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notesSlides/notesSlide2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65" r:id="rId2"/>
    <p:sldId id="777" r:id="rId3"/>
    <p:sldId id="784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FF2200"/>
    <a:srgbClr val="FF9900"/>
    <a:srgbClr val="FFFF00"/>
    <a:srgbClr val="7AAB00"/>
    <a:srgbClr val="006100"/>
    <a:srgbClr val="C3B996"/>
    <a:srgbClr val="D9D9D9"/>
    <a:srgbClr val="CCECFF"/>
    <a:srgbClr val="FFCC99"/>
    <a:srgbClr val="4BACC6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7DF18680-E054-41AD-8BC1-D1AEF772440D}" styleName="Medium Style 2 - Accent 5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5">
              <a:tint val="20000"/>
            </a:schemeClr>
          </a:solidFill>
        </a:fill>
      </a:tcStyle>
    </a:wholeTbl>
    <a:band1H>
      <a:tcStyle>
        <a:tcBdr/>
        <a:fill>
          <a:solidFill>
            <a:schemeClr val="accent5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5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5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5"/>
          </a:solidFill>
        </a:fill>
      </a:tcStyle>
    </a:firstRow>
  </a:tblStyle>
  <a:tblStyle styleId="{073A0DAA-6AF3-43AB-8588-CEC1D06C72B9}" styleName="Medium Style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dk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941" autoAdjust="0"/>
    <p:restoredTop sz="93552" autoAdjust="0"/>
  </p:normalViewPr>
  <p:slideViewPr>
    <p:cSldViewPr>
      <p:cViewPr>
        <p:scale>
          <a:sx n="125" d="100"/>
          <a:sy n="125" d="100"/>
        </p:scale>
        <p:origin x="768" y="78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>
                    <a:lumMod val="65000"/>
                    <a:lumOff val="35000"/>
                  </a:schemeClr>
                </a:solidFill>
                <a:latin typeface="+mn-lt"/>
                <a:ea typeface="+mn-ea"/>
                <a:cs typeface="+mn-cs"/>
              </a:defRPr>
            </a:pPr>
            <a:r>
              <a:rPr lang="en-US" altLang="zh-CN" dirty="0"/>
              <a:t>Santa Clara County Census Tracts by </a:t>
            </a:r>
          </a:p>
          <a:p>
            <a:pPr>
              <a:defRPr/>
            </a:pPr>
            <a:r>
              <a:rPr lang="en-US" altLang="zh-CN" dirty="0"/>
              <a:t>Income Category, 2024</a:t>
            </a:r>
          </a:p>
        </c:rich>
      </c:tx>
      <c:layout>
        <c:manualLayout>
          <c:xMode val="edge"/>
          <c:yMode val="edge"/>
          <c:x val="0.21163008530183727"/>
          <c:y val="3.1250000000000002E-3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zh-CN"/>
        </a:p>
      </c:txPr>
    </c:title>
    <c:autoTitleDeleted val="0"/>
    <c:plotArea>
      <c:layout>
        <c:manualLayout>
          <c:layoutTarget val="inner"/>
          <c:xMode val="edge"/>
          <c:yMode val="edge"/>
          <c:x val="0.2631492782152231"/>
          <c:y val="0.20330068897637796"/>
          <c:w val="0.43822408136482938"/>
          <c:h val="0.65733612204724412"/>
        </c:manualLayout>
      </c:layout>
      <c:pie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No. of Tracts</c:v>
                </c:pt>
              </c:strCache>
            </c:strRef>
          </c:tx>
          <c:dPt>
            <c:idx val="0"/>
            <c:bubble3D val="0"/>
            <c:spPr>
              <a:solidFill>
                <a:srgbClr val="006100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025F-4F6D-BCDD-F61FD284DFA4}"/>
              </c:ext>
            </c:extLst>
          </c:dPt>
          <c:dPt>
            <c:idx val="1"/>
            <c:bubble3D val="0"/>
            <c:spPr>
              <a:solidFill>
                <a:srgbClr val="7AAB00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2-025F-4F6D-BCDD-F61FD284DFA4}"/>
              </c:ext>
            </c:extLst>
          </c:dPt>
          <c:dPt>
            <c:idx val="2"/>
            <c:bubble3D val="0"/>
            <c:spPr>
              <a:solidFill>
                <a:srgbClr val="FFFF00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025F-4F6D-BCDD-F61FD284DFA4}"/>
              </c:ext>
            </c:extLst>
          </c:dPt>
          <c:dPt>
            <c:idx val="3"/>
            <c:bubble3D val="0"/>
            <c:spPr>
              <a:solidFill>
                <a:srgbClr val="FF9900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4-025F-4F6D-BCDD-F61FD284DFA4}"/>
              </c:ext>
            </c:extLst>
          </c:dPt>
          <c:dPt>
            <c:idx val="4"/>
            <c:bubble3D val="0"/>
            <c:spPr>
              <a:solidFill>
                <a:srgbClr val="FF2200"/>
              </a:solidFill>
              <a:ln w="19050">
                <a:solidFill>
                  <a:schemeClr val="lt1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025F-4F6D-BCDD-F61FD284DFA4}"/>
              </c:ext>
            </c:extLst>
          </c:dPt>
          <c:dLbls>
            <c:dLbl>
              <c:idx val="0"/>
              <c:layout>
                <c:manualLayout>
                  <c:x val="8.3333333333333332E-3"/>
                  <c:y val="9.3749999999999719E-3"/>
                </c:manualLayout>
              </c:layout>
              <c:dLblPos val="bestFit"/>
              <c:showLegendKey val="0"/>
              <c:showVal val="1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1-025F-4F6D-BCDD-F61FD284DFA4}"/>
                </c:ext>
              </c:extLst>
            </c:dLbl>
            <c:dLbl>
              <c:idx val="2"/>
              <c:layout>
                <c:manualLayout>
                  <c:x val="4.1666666666666666E-3"/>
                  <c:y val="-2.8125000000000115E-2"/>
                </c:manualLayout>
              </c:layout>
              <c:dLblPos val="bestFit"/>
              <c:showLegendKey val="0"/>
              <c:showVal val="1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3-025F-4F6D-BCDD-F61FD284DFA4}"/>
                </c:ext>
              </c:extLst>
            </c:dLbl>
            <c:dLbl>
              <c:idx val="4"/>
              <c:layout>
                <c:manualLayout>
                  <c:x val="-4.1666666666667048E-3"/>
                  <c:y val="1.5625E-2"/>
                </c:manualLayout>
              </c:layout>
              <c:dLblPos val="bestFit"/>
              <c:showLegendKey val="0"/>
              <c:showVal val="1"/>
              <c:showCatName val="0"/>
              <c:showSerName val="0"/>
              <c:showPercent val="1"/>
              <c:showBubbleSize val="0"/>
              <c:extLst>
                <c:ext xmlns:c15="http://schemas.microsoft.com/office/drawing/2012/chart" uri="{CE6537A1-D6FC-4f65-9D91-7224C49458BB}"/>
                <c:ext xmlns:c16="http://schemas.microsoft.com/office/drawing/2014/chart" uri="{C3380CC4-5D6E-409C-BE32-E72D297353CC}">
                  <c16:uniqueId val="{00000005-025F-4F6D-BCDD-F61FD284DFA4}"/>
                </c:ext>
              </c:extLst>
            </c:dLbl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197" b="0" i="0" u="none" strike="noStrike" kern="1200" baseline="0">
                    <a:solidFill>
                      <a:schemeClr val="tx1">
                        <a:lumMod val="75000"/>
                        <a:lumOff val="25000"/>
                      </a:schemeClr>
                    </a:solidFill>
                    <a:latin typeface="+mn-lt"/>
                    <a:ea typeface="+mn-ea"/>
                    <a:cs typeface="+mn-cs"/>
                  </a:defRPr>
                </a:pPr>
                <a:endParaRPr lang="zh-CN"/>
              </a:p>
            </c:txPr>
            <c:dLblPos val="outEnd"/>
            <c:showLegendKey val="0"/>
            <c:showVal val="1"/>
            <c:showCatName val="0"/>
            <c:showSerName val="0"/>
            <c:showPercent val="1"/>
            <c:showBubbleSize val="0"/>
            <c:showLeaderLines val="1"/>
            <c:leaderLines>
              <c:spPr>
                <a:ln w="9525" cap="flat" cmpd="sng" algn="ctr">
                  <a:solidFill>
                    <a:schemeClr val="tx1">
                      <a:lumMod val="35000"/>
                      <a:lumOff val="65000"/>
                    </a:schemeClr>
                  </a:solidFill>
                  <a:round/>
                </a:ln>
                <a:effectLst/>
              </c:spPr>
            </c:leaderLines>
            <c:extLst>
              <c:ext xmlns:c15="http://schemas.microsoft.com/office/drawing/2012/chart" uri="{CE6537A1-D6FC-4f65-9D91-7224C49458BB}"/>
            </c:extLst>
          </c:dLbls>
          <c:cat>
            <c:strRef>
              <c:f>Sheet1!$A$2:$A$6</c:f>
              <c:strCache>
                <c:ptCount val="5"/>
                <c:pt idx="0">
                  <c:v>Under $75K</c:v>
                </c:pt>
                <c:pt idx="1">
                  <c:v>$75K–$124,999</c:v>
                </c:pt>
                <c:pt idx="2">
                  <c:v>$125K–$174,999</c:v>
                </c:pt>
                <c:pt idx="3">
                  <c:v>$175K–$249,999</c:v>
                </c:pt>
                <c:pt idx="4">
                  <c:v>$250K+</c:v>
                </c:pt>
              </c:strCache>
            </c:strRef>
          </c:cat>
          <c:val>
            <c:numRef>
              <c:f>Sheet1!$B$2:$B$6</c:f>
              <c:numCache>
                <c:formatCode>General</c:formatCode>
                <c:ptCount val="5"/>
                <c:pt idx="0">
                  <c:v>18</c:v>
                </c:pt>
                <c:pt idx="1">
                  <c:v>88</c:v>
                </c:pt>
                <c:pt idx="2">
                  <c:v>119</c:v>
                </c:pt>
                <c:pt idx="3">
                  <c:v>127</c:v>
                </c:pt>
                <c:pt idx="4">
                  <c:v>56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025F-4F6D-BCDD-F61FD284DFA4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</c:pieChart>
      <c:spPr>
        <a:noFill/>
        <a:ln>
          <a:noFill/>
        </a:ln>
        <a:effectLst/>
      </c:spPr>
    </c:plotArea>
    <c:legend>
      <c:legendPos val="r"/>
      <c:layout>
        <c:manualLayout>
          <c:xMode val="edge"/>
          <c:yMode val="edge"/>
          <c:x val="0.74577280183727035"/>
          <c:y val="0.5209534940944881"/>
          <c:w val="0.24589386482939632"/>
          <c:h val="0.3197490157480315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>
                  <a:lumMod val="65000"/>
                  <a:lumOff val="35000"/>
                </a:schemeClr>
              </a:solidFill>
              <a:latin typeface="+mn-lt"/>
              <a:ea typeface="+mn-ea"/>
              <a:cs typeface="+mn-cs"/>
            </a:defRPr>
          </a:pPr>
          <a:endParaRPr lang="zh-CN"/>
        </a:p>
      </c:txPr>
    </c:legend>
    <c:plotVisOnly val="1"/>
    <c:dispBlanksAs val="gap"/>
    <c:showDLblsOverMax val="0"/>
    <c:extLst>
      <c:ext xmlns:c16r3="http://schemas.microsoft.com/office/drawing/2017/03/chart" uri="{56B9EC1D-385E-4148-901F-78D8002777C0}">
        <c16r3:dataDisplayOptions16>
          <c16r3:dispNaAsBlank val="1"/>
        </c16r3:dataDisplayOptions16>
      </c:ext>
    </c:extLst>
  </c:chart>
  <c:spPr>
    <a:noFill/>
    <a:ln>
      <a:noFill/>
    </a:ln>
    <a:effectLst/>
  </c:spPr>
  <c:txPr>
    <a:bodyPr/>
    <a:lstStyle/>
    <a:p>
      <a:pPr>
        <a:defRPr/>
      </a:pPr>
      <a:endParaRPr lang="zh-CN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2026/10/20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altLang="zh-CN" dirty="0" err="1"/>
              <a:t>Stereographic_North_Pole</a:t>
            </a:r>
            <a:endParaRPr lang="zh-CN" alt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298648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2026/10/20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California Santa Clara County M</a:t>
            </a:r>
            <a:r>
              <a:rPr lang="zh-CN" altLang="zh-CN" sz="3200" dirty="0"/>
              <a:t>ap</a:t>
            </a:r>
            <a:r>
              <a:rPr lang="en-US" altLang="zh-CN" sz="3200" dirty="0"/>
              <a:t> </a:t>
            </a:r>
            <a:br>
              <a:rPr lang="en-US" altLang="zh-CN" sz="3200" dirty="0"/>
            </a:br>
            <a:r>
              <a:rPr lang="en-US" altLang="zh-CN" sz="3200" dirty="0"/>
              <a:t>with Census Tracts</a:t>
            </a:r>
          </a:p>
        </p:txBody>
      </p:sp>
      <p:grpSp>
        <p:nvGrpSpPr>
          <p:cNvPr id="3" name="组合 151">
            <a:extLst>
              <a:ext uri="{FF2B5EF4-FFF2-40B4-BE49-F238E27FC236}">
                <a16:creationId xmlns:a16="http://schemas.microsoft.com/office/drawing/2014/main" id="{C765C0ED-1FD2-0E21-9CA9-2C435D009FDF}"/>
              </a:ext>
            </a:extLst>
          </p:cNvPr>
          <p:cNvGrpSpPr/>
          <p:nvPr/>
        </p:nvGrpSpPr>
        <p:grpSpPr>
          <a:xfrm>
            <a:off x="683568" y="969963"/>
            <a:ext cx="3400426" cy="3956050"/>
            <a:chOff x="1995487" y="969963"/>
            <a:chExt cx="3400426" cy="3956050"/>
          </a:xfrm>
          <a:solidFill>
            <a:schemeClr val="bg1">
              <a:lumMod val="75000"/>
            </a:schemeClr>
          </a:solidFill>
        </p:grpSpPr>
        <p:sp>
          <p:nvSpPr>
            <p:cNvPr id="4" name="Freeform 82">
              <a:extLst>
                <a:ext uri="{FF2B5EF4-FFF2-40B4-BE49-F238E27FC236}">
                  <a16:creationId xmlns:a16="http://schemas.microsoft.com/office/drawing/2014/main" id="{4D7476D3-E30B-8725-FEA8-ACBE30197DFF}"/>
                </a:ext>
              </a:extLst>
            </p:cNvPr>
            <p:cNvSpPr>
              <a:spLocks/>
            </p:cNvSpPr>
            <p:nvPr/>
          </p:nvSpPr>
          <p:spPr bwMode="auto">
            <a:xfrm>
              <a:off x="2046287" y="973138"/>
              <a:ext cx="244475" cy="277813"/>
            </a:xfrm>
            <a:custGeom>
              <a:avLst/>
              <a:gdLst>
                <a:gd name="T0" fmla="*/ 149 w 154"/>
                <a:gd name="T1" fmla="*/ 7 h 175"/>
                <a:gd name="T2" fmla="*/ 149 w 154"/>
                <a:gd name="T3" fmla="*/ 16 h 175"/>
                <a:gd name="T4" fmla="*/ 147 w 154"/>
                <a:gd name="T5" fmla="*/ 24 h 175"/>
                <a:gd name="T6" fmla="*/ 141 w 154"/>
                <a:gd name="T7" fmla="*/ 28 h 175"/>
                <a:gd name="T8" fmla="*/ 136 w 154"/>
                <a:gd name="T9" fmla="*/ 33 h 175"/>
                <a:gd name="T10" fmla="*/ 129 w 154"/>
                <a:gd name="T11" fmla="*/ 33 h 175"/>
                <a:gd name="T12" fmla="*/ 126 w 154"/>
                <a:gd name="T13" fmla="*/ 37 h 175"/>
                <a:gd name="T14" fmla="*/ 121 w 154"/>
                <a:gd name="T15" fmla="*/ 45 h 175"/>
                <a:gd name="T16" fmla="*/ 117 w 154"/>
                <a:gd name="T17" fmla="*/ 50 h 175"/>
                <a:gd name="T18" fmla="*/ 121 w 154"/>
                <a:gd name="T19" fmla="*/ 57 h 175"/>
                <a:gd name="T20" fmla="*/ 119 w 154"/>
                <a:gd name="T21" fmla="*/ 64 h 175"/>
                <a:gd name="T22" fmla="*/ 121 w 154"/>
                <a:gd name="T23" fmla="*/ 74 h 175"/>
                <a:gd name="T24" fmla="*/ 123 w 154"/>
                <a:gd name="T25" fmla="*/ 82 h 175"/>
                <a:gd name="T26" fmla="*/ 121 w 154"/>
                <a:gd name="T27" fmla="*/ 90 h 175"/>
                <a:gd name="T28" fmla="*/ 119 w 154"/>
                <a:gd name="T29" fmla="*/ 98 h 175"/>
                <a:gd name="T30" fmla="*/ 118 w 154"/>
                <a:gd name="T31" fmla="*/ 104 h 175"/>
                <a:gd name="T32" fmla="*/ 112 w 154"/>
                <a:gd name="T33" fmla="*/ 112 h 175"/>
                <a:gd name="T34" fmla="*/ 118 w 154"/>
                <a:gd name="T35" fmla="*/ 116 h 175"/>
                <a:gd name="T36" fmla="*/ 120 w 154"/>
                <a:gd name="T37" fmla="*/ 120 h 175"/>
                <a:gd name="T38" fmla="*/ 119 w 154"/>
                <a:gd name="T39" fmla="*/ 127 h 175"/>
                <a:gd name="T40" fmla="*/ 127 w 154"/>
                <a:gd name="T41" fmla="*/ 132 h 175"/>
                <a:gd name="T42" fmla="*/ 128 w 154"/>
                <a:gd name="T43" fmla="*/ 141 h 175"/>
                <a:gd name="T44" fmla="*/ 131 w 154"/>
                <a:gd name="T45" fmla="*/ 151 h 175"/>
                <a:gd name="T46" fmla="*/ 134 w 154"/>
                <a:gd name="T47" fmla="*/ 157 h 175"/>
                <a:gd name="T48" fmla="*/ 127 w 154"/>
                <a:gd name="T49" fmla="*/ 162 h 175"/>
                <a:gd name="T50" fmla="*/ 126 w 154"/>
                <a:gd name="T51" fmla="*/ 170 h 175"/>
                <a:gd name="T52" fmla="*/ 112 w 154"/>
                <a:gd name="T53" fmla="*/ 174 h 175"/>
                <a:gd name="T54" fmla="*/ 101 w 154"/>
                <a:gd name="T55" fmla="*/ 157 h 175"/>
                <a:gd name="T56" fmla="*/ 46 w 154"/>
                <a:gd name="T57" fmla="*/ 151 h 175"/>
                <a:gd name="T58" fmla="*/ 38 w 154"/>
                <a:gd name="T59" fmla="*/ 149 h 175"/>
                <a:gd name="T60" fmla="*/ 37 w 154"/>
                <a:gd name="T61" fmla="*/ 137 h 175"/>
                <a:gd name="T62" fmla="*/ 37 w 154"/>
                <a:gd name="T63" fmla="*/ 130 h 175"/>
                <a:gd name="T64" fmla="*/ 44 w 154"/>
                <a:gd name="T65" fmla="*/ 134 h 175"/>
                <a:gd name="T66" fmla="*/ 38 w 154"/>
                <a:gd name="T67" fmla="*/ 129 h 175"/>
                <a:gd name="T68" fmla="*/ 33 w 154"/>
                <a:gd name="T69" fmla="*/ 123 h 175"/>
                <a:gd name="T70" fmla="*/ 33 w 154"/>
                <a:gd name="T71" fmla="*/ 115 h 175"/>
                <a:gd name="T72" fmla="*/ 29 w 154"/>
                <a:gd name="T73" fmla="*/ 104 h 175"/>
                <a:gd name="T74" fmla="*/ 25 w 154"/>
                <a:gd name="T75" fmla="*/ 95 h 175"/>
                <a:gd name="T76" fmla="*/ 24 w 154"/>
                <a:gd name="T77" fmla="*/ 83 h 175"/>
                <a:gd name="T78" fmla="*/ 17 w 154"/>
                <a:gd name="T79" fmla="*/ 73 h 175"/>
                <a:gd name="T80" fmla="*/ 11 w 154"/>
                <a:gd name="T81" fmla="*/ 73 h 175"/>
                <a:gd name="T82" fmla="*/ 4 w 154"/>
                <a:gd name="T83" fmla="*/ 66 h 175"/>
                <a:gd name="T84" fmla="*/ 2 w 154"/>
                <a:gd name="T85" fmla="*/ 59 h 175"/>
                <a:gd name="T86" fmla="*/ 7 w 154"/>
                <a:gd name="T87" fmla="*/ 50 h 175"/>
                <a:gd name="T88" fmla="*/ 9 w 154"/>
                <a:gd name="T89" fmla="*/ 40 h 175"/>
                <a:gd name="T90" fmla="*/ 11 w 154"/>
                <a:gd name="T91" fmla="*/ 30 h 175"/>
                <a:gd name="T92" fmla="*/ 11 w 154"/>
                <a:gd name="T93" fmla="*/ 20 h 175"/>
                <a:gd name="T94" fmla="*/ 11 w 154"/>
                <a:gd name="T95" fmla="*/ 17 h 175"/>
                <a:gd name="T96" fmla="*/ 11 w 154"/>
                <a:gd name="T97" fmla="*/ 10 h 175"/>
                <a:gd name="T98" fmla="*/ 11 w 154"/>
                <a:gd name="T99" fmla="*/ 1 h 175"/>
                <a:gd name="T100" fmla="*/ 33 w 154"/>
                <a:gd name="T101" fmla="*/ 2 h 175"/>
                <a:gd name="T102" fmla="*/ 60 w 154"/>
                <a:gd name="T103" fmla="*/ 2 h 175"/>
                <a:gd name="T104" fmla="*/ 76 w 154"/>
                <a:gd name="T105" fmla="*/ 2 h 175"/>
                <a:gd name="T106" fmla="*/ 88 w 154"/>
                <a:gd name="T107" fmla="*/ 2 h 175"/>
                <a:gd name="T108" fmla="*/ 102 w 154"/>
                <a:gd name="T109" fmla="*/ 2 h 175"/>
                <a:gd name="T110" fmla="*/ 128 w 154"/>
                <a:gd name="T111" fmla="*/ 1 h 175"/>
                <a:gd name="T112" fmla="*/ 140 w 154"/>
                <a:gd name="T113" fmla="*/ 1 h 175"/>
                <a:gd name="T114" fmla="*/ 149 w 154"/>
                <a:gd name="T115" fmla="*/ 1 h 1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54" h="175">
                  <a:moveTo>
                    <a:pt x="154" y="0"/>
                  </a:moveTo>
                  <a:lnTo>
                    <a:pt x="153" y="1"/>
                  </a:lnTo>
                  <a:lnTo>
                    <a:pt x="153" y="2"/>
                  </a:lnTo>
                  <a:lnTo>
                    <a:pt x="152" y="3"/>
                  </a:lnTo>
                  <a:lnTo>
                    <a:pt x="151" y="3"/>
                  </a:lnTo>
                  <a:lnTo>
                    <a:pt x="149" y="3"/>
                  </a:lnTo>
                  <a:lnTo>
                    <a:pt x="149" y="5"/>
                  </a:lnTo>
                  <a:lnTo>
                    <a:pt x="149" y="6"/>
                  </a:lnTo>
                  <a:lnTo>
                    <a:pt x="149" y="7"/>
                  </a:lnTo>
                  <a:lnTo>
                    <a:pt x="149" y="8"/>
                  </a:lnTo>
                  <a:lnTo>
                    <a:pt x="149" y="9"/>
                  </a:lnTo>
                  <a:lnTo>
                    <a:pt x="149" y="10"/>
                  </a:lnTo>
                  <a:lnTo>
                    <a:pt x="151" y="10"/>
                  </a:lnTo>
                  <a:lnTo>
                    <a:pt x="151" y="11"/>
                  </a:lnTo>
                  <a:lnTo>
                    <a:pt x="151" y="13"/>
                  </a:lnTo>
                  <a:lnTo>
                    <a:pt x="151" y="14"/>
                  </a:lnTo>
                  <a:lnTo>
                    <a:pt x="149" y="15"/>
                  </a:lnTo>
                  <a:lnTo>
                    <a:pt x="149" y="16"/>
                  </a:lnTo>
                  <a:lnTo>
                    <a:pt x="148" y="17"/>
                  </a:lnTo>
                  <a:lnTo>
                    <a:pt x="148" y="18"/>
                  </a:lnTo>
                  <a:lnTo>
                    <a:pt x="148" y="19"/>
                  </a:lnTo>
                  <a:lnTo>
                    <a:pt x="148" y="20"/>
                  </a:lnTo>
                  <a:lnTo>
                    <a:pt x="147" y="20"/>
                  </a:lnTo>
                  <a:lnTo>
                    <a:pt x="147" y="22"/>
                  </a:lnTo>
                  <a:lnTo>
                    <a:pt x="147" y="23"/>
                  </a:lnTo>
                  <a:lnTo>
                    <a:pt x="147" y="23"/>
                  </a:lnTo>
                  <a:lnTo>
                    <a:pt x="147" y="24"/>
                  </a:lnTo>
                  <a:lnTo>
                    <a:pt x="147" y="25"/>
                  </a:lnTo>
                  <a:lnTo>
                    <a:pt x="146" y="26"/>
                  </a:lnTo>
                  <a:lnTo>
                    <a:pt x="146" y="27"/>
                  </a:lnTo>
                  <a:lnTo>
                    <a:pt x="145" y="27"/>
                  </a:lnTo>
                  <a:lnTo>
                    <a:pt x="145" y="28"/>
                  </a:lnTo>
                  <a:lnTo>
                    <a:pt x="144" y="28"/>
                  </a:lnTo>
                  <a:lnTo>
                    <a:pt x="143" y="27"/>
                  </a:lnTo>
                  <a:lnTo>
                    <a:pt x="143" y="28"/>
                  </a:lnTo>
                  <a:lnTo>
                    <a:pt x="141" y="28"/>
                  </a:lnTo>
                  <a:lnTo>
                    <a:pt x="141" y="27"/>
                  </a:lnTo>
                  <a:lnTo>
                    <a:pt x="140" y="27"/>
                  </a:lnTo>
                  <a:lnTo>
                    <a:pt x="139" y="27"/>
                  </a:lnTo>
                  <a:lnTo>
                    <a:pt x="138" y="27"/>
                  </a:lnTo>
                  <a:lnTo>
                    <a:pt x="138" y="28"/>
                  </a:lnTo>
                  <a:lnTo>
                    <a:pt x="137" y="30"/>
                  </a:lnTo>
                  <a:lnTo>
                    <a:pt x="137" y="31"/>
                  </a:lnTo>
                  <a:lnTo>
                    <a:pt x="137" y="32"/>
                  </a:lnTo>
                  <a:lnTo>
                    <a:pt x="136" y="33"/>
                  </a:lnTo>
                  <a:lnTo>
                    <a:pt x="136" y="34"/>
                  </a:lnTo>
                  <a:lnTo>
                    <a:pt x="135" y="34"/>
                  </a:lnTo>
                  <a:lnTo>
                    <a:pt x="134" y="34"/>
                  </a:lnTo>
                  <a:lnTo>
                    <a:pt x="132" y="34"/>
                  </a:lnTo>
                  <a:lnTo>
                    <a:pt x="132" y="33"/>
                  </a:lnTo>
                  <a:lnTo>
                    <a:pt x="131" y="32"/>
                  </a:lnTo>
                  <a:lnTo>
                    <a:pt x="131" y="33"/>
                  </a:lnTo>
                  <a:lnTo>
                    <a:pt x="130" y="33"/>
                  </a:lnTo>
                  <a:lnTo>
                    <a:pt x="129" y="33"/>
                  </a:lnTo>
                  <a:lnTo>
                    <a:pt x="129" y="32"/>
                  </a:lnTo>
                  <a:lnTo>
                    <a:pt x="128" y="32"/>
                  </a:lnTo>
                  <a:lnTo>
                    <a:pt x="128" y="33"/>
                  </a:lnTo>
                  <a:lnTo>
                    <a:pt x="127" y="34"/>
                  </a:lnTo>
                  <a:lnTo>
                    <a:pt x="126" y="34"/>
                  </a:lnTo>
                  <a:lnTo>
                    <a:pt x="126" y="35"/>
                  </a:lnTo>
                  <a:lnTo>
                    <a:pt x="127" y="35"/>
                  </a:lnTo>
                  <a:lnTo>
                    <a:pt x="127" y="36"/>
                  </a:lnTo>
                  <a:lnTo>
                    <a:pt x="126" y="37"/>
                  </a:lnTo>
                  <a:lnTo>
                    <a:pt x="126" y="39"/>
                  </a:lnTo>
                  <a:lnTo>
                    <a:pt x="126" y="40"/>
                  </a:lnTo>
                  <a:lnTo>
                    <a:pt x="126" y="41"/>
                  </a:lnTo>
                  <a:lnTo>
                    <a:pt x="124" y="41"/>
                  </a:lnTo>
                  <a:lnTo>
                    <a:pt x="124" y="42"/>
                  </a:lnTo>
                  <a:lnTo>
                    <a:pt x="123" y="42"/>
                  </a:lnTo>
                  <a:lnTo>
                    <a:pt x="123" y="43"/>
                  </a:lnTo>
                  <a:lnTo>
                    <a:pt x="122" y="44"/>
                  </a:lnTo>
                  <a:lnTo>
                    <a:pt x="121" y="45"/>
                  </a:lnTo>
                  <a:lnTo>
                    <a:pt x="122" y="47"/>
                  </a:lnTo>
                  <a:lnTo>
                    <a:pt x="121" y="48"/>
                  </a:lnTo>
                  <a:lnTo>
                    <a:pt x="121" y="48"/>
                  </a:lnTo>
                  <a:lnTo>
                    <a:pt x="120" y="48"/>
                  </a:lnTo>
                  <a:lnTo>
                    <a:pt x="119" y="48"/>
                  </a:lnTo>
                  <a:lnTo>
                    <a:pt x="118" y="48"/>
                  </a:lnTo>
                  <a:lnTo>
                    <a:pt x="117" y="49"/>
                  </a:lnTo>
                  <a:lnTo>
                    <a:pt x="115" y="50"/>
                  </a:lnTo>
                  <a:lnTo>
                    <a:pt x="117" y="50"/>
                  </a:lnTo>
                  <a:lnTo>
                    <a:pt x="115" y="51"/>
                  </a:lnTo>
                  <a:lnTo>
                    <a:pt x="117" y="52"/>
                  </a:lnTo>
                  <a:lnTo>
                    <a:pt x="118" y="52"/>
                  </a:lnTo>
                  <a:lnTo>
                    <a:pt x="118" y="53"/>
                  </a:lnTo>
                  <a:lnTo>
                    <a:pt x="119" y="54"/>
                  </a:lnTo>
                  <a:lnTo>
                    <a:pt x="119" y="56"/>
                  </a:lnTo>
                  <a:lnTo>
                    <a:pt x="119" y="57"/>
                  </a:lnTo>
                  <a:lnTo>
                    <a:pt x="120" y="57"/>
                  </a:lnTo>
                  <a:lnTo>
                    <a:pt x="121" y="57"/>
                  </a:lnTo>
                  <a:lnTo>
                    <a:pt x="121" y="58"/>
                  </a:lnTo>
                  <a:lnTo>
                    <a:pt x="121" y="58"/>
                  </a:lnTo>
                  <a:lnTo>
                    <a:pt x="121" y="59"/>
                  </a:lnTo>
                  <a:lnTo>
                    <a:pt x="121" y="60"/>
                  </a:lnTo>
                  <a:lnTo>
                    <a:pt x="121" y="61"/>
                  </a:lnTo>
                  <a:lnTo>
                    <a:pt x="121" y="61"/>
                  </a:lnTo>
                  <a:lnTo>
                    <a:pt x="120" y="61"/>
                  </a:lnTo>
                  <a:lnTo>
                    <a:pt x="119" y="62"/>
                  </a:lnTo>
                  <a:lnTo>
                    <a:pt x="119" y="64"/>
                  </a:lnTo>
                  <a:lnTo>
                    <a:pt x="120" y="65"/>
                  </a:lnTo>
                  <a:lnTo>
                    <a:pt x="120" y="66"/>
                  </a:lnTo>
                  <a:lnTo>
                    <a:pt x="120" y="67"/>
                  </a:lnTo>
                  <a:lnTo>
                    <a:pt x="120" y="68"/>
                  </a:lnTo>
                  <a:lnTo>
                    <a:pt x="120" y="69"/>
                  </a:lnTo>
                  <a:lnTo>
                    <a:pt x="120" y="70"/>
                  </a:lnTo>
                  <a:lnTo>
                    <a:pt x="121" y="72"/>
                  </a:lnTo>
                  <a:lnTo>
                    <a:pt x="121" y="73"/>
                  </a:lnTo>
                  <a:lnTo>
                    <a:pt x="121" y="74"/>
                  </a:lnTo>
                  <a:lnTo>
                    <a:pt x="121" y="75"/>
                  </a:lnTo>
                  <a:lnTo>
                    <a:pt x="121" y="76"/>
                  </a:lnTo>
                  <a:lnTo>
                    <a:pt x="122" y="77"/>
                  </a:lnTo>
                  <a:lnTo>
                    <a:pt x="123" y="77"/>
                  </a:lnTo>
                  <a:lnTo>
                    <a:pt x="123" y="78"/>
                  </a:lnTo>
                  <a:lnTo>
                    <a:pt x="124" y="79"/>
                  </a:lnTo>
                  <a:lnTo>
                    <a:pt x="123" y="81"/>
                  </a:lnTo>
                  <a:lnTo>
                    <a:pt x="124" y="81"/>
                  </a:lnTo>
                  <a:lnTo>
                    <a:pt x="123" y="82"/>
                  </a:lnTo>
                  <a:lnTo>
                    <a:pt x="123" y="83"/>
                  </a:lnTo>
                  <a:lnTo>
                    <a:pt x="122" y="83"/>
                  </a:lnTo>
                  <a:lnTo>
                    <a:pt x="122" y="84"/>
                  </a:lnTo>
                  <a:lnTo>
                    <a:pt x="122" y="85"/>
                  </a:lnTo>
                  <a:lnTo>
                    <a:pt x="122" y="86"/>
                  </a:lnTo>
                  <a:lnTo>
                    <a:pt x="123" y="87"/>
                  </a:lnTo>
                  <a:lnTo>
                    <a:pt x="122" y="87"/>
                  </a:lnTo>
                  <a:lnTo>
                    <a:pt x="122" y="89"/>
                  </a:lnTo>
                  <a:lnTo>
                    <a:pt x="121" y="90"/>
                  </a:lnTo>
                  <a:lnTo>
                    <a:pt x="121" y="91"/>
                  </a:lnTo>
                  <a:lnTo>
                    <a:pt x="121" y="91"/>
                  </a:lnTo>
                  <a:lnTo>
                    <a:pt x="120" y="92"/>
                  </a:lnTo>
                  <a:lnTo>
                    <a:pt x="119" y="93"/>
                  </a:lnTo>
                  <a:lnTo>
                    <a:pt x="119" y="94"/>
                  </a:lnTo>
                  <a:lnTo>
                    <a:pt x="119" y="95"/>
                  </a:lnTo>
                  <a:lnTo>
                    <a:pt x="119" y="96"/>
                  </a:lnTo>
                  <a:lnTo>
                    <a:pt x="120" y="96"/>
                  </a:lnTo>
                  <a:lnTo>
                    <a:pt x="119" y="98"/>
                  </a:lnTo>
                  <a:lnTo>
                    <a:pt x="119" y="99"/>
                  </a:lnTo>
                  <a:lnTo>
                    <a:pt x="120" y="101"/>
                  </a:lnTo>
                  <a:lnTo>
                    <a:pt x="120" y="102"/>
                  </a:lnTo>
                  <a:lnTo>
                    <a:pt x="121" y="103"/>
                  </a:lnTo>
                  <a:lnTo>
                    <a:pt x="121" y="104"/>
                  </a:lnTo>
                  <a:lnTo>
                    <a:pt x="120" y="104"/>
                  </a:lnTo>
                  <a:lnTo>
                    <a:pt x="118" y="104"/>
                  </a:lnTo>
                  <a:lnTo>
                    <a:pt x="117" y="104"/>
                  </a:lnTo>
                  <a:lnTo>
                    <a:pt x="118" y="104"/>
                  </a:lnTo>
                  <a:lnTo>
                    <a:pt x="117" y="106"/>
                  </a:lnTo>
                  <a:lnTo>
                    <a:pt x="115" y="107"/>
                  </a:lnTo>
                  <a:lnTo>
                    <a:pt x="115" y="108"/>
                  </a:lnTo>
                  <a:lnTo>
                    <a:pt x="114" y="108"/>
                  </a:lnTo>
                  <a:lnTo>
                    <a:pt x="114" y="109"/>
                  </a:lnTo>
                  <a:lnTo>
                    <a:pt x="114" y="110"/>
                  </a:lnTo>
                  <a:lnTo>
                    <a:pt x="113" y="111"/>
                  </a:lnTo>
                  <a:lnTo>
                    <a:pt x="113" y="112"/>
                  </a:lnTo>
                  <a:lnTo>
                    <a:pt x="112" y="112"/>
                  </a:lnTo>
                  <a:lnTo>
                    <a:pt x="112" y="113"/>
                  </a:lnTo>
                  <a:lnTo>
                    <a:pt x="112" y="115"/>
                  </a:lnTo>
                  <a:lnTo>
                    <a:pt x="113" y="115"/>
                  </a:lnTo>
                  <a:lnTo>
                    <a:pt x="113" y="116"/>
                  </a:lnTo>
                  <a:lnTo>
                    <a:pt x="114" y="115"/>
                  </a:lnTo>
                  <a:lnTo>
                    <a:pt x="115" y="115"/>
                  </a:lnTo>
                  <a:lnTo>
                    <a:pt x="117" y="115"/>
                  </a:lnTo>
                  <a:lnTo>
                    <a:pt x="117" y="116"/>
                  </a:lnTo>
                  <a:lnTo>
                    <a:pt x="118" y="116"/>
                  </a:lnTo>
                  <a:lnTo>
                    <a:pt x="119" y="115"/>
                  </a:lnTo>
                  <a:lnTo>
                    <a:pt x="120" y="115"/>
                  </a:lnTo>
                  <a:lnTo>
                    <a:pt x="120" y="116"/>
                  </a:lnTo>
                  <a:lnTo>
                    <a:pt x="120" y="117"/>
                  </a:lnTo>
                  <a:lnTo>
                    <a:pt x="119" y="117"/>
                  </a:lnTo>
                  <a:lnTo>
                    <a:pt x="119" y="118"/>
                  </a:lnTo>
                  <a:lnTo>
                    <a:pt x="119" y="119"/>
                  </a:lnTo>
                  <a:lnTo>
                    <a:pt x="120" y="119"/>
                  </a:lnTo>
                  <a:lnTo>
                    <a:pt x="120" y="120"/>
                  </a:lnTo>
                  <a:lnTo>
                    <a:pt x="120" y="121"/>
                  </a:lnTo>
                  <a:lnTo>
                    <a:pt x="120" y="123"/>
                  </a:lnTo>
                  <a:lnTo>
                    <a:pt x="119" y="123"/>
                  </a:lnTo>
                  <a:lnTo>
                    <a:pt x="119" y="124"/>
                  </a:lnTo>
                  <a:lnTo>
                    <a:pt x="119" y="125"/>
                  </a:lnTo>
                  <a:lnTo>
                    <a:pt x="118" y="125"/>
                  </a:lnTo>
                  <a:lnTo>
                    <a:pt x="118" y="126"/>
                  </a:lnTo>
                  <a:lnTo>
                    <a:pt x="118" y="127"/>
                  </a:lnTo>
                  <a:lnTo>
                    <a:pt x="119" y="127"/>
                  </a:lnTo>
                  <a:lnTo>
                    <a:pt x="119" y="128"/>
                  </a:lnTo>
                  <a:lnTo>
                    <a:pt x="120" y="129"/>
                  </a:lnTo>
                  <a:lnTo>
                    <a:pt x="121" y="129"/>
                  </a:lnTo>
                  <a:lnTo>
                    <a:pt x="121" y="129"/>
                  </a:lnTo>
                  <a:lnTo>
                    <a:pt x="122" y="129"/>
                  </a:lnTo>
                  <a:lnTo>
                    <a:pt x="123" y="130"/>
                  </a:lnTo>
                  <a:lnTo>
                    <a:pt x="124" y="130"/>
                  </a:lnTo>
                  <a:lnTo>
                    <a:pt x="126" y="130"/>
                  </a:lnTo>
                  <a:lnTo>
                    <a:pt x="127" y="132"/>
                  </a:lnTo>
                  <a:lnTo>
                    <a:pt x="127" y="132"/>
                  </a:lnTo>
                  <a:lnTo>
                    <a:pt x="127" y="133"/>
                  </a:lnTo>
                  <a:lnTo>
                    <a:pt x="128" y="134"/>
                  </a:lnTo>
                  <a:lnTo>
                    <a:pt x="127" y="135"/>
                  </a:lnTo>
                  <a:lnTo>
                    <a:pt x="127" y="136"/>
                  </a:lnTo>
                  <a:lnTo>
                    <a:pt x="127" y="137"/>
                  </a:lnTo>
                  <a:lnTo>
                    <a:pt x="128" y="138"/>
                  </a:lnTo>
                  <a:lnTo>
                    <a:pt x="128" y="140"/>
                  </a:lnTo>
                  <a:lnTo>
                    <a:pt x="128" y="141"/>
                  </a:lnTo>
                  <a:lnTo>
                    <a:pt x="129" y="142"/>
                  </a:lnTo>
                  <a:lnTo>
                    <a:pt x="129" y="143"/>
                  </a:lnTo>
                  <a:lnTo>
                    <a:pt x="129" y="144"/>
                  </a:lnTo>
                  <a:lnTo>
                    <a:pt x="129" y="145"/>
                  </a:lnTo>
                  <a:lnTo>
                    <a:pt x="129" y="146"/>
                  </a:lnTo>
                  <a:lnTo>
                    <a:pt x="130" y="147"/>
                  </a:lnTo>
                  <a:lnTo>
                    <a:pt x="130" y="149"/>
                  </a:lnTo>
                  <a:lnTo>
                    <a:pt x="131" y="150"/>
                  </a:lnTo>
                  <a:lnTo>
                    <a:pt x="131" y="151"/>
                  </a:lnTo>
                  <a:lnTo>
                    <a:pt x="132" y="151"/>
                  </a:lnTo>
                  <a:lnTo>
                    <a:pt x="134" y="151"/>
                  </a:lnTo>
                  <a:lnTo>
                    <a:pt x="134" y="152"/>
                  </a:lnTo>
                  <a:lnTo>
                    <a:pt x="135" y="152"/>
                  </a:lnTo>
                  <a:lnTo>
                    <a:pt x="135" y="153"/>
                  </a:lnTo>
                  <a:lnTo>
                    <a:pt x="134" y="154"/>
                  </a:lnTo>
                  <a:lnTo>
                    <a:pt x="134" y="155"/>
                  </a:lnTo>
                  <a:lnTo>
                    <a:pt x="135" y="155"/>
                  </a:lnTo>
                  <a:lnTo>
                    <a:pt x="134" y="157"/>
                  </a:lnTo>
                  <a:lnTo>
                    <a:pt x="134" y="158"/>
                  </a:lnTo>
                  <a:lnTo>
                    <a:pt x="132" y="159"/>
                  </a:lnTo>
                  <a:lnTo>
                    <a:pt x="132" y="159"/>
                  </a:lnTo>
                  <a:lnTo>
                    <a:pt x="131" y="160"/>
                  </a:lnTo>
                  <a:lnTo>
                    <a:pt x="130" y="160"/>
                  </a:lnTo>
                  <a:lnTo>
                    <a:pt x="130" y="161"/>
                  </a:lnTo>
                  <a:lnTo>
                    <a:pt x="129" y="161"/>
                  </a:lnTo>
                  <a:lnTo>
                    <a:pt x="128" y="161"/>
                  </a:lnTo>
                  <a:lnTo>
                    <a:pt x="127" y="162"/>
                  </a:lnTo>
                  <a:lnTo>
                    <a:pt x="127" y="163"/>
                  </a:lnTo>
                  <a:lnTo>
                    <a:pt x="128" y="164"/>
                  </a:lnTo>
                  <a:lnTo>
                    <a:pt x="128" y="166"/>
                  </a:lnTo>
                  <a:lnTo>
                    <a:pt x="129" y="166"/>
                  </a:lnTo>
                  <a:lnTo>
                    <a:pt x="129" y="167"/>
                  </a:lnTo>
                  <a:lnTo>
                    <a:pt x="128" y="168"/>
                  </a:lnTo>
                  <a:lnTo>
                    <a:pt x="128" y="169"/>
                  </a:lnTo>
                  <a:lnTo>
                    <a:pt x="127" y="169"/>
                  </a:lnTo>
                  <a:lnTo>
                    <a:pt x="126" y="170"/>
                  </a:lnTo>
                  <a:lnTo>
                    <a:pt x="124" y="170"/>
                  </a:lnTo>
                  <a:lnTo>
                    <a:pt x="124" y="171"/>
                  </a:lnTo>
                  <a:lnTo>
                    <a:pt x="124" y="172"/>
                  </a:lnTo>
                  <a:lnTo>
                    <a:pt x="124" y="174"/>
                  </a:lnTo>
                  <a:lnTo>
                    <a:pt x="123" y="174"/>
                  </a:lnTo>
                  <a:lnTo>
                    <a:pt x="120" y="174"/>
                  </a:lnTo>
                  <a:lnTo>
                    <a:pt x="119" y="174"/>
                  </a:lnTo>
                  <a:lnTo>
                    <a:pt x="113" y="174"/>
                  </a:lnTo>
                  <a:lnTo>
                    <a:pt x="112" y="174"/>
                  </a:lnTo>
                  <a:lnTo>
                    <a:pt x="109" y="174"/>
                  </a:lnTo>
                  <a:lnTo>
                    <a:pt x="106" y="174"/>
                  </a:lnTo>
                  <a:lnTo>
                    <a:pt x="105" y="175"/>
                  </a:lnTo>
                  <a:lnTo>
                    <a:pt x="104" y="175"/>
                  </a:lnTo>
                  <a:lnTo>
                    <a:pt x="101" y="175"/>
                  </a:lnTo>
                  <a:lnTo>
                    <a:pt x="101" y="169"/>
                  </a:lnTo>
                  <a:lnTo>
                    <a:pt x="101" y="167"/>
                  </a:lnTo>
                  <a:lnTo>
                    <a:pt x="101" y="166"/>
                  </a:lnTo>
                  <a:lnTo>
                    <a:pt x="101" y="157"/>
                  </a:lnTo>
                  <a:lnTo>
                    <a:pt x="101" y="154"/>
                  </a:lnTo>
                  <a:lnTo>
                    <a:pt x="101" y="151"/>
                  </a:lnTo>
                  <a:lnTo>
                    <a:pt x="92" y="151"/>
                  </a:lnTo>
                  <a:lnTo>
                    <a:pt x="88" y="151"/>
                  </a:lnTo>
                  <a:lnTo>
                    <a:pt x="77" y="151"/>
                  </a:lnTo>
                  <a:lnTo>
                    <a:pt x="64" y="151"/>
                  </a:lnTo>
                  <a:lnTo>
                    <a:pt x="49" y="151"/>
                  </a:lnTo>
                  <a:lnTo>
                    <a:pt x="48" y="151"/>
                  </a:lnTo>
                  <a:lnTo>
                    <a:pt x="46" y="151"/>
                  </a:lnTo>
                  <a:lnTo>
                    <a:pt x="45" y="151"/>
                  </a:lnTo>
                  <a:lnTo>
                    <a:pt x="44" y="151"/>
                  </a:lnTo>
                  <a:lnTo>
                    <a:pt x="43" y="151"/>
                  </a:lnTo>
                  <a:lnTo>
                    <a:pt x="42" y="151"/>
                  </a:lnTo>
                  <a:lnTo>
                    <a:pt x="41" y="151"/>
                  </a:lnTo>
                  <a:lnTo>
                    <a:pt x="40" y="151"/>
                  </a:lnTo>
                  <a:lnTo>
                    <a:pt x="40" y="150"/>
                  </a:lnTo>
                  <a:lnTo>
                    <a:pt x="40" y="149"/>
                  </a:lnTo>
                  <a:lnTo>
                    <a:pt x="38" y="149"/>
                  </a:lnTo>
                  <a:lnTo>
                    <a:pt x="38" y="147"/>
                  </a:lnTo>
                  <a:lnTo>
                    <a:pt x="38" y="146"/>
                  </a:lnTo>
                  <a:lnTo>
                    <a:pt x="38" y="145"/>
                  </a:lnTo>
                  <a:lnTo>
                    <a:pt x="38" y="144"/>
                  </a:lnTo>
                  <a:lnTo>
                    <a:pt x="38" y="143"/>
                  </a:lnTo>
                  <a:lnTo>
                    <a:pt x="38" y="142"/>
                  </a:lnTo>
                  <a:lnTo>
                    <a:pt x="38" y="141"/>
                  </a:lnTo>
                  <a:lnTo>
                    <a:pt x="37" y="138"/>
                  </a:lnTo>
                  <a:lnTo>
                    <a:pt x="37" y="137"/>
                  </a:lnTo>
                  <a:lnTo>
                    <a:pt x="37" y="136"/>
                  </a:lnTo>
                  <a:lnTo>
                    <a:pt x="37" y="135"/>
                  </a:lnTo>
                  <a:lnTo>
                    <a:pt x="37" y="134"/>
                  </a:lnTo>
                  <a:lnTo>
                    <a:pt x="37" y="133"/>
                  </a:lnTo>
                  <a:lnTo>
                    <a:pt x="37" y="132"/>
                  </a:lnTo>
                  <a:lnTo>
                    <a:pt x="37" y="132"/>
                  </a:lnTo>
                  <a:lnTo>
                    <a:pt x="37" y="130"/>
                  </a:lnTo>
                  <a:lnTo>
                    <a:pt x="37" y="129"/>
                  </a:lnTo>
                  <a:lnTo>
                    <a:pt x="37" y="130"/>
                  </a:lnTo>
                  <a:lnTo>
                    <a:pt x="38" y="130"/>
                  </a:lnTo>
                  <a:lnTo>
                    <a:pt x="38" y="129"/>
                  </a:lnTo>
                  <a:lnTo>
                    <a:pt x="40" y="129"/>
                  </a:lnTo>
                  <a:lnTo>
                    <a:pt x="41" y="129"/>
                  </a:lnTo>
                  <a:lnTo>
                    <a:pt x="42" y="130"/>
                  </a:lnTo>
                  <a:lnTo>
                    <a:pt x="43" y="132"/>
                  </a:lnTo>
                  <a:lnTo>
                    <a:pt x="43" y="132"/>
                  </a:lnTo>
                  <a:lnTo>
                    <a:pt x="43" y="133"/>
                  </a:lnTo>
                  <a:lnTo>
                    <a:pt x="44" y="134"/>
                  </a:lnTo>
                  <a:lnTo>
                    <a:pt x="44" y="133"/>
                  </a:lnTo>
                  <a:lnTo>
                    <a:pt x="44" y="132"/>
                  </a:lnTo>
                  <a:lnTo>
                    <a:pt x="44" y="132"/>
                  </a:lnTo>
                  <a:lnTo>
                    <a:pt x="43" y="130"/>
                  </a:lnTo>
                  <a:lnTo>
                    <a:pt x="42" y="130"/>
                  </a:lnTo>
                  <a:lnTo>
                    <a:pt x="42" y="129"/>
                  </a:lnTo>
                  <a:lnTo>
                    <a:pt x="41" y="128"/>
                  </a:lnTo>
                  <a:lnTo>
                    <a:pt x="40" y="128"/>
                  </a:lnTo>
                  <a:lnTo>
                    <a:pt x="38" y="129"/>
                  </a:lnTo>
                  <a:lnTo>
                    <a:pt x="38" y="128"/>
                  </a:lnTo>
                  <a:lnTo>
                    <a:pt x="38" y="128"/>
                  </a:lnTo>
                  <a:lnTo>
                    <a:pt x="37" y="128"/>
                  </a:lnTo>
                  <a:lnTo>
                    <a:pt x="36" y="127"/>
                  </a:lnTo>
                  <a:lnTo>
                    <a:pt x="35" y="127"/>
                  </a:lnTo>
                  <a:lnTo>
                    <a:pt x="34" y="126"/>
                  </a:lnTo>
                  <a:lnTo>
                    <a:pt x="34" y="125"/>
                  </a:lnTo>
                  <a:lnTo>
                    <a:pt x="34" y="124"/>
                  </a:lnTo>
                  <a:lnTo>
                    <a:pt x="33" y="123"/>
                  </a:lnTo>
                  <a:lnTo>
                    <a:pt x="33" y="121"/>
                  </a:lnTo>
                  <a:lnTo>
                    <a:pt x="33" y="120"/>
                  </a:lnTo>
                  <a:lnTo>
                    <a:pt x="33" y="119"/>
                  </a:lnTo>
                  <a:lnTo>
                    <a:pt x="33" y="118"/>
                  </a:lnTo>
                  <a:lnTo>
                    <a:pt x="34" y="117"/>
                  </a:lnTo>
                  <a:lnTo>
                    <a:pt x="33" y="117"/>
                  </a:lnTo>
                  <a:lnTo>
                    <a:pt x="33" y="116"/>
                  </a:lnTo>
                  <a:lnTo>
                    <a:pt x="32" y="115"/>
                  </a:lnTo>
                  <a:lnTo>
                    <a:pt x="33" y="115"/>
                  </a:lnTo>
                  <a:lnTo>
                    <a:pt x="33" y="113"/>
                  </a:lnTo>
                  <a:lnTo>
                    <a:pt x="33" y="112"/>
                  </a:lnTo>
                  <a:lnTo>
                    <a:pt x="32" y="111"/>
                  </a:lnTo>
                  <a:lnTo>
                    <a:pt x="32" y="110"/>
                  </a:lnTo>
                  <a:lnTo>
                    <a:pt x="31" y="109"/>
                  </a:lnTo>
                  <a:lnTo>
                    <a:pt x="29" y="108"/>
                  </a:lnTo>
                  <a:lnTo>
                    <a:pt x="29" y="107"/>
                  </a:lnTo>
                  <a:lnTo>
                    <a:pt x="29" y="106"/>
                  </a:lnTo>
                  <a:lnTo>
                    <a:pt x="29" y="104"/>
                  </a:lnTo>
                  <a:lnTo>
                    <a:pt x="29" y="104"/>
                  </a:lnTo>
                  <a:lnTo>
                    <a:pt x="28" y="102"/>
                  </a:lnTo>
                  <a:lnTo>
                    <a:pt x="28" y="101"/>
                  </a:lnTo>
                  <a:lnTo>
                    <a:pt x="27" y="100"/>
                  </a:lnTo>
                  <a:lnTo>
                    <a:pt x="27" y="99"/>
                  </a:lnTo>
                  <a:lnTo>
                    <a:pt x="26" y="99"/>
                  </a:lnTo>
                  <a:lnTo>
                    <a:pt x="26" y="98"/>
                  </a:lnTo>
                  <a:lnTo>
                    <a:pt x="25" y="96"/>
                  </a:lnTo>
                  <a:lnTo>
                    <a:pt x="25" y="95"/>
                  </a:lnTo>
                  <a:lnTo>
                    <a:pt x="25" y="94"/>
                  </a:lnTo>
                  <a:lnTo>
                    <a:pt x="25" y="93"/>
                  </a:lnTo>
                  <a:lnTo>
                    <a:pt x="25" y="92"/>
                  </a:lnTo>
                  <a:lnTo>
                    <a:pt x="25" y="91"/>
                  </a:lnTo>
                  <a:lnTo>
                    <a:pt x="24" y="90"/>
                  </a:lnTo>
                  <a:lnTo>
                    <a:pt x="24" y="87"/>
                  </a:lnTo>
                  <a:lnTo>
                    <a:pt x="24" y="86"/>
                  </a:lnTo>
                  <a:lnTo>
                    <a:pt x="24" y="85"/>
                  </a:lnTo>
                  <a:lnTo>
                    <a:pt x="24" y="83"/>
                  </a:lnTo>
                  <a:lnTo>
                    <a:pt x="24" y="82"/>
                  </a:lnTo>
                  <a:lnTo>
                    <a:pt x="23" y="79"/>
                  </a:lnTo>
                  <a:lnTo>
                    <a:pt x="21" y="78"/>
                  </a:lnTo>
                  <a:lnTo>
                    <a:pt x="21" y="77"/>
                  </a:lnTo>
                  <a:lnTo>
                    <a:pt x="20" y="77"/>
                  </a:lnTo>
                  <a:lnTo>
                    <a:pt x="20" y="76"/>
                  </a:lnTo>
                  <a:lnTo>
                    <a:pt x="19" y="75"/>
                  </a:lnTo>
                  <a:lnTo>
                    <a:pt x="18" y="74"/>
                  </a:lnTo>
                  <a:lnTo>
                    <a:pt x="17" y="73"/>
                  </a:lnTo>
                  <a:lnTo>
                    <a:pt x="16" y="73"/>
                  </a:lnTo>
                  <a:lnTo>
                    <a:pt x="15" y="73"/>
                  </a:lnTo>
                  <a:lnTo>
                    <a:pt x="15" y="72"/>
                  </a:lnTo>
                  <a:lnTo>
                    <a:pt x="14" y="72"/>
                  </a:lnTo>
                  <a:lnTo>
                    <a:pt x="12" y="72"/>
                  </a:lnTo>
                  <a:lnTo>
                    <a:pt x="11" y="73"/>
                  </a:lnTo>
                  <a:lnTo>
                    <a:pt x="11" y="74"/>
                  </a:lnTo>
                  <a:lnTo>
                    <a:pt x="11" y="73"/>
                  </a:lnTo>
                  <a:lnTo>
                    <a:pt x="11" y="73"/>
                  </a:lnTo>
                  <a:lnTo>
                    <a:pt x="11" y="72"/>
                  </a:lnTo>
                  <a:lnTo>
                    <a:pt x="10" y="72"/>
                  </a:lnTo>
                  <a:lnTo>
                    <a:pt x="9" y="72"/>
                  </a:lnTo>
                  <a:lnTo>
                    <a:pt x="9" y="70"/>
                  </a:lnTo>
                  <a:lnTo>
                    <a:pt x="8" y="70"/>
                  </a:lnTo>
                  <a:lnTo>
                    <a:pt x="8" y="69"/>
                  </a:lnTo>
                  <a:lnTo>
                    <a:pt x="7" y="68"/>
                  </a:lnTo>
                  <a:lnTo>
                    <a:pt x="6" y="67"/>
                  </a:lnTo>
                  <a:lnTo>
                    <a:pt x="4" y="66"/>
                  </a:lnTo>
                  <a:lnTo>
                    <a:pt x="3" y="65"/>
                  </a:lnTo>
                  <a:lnTo>
                    <a:pt x="2" y="66"/>
                  </a:lnTo>
                  <a:lnTo>
                    <a:pt x="2" y="65"/>
                  </a:lnTo>
                  <a:lnTo>
                    <a:pt x="1" y="64"/>
                  </a:lnTo>
                  <a:lnTo>
                    <a:pt x="0" y="62"/>
                  </a:lnTo>
                  <a:lnTo>
                    <a:pt x="1" y="61"/>
                  </a:lnTo>
                  <a:lnTo>
                    <a:pt x="2" y="61"/>
                  </a:lnTo>
                  <a:lnTo>
                    <a:pt x="2" y="60"/>
                  </a:lnTo>
                  <a:lnTo>
                    <a:pt x="2" y="59"/>
                  </a:lnTo>
                  <a:lnTo>
                    <a:pt x="3" y="59"/>
                  </a:lnTo>
                  <a:lnTo>
                    <a:pt x="3" y="58"/>
                  </a:lnTo>
                  <a:lnTo>
                    <a:pt x="4" y="57"/>
                  </a:lnTo>
                  <a:lnTo>
                    <a:pt x="4" y="56"/>
                  </a:lnTo>
                  <a:lnTo>
                    <a:pt x="4" y="54"/>
                  </a:lnTo>
                  <a:lnTo>
                    <a:pt x="6" y="53"/>
                  </a:lnTo>
                  <a:lnTo>
                    <a:pt x="6" y="52"/>
                  </a:lnTo>
                  <a:lnTo>
                    <a:pt x="6" y="51"/>
                  </a:lnTo>
                  <a:lnTo>
                    <a:pt x="7" y="50"/>
                  </a:lnTo>
                  <a:lnTo>
                    <a:pt x="7" y="50"/>
                  </a:lnTo>
                  <a:lnTo>
                    <a:pt x="7" y="49"/>
                  </a:lnTo>
                  <a:lnTo>
                    <a:pt x="8" y="48"/>
                  </a:lnTo>
                  <a:lnTo>
                    <a:pt x="8" y="45"/>
                  </a:lnTo>
                  <a:lnTo>
                    <a:pt x="8" y="44"/>
                  </a:lnTo>
                  <a:lnTo>
                    <a:pt x="9" y="43"/>
                  </a:lnTo>
                  <a:lnTo>
                    <a:pt x="9" y="42"/>
                  </a:lnTo>
                  <a:lnTo>
                    <a:pt x="9" y="41"/>
                  </a:lnTo>
                  <a:lnTo>
                    <a:pt x="9" y="40"/>
                  </a:lnTo>
                  <a:lnTo>
                    <a:pt x="9" y="39"/>
                  </a:lnTo>
                  <a:lnTo>
                    <a:pt x="10" y="37"/>
                  </a:lnTo>
                  <a:lnTo>
                    <a:pt x="10" y="36"/>
                  </a:lnTo>
                  <a:lnTo>
                    <a:pt x="10" y="35"/>
                  </a:lnTo>
                  <a:lnTo>
                    <a:pt x="10" y="34"/>
                  </a:lnTo>
                  <a:lnTo>
                    <a:pt x="10" y="33"/>
                  </a:lnTo>
                  <a:lnTo>
                    <a:pt x="10" y="32"/>
                  </a:lnTo>
                  <a:lnTo>
                    <a:pt x="11" y="31"/>
                  </a:lnTo>
                  <a:lnTo>
                    <a:pt x="11" y="30"/>
                  </a:lnTo>
                  <a:lnTo>
                    <a:pt x="11" y="28"/>
                  </a:lnTo>
                  <a:lnTo>
                    <a:pt x="11" y="27"/>
                  </a:lnTo>
                  <a:lnTo>
                    <a:pt x="11" y="26"/>
                  </a:lnTo>
                  <a:lnTo>
                    <a:pt x="11" y="25"/>
                  </a:lnTo>
                  <a:lnTo>
                    <a:pt x="11" y="19"/>
                  </a:lnTo>
                  <a:lnTo>
                    <a:pt x="11" y="18"/>
                  </a:lnTo>
                  <a:lnTo>
                    <a:pt x="11" y="18"/>
                  </a:lnTo>
                  <a:lnTo>
                    <a:pt x="11" y="19"/>
                  </a:lnTo>
                  <a:lnTo>
                    <a:pt x="11" y="20"/>
                  </a:lnTo>
                  <a:lnTo>
                    <a:pt x="11" y="22"/>
                  </a:lnTo>
                  <a:lnTo>
                    <a:pt x="11" y="23"/>
                  </a:lnTo>
                  <a:lnTo>
                    <a:pt x="11" y="22"/>
                  </a:lnTo>
                  <a:lnTo>
                    <a:pt x="12" y="22"/>
                  </a:lnTo>
                  <a:lnTo>
                    <a:pt x="12" y="20"/>
                  </a:lnTo>
                  <a:lnTo>
                    <a:pt x="12" y="19"/>
                  </a:lnTo>
                  <a:lnTo>
                    <a:pt x="12" y="18"/>
                  </a:lnTo>
                  <a:lnTo>
                    <a:pt x="12" y="17"/>
                  </a:lnTo>
                  <a:lnTo>
                    <a:pt x="11" y="17"/>
                  </a:lnTo>
                  <a:lnTo>
                    <a:pt x="11" y="16"/>
                  </a:lnTo>
                  <a:lnTo>
                    <a:pt x="11" y="16"/>
                  </a:lnTo>
                  <a:lnTo>
                    <a:pt x="11" y="17"/>
                  </a:lnTo>
                  <a:lnTo>
                    <a:pt x="11" y="16"/>
                  </a:lnTo>
                  <a:lnTo>
                    <a:pt x="10" y="16"/>
                  </a:lnTo>
                  <a:lnTo>
                    <a:pt x="10" y="15"/>
                  </a:lnTo>
                  <a:lnTo>
                    <a:pt x="11" y="13"/>
                  </a:lnTo>
                  <a:lnTo>
                    <a:pt x="11" y="11"/>
                  </a:lnTo>
                  <a:lnTo>
                    <a:pt x="11" y="10"/>
                  </a:lnTo>
                  <a:lnTo>
                    <a:pt x="11" y="9"/>
                  </a:lnTo>
                  <a:lnTo>
                    <a:pt x="11" y="8"/>
                  </a:lnTo>
                  <a:lnTo>
                    <a:pt x="11" y="7"/>
                  </a:lnTo>
                  <a:lnTo>
                    <a:pt x="11" y="5"/>
                  </a:lnTo>
                  <a:lnTo>
                    <a:pt x="10" y="3"/>
                  </a:lnTo>
                  <a:lnTo>
                    <a:pt x="10" y="2"/>
                  </a:lnTo>
                  <a:lnTo>
                    <a:pt x="10" y="1"/>
                  </a:lnTo>
                  <a:lnTo>
                    <a:pt x="11" y="1"/>
                  </a:lnTo>
                  <a:lnTo>
                    <a:pt x="11" y="1"/>
                  </a:lnTo>
                  <a:lnTo>
                    <a:pt x="12" y="1"/>
                  </a:lnTo>
                  <a:lnTo>
                    <a:pt x="14" y="1"/>
                  </a:lnTo>
                  <a:lnTo>
                    <a:pt x="15" y="1"/>
                  </a:lnTo>
                  <a:lnTo>
                    <a:pt x="16" y="1"/>
                  </a:lnTo>
                  <a:lnTo>
                    <a:pt x="23" y="1"/>
                  </a:lnTo>
                  <a:lnTo>
                    <a:pt x="27" y="1"/>
                  </a:lnTo>
                  <a:lnTo>
                    <a:pt x="29" y="1"/>
                  </a:lnTo>
                  <a:lnTo>
                    <a:pt x="32" y="1"/>
                  </a:lnTo>
                  <a:lnTo>
                    <a:pt x="33" y="2"/>
                  </a:lnTo>
                  <a:lnTo>
                    <a:pt x="36" y="2"/>
                  </a:lnTo>
                  <a:lnTo>
                    <a:pt x="37" y="2"/>
                  </a:lnTo>
                  <a:lnTo>
                    <a:pt x="38" y="2"/>
                  </a:lnTo>
                  <a:lnTo>
                    <a:pt x="41" y="2"/>
                  </a:lnTo>
                  <a:lnTo>
                    <a:pt x="44" y="2"/>
                  </a:lnTo>
                  <a:lnTo>
                    <a:pt x="46" y="2"/>
                  </a:lnTo>
                  <a:lnTo>
                    <a:pt x="50" y="2"/>
                  </a:lnTo>
                  <a:lnTo>
                    <a:pt x="53" y="2"/>
                  </a:lnTo>
                  <a:lnTo>
                    <a:pt x="60" y="2"/>
                  </a:lnTo>
                  <a:lnTo>
                    <a:pt x="61" y="2"/>
                  </a:lnTo>
                  <a:lnTo>
                    <a:pt x="64" y="2"/>
                  </a:lnTo>
                  <a:lnTo>
                    <a:pt x="66" y="2"/>
                  </a:lnTo>
                  <a:lnTo>
                    <a:pt x="67" y="2"/>
                  </a:lnTo>
                  <a:lnTo>
                    <a:pt x="68" y="2"/>
                  </a:lnTo>
                  <a:lnTo>
                    <a:pt x="71" y="2"/>
                  </a:lnTo>
                  <a:lnTo>
                    <a:pt x="72" y="2"/>
                  </a:lnTo>
                  <a:lnTo>
                    <a:pt x="75" y="2"/>
                  </a:lnTo>
                  <a:lnTo>
                    <a:pt x="76" y="2"/>
                  </a:lnTo>
                  <a:lnTo>
                    <a:pt x="77" y="2"/>
                  </a:lnTo>
                  <a:lnTo>
                    <a:pt x="78" y="2"/>
                  </a:lnTo>
                  <a:lnTo>
                    <a:pt x="79" y="2"/>
                  </a:lnTo>
                  <a:lnTo>
                    <a:pt x="80" y="2"/>
                  </a:lnTo>
                  <a:lnTo>
                    <a:pt x="81" y="2"/>
                  </a:lnTo>
                  <a:lnTo>
                    <a:pt x="84" y="2"/>
                  </a:lnTo>
                  <a:lnTo>
                    <a:pt x="85" y="2"/>
                  </a:lnTo>
                  <a:lnTo>
                    <a:pt x="87" y="2"/>
                  </a:lnTo>
                  <a:lnTo>
                    <a:pt x="88" y="2"/>
                  </a:lnTo>
                  <a:lnTo>
                    <a:pt x="91" y="2"/>
                  </a:lnTo>
                  <a:lnTo>
                    <a:pt x="92" y="2"/>
                  </a:lnTo>
                  <a:lnTo>
                    <a:pt x="93" y="2"/>
                  </a:lnTo>
                  <a:lnTo>
                    <a:pt x="94" y="2"/>
                  </a:lnTo>
                  <a:lnTo>
                    <a:pt x="95" y="2"/>
                  </a:lnTo>
                  <a:lnTo>
                    <a:pt x="96" y="2"/>
                  </a:lnTo>
                  <a:lnTo>
                    <a:pt x="97" y="2"/>
                  </a:lnTo>
                  <a:lnTo>
                    <a:pt x="101" y="2"/>
                  </a:lnTo>
                  <a:lnTo>
                    <a:pt x="102" y="2"/>
                  </a:lnTo>
                  <a:lnTo>
                    <a:pt x="105" y="2"/>
                  </a:lnTo>
                  <a:lnTo>
                    <a:pt x="109" y="2"/>
                  </a:lnTo>
                  <a:lnTo>
                    <a:pt x="109" y="1"/>
                  </a:lnTo>
                  <a:lnTo>
                    <a:pt x="110" y="1"/>
                  </a:lnTo>
                  <a:lnTo>
                    <a:pt x="111" y="1"/>
                  </a:lnTo>
                  <a:lnTo>
                    <a:pt x="112" y="2"/>
                  </a:lnTo>
                  <a:lnTo>
                    <a:pt x="122" y="2"/>
                  </a:lnTo>
                  <a:lnTo>
                    <a:pt x="124" y="2"/>
                  </a:lnTo>
                  <a:lnTo>
                    <a:pt x="128" y="1"/>
                  </a:lnTo>
                  <a:lnTo>
                    <a:pt x="130" y="1"/>
                  </a:lnTo>
                  <a:lnTo>
                    <a:pt x="131" y="1"/>
                  </a:lnTo>
                  <a:lnTo>
                    <a:pt x="132" y="1"/>
                  </a:lnTo>
                  <a:lnTo>
                    <a:pt x="134" y="1"/>
                  </a:lnTo>
                  <a:lnTo>
                    <a:pt x="135" y="1"/>
                  </a:lnTo>
                  <a:lnTo>
                    <a:pt x="137" y="1"/>
                  </a:lnTo>
                  <a:lnTo>
                    <a:pt x="138" y="1"/>
                  </a:lnTo>
                  <a:lnTo>
                    <a:pt x="139" y="1"/>
                  </a:lnTo>
                  <a:lnTo>
                    <a:pt x="140" y="1"/>
                  </a:lnTo>
                  <a:lnTo>
                    <a:pt x="141" y="1"/>
                  </a:lnTo>
                  <a:lnTo>
                    <a:pt x="143" y="1"/>
                  </a:lnTo>
                  <a:lnTo>
                    <a:pt x="144" y="1"/>
                  </a:lnTo>
                  <a:lnTo>
                    <a:pt x="145" y="1"/>
                  </a:lnTo>
                  <a:lnTo>
                    <a:pt x="146" y="1"/>
                  </a:lnTo>
                  <a:lnTo>
                    <a:pt x="147" y="1"/>
                  </a:lnTo>
                  <a:lnTo>
                    <a:pt x="148" y="1"/>
                  </a:lnTo>
                  <a:lnTo>
                    <a:pt x="148" y="1"/>
                  </a:lnTo>
                  <a:lnTo>
                    <a:pt x="149" y="1"/>
                  </a:lnTo>
                  <a:lnTo>
                    <a:pt x="151" y="0"/>
                  </a:lnTo>
                  <a:lnTo>
                    <a:pt x="152" y="0"/>
                  </a:lnTo>
                  <a:lnTo>
                    <a:pt x="153" y="0"/>
                  </a:lnTo>
                  <a:lnTo>
                    <a:pt x="154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" name="Freeform 88">
              <a:extLst>
                <a:ext uri="{FF2B5EF4-FFF2-40B4-BE49-F238E27FC236}">
                  <a16:creationId xmlns:a16="http://schemas.microsoft.com/office/drawing/2014/main" id="{CA757F16-9E45-90D4-295A-DD2E565A0C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43450" y="4568825"/>
              <a:ext cx="542925" cy="322263"/>
            </a:xfrm>
            <a:custGeom>
              <a:avLst/>
              <a:gdLst>
                <a:gd name="T0" fmla="*/ 301 w 342"/>
                <a:gd name="T1" fmla="*/ 7 h 203"/>
                <a:gd name="T2" fmla="*/ 297 w 342"/>
                <a:gd name="T3" fmla="*/ 5 h 203"/>
                <a:gd name="T4" fmla="*/ 292 w 342"/>
                <a:gd name="T5" fmla="*/ 8 h 203"/>
                <a:gd name="T6" fmla="*/ 288 w 342"/>
                <a:gd name="T7" fmla="*/ 10 h 203"/>
                <a:gd name="T8" fmla="*/ 291 w 342"/>
                <a:gd name="T9" fmla="*/ 13 h 203"/>
                <a:gd name="T10" fmla="*/ 293 w 342"/>
                <a:gd name="T11" fmla="*/ 21 h 203"/>
                <a:gd name="T12" fmla="*/ 292 w 342"/>
                <a:gd name="T13" fmla="*/ 27 h 203"/>
                <a:gd name="T14" fmla="*/ 288 w 342"/>
                <a:gd name="T15" fmla="*/ 30 h 203"/>
                <a:gd name="T16" fmla="*/ 287 w 342"/>
                <a:gd name="T17" fmla="*/ 36 h 203"/>
                <a:gd name="T18" fmla="*/ 292 w 342"/>
                <a:gd name="T19" fmla="*/ 39 h 203"/>
                <a:gd name="T20" fmla="*/ 298 w 342"/>
                <a:gd name="T21" fmla="*/ 42 h 203"/>
                <a:gd name="T22" fmla="*/ 296 w 342"/>
                <a:gd name="T23" fmla="*/ 46 h 203"/>
                <a:gd name="T24" fmla="*/ 297 w 342"/>
                <a:gd name="T25" fmla="*/ 51 h 203"/>
                <a:gd name="T26" fmla="*/ 298 w 342"/>
                <a:gd name="T27" fmla="*/ 56 h 203"/>
                <a:gd name="T28" fmla="*/ 298 w 342"/>
                <a:gd name="T29" fmla="*/ 62 h 203"/>
                <a:gd name="T30" fmla="*/ 297 w 342"/>
                <a:gd name="T31" fmla="*/ 67 h 203"/>
                <a:gd name="T32" fmla="*/ 296 w 342"/>
                <a:gd name="T33" fmla="*/ 72 h 203"/>
                <a:gd name="T34" fmla="*/ 291 w 342"/>
                <a:gd name="T35" fmla="*/ 83 h 203"/>
                <a:gd name="T36" fmla="*/ 292 w 342"/>
                <a:gd name="T37" fmla="*/ 88 h 203"/>
                <a:gd name="T38" fmla="*/ 296 w 342"/>
                <a:gd name="T39" fmla="*/ 90 h 203"/>
                <a:gd name="T40" fmla="*/ 298 w 342"/>
                <a:gd name="T41" fmla="*/ 97 h 203"/>
                <a:gd name="T42" fmla="*/ 301 w 342"/>
                <a:gd name="T43" fmla="*/ 101 h 203"/>
                <a:gd name="T44" fmla="*/ 304 w 342"/>
                <a:gd name="T45" fmla="*/ 97 h 203"/>
                <a:gd name="T46" fmla="*/ 309 w 342"/>
                <a:gd name="T47" fmla="*/ 102 h 203"/>
                <a:gd name="T48" fmla="*/ 316 w 342"/>
                <a:gd name="T49" fmla="*/ 102 h 203"/>
                <a:gd name="T50" fmla="*/ 322 w 342"/>
                <a:gd name="T51" fmla="*/ 100 h 203"/>
                <a:gd name="T52" fmla="*/ 327 w 342"/>
                <a:gd name="T53" fmla="*/ 101 h 203"/>
                <a:gd name="T54" fmla="*/ 331 w 342"/>
                <a:gd name="T55" fmla="*/ 102 h 203"/>
                <a:gd name="T56" fmla="*/ 334 w 342"/>
                <a:gd name="T57" fmla="*/ 107 h 203"/>
                <a:gd name="T58" fmla="*/ 334 w 342"/>
                <a:gd name="T59" fmla="*/ 113 h 203"/>
                <a:gd name="T60" fmla="*/ 338 w 342"/>
                <a:gd name="T61" fmla="*/ 115 h 203"/>
                <a:gd name="T62" fmla="*/ 341 w 342"/>
                <a:gd name="T63" fmla="*/ 119 h 203"/>
                <a:gd name="T64" fmla="*/ 339 w 342"/>
                <a:gd name="T65" fmla="*/ 122 h 203"/>
                <a:gd name="T66" fmla="*/ 339 w 342"/>
                <a:gd name="T67" fmla="*/ 128 h 203"/>
                <a:gd name="T68" fmla="*/ 342 w 342"/>
                <a:gd name="T69" fmla="*/ 135 h 203"/>
                <a:gd name="T70" fmla="*/ 340 w 342"/>
                <a:gd name="T71" fmla="*/ 148 h 203"/>
                <a:gd name="T72" fmla="*/ 332 w 342"/>
                <a:gd name="T73" fmla="*/ 154 h 203"/>
                <a:gd name="T74" fmla="*/ 329 w 342"/>
                <a:gd name="T75" fmla="*/ 160 h 203"/>
                <a:gd name="T76" fmla="*/ 329 w 342"/>
                <a:gd name="T77" fmla="*/ 166 h 203"/>
                <a:gd name="T78" fmla="*/ 321 w 342"/>
                <a:gd name="T79" fmla="*/ 172 h 203"/>
                <a:gd name="T80" fmla="*/ 310 w 342"/>
                <a:gd name="T81" fmla="*/ 175 h 203"/>
                <a:gd name="T82" fmla="*/ 305 w 342"/>
                <a:gd name="T83" fmla="*/ 175 h 203"/>
                <a:gd name="T84" fmla="*/ 299 w 342"/>
                <a:gd name="T85" fmla="*/ 175 h 203"/>
                <a:gd name="T86" fmla="*/ 293 w 342"/>
                <a:gd name="T87" fmla="*/ 173 h 203"/>
                <a:gd name="T88" fmla="*/ 290 w 342"/>
                <a:gd name="T89" fmla="*/ 175 h 203"/>
                <a:gd name="T90" fmla="*/ 289 w 342"/>
                <a:gd name="T91" fmla="*/ 179 h 203"/>
                <a:gd name="T92" fmla="*/ 264 w 342"/>
                <a:gd name="T93" fmla="*/ 180 h 203"/>
                <a:gd name="T94" fmla="*/ 205 w 342"/>
                <a:gd name="T95" fmla="*/ 186 h 203"/>
                <a:gd name="T96" fmla="*/ 149 w 342"/>
                <a:gd name="T97" fmla="*/ 190 h 203"/>
                <a:gd name="T98" fmla="*/ 125 w 342"/>
                <a:gd name="T99" fmla="*/ 193 h 203"/>
                <a:gd name="T100" fmla="*/ 69 w 342"/>
                <a:gd name="T101" fmla="*/ 198 h 203"/>
                <a:gd name="T102" fmla="*/ 4 w 342"/>
                <a:gd name="T103" fmla="*/ 203 h 203"/>
                <a:gd name="T104" fmla="*/ 0 w 342"/>
                <a:gd name="T105" fmla="*/ 197 h 203"/>
                <a:gd name="T106" fmla="*/ 0 w 342"/>
                <a:gd name="T107" fmla="*/ 189 h 203"/>
                <a:gd name="T108" fmla="*/ 0 w 342"/>
                <a:gd name="T109" fmla="*/ 178 h 203"/>
                <a:gd name="T110" fmla="*/ 1 w 342"/>
                <a:gd name="T111" fmla="*/ 140 h 203"/>
                <a:gd name="T112" fmla="*/ 5 w 342"/>
                <a:gd name="T113" fmla="*/ 68 h 203"/>
                <a:gd name="T114" fmla="*/ 9 w 342"/>
                <a:gd name="T115" fmla="*/ 2 h 203"/>
                <a:gd name="T116" fmla="*/ 58 w 342"/>
                <a:gd name="T117" fmla="*/ 2 h 203"/>
                <a:gd name="T118" fmla="*/ 204 w 342"/>
                <a:gd name="T119" fmla="*/ 1 h 203"/>
                <a:gd name="T120" fmla="*/ 307 w 342"/>
                <a:gd name="T121" fmla="*/ 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42" h="203">
                  <a:moveTo>
                    <a:pt x="306" y="4"/>
                  </a:moveTo>
                  <a:lnTo>
                    <a:pt x="304" y="5"/>
                  </a:lnTo>
                  <a:lnTo>
                    <a:pt x="304" y="7"/>
                  </a:lnTo>
                  <a:lnTo>
                    <a:pt x="303" y="7"/>
                  </a:lnTo>
                  <a:lnTo>
                    <a:pt x="301" y="7"/>
                  </a:lnTo>
                  <a:lnTo>
                    <a:pt x="301" y="5"/>
                  </a:lnTo>
                  <a:lnTo>
                    <a:pt x="300" y="5"/>
                  </a:lnTo>
                  <a:lnTo>
                    <a:pt x="299" y="5"/>
                  </a:lnTo>
                  <a:lnTo>
                    <a:pt x="298" y="5"/>
                  </a:lnTo>
                  <a:lnTo>
                    <a:pt x="297" y="5"/>
                  </a:lnTo>
                  <a:lnTo>
                    <a:pt x="296" y="5"/>
                  </a:lnTo>
                  <a:lnTo>
                    <a:pt x="295" y="5"/>
                  </a:lnTo>
                  <a:lnTo>
                    <a:pt x="293" y="5"/>
                  </a:lnTo>
                  <a:lnTo>
                    <a:pt x="293" y="7"/>
                  </a:lnTo>
                  <a:lnTo>
                    <a:pt x="292" y="8"/>
                  </a:lnTo>
                  <a:lnTo>
                    <a:pt x="290" y="8"/>
                  </a:lnTo>
                  <a:lnTo>
                    <a:pt x="289" y="8"/>
                  </a:lnTo>
                  <a:lnTo>
                    <a:pt x="288" y="8"/>
                  </a:lnTo>
                  <a:lnTo>
                    <a:pt x="287" y="9"/>
                  </a:lnTo>
                  <a:lnTo>
                    <a:pt x="288" y="10"/>
                  </a:lnTo>
                  <a:lnTo>
                    <a:pt x="289" y="11"/>
                  </a:lnTo>
                  <a:lnTo>
                    <a:pt x="290" y="12"/>
                  </a:lnTo>
                  <a:lnTo>
                    <a:pt x="290" y="12"/>
                  </a:lnTo>
                  <a:lnTo>
                    <a:pt x="291" y="12"/>
                  </a:lnTo>
                  <a:lnTo>
                    <a:pt x="291" y="13"/>
                  </a:lnTo>
                  <a:lnTo>
                    <a:pt x="291" y="14"/>
                  </a:lnTo>
                  <a:lnTo>
                    <a:pt x="291" y="16"/>
                  </a:lnTo>
                  <a:lnTo>
                    <a:pt x="292" y="19"/>
                  </a:lnTo>
                  <a:lnTo>
                    <a:pt x="293" y="20"/>
                  </a:lnTo>
                  <a:lnTo>
                    <a:pt x="293" y="21"/>
                  </a:lnTo>
                  <a:lnTo>
                    <a:pt x="292" y="21"/>
                  </a:lnTo>
                  <a:lnTo>
                    <a:pt x="292" y="22"/>
                  </a:lnTo>
                  <a:lnTo>
                    <a:pt x="292" y="25"/>
                  </a:lnTo>
                  <a:lnTo>
                    <a:pt x="292" y="26"/>
                  </a:lnTo>
                  <a:lnTo>
                    <a:pt x="292" y="27"/>
                  </a:lnTo>
                  <a:lnTo>
                    <a:pt x="291" y="28"/>
                  </a:lnTo>
                  <a:lnTo>
                    <a:pt x="291" y="29"/>
                  </a:lnTo>
                  <a:lnTo>
                    <a:pt x="290" y="29"/>
                  </a:lnTo>
                  <a:lnTo>
                    <a:pt x="289" y="30"/>
                  </a:lnTo>
                  <a:lnTo>
                    <a:pt x="288" y="30"/>
                  </a:lnTo>
                  <a:lnTo>
                    <a:pt x="288" y="31"/>
                  </a:lnTo>
                  <a:lnTo>
                    <a:pt x="287" y="33"/>
                  </a:lnTo>
                  <a:lnTo>
                    <a:pt x="286" y="34"/>
                  </a:lnTo>
                  <a:lnTo>
                    <a:pt x="287" y="35"/>
                  </a:lnTo>
                  <a:lnTo>
                    <a:pt x="287" y="36"/>
                  </a:lnTo>
                  <a:lnTo>
                    <a:pt x="288" y="37"/>
                  </a:lnTo>
                  <a:lnTo>
                    <a:pt x="288" y="38"/>
                  </a:lnTo>
                  <a:lnTo>
                    <a:pt x="289" y="38"/>
                  </a:lnTo>
                  <a:lnTo>
                    <a:pt x="290" y="39"/>
                  </a:lnTo>
                  <a:lnTo>
                    <a:pt x="292" y="39"/>
                  </a:lnTo>
                  <a:lnTo>
                    <a:pt x="293" y="39"/>
                  </a:lnTo>
                  <a:lnTo>
                    <a:pt x="295" y="39"/>
                  </a:lnTo>
                  <a:lnTo>
                    <a:pt x="296" y="39"/>
                  </a:lnTo>
                  <a:lnTo>
                    <a:pt x="297" y="41"/>
                  </a:lnTo>
                  <a:lnTo>
                    <a:pt x="298" y="42"/>
                  </a:lnTo>
                  <a:lnTo>
                    <a:pt x="298" y="43"/>
                  </a:lnTo>
                  <a:lnTo>
                    <a:pt x="299" y="44"/>
                  </a:lnTo>
                  <a:lnTo>
                    <a:pt x="298" y="45"/>
                  </a:lnTo>
                  <a:lnTo>
                    <a:pt x="297" y="46"/>
                  </a:lnTo>
                  <a:lnTo>
                    <a:pt x="296" y="46"/>
                  </a:lnTo>
                  <a:lnTo>
                    <a:pt x="296" y="47"/>
                  </a:lnTo>
                  <a:lnTo>
                    <a:pt x="295" y="47"/>
                  </a:lnTo>
                  <a:lnTo>
                    <a:pt x="296" y="48"/>
                  </a:lnTo>
                  <a:lnTo>
                    <a:pt x="296" y="50"/>
                  </a:lnTo>
                  <a:lnTo>
                    <a:pt x="297" y="51"/>
                  </a:lnTo>
                  <a:lnTo>
                    <a:pt x="298" y="52"/>
                  </a:lnTo>
                  <a:lnTo>
                    <a:pt x="298" y="53"/>
                  </a:lnTo>
                  <a:lnTo>
                    <a:pt x="298" y="54"/>
                  </a:lnTo>
                  <a:lnTo>
                    <a:pt x="298" y="55"/>
                  </a:lnTo>
                  <a:lnTo>
                    <a:pt x="298" y="56"/>
                  </a:lnTo>
                  <a:lnTo>
                    <a:pt x="298" y="58"/>
                  </a:lnTo>
                  <a:lnTo>
                    <a:pt x="297" y="59"/>
                  </a:lnTo>
                  <a:lnTo>
                    <a:pt x="297" y="60"/>
                  </a:lnTo>
                  <a:lnTo>
                    <a:pt x="298" y="61"/>
                  </a:lnTo>
                  <a:lnTo>
                    <a:pt x="298" y="62"/>
                  </a:lnTo>
                  <a:lnTo>
                    <a:pt x="298" y="63"/>
                  </a:lnTo>
                  <a:lnTo>
                    <a:pt x="298" y="64"/>
                  </a:lnTo>
                  <a:lnTo>
                    <a:pt x="298" y="65"/>
                  </a:lnTo>
                  <a:lnTo>
                    <a:pt x="297" y="65"/>
                  </a:lnTo>
                  <a:lnTo>
                    <a:pt x="297" y="67"/>
                  </a:lnTo>
                  <a:lnTo>
                    <a:pt x="297" y="68"/>
                  </a:lnTo>
                  <a:lnTo>
                    <a:pt x="297" y="69"/>
                  </a:lnTo>
                  <a:lnTo>
                    <a:pt x="297" y="70"/>
                  </a:lnTo>
                  <a:lnTo>
                    <a:pt x="296" y="71"/>
                  </a:lnTo>
                  <a:lnTo>
                    <a:pt x="296" y="72"/>
                  </a:lnTo>
                  <a:lnTo>
                    <a:pt x="296" y="73"/>
                  </a:lnTo>
                  <a:lnTo>
                    <a:pt x="295" y="75"/>
                  </a:lnTo>
                  <a:lnTo>
                    <a:pt x="293" y="76"/>
                  </a:lnTo>
                  <a:lnTo>
                    <a:pt x="292" y="80"/>
                  </a:lnTo>
                  <a:lnTo>
                    <a:pt x="291" y="83"/>
                  </a:lnTo>
                  <a:lnTo>
                    <a:pt x="291" y="84"/>
                  </a:lnTo>
                  <a:lnTo>
                    <a:pt x="291" y="85"/>
                  </a:lnTo>
                  <a:lnTo>
                    <a:pt x="291" y="86"/>
                  </a:lnTo>
                  <a:lnTo>
                    <a:pt x="291" y="87"/>
                  </a:lnTo>
                  <a:lnTo>
                    <a:pt x="292" y="88"/>
                  </a:lnTo>
                  <a:lnTo>
                    <a:pt x="293" y="88"/>
                  </a:lnTo>
                  <a:lnTo>
                    <a:pt x="295" y="88"/>
                  </a:lnTo>
                  <a:lnTo>
                    <a:pt x="295" y="89"/>
                  </a:lnTo>
                  <a:lnTo>
                    <a:pt x="295" y="90"/>
                  </a:lnTo>
                  <a:lnTo>
                    <a:pt x="296" y="90"/>
                  </a:lnTo>
                  <a:lnTo>
                    <a:pt x="296" y="92"/>
                  </a:lnTo>
                  <a:lnTo>
                    <a:pt x="296" y="93"/>
                  </a:lnTo>
                  <a:lnTo>
                    <a:pt x="298" y="94"/>
                  </a:lnTo>
                  <a:lnTo>
                    <a:pt x="298" y="96"/>
                  </a:lnTo>
                  <a:lnTo>
                    <a:pt x="298" y="97"/>
                  </a:lnTo>
                  <a:lnTo>
                    <a:pt x="298" y="98"/>
                  </a:lnTo>
                  <a:lnTo>
                    <a:pt x="299" y="98"/>
                  </a:lnTo>
                  <a:lnTo>
                    <a:pt x="299" y="100"/>
                  </a:lnTo>
                  <a:lnTo>
                    <a:pt x="300" y="100"/>
                  </a:lnTo>
                  <a:lnTo>
                    <a:pt x="301" y="101"/>
                  </a:lnTo>
                  <a:lnTo>
                    <a:pt x="303" y="100"/>
                  </a:lnTo>
                  <a:lnTo>
                    <a:pt x="304" y="97"/>
                  </a:lnTo>
                  <a:lnTo>
                    <a:pt x="304" y="96"/>
                  </a:lnTo>
                  <a:lnTo>
                    <a:pt x="304" y="96"/>
                  </a:lnTo>
                  <a:lnTo>
                    <a:pt x="304" y="97"/>
                  </a:lnTo>
                  <a:lnTo>
                    <a:pt x="305" y="98"/>
                  </a:lnTo>
                  <a:lnTo>
                    <a:pt x="306" y="98"/>
                  </a:lnTo>
                  <a:lnTo>
                    <a:pt x="307" y="101"/>
                  </a:lnTo>
                  <a:lnTo>
                    <a:pt x="308" y="102"/>
                  </a:lnTo>
                  <a:lnTo>
                    <a:pt x="309" y="102"/>
                  </a:lnTo>
                  <a:lnTo>
                    <a:pt x="312" y="102"/>
                  </a:lnTo>
                  <a:lnTo>
                    <a:pt x="313" y="102"/>
                  </a:lnTo>
                  <a:lnTo>
                    <a:pt x="314" y="103"/>
                  </a:lnTo>
                  <a:lnTo>
                    <a:pt x="314" y="102"/>
                  </a:lnTo>
                  <a:lnTo>
                    <a:pt x="316" y="102"/>
                  </a:lnTo>
                  <a:lnTo>
                    <a:pt x="317" y="101"/>
                  </a:lnTo>
                  <a:lnTo>
                    <a:pt x="318" y="100"/>
                  </a:lnTo>
                  <a:lnTo>
                    <a:pt x="320" y="100"/>
                  </a:lnTo>
                  <a:lnTo>
                    <a:pt x="321" y="100"/>
                  </a:lnTo>
                  <a:lnTo>
                    <a:pt x="322" y="100"/>
                  </a:lnTo>
                  <a:lnTo>
                    <a:pt x="323" y="100"/>
                  </a:lnTo>
                  <a:lnTo>
                    <a:pt x="324" y="101"/>
                  </a:lnTo>
                  <a:lnTo>
                    <a:pt x="325" y="101"/>
                  </a:lnTo>
                  <a:lnTo>
                    <a:pt x="326" y="101"/>
                  </a:lnTo>
                  <a:lnTo>
                    <a:pt x="327" y="101"/>
                  </a:lnTo>
                  <a:lnTo>
                    <a:pt x="329" y="101"/>
                  </a:lnTo>
                  <a:lnTo>
                    <a:pt x="330" y="101"/>
                  </a:lnTo>
                  <a:lnTo>
                    <a:pt x="331" y="101"/>
                  </a:lnTo>
                  <a:lnTo>
                    <a:pt x="331" y="102"/>
                  </a:lnTo>
                  <a:lnTo>
                    <a:pt x="331" y="102"/>
                  </a:lnTo>
                  <a:lnTo>
                    <a:pt x="331" y="103"/>
                  </a:lnTo>
                  <a:lnTo>
                    <a:pt x="332" y="104"/>
                  </a:lnTo>
                  <a:lnTo>
                    <a:pt x="333" y="105"/>
                  </a:lnTo>
                  <a:lnTo>
                    <a:pt x="333" y="107"/>
                  </a:lnTo>
                  <a:lnTo>
                    <a:pt x="334" y="107"/>
                  </a:lnTo>
                  <a:lnTo>
                    <a:pt x="334" y="109"/>
                  </a:lnTo>
                  <a:lnTo>
                    <a:pt x="334" y="110"/>
                  </a:lnTo>
                  <a:lnTo>
                    <a:pt x="334" y="111"/>
                  </a:lnTo>
                  <a:lnTo>
                    <a:pt x="334" y="112"/>
                  </a:lnTo>
                  <a:lnTo>
                    <a:pt x="334" y="113"/>
                  </a:lnTo>
                  <a:lnTo>
                    <a:pt x="335" y="115"/>
                  </a:lnTo>
                  <a:lnTo>
                    <a:pt x="335" y="117"/>
                  </a:lnTo>
                  <a:lnTo>
                    <a:pt x="336" y="117"/>
                  </a:lnTo>
                  <a:lnTo>
                    <a:pt x="338" y="117"/>
                  </a:lnTo>
                  <a:lnTo>
                    <a:pt x="338" y="115"/>
                  </a:lnTo>
                  <a:lnTo>
                    <a:pt x="339" y="115"/>
                  </a:lnTo>
                  <a:lnTo>
                    <a:pt x="340" y="115"/>
                  </a:lnTo>
                  <a:lnTo>
                    <a:pt x="340" y="117"/>
                  </a:lnTo>
                  <a:lnTo>
                    <a:pt x="341" y="118"/>
                  </a:lnTo>
                  <a:lnTo>
                    <a:pt x="341" y="119"/>
                  </a:lnTo>
                  <a:lnTo>
                    <a:pt x="341" y="120"/>
                  </a:lnTo>
                  <a:lnTo>
                    <a:pt x="341" y="121"/>
                  </a:lnTo>
                  <a:lnTo>
                    <a:pt x="340" y="121"/>
                  </a:lnTo>
                  <a:lnTo>
                    <a:pt x="340" y="122"/>
                  </a:lnTo>
                  <a:lnTo>
                    <a:pt x="339" y="122"/>
                  </a:lnTo>
                  <a:lnTo>
                    <a:pt x="339" y="123"/>
                  </a:lnTo>
                  <a:lnTo>
                    <a:pt x="338" y="124"/>
                  </a:lnTo>
                  <a:lnTo>
                    <a:pt x="338" y="126"/>
                  </a:lnTo>
                  <a:lnTo>
                    <a:pt x="339" y="127"/>
                  </a:lnTo>
                  <a:lnTo>
                    <a:pt x="339" y="128"/>
                  </a:lnTo>
                  <a:lnTo>
                    <a:pt x="340" y="129"/>
                  </a:lnTo>
                  <a:lnTo>
                    <a:pt x="341" y="130"/>
                  </a:lnTo>
                  <a:lnTo>
                    <a:pt x="342" y="131"/>
                  </a:lnTo>
                  <a:lnTo>
                    <a:pt x="342" y="134"/>
                  </a:lnTo>
                  <a:lnTo>
                    <a:pt x="342" y="135"/>
                  </a:lnTo>
                  <a:lnTo>
                    <a:pt x="341" y="138"/>
                  </a:lnTo>
                  <a:lnTo>
                    <a:pt x="341" y="140"/>
                  </a:lnTo>
                  <a:lnTo>
                    <a:pt x="341" y="143"/>
                  </a:lnTo>
                  <a:lnTo>
                    <a:pt x="341" y="148"/>
                  </a:lnTo>
                  <a:lnTo>
                    <a:pt x="340" y="148"/>
                  </a:lnTo>
                  <a:lnTo>
                    <a:pt x="336" y="152"/>
                  </a:lnTo>
                  <a:lnTo>
                    <a:pt x="335" y="152"/>
                  </a:lnTo>
                  <a:lnTo>
                    <a:pt x="335" y="153"/>
                  </a:lnTo>
                  <a:lnTo>
                    <a:pt x="333" y="154"/>
                  </a:lnTo>
                  <a:lnTo>
                    <a:pt x="332" y="154"/>
                  </a:lnTo>
                  <a:lnTo>
                    <a:pt x="331" y="155"/>
                  </a:lnTo>
                  <a:lnTo>
                    <a:pt x="331" y="156"/>
                  </a:lnTo>
                  <a:lnTo>
                    <a:pt x="331" y="157"/>
                  </a:lnTo>
                  <a:lnTo>
                    <a:pt x="330" y="158"/>
                  </a:lnTo>
                  <a:lnTo>
                    <a:pt x="329" y="160"/>
                  </a:lnTo>
                  <a:lnTo>
                    <a:pt x="329" y="161"/>
                  </a:lnTo>
                  <a:lnTo>
                    <a:pt x="329" y="162"/>
                  </a:lnTo>
                  <a:lnTo>
                    <a:pt x="327" y="164"/>
                  </a:lnTo>
                  <a:lnTo>
                    <a:pt x="329" y="165"/>
                  </a:lnTo>
                  <a:lnTo>
                    <a:pt x="329" y="166"/>
                  </a:lnTo>
                  <a:lnTo>
                    <a:pt x="329" y="168"/>
                  </a:lnTo>
                  <a:lnTo>
                    <a:pt x="329" y="170"/>
                  </a:lnTo>
                  <a:lnTo>
                    <a:pt x="326" y="170"/>
                  </a:lnTo>
                  <a:lnTo>
                    <a:pt x="326" y="171"/>
                  </a:lnTo>
                  <a:lnTo>
                    <a:pt x="321" y="172"/>
                  </a:lnTo>
                  <a:lnTo>
                    <a:pt x="321" y="173"/>
                  </a:lnTo>
                  <a:lnTo>
                    <a:pt x="317" y="173"/>
                  </a:lnTo>
                  <a:lnTo>
                    <a:pt x="317" y="175"/>
                  </a:lnTo>
                  <a:lnTo>
                    <a:pt x="310" y="175"/>
                  </a:lnTo>
                  <a:lnTo>
                    <a:pt x="310" y="175"/>
                  </a:lnTo>
                  <a:lnTo>
                    <a:pt x="309" y="175"/>
                  </a:lnTo>
                  <a:lnTo>
                    <a:pt x="308" y="175"/>
                  </a:lnTo>
                  <a:lnTo>
                    <a:pt x="307" y="175"/>
                  </a:lnTo>
                  <a:lnTo>
                    <a:pt x="306" y="175"/>
                  </a:lnTo>
                  <a:lnTo>
                    <a:pt x="305" y="175"/>
                  </a:lnTo>
                  <a:lnTo>
                    <a:pt x="304" y="175"/>
                  </a:lnTo>
                  <a:lnTo>
                    <a:pt x="304" y="175"/>
                  </a:lnTo>
                  <a:lnTo>
                    <a:pt x="301" y="175"/>
                  </a:lnTo>
                  <a:lnTo>
                    <a:pt x="300" y="175"/>
                  </a:lnTo>
                  <a:lnTo>
                    <a:pt x="299" y="175"/>
                  </a:lnTo>
                  <a:lnTo>
                    <a:pt x="298" y="175"/>
                  </a:lnTo>
                  <a:lnTo>
                    <a:pt x="297" y="174"/>
                  </a:lnTo>
                  <a:lnTo>
                    <a:pt x="296" y="174"/>
                  </a:lnTo>
                  <a:lnTo>
                    <a:pt x="295" y="174"/>
                  </a:lnTo>
                  <a:lnTo>
                    <a:pt x="293" y="173"/>
                  </a:lnTo>
                  <a:lnTo>
                    <a:pt x="292" y="173"/>
                  </a:lnTo>
                  <a:lnTo>
                    <a:pt x="292" y="172"/>
                  </a:lnTo>
                  <a:lnTo>
                    <a:pt x="292" y="173"/>
                  </a:lnTo>
                  <a:lnTo>
                    <a:pt x="291" y="174"/>
                  </a:lnTo>
                  <a:lnTo>
                    <a:pt x="290" y="175"/>
                  </a:lnTo>
                  <a:lnTo>
                    <a:pt x="290" y="175"/>
                  </a:lnTo>
                  <a:lnTo>
                    <a:pt x="289" y="175"/>
                  </a:lnTo>
                  <a:lnTo>
                    <a:pt x="289" y="177"/>
                  </a:lnTo>
                  <a:lnTo>
                    <a:pt x="289" y="178"/>
                  </a:lnTo>
                  <a:lnTo>
                    <a:pt x="289" y="179"/>
                  </a:lnTo>
                  <a:lnTo>
                    <a:pt x="288" y="179"/>
                  </a:lnTo>
                  <a:lnTo>
                    <a:pt x="287" y="179"/>
                  </a:lnTo>
                  <a:lnTo>
                    <a:pt x="286" y="179"/>
                  </a:lnTo>
                  <a:lnTo>
                    <a:pt x="278" y="179"/>
                  </a:lnTo>
                  <a:lnTo>
                    <a:pt x="264" y="180"/>
                  </a:lnTo>
                  <a:lnTo>
                    <a:pt x="249" y="181"/>
                  </a:lnTo>
                  <a:lnTo>
                    <a:pt x="239" y="182"/>
                  </a:lnTo>
                  <a:lnTo>
                    <a:pt x="230" y="183"/>
                  </a:lnTo>
                  <a:lnTo>
                    <a:pt x="220" y="185"/>
                  </a:lnTo>
                  <a:lnTo>
                    <a:pt x="205" y="186"/>
                  </a:lnTo>
                  <a:lnTo>
                    <a:pt x="194" y="187"/>
                  </a:lnTo>
                  <a:lnTo>
                    <a:pt x="179" y="188"/>
                  </a:lnTo>
                  <a:lnTo>
                    <a:pt x="166" y="189"/>
                  </a:lnTo>
                  <a:lnTo>
                    <a:pt x="153" y="190"/>
                  </a:lnTo>
                  <a:lnTo>
                    <a:pt x="149" y="190"/>
                  </a:lnTo>
                  <a:lnTo>
                    <a:pt x="143" y="191"/>
                  </a:lnTo>
                  <a:lnTo>
                    <a:pt x="130" y="193"/>
                  </a:lnTo>
                  <a:lnTo>
                    <a:pt x="127" y="193"/>
                  </a:lnTo>
                  <a:lnTo>
                    <a:pt x="126" y="193"/>
                  </a:lnTo>
                  <a:lnTo>
                    <a:pt x="125" y="193"/>
                  </a:lnTo>
                  <a:lnTo>
                    <a:pt x="109" y="194"/>
                  </a:lnTo>
                  <a:lnTo>
                    <a:pt x="98" y="195"/>
                  </a:lnTo>
                  <a:lnTo>
                    <a:pt x="84" y="196"/>
                  </a:lnTo>
                  <a:lnTo>
                    <a:pt x="80" y="197"/>
                  </a:lnTo>
                  <a:lnTo>
                    <a:pt x="69" y="198"/>
                  </a:lnTo>
                  <a:lnTo>
                    <a:pt x="59" y="198"/>
                  </a:lnTo>
                  <a:lnTo>
                    <a:pt x="47" y="199"/>
                  </a:lnTo>
                  <a:lnTo>
                    <a:pt x="35" y="200"/>
                  </a:lnTo>
                  <a:lnTo>
                    <a:pt x="20" y="203"/>
                  </a:lnTo>
                  <a:lnTo>
                    <a:pt x="4" y="203"/>
                  </a:lnTo>
                  <a:lnTo>
                    <a:pt x="0" y="203"/>
                  </a:lnTo>
                  <a:lnTo>
                    <a:pt x="0" y="203"/>
                  </a:lnTo>
                  <a:lnTo>
                    <a:pt x="0" y="202"/>
                  </a:lnTo>
                  <a:lnTo>
                    <a:pt x="0" y="198"/>
                  </a:lnTo>
                  <a:lnTo>
                    <a:pt x="0" y="197"/>
                  </a:lnTo>
                  <a:lnTo>
                    <a:pt x="0" y="196"/>
                  </a:lnTo>
                  <a:lnTo>
                    <a:pt x="0" y="195"/>
                  </a:lnTo>
                  <a:lnTo>
                    <a:pt x="0" y="193"/>
                  </a:lnTo>
                  <a:lnTo>
                    <a:pt x="0" y="190"/>
                  </a:lnTo>
                  <a:lnTo>
                    <a:pt x="0" y="189"/>
                  </a:lnTo>
                  <a:lnTo>
                    <a:pt x="0" y="187"/>
                  </a:lnTo>
                  <a:lnTo>
                    <a:pt x="0" y="186"/>
                  </a:lnTo>
                  <a:lnTo>
                    <a:pt x="0" y="183"/>
                  </a:lnTo>
                  <a:lnTo>
                    <a:pt x="0" y="179"/>
                  </a:lnTo>
                  <a:lnTo>
                    <a:pt x="0" y="178"/>
                  </a:lnTo>
                  <a:lnTo>
                    <a:pt x="0" y="177"/>
                  </a:lnTo>
                  <a:lnTo>
                    <a:pt x="1" y="177"/>
                  </a:lnTo>
                  <a:lnTo>
                    <a:pt x="1" y="175"/>
                  </a:lnTo>
                  <a:lnTo>
                    <a:pt x="1" y="175"/>
                  </a:lnTo>
                  <a:lnTo>
                    <a:pt x="1" y="140"/>
                  </a:lnTo>
                  <a:lnTo>
                    <a:pt x="0" y="90"/>
                  </a:lnTo>
                  <a:lnTo>
                    <a:pt x="5" y="90"/>
                  </a:lnTo>
                  <a:lnTo>
                    <a:pt x="5" y="76"/>
                  </a:lnTo>
                  <a:lnTo>
                    <a:pt x="5" y="69"/>
                  </a:lnTo>
                  <a:lnTo>
                    <a:pt x="5" y="68"/>
                  </a:lnTo>
                  <a:lnTo>
                    <a:pt x="5" y="65"/>
                  </a:lnTo>
                  <a:lnTo>
                    <a:pt x="5" y="48"/>
                  </a:lnTo>
                  <a:lnTo>
                    <a:pt x="4" y="38"/>
                  </a:lnTo>
                  <a:lnTo>
                    <a:pt x="4" y="2"/>
                  </a:lnTo>
                  <a:lnTo>
                    <a:pt x="9" y="2"/>
                  </a:lnTo>
                  <a:lnTo>
                    <a:pt x="13" y="2"/>
                  </a:lnTo>
                  <a:lnTo>
                    <a:pt x="47" y="2"/>
                  </a:lnTo>
                  <a:lnTo>
                    <a:pt x="56" y="2"/>
                  </a:lnTo>
                  <a:lnTo>
                    <a:pt x="57" y="2"/>
                  </a:lnTo>
                  <a:lnTo>
                    <a:pt x="58" y="2"/>
                  </a:lnTo>
                  <a:lnTo>
                    <a:pt x="87" y="2"/>
                  </a:lnTo>
                  <a:lnTo>
                    <a:pt x="112" y="2"/>
                  </a:lnTo>
                  <a:lnTo>
                    <a:pt x="117" y="2"/>
                  </a:lnTo>
                  <a:lnTo>
                    <a:pt x="170" y="1"/>
                  </a:lnTo>
                  <a:lnTo>
                    <a:pt x="204" y="1"/>
                  </a:lnTo>
                  <a:lnTo>
                    <a:pt x="265" y="1"/>
                  </a:lnTo>
                  <a:lnTo>
                    <a:pt x="282" y="0"/>
                  </a:lnTo>
                  <a:lnTo>
                    <a:pt x="286" y="0"/>
                  </a:lnTo>
                  <a:lnTo>
                    <a:pt x="289" y="0"/>
                  </a:lnTo>
                  <a:lnTo>
                    <a:pt x="307" y="0"/>
                  </a:lnTo>
                  <a:lnTo>
                    <a:pt x="307" y="1"/>
                  </a:lnTo>
                  <a:lnTo>
                    <a:pt x="307" y="2"/>
                  </a:lnTo>
                  <a:lnTo>
                    <a:pt x="306" y="3"/>
                  </a:lnTo>
                  <a:lnTo>
                    <a:pt x="306" y="4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" name="Freeform 89">
              <a:extLst>
                <a:ext uri="{FF2B5EF4-FFF2-40B4-BE49-F238E27FC236}">
                  <a16:creationId xmlns:a16="http://schemas.microsoft.com/office/drawing/2014/main" id="{286E5F08-13C7-1382-A722-48267324D59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4450" y="2930525"/>
              <a:ext cx="1038225" cy="692150"/>
            </a:xfrm>
            <a:custGeom>
              <a:avLst/>
              <a:gdLst>
                <a:gd name="T0" fmla="*/ 493 w 654"/>
                <a:gd name="T1" fmla="*/ 275 h 436"/>
                <a:gd name="T2" fmla="*/ 604 w 654"/>
                <a:gd name="T3" fmla="*/ 381 h 436"/>
                <a:gd name="T4" fmla="*/ 484 w 654"/>
                <a:gd name="T5" fmla="*/ 434 h 436"/>
                <a:gd name="T6" fmla="*/ 446 w 654"/>
                <a:gd name="T7" fmla="*/ 434 h 436"/>
                <a:gd name="T8" fmla="*/ 244 w 654"/>
                <a:gd name="T9" fmla="*/ 434 h 436"/>
                <a:gd name="T10" fmla="*/ 163 w 654"/>
                <a:gd name="T11" fmla="*/ 428 h 436"/>
                <a:gd name="T12" fmla="*/ 163 w 654"/>
                <a:gd name="T13" fmla="*/ 419 h 436"/>
                <a:gd name="T14" fmla="*/ 169 w 654"/>
                <a:gd name="T15" fmla="*/ 415 h 436"/>
                <a:gd name="T16" fmla="*/ 167 w 654"/>
                <a:gd name="T17" fmla="*/ 403 h 436"/>
                <a:gd name="T18" fmla="*/ 164 w 654"/>
                <a:gd name="T19" fmla="*/ 394 h 436"/>
                <a:gd name="T20" fmla="*/ 163 w 654"/>
                <a:gd name="T21" fmla="*/ 388 h 436"/>
                <a:gd name="T22" fmla="*/ 157 w 654"/>
                <a:gd name="T23" fmla="*/ 379 h 436"/>
                <a:gd name="T24" fmla="*/ 155 w 654"/>
                <a:gd name="T25" fmla="*/ 367 h 436"/>
                <a:gd name="T26" fmla="*/ 154 w 654"/>
                <a:gd name="T27" fmla="*/ 358 h 436"/>
                <a:gd name="T28" fmla="*/ 150 w 654"/>
                <a:gd name="T29" fmla="*/ 348 h 436"/>
                <a:gd name="T30" fmla="*/ 153 w 654"/>
                <a:gd name="T31" fmla="*/ 338 h 436"/>
                <a:gd name="T32" fmla="*/ 146 w 654"/>
                <a:gd name="T33" fmla="*/ 329 h 436"/>
                <a:gd name="T34" fmla="*/ 141 w 654"/>
                <a:gd name="T35" fmla="*/ 320 h 436"/>
                <a:gd name="T36" fmla="*/ 138 w 654"/>
                <a:gd name="T37" fmla="*/ 309 h 436"/>
                <a:gd name="T38" fmla="*/ 141 w 654"/>
                <a:gd name="T39" fmla="*/ 300 h 436"/>
                <a:gd name="T40" fmla="*/ 143 w 654"/>
                <a:gd name="T41" fmla="*/ 291 h 436"/>
                <a:gd name="T42" fmla="*/ 135 w 654"/>
                <a:gd name="T43" fmla="*/ 283 h 436"/>
                <a:gd name="T44" fmla="*/ 135 w 654"/>
                <a:gd name="T45" fmla="*/ 278 h 436"/>
                <a:gd name="T46" fmla="*/ 131 w 654"/>
                <a:gd name="T47" fmla="*/ 270 h 436"/>
                <a:gd name="T48" fmla="*/ 121 w 654"/>
                <a:gd name="T49" fmla="*/ 269 h 436"/>
                <a:gd name="T50" fmla="*/ 116 w 654"/>
                <a:gd name="T51" fmla="*/ 259 h 436"/>
                <a:gd name="T52" fmla="*/ 115 w 654"/>
                <a:gd name="T53" fmla="*/ 253 h 436"/>
                <a:gd name="T54" fmla="*/ 113 w 654"/>
                <a:gd name="T55" fmla="*/ 244 h 436"/>
                <a:gd name="T56" fmla="*/ 105 w 654"/>
                <a:gd name="T57" fmla="*/ 237 h 436"/>
                <a:gd name="T58" fmla="*/ 105 w 654"/>
                <a:gd name="T59" fmla="*/ 229 h 436"/>
                <a:gd name="T60" fmla="*/ 102 w 654"/>
                <a:gd name="T61" fmla="*/ 221 h 436"/>
                <a:gd name="T62" fmla="*/ 97 w 654"/>
                <a:gd name="T63" fmla="*/ 213 h 436"/>
                <a:gd name="T64" fmla="*/ 93 w 654"/>
                <a:gd name="T65" fmla="*/ 206 h 436"/>
                <a:gd name="T66" fmla="*/ 93 w 654"/>
                <a:gd name="T67" fmla="*/ 200 h 436"/>
                <a:gd name="T68" fmla="*/ 93 w 654"/>
                <a:gd name="T69" fmla="*/ 190 h 436"/>
                <a:gd name="T70" fmla="*/ 87 w 654"/>
                <a:gd name="T71" fmla="*/ 181 h 436"/>
                <a:gd name="T72" fmla="*/ 85 w 654"/>
                <a:gd name="T73" fmla="*/ 170 h 436"/>
                <a:gd name="T74" fmla="*/ 88 w 654"/>
                <a:gd name="T75" fmla="*/ 164 h 436"/>
                <a:gd name="T76" fmla="*/ 88 w 654"/>
                <a:gd name="T77" fmla="*/ 153 h 436"/>
                <a:gd name="T78" fmla="*/ 86 w 654"/>
                <a:gd name="T79" fmla="*/ 143 h 436"/>
                <a:gd name="T80" fmla="*/ 81 w 654"/>
                <a:gd name="T81" fmla="*/ 132 h 436"/>
                <a:gd name="T82" fmla="*/ 77 w 654"/>
                <a:gd name="T83" fmla="*/ 124 h 436"/>
                <a:gd name="T84" fmla="*/ 76 w 654"/>
                <a:gd name="T85" fmla="*/ 114 h 436"/>
                <a:gd name="T86" fmla="*/ 72 w 654"/>
                <a:gd name="T87" fmla="*/ 104 h 436"/>
                <a:gd name="T88" fmla="*/ 63 w 654"/>
                <a:gd name="T89" fmla="*/ 101 h 436"/>
                <a:gd name="T90" fmla="*/ 54 w 654"/>
                <a:gd name="T91" fmla="*/ 94 h 436"/>
                <a:gd name="T92" fmla="*/ 46 w 654"/>
                <a:gd name="T93" fmla="*/ 92 h 436"/>
                <a:gd name="T94" fmla="*/ 39 w 654"/>
                <a:gd name="T95" fmla="*/ 86 h 436"/>
                <a:gd name="T96" fmla="*/ 28 w 654"/>
                <a:gd name="T97" fmla="*/ 84 h 436"/>
                <a:gd name="T98" fmla="*/ 26 w 654"/>
                <a:gd name="T99" fmla="*/ 73 h 436"/>
                <a:gd name="T100" fmla="*/ 23 w 654"/>
                <a:gd name="T101" fmla="*/ 63 h 436"/>
                <a:gd name="T102" fmla="*/ 25 w 654"/>
                <a:gd name="T103" fmla="*/ 54 h 436"/>
                <a:gd name="T104" fmla="*/ 21 w 654"/>
                <a:gd name="T105" fmla="*/ 46 h 436"/>
                <a:gd name="T106" fmla="*/ 17 w 654"/>
                <a:gd name="T107" fmla="*/ 37 h 436"/>
                <a:gd name="T108" fmla="*/ 8 w 654"/>
                <a:gd name="T109" fmla="*/ 36 h 436"/>
                <a:gd name="T110" fmla="*/ 3 w 654"/>
                <a:gd name="T111" fmla="*/ 28 h 436"/>
                <a:gd name="T112" fmla="*/ 1 w 654"/>
                <a:gd name="T113" fmla="*/ 18 h 436"/>
                <a:gd name="T114" fmla="*/ 6 w 654"/>
                <a:gd name="T115" fmla="*/ 11 h 436"/>
                <a:gd name="T116" fmla="*/ 3 w 654"/>
                <a:gd name="T117" fmla="*/ 1 h 436"/>
                <a:gd name="T118" fmla="*/ 18 w 654"/>
                <a:gd name="T119" fmla="*/ 0 h 436"/>
                <a:gd name="T120" fmla="*/ 150 w 654"/>
                <a:gd name="T121" fmla="*/ 0 h 436"/>
                <a:gd name="T122" fmla="*/ 200 w 654"/>
                <a:gd name="T123" fmla="*/ 0 h 4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54" h="436">
                  <a:moveTo>
                    <a:pt x="200" y="0"/>
                  </a:moveTo>
                  <a:lnTo>
                    <a:pt x="266" y="62"/>
                  </a:lnTo>
                  <a:lnTo>
                    <a:pt x="295" y="89"/>
                  </a:lnTo>
                  <a:lnTo>
                    <a:pt x="301" y="94"/>
                  </a:lnTo>
                  <a:lnTo>
                    <a:pt x="315" y="105"/>
                  </a:lnTo>
                  <a:lnTo>
                    <a:pt x="340" y="129"/>
                  </a:lnTo>
                  <a:lnTo>
                    <a:pt x="388" y="176"/>
                  </a:lnTo>
                  <a:lnTo>
                    <a:pt x="445" y="229"/>
                  </a:lnTo>
                  <a:lnTo>
                    <a:pt x="457" y="241"/>
                  </a:lnTo>
                  <a:lnTo>
                    <a:pt x="464" y="248"/>
                  </a:lnTo>
                  <a:lnTo>
                    <a:pt x="493" y="275"/>
                  </a:lnTo>
                  <a:lnTo>
                    <a:pt x="496" y="278"/>
                  </a:lnTo>
                  <a:lnTo>
                    <a:pt x="508" y="289"/>
                  </a:lnTo>
                  <a:lnTo>
                    <a:pt x="543" y="323"/>
                  </a:lnTo>
                  <a:lnTo>
                    <a:pt x="547" y="326"/>
                  </a:lnTo>
                  <a:lnTo>
                    <a:pt x="549" y="329"/>
                  </a:lnTo>
                  <a:lnTo>
                    <a:pt x="559" y="338"/>
                  </a:lnTo>
                  <a:lnTo>
                    <a:pt x="563" y="341"/>
                  </a:lnTo>
                  <a:lnTo>
                    <a:pt x="564" y="341"/>
                  </a:lnTo>
                  <a:lnTo>
                    <a:pt x="566" y="344"/>
                  </a:lnTo>
                  <a:lnTo>
                    <a:pt x="603" y="381"/>
                  </a:lnTo>
                  <a:lnTo>
                    <a:pt x="604" y="381"/>
                  </a:lnTo>
                  <a:lnTo>
                    <a:pt x="604" y="382"/>
                  </a:lnTo>
                  <a:lnTo>
                    <a:pt x="615" y="391"/>
                  </a:lnTo>
                  <a:lnTo>
                    <a:pt x="618" y="393"/>
                  </a:lnTo>
                  <a:lnTo>
                    <a:pt x="654" y="430"/>
                  </a:lnTo>
                  <a:lnTo>
                    <a:pt x="637" y="430"/>
                  </a:lnTo>
                  <a:lnTo>
                    <a:pt x="637" y="434"/>
                  </a:lnTo>
                  <a:lnTo>
                    <a:pt x="536" y="434"/>
                  </a:lnTo>
                  <a:lnTo>
                    <a:pt x="510" y="434"/>
                  </a:lnTo>
                  <a:lnTo>
                    <a:pt x="492" y="434"/>
                  </a:lnTo>
                  <a:lnTo>
                    <a:pt x="490" y="434"/>
                  </a:lnTo>
                  <a:lnTo>
                    <a:pt x="484" y="434"/>
                  </a:lnTo>
                  <a:lnTo>
                    <a:pt x="481" y="434"/>
                  </a:lnTo>
                  <a:lnTo>
                    <a:pt x="478" y="434"/>
                  </a:lnTo>
                  <a:lnTo>
                    <a:pt x="471" y="434"/>
                  </a:lnTo>
                  <a:lnTo>
                    <a:pt x="470" y="434"/>
                  </a:lnTo>
                  <a:lnTo>
                    <a:pt x="465" y="434"/>
                  </a:lnTo>
                  <a:lnTo>
                    <a:pt x="464" y="434"/>
                  </a:lnTo>
                  <a:lnTo>
                    <a:pt x="463" y="434"/>
                  </a:lnTo>
                  <a:lnTo>
                    <a:pt x="457" y="434"/>
                  </a:lnTo>
                  <a:lnTo>
                    <a:pt x="456" y="434"/>
                  </a:lnTo>
                  <a:lnTo>
                    <a:pt x="452" y="434"/>
                  </a:lnTo>
                  <a:lnTo>
                    <a:pt x="446" y="434"/>
                  </a:lnTo>
                  <a:lnTo>
                    <a:pt x="435" y="434"/>
                  </a:lnTo>
                  <a:lnTo>
                    <a:pt x="344" y="434"/>
                  </a:lnTo>
                  <a:lnTo>
                    <a:pt x="308" y="434"/>
                  </a:lnTo>
                  <a:lnTo>
                    <a:pt x="299" y="434"/>
                  </a:lnTo>
                  <a:lnTo>
                    <a:pt x="268" y="434"/>
                  </a:lnTo>
                  <a:lnTo>
                    <a:pt x="260" y="434"/>
                  </a:lnTo>
                  <a:lnTo>
                    <a:pt x="258" y="434"/>
                  </a:lnTo>
                  <a:lnTo>
                    <a:pt x="257" y="434"/>
                  </a:lnTo>
                  <a:lnTo>
                    <a:pt x="253" y="434"/>
                  </a:lnTo>
                  <a:lnTo>
                    <a:pt x="249" y="433"/>
                  </a:lnTo>
                  <a:lnTo>
                    <a:pt x="244" y="434"/>
                  </a:lnTo>
                  <a:lnTo>
                    <a:pt x="242" y="434"/>
                  </a:lnTo>
                  <a:lnTo>
                    <a:pt x="240" y="434"/>
                  </a:lnTo>
                  <a:lnTo>
                    <a:pt x="191" y="433"/>
                  </a:lnTo>
                  <a:lnTo>
                    <a:pt x="181" y="433"/>
                  </a:lnTo>
                  <a:lnTo>
                    <a:pt x="181" y="436"/>
                  </a:lnTo>
                  <a:lnTo>
                    <a:pt x="173" y="436"/>
                  </a:lnTo>
                  <a:lnTo>
                    <a:pt x="163" y="436"/>
                  </a:lnTo>
                  <a:lnTo>
                    <a:pt x="163" y="433"/>
                  </a:lnTo>
                  <a:lnTo>
                    <a:pt x="163" y="431"/>
                  </a:lnTo>
                  <a:lnTo>
                    <a:pt x="163" y="430"/>
                  </a:lnTo>
                  <a:lnTo>
                    <a:pt x="163" y="428"/>
                  </a:lnTo>
                  <a:lnTo>
                    <a:pt x="164" y="427"/>
                  </a:lnTo>
                  <a:lnTo>
                    <a:pt x="165" y="427"/>
                  </a:lnTo>
                  <a:lnTo>
                    <a:pt x="165" y="426"/>
                  </a:lnTo>
                  <a:lnTo>
                    <a:pt x="164" y="426"/>
                  </a:lnTo>
                  <a:lnTo>
                    <a:pt x="164" y="425"/>
                  </a:lnTo>
                  <a:lnTo>
                    <a:pt x="163" y="424"/>
                  </a:lnTo>
                  <a:lnTo>
                    <a:pt x="164" y="423"/>
                  </a:lnTo>
                  <a:lnTo>
                    <a:pt x="164" y="422"/>
                  </a:lnTo>
                  <a:lnTo>
                    <a:pt x="164" y="420"/>
                  </a:lnTo>
                  <a:lnTo>
                    <a:pt x="164" y="419"/>
                  </a:lnTo>
                  <a:lnTo>
                    <a:pt x="163" y="419"/>
                  </a:lnTo>
                  <a:lnTo>
                    <a:pt x="163" y="418"/>
                  </a:lnTo>
                  <a:lnTo>
                    <a:pt x="163" y="417"/>
                  </a:lnTo>
                  <a:lnTo>
                    <a:pt x="164" y="417"/>
                  </a:lnTo>
                  <a:lnTo>
                    <a:pt x="164" y="416"/>
                  </a:lnTo>
                  <a:lnTo>
                    <a:pt x="165" y="416"/>
                  </a:lnTo>
                  <a:lnTo>
                    <a:pt x="165" y="415"/>
                  </a:lnTo>
                  <a:lnTo>
                    <a:pt x="166" y="415"/>
                  </a:lnTo>
                  <a:lnTo>
                    <a:pt x="166" y="416"/>
                  </a:lnTo>
                  <a:lnTo>
                    <a:pt x="167" y="416"/>
                  </a:lnTo>
                  <a:lnTo>
                    <a:pt x="169" y="416"/>
                  </a:lnTo>
                  <a:lnTo>
                    <a:pt x="169" y="415"/>
                  </a:lnTo>
                  <a:lnTo>
                    <a:pt x="169" y="414"/>
                  </a:lnTo>
                  <a:lnTo>
                    <a:pt x="167" y="413"/>
                  </a:lnTo>
                  <a:lnTo>
                    <a:pt x="167" y="411"/>
                  </a:lnTo>
                  <a:lnTo>
                    <a:pt x="167" y="410"/>
                  </a:lnTo>
                  <a:lnTo>
                    <a:pt x="169" y="410"/>
                  </a:lnTo>
                  <a:lnTo>
                    <a:pt x="169" y="409"/>
                  </a:lnTo>
                  <a:lnTo>
                    <a:pt x="169" y="408"/>
                  </a:lnTo>
                  <a:lnTo>
                    <a:pt x="167" y="407"/>
                  </a:lnTo>
                  <a:lnTo>
                    <a:pt x="167" y="406"/>
                  </a:lnTo>
                  <a:lnTo>
                    <a:pt x="167" y="405"/>
                  </a:lnTo>
                  <a:lnTo>
                    <a:pt x="167" y="403"/>
                  </a:lnTo>
                  <a:lnTo>
                    <a:pt x="167" y="402"/>
                  </a:lnTo>
                  <a:lnTo>
                    <a:pt x="167" y="401"/>
                  </a:lnTo>
                  <a:lnTo>
                    <a:pt x="169" y="400"/>
                  </a:lnTo>
                  <a:lnTo>
                    <a:pt x="167" y="399"/>
                  </a:lnTo>
                  <a:lnTo>
                    <a:pt x="167" y="398"/>
                  </a:lnTo>
                  <a:lnTo>
                    <a:pt x="167" y="397"/>
                  </a:lnTo>
                  <a:lnTo>
                    <a:pt x="167" y="396"/>
                  </a:lnTo>
                  <a:lnTo>
                    <a:pt x="166" y="396"/>
                  </a:lnTo>
                  <a:lnTo>
                    <a:pt x="165" y="396"/>
                  </a:lnTo>
                  <a:lnTo>
                    <a:pt x="165" y="394"/>
                  </a:lnTo>
                  <a:lnTo>
                    <a:pt x="164" y="394"/>
                  </a:lnTo>
                  <a:lnTo>
                    <a:pt x="163" y="394"/>
                  </a:lnTo>
                  <a:lnTo>
                    <a:pt x="163" y="393"/>
                  </a:lnTo>
                  <a:lnTo>
                    <a:pt x="162" y="392"/>
                  </a:lnTo>
                  <a:lnTo>
                    <a:pt x="161" y="392"/>
                  </a:lnTo>
                  <a:lnTo>
                    <a:pt x="161" y="392"/>
                  </a:lnTo>
                  <a:lnTo>
                    <a:pt x="161" y="391"/>
                  </a:lnTo>
                  <a:lnTo>
                    <a:pt x="162" y="391"/>
                  </a:lnTo>
                  <a:lnTo>
                    <a:pt x="162" y="390"/>
                  </a:lnTo>
                  <a:lnTo>
                    <a:pt x="162" y="389"/>
                  </a:lnTo>
                  <a:lnTo>
                    <a:pt x="162" y="388"/>
                  </a:lnTo>
                  <a:lnTo>
                    <a:pt x="163" y="388"/>
                  </a:lnTo>
                  <a:lnTo>
                    <a:pt x="164" y="388"/>
                  </a:lnTo>
                  <a:lnTo>
                    <a:pt x="164" y="386"/>
                  </a:lnTo>
                  <a:lnTo>
                    <a:pt x="164" y="385"/>
                  </a:lnTo>
                  <a:lnTo>
                    <a:pt x="163" y="384"/>
                  </a:lnTo>
                  <a:lnTo>
                    <a:pt x="162" y="383"/>
                  </a:lnTo>
                  <a:lnTo>
                    <a:pt x="162" y="382"/>
                  </a:lnTo>
                  <a:lnTo>
                    <a:pt x="162" y="381"/>
                  </a:lnTo>
                  <a:lnTo>
                    <a:pt x="161" y="381"/>
                  </a:lnTo>
                  <a:lnTo>
                    <a:pt x="159" y="380"/>
                  </a:lnTo>
                  <a:lnTo>
                    <a:pt x="158" y="380"/>
                  </a:lnTo>
                  <a:lnTo>
                    <a:pt x="157" y="379"/>
                  </a:lnTo>
                  <a:lnTo>
                    <a:pt x="157" y="377"/>
                  </a:lnTo>
                  <a:lnTo>
                    <a:pt x="157" y="376"/>
                  </a:lnTo>
                  <a:lnTo>
                    <a:pt x="157" y="375"/>
                  </a:lnTo>
                  <a:lnTo>
                    <a:pt x="157" y="374"/>
                  </a:lnTo>
                  <a:lnTo>
                    <a:pt x="156" y="373"/>
                  </a:lnTo>
                  <a:lnTo>
                    <a:pt x="156" y="372"/>
                  </a:lnTo>
                  <a:lnTo>
                    <a:pt x="156" y="371"/>
                  </a:lnTo>
                  <a:lnTo>
                    <a:pt x="155" y="371"/>
                  </a:lnTo>
                  <a:lnTo>
                    <a:pt x="155" y="369"/>
                  </a:lnTo>
                  <a:lnTo>
                    <a:pt x="155" y="368"/>
                  </a:lnTo>
                  <a:lnTo>
                    <a:pt x="155" y="367"/>
                  </a:lnTo>
                  <a:lnTo>
                    <a:pt x="155" y="367"/>
                  </a:lnTo>
                  <a:lnTo>
                    <a:pt x="155" y="366"/>
                  </a:lnTo>
                  <a:lnTo>
                    <a:pt x="155" y="365"/>
                  </a:lnTo>
                  <a:lnTo>
                    <a:pt x="155" y="365"/>
                  </a:lnTo>
                  <a:lnTo>
                    <a:pt x="155" y="364"/>
                  </a:lnTo>
                  <a:lnTo>
                    <a:pt x="155" y="363"/>
                  </a:lnTo>
                  <a:lnTo>
                    <a:pt x="155" y="362"/>
                  </a:lnTo>
                  <a:lnTo>
                    <a:pt x="155" y="360"/>
                  </a:lnTo>
                  <a:lnTo>
                    <a:pt x="155" y="359"/>
                  </a:lnTo>
                  <a:lnTo>
                    <a:pt x="154" y="359"/>
                  </a:lnTo>
                  <a:lnTo>
                    <a:pt x="154" y="358"/>
                  </a:lnTo>
                  <a:lnTo>
                    <a:pt x="153" y="358"/>
                  </a:lnTo>
                  <a:lnTo>
                    <a:pt x="152" y="358"/>
                  </a:lnTo>
                  <a:lnTo>
                    <a:pt x="152" y="357"/>
                  </a:lnTo>
                  <a:lnTo>
                    <a:pt x="152" y="356"/>
                  </a:lnTo>
                  <a:lnTo>
                    <a:pt x="152" y="355"/>
                  </a:lnTo>
                  <a:lnTo>
                    <a:pt x="152" y="354"/>
                  </a:lnTo>
                  <a:lnTo>
                    <a:pt x="152" y="352"/>
                  </a:lnTo>
                  <a:lnTo>
                    <a:pt x="152" y="351"/>
                  </a:lnTo>
                  <a:lnTo>
                    <a:pt x="152" y="350"/>
                  </a:lnTo>
                  <a:lnTo>
                    <a:pt x="152" y="349"/>
                  </a:lnTo>
                  <a:lnTo>
                    <a:pt x="150" y="348"/>
                  </a:lnTo>
                  <a:lnTo>
                    <a:pt x="150" y="347"/>
                  </a:lnTo>
                  <a:lnTo>
                    <a:pt x="150" y="346"/>
                  </a:lnTo>
                  <a:lnTo>
                    <a:pt x="150" y="344"/>
                  </a:lnTo>
                  <a:lnTo>
                    <a:pt x="150" y="343"/>
                  </a:lnTo>
                  <a:lnTo>
                    <a:pt x="152" y="342"/>
                  </a:lnTo>
                  <a:lnTo>
                    <a:pt x="153" y="342"/>
                  </a:lnTo>
                  <a:lnTo>
                    <a:pt x="153" y="341"/>
                  </a:lnTo>
                  <a:lnTo>
                    <a:pt x="153" y="340"/>
                  </a:lnTo>
                  <a:lnTo>
                    <a:pt x="153" y="339"/>
                  </a:lnTo>
                  <a:lnTo>
                    <a:pt x="153" y="338"/>
                  </a:lnTo>
                  <a:lnTo>
                    <a:pt x="153" y="338"/>
                  </a:lnTo>
                  <a:lnTo>
                    <a:pt x="153" y="337"/>
                  </a:lnTo>
                  <a:lnTo>
                    <a:pt x="152" y="337"/>
                  </a:lnTo>
                  <a:lnTo>
                    <a:pt x="152" y="335"/>
                  </a:lnTo>
                  <a:lnTo>
                    <a:pt x="150" y="335"/>
                  </a:lnTo>
                  <a:lnTo>
                    <a:pt x="150" y="334"/>
                  </a:lnTo>
                  <a:lnTo>
                    <a:pt x="150" y="333"/>
                  </a:lnTo>
                  <a:lnTo>
                    <a:pt x="149" y="332"/>
                  </a:lnTo>
                  <a:lnTo>
                    <a:pt x="148" y="331"/>
                  </a:lnTo>
                  <a:lnTo>
                    <a:pt x="147" y="330"/>
                  </a:lnTo>
                  <a:lnTo>
                    <a:pt x="146" y="330"/>
                  </a:lnTo>
                  <a:lnTo>
                    <a:pt x="146" y="329"/>
                  </a:lnTo>
                  <a:lnTo>
                    <a:pt x="145" y="327"/>
                  </a:lnTo>
                  <a:lnTo>
                    <a:pt x="144" y="327"/>
                  </a:lnTo>
                  <a:lnTo>
                    <a:pt x="144" y="326"/>
                  </a:lnTo>
                  <a:lnTo>
                    <a:pt x="143" y="326"/>
                  </a:lnTo>
                  <a:lnTo>
                    <a:pt x="143" y="325"/>
                  </a:lnTo>
                  <a:lnTo>
                    <a:pt x="143" y="324"/>
                  </a:lnTo>
                  <a:lnTo>
                    <a:pt x="143" y="323"/>
                  </a:lnTo>
                  <a:lnTo>
                    <a:pt x="143" y="322"/>
                  </a:lnTo>
                  <a:lnTo>
                    <a:pt x="143" y="321"/>
                  </a:lnTo>
                  <a:lnTo>
                    <a:pt x="143" y="320"/>
                  </a:lnTo>
                  <a:lnTo>
                    <a:pt x="141" y="320"/>
                  </a:lnTo>
                  <a:lnTo>
                    <a:pt x="141" y="318"/>
                  </a:lnTo>
                  <a:lnTo>
                    <a:pt x="141" y="317"/>
                  </a:lnTo>
                  <a:lnTo>
                    <a:pt x="140" y="316"/>
                  </a:lnTo>
                  <a:lnTo>
                    <a:pt x="140" y="315"/>
                  </a:lnTo>
                  <a:lnTo>
                    <a:pt x="140" y="314"/>
                  </a:lnTo>
                  <a:lnTo>
                    <a:pt x="140" y="313"/>
                  </a:lnTo>
                  <a:lnTo>
                    <a:pt x="140" y="312"/>
                  </a:lnTo>
                  <a:lnTo>
                    <a:pt x="140" y="310"/>
                  </a:lnTo>
                  <a:lnTo>
                    <a:pt x="139" y="310"/>
                  </a:lnTo>
                  <a:lnTo>
                    <a:pt x="139" y="309"/>
                  </a:lnTo>
                  <a:lnTo>
                    <a:pt x="138" y="309"/>
                  </a:lnTo>
                  <a:lnTo>
                    <a:pt x="138" y="308"/>
                  </a:lnTo>
                  <a:lnTo>
                    <a:pt x="139" y="307"/>
                  </a:lnTo>
                  <a:lnTo>
                    <a:pt x="139" y="306"/>
                  </a:lnTo>
                  <a:lnTo>
                    <a:pt x="139" y="305"/>
                  </a:lnTo>
                  <a:lnTo>
                    <a:pt x="138" y="304"/>
                  </a:lnTo>
                  <a:lnTo>
                    <a:pt x="139" y="304"/>
                  </a:lnTo>
                  <a:lnTo>
                    <a:pt x="140" y="303"/>
                  </a:lnTo>
                  <a:lnTo>
                    <a:pt x="139" y="303"/>
                  </a:lnTo>
                  <a:lnTo>
                    <a:pt x="140" y="301"/>
                  </a:lnTo>
                  <a:lnTo>
                    <a:pt x="141" y="301"/>
                  </a:lnTo>
                  <a:lnTo>
                    <a:pt x="141" y="300"/>
                  </a:lnTo>
                  <a:lnTo>
                    <a:pt x="141" y="299"/>
                  </a:lnTo>
                  <a:lnTo>
                    <a:pt x="141" y="298"/>
                  </a:lnTo>
                  <a:lnTo>
                    <a:pt x="143" y="297"/>
                  </a:lnTo>
                  <a:lnTo>
                    <a:pt x="144" y="297"/>
                  </a:lnTo>
                  <a:lnTo>
                    <a:pt x="144" y="296"/>
                  </a:lnTo>
                  <a:lnTo>
                    <a:pt x="145" y="296"/>
                  </a:lnTo>
                  <a:lnTo>
                    <a:pt x="145" y="295"/>
                  </a:lnTo>
                  <a:lnTo>
                    <a:pt x="144" y="293"/>
                  </a:lnTo>
                  <a:lnTo>
                    <a:pt x="144" y="292"/>
                  </a:lnTo>
                  <a:lnTo>
                    <a:pt x="144" y="291"/>
                  </a:lnTo>
                  <a:lnTo>
                    <a:pt x="143" y="291"/>
                  </a:lnTo>
                  <a:lnTo>
                    <a:pt x="141" y="290"/>
                  </a:lnTo>
                  <a:lnTo>
                    <a:pt x="140" y="290"/>
                  </a:lnTo>
                  <a:lnTo>
                    <a:pt x="139" y="290"/>
                  </a:lnTo>
                  <a:lnTo>
                    <a:pt x="139" y="289"/>
                  </a:lnTo>
                  <a:lnTo>
                    <a:pt x="139" y="288"/>
                  </a:lnTo>
                  <a:lnTo>
                    <a:pt x="138" y="287"/>
                  </a:lnTo>
                  <a:lnTo>
                    <a:pt x="138" y="286"/>
                  </a:lnTo>
                  <a:lnTo>
                    <a:pt x="138" y="284"/>
                  </a:lnTo>
                  <a:lnTo>
                    <a:pt x="137" y="284"/>
                  </a:lnTo>
                  <a:lnTo>
                    <a:pt x="136" y="284"/>
                  </a:lnTo>
                  <a:lnTo>
                    <a:pt x="135" y="283"/>
                  </a:lnTo>
                  <a:lnTo>
                    <a:pt x="133" y="283"/>
                  </a:lnTo>
                  <a:lnTo>
                    <a:pt x="132" y="283"/>
                  </a:lnTo>
                  <a:lnTo>
                    <a:pt x="132" y="282"/>
                  </a:lnTo>
                  <a:lnTo>
                    <a:pt x="132" y="281"/>
                  </a:lnTo>
                  <a:lnTo>
                    <a:pt x="131" y="281"/>
                  </a:lnTo>
                  <a:lnTo>
                    <a:pt x="130" y="281"/>
                  </a:lnTo>
                  <a:lnTo>
                    <a:pt x="131" y="280"/>
                  </a:lnTo>
                  <a:lnTo>
                    <a:pt x="131" y="279"/>
                  </a:lnTo>
                  <a:lnTo>
                    <a:pt x="132" y="279"/>
                  </a:lnTo>
                  <a:lnTo>
                    <a:pt x="133" y="279"/>
                  </a:lnTo>
                  <a:lnTo>
                    <a:pt x="135" y="278"/>
                  </a:lnTo>
                  <a:lnTo>
                    <a:pt x="136" y="276"/>
                  </a:lnTo>
                  <a:lnTo>
                    <a:pt x="136" y="275"/>
                  </a:lnTo>
                  <a:lnTo>
                    <a:pt x="136" y="274"/>
                  </a:lnTo>
                  <a:lnTo>
                    <a:pt x="136" y="273"/>
                  </a:lnTo>
                  <a:lnTo>
                    <a:pt x="136" y="272"/>
                  </a:lnTo>
                  <a:lnTo>
                    <a:pt x="135" y="272"/>
                  </a:lnTo>
                  <a:lnTo>
                    <a:pt x="133" y="272"/>
                  </a:lnTo>
                  <a:lnTo>
                    <a:pt x="133" y="271"/>
                  </a:lnTo>
                  <a:lnTo>
                    <a:pt x="132" y="271"/>
                  </a:lnTo>
                  <a:lnTo>
                    <a:pt x="132" y="270"/>
                  </a:lnTo>
                  <a:lnTo>
                    <a:pt x="131" y="270"/>
                  </a:lnTo>
                  <a:lnTo>
                    <a:pt x="130" y="270"/>
                  </a:lnTo>
                  <a:lnTo>
                    <a:pt x="129" y="270"/>
                  </a:lnTo>
                  <a:lnTo>
                    <a:pt x="128" y="271"/>
                  </a:lnTo>
                  <a:lnTo>
                    <a:pt x="128" y="271"/>
                  </a:lnTo>
                  <a:lnTo>
                    <a:pt x="127" y="271"/>
                  </a:lnTo>
                  <a:lnTo>
                    <a:pt x="126" y="271"/>
                  </a:lnTo>
                  <a:lnTo>
                    <a:pt x="124" y="271"/>
                  </a:lnTo>
                  <a:lnTo>
                    <a:pt x="123" y="270"/>
                  </a:lnTo>
                  <a:lnTo>
                    <a:pt x="122" y="270"/>
                  </a:lnTo>
                  <a:lnTo>
                    <a:pt x="121" y="270"/>
                  </a:lnTo>
                  <a:lnTo>
                    <a:pt x="121" y="269"/>
                  </a:lnTo>
                  <a:lnTo>
                    <a:pt x="121" y="267"/>
                  </a:lnTo>
                  <a:lnTo>
                    <a:pt x="121" y="266"/>
                  </a:lnTo>
                  <a:lnTo>
                    <a:pt x="121" y="265"/>
                  </a:lnTo>
                  <a:lnTo>
                    <a:pt x="120" y="264"/>
                  </a:lnTo>
                  <a:lnTo>
                    <a:pt x="120" y="263"/>
                  </a:lnTo>
                  <a:lnTo>
                    <a:pt x="120" y="262"/>
                  </a:lnTo>
                  <a:lnTo>
                    <a:pt x="119" y="262"/>
                  </a:lnTo>
                  <a:lnTo>
                    <a:pt x="119" y="261"/>
                  </a:lnTo>
                  <a:lnTo>
                    <a:pt x="118" y="261"/>
                  </a:lnTo>
                  <a:lnTo>
                    <a:pt x="116" y="261"/>
                  </a:lnTo>
                  <a:lnTo>
                    <a:pt x="116" y="259"/>
                  </a:lnTo>
                  <a:lnTo>
                    <a:pt x="116" y="258"/>
                  </a:lnTo>
                  <a:lnTo>
                    <a:pt x="115" y="258"/>
                  </a:lnTo>
                  <a:lnTo>
                    <a:pt x="115" y="257"/>
                  </a:lnTo>
                  <a:lnTo>
                    <a:pt x="114" y="256"/>
                  </a:lnTo>
                  <a:lnTo>
                    <a:pt x="113" y="256"/>
                  </a:lnTo>
                  <a:lnTo>
                    <a:pt x="113" y="256"/>
                  </a:lnTo>
                  <a:lnTo>
                    <a:pt x="114" y="255"/>
                  </a:lnTo>
                  <a:lnTo>
                    <a:pt x="115" y="255"/>
                  </a:lnTo>
                  <a:lnTo>
                    <a:pt x="115" y="254"/>
                  </a:lnTo>
                  <a:lnTo>
                    <a:pt x="116" y="254"/>
                  </a:lnTo>
                  <a:lnTo>
                    <a:pt x="115" y="253"/>
                  </a:lnTo>
                  <a:lnTo>
                    <a:pt x="114" y="252"/>
                  </a:lnTo>
                  <a:lnTo>
                    <a:pt x="115" y="252"/>
                  </a:lnTo>
                  <a:lnTo>
                    <a:pt x="115" y="250"/>
                  </a:lnTo>
                  <a:lnTo>
                    <a:pt x="115" y="249"/>
                  </a:lnTo>
                  <a:lnTo>
                    <a:pt x="115" y="248"/>
                  </a:lnTo>
                  <a:lnTo>
                    <a:pt x="115" y="247"/>
                  </a:lnTo>
                  <a:lnTo>
                    <a:pt x="115" y="246"/>
                  </a:lnTo>
                  <a:lnTo>
                    <a:pt x="114" y="246"/>
                  </a:lnTo>
                  <a:lnTo>
                    <a:pt x="113" y="246"/>
                  </a:lnTo>
                  <a:lnTo>
                    <a:pt x="113" y="245"/>
                  </a:lnTo>
                  <a:lnTo>
                    <a:pt x="113" y="244"/>
                  </a:lnTo>
                  <a:lnTo>
                    <a:pt x="113" y="242"/>
                  </a:lnTo>
                  <a:lnTo>
                    <a:pt x="113" y="241"/>
                  </a:lnTo>
                  <a:lnTo>
                    <a:pt x="112" y="241"/>
                  </a:lnTo>
                  <a:lnTo>
                    <a:pt x="112" y="240"/>
                  </a:lnTo>
                  <a:lnTo>
                    <a:pt x="111" y="240"/>
                  </a:lnTo>
                  <a:lnTo>
                    <a:pt x="110" y="239"/>
                  </a:lnTo>
                  <a:lnTo>
                    <a:pt x="110" y="238"/>
                  </a:lnTo>
                  <a:lnTo>
                    <a:pt x="109" y="238"/>
                  </a:lnTo>
                  <a:lnTo>
                    <a:pt x="107" y="238"/>
                  </a:lnTo>
                  <a:lnTo>
                    <a:pt x="106" y="237"/>
                  </a:lnTo>
                  <a:lnTo>
                    <a:pt x="105" y="237"/>
                  </a:lnTo>
                  <a:lnTo>
                    <a:pt x="104" y="237"/>
                  </a:lnTo>
                  <a:lnTo>
                    <a:pt x="104" y="236"/>
                  </a:lnTo>
                  <a:lnTo>
                    <a:pt x="104" y="234"/>
                  </a:lnTo>
                  <a:lnTo>
                    <a:pt x="104" y="233"/>
                  </a:lnTo>
                  <a:lnTo>
                    <a:pt x="104" y="232"/>
                  </a:lnTo>
                  <a:lnTo>
                    <a:pt x="103" y="231"/>
                  </a:lnTo>
                  <a:lnTo>
                    <a:pt x="104" y="231"/>
                  </a:lnTo>
                  <a:lnTo>
                    <a:pt x="104" y="230"/>
                  </a:lnTo>
                  <a:lnTo>
                    <a:pt x="104" y="229"/>
                  </a:lnTo>
                  <a:lnTo>
                    <a:pt x="104" y="229"/>
                  </a:lnTo>
                  <a:lnTo>
                    <a:pt x="105" y="229"/>
                  </a:lnTo>
                  <a:lnTo>
                    <a:pt x="106" y="229"/>
                  </a:lnTo>
                  <a:lnTo>
                    <a:pt x="106" y="228"/>
                  </a:lnTo>
                  <a:lnTo>
                    <a:pt x="107" y="228"/>
                  </a:lnTo>
                  <a:lnTo>
                    <a:pt x="107" y="227"/>
                  </a:lnTo>
                  <a:lnTo>
                    <a:pt x="106" y="225"/>
                  </a:lnTo>
                  <a:lnTo>
                    <a:pt x="105" y="225"/>
                  </a:lnTo>
                  <a:lnTo>
                    <a:pt x="104" y="225"/>
                  </a:lnTo>
                  <a:lnTo>
                    <a:pt x="103" y="224"/>
                  </a:lnTo>
                  <a:lnTo>
                    <a:pt x="102" y="223"/>
                  </a:lnTo>
                  <a:lnTo>
                    <a:pt x="102" y="222"/>
                  </a:lnTo>
                  <a:lnTo>
                    <a:pt x="102" y="221"/>
                  </a:lnTo>
                  <a:lnTo>
                    <a:pt x="101" y="221"/>
                  </a:lnTo>
                  <a:lnTo>
                    <a:pt x="99" y="221"/>
                  </a:lnTo>
                  <a:lnTo>
                    <a:pt x="99" y="220"/>
                  </a:lnTo>
                  <a:lnTo>
                    <a:pt x="99" y="219"/>
                  </a:lnTo>
                  <a:lnTo>
                    <a:pt x="98" y="219"/>
                  </a:lnTo>
                  <a:lnTo>
                    <a:pt x="98" y="217"/>
                  </a:lnTo>
                  <a:lnTo>
                    <a:pt x="98" y="216"/>
                  </a:lnTo>
                  <a:lnTo>
                    <a:pt x="99" y="215"/>
                  </a:lnTo>
                  <a:lnTo>
                    <a:pt x="98" y="215"/>
                  </a:lnTo>
                  <a:lnTo>
                    <a:pt x="98" y="214"/>
                  </a:lnTo>
                  <a:lnTo>
                    <a:pt x="97" y="213"/>
                  </a:lnTo>
                  <a:lnTo>
                    <a:pt x="96" y="213"/>
                  </a:lnTo>
                  <a:lnTo>
                    <a:pt x="96" y="212"/>
                  </a:lnTo>
                  <a:lnTo>
                    <a:pt x="95" y="212"/>
                  </a:lnTo>
                  <a:lnTo>
                    <a:pt x="95" y="211"/>
                  </a:lnTo>
                  <a:lnTo>
                    <a:pt x="95" y="210"/>
                  </a:lnTo>
                  <a:lnTo>
                    <a:pt x="96" y="210"/>
                  </a:lnTo>
                  <a:lnTo>
                    <a:pt x="96" y="208"/>
                  </a:lnTo>
                  <a:lnTo>
                    <a:pt x="97" y="208"/>
                  </a:lnTo>
                  <a:lnTo>
                    <a:pt x="96" y="207"/>
                  </a:lnTo>
                  <a:lnTo>
                    <a:pt x="94" y="206"/>
                  </a:lnTo>
                  <a:lnTo>
                    <a:pt x="93" y="206"/>
                  </a:lnTo>
                  <a:lnTo>
                    <a:pt x="93" y="205"/>
                  </a:lnTo>
                  <a:lnTo>
                    <a:pt x="92" y="204"/>
                  </a:lnTo>
                  <a:lnTo>
                    <a:pt x="90" y="204"/>
                  </a:lnTo>
                  <a:lnTo>
                    <a:pt x="90" y="203"/>
                  </a:lnTo>
                  <a:lnTo>
                    <a:pt x="89" y="203"/>
                  </a:lnTo>
                  <a:lnTo>
                    <a:pt x="88" y="203"/>
                  </a:lnTo>
                  <a:lnTo>
                    <a:pt x="89" y="202"/>
                  </a:lnTo>
                  <a:lnTo>
                    <a:pt x="90" y="202"/>
                  </a:lnTo>
                  <a:lnTo>
                    <a:pt x="92" y="202"/>
                  </a:lnTo>
                  <a:lnTo>
                    <a:pt x="93" y="202"/>
                  </a:lnTo>
                  <a:lnTo>
                    <a:pt x="93" y="200"/>
                  </a:lnTo>
                  <a:lnTo>
                    <a:pt x="94" y="200"/>
                  </a:lnTo>
                  <a:lnTo>
                    <a:pt x="94" y="199"/>
                  </a:lnTo>
                  <a:lnTo>
                    <a:pt x="95" y="199"/>
                  </a:lnTo>
                  <a:lnTo>
                    <a:pt x="95" y="198"/>
                  </a:lnTo>
                  <a:lnTo>
                    <a:pt x="95" y="197"/>
                  </a:lnTo>
                  <a:lnTo>
                    <a:pt x="95" y="196"/>
                  </a:lnTo>
                  <a:lnTo>
                    <a:pt x="95" y="195"/>
                  </a:lnTo>
                  <a:lnTo>
                    <a:pt x="95" y="194"/>
                  </a:lnTo>
                  <a:lnTo>
                    <a:pt x="95" y="193"/>
                  </a:lnTo>
                  <a:lnTo>
                    <a:pt x="94" y="191"/>
                  </a:lnTo>
                  <a:lnTo>
                    <a:pt x="93" y="190"/>
                  </a:lnTo>
                  <a:lnTo>
                    <a:pt x="92" y="189"/>
                  </a:lnTo>
                  <a:lnTo>
                    <a:pt x="90" y="189"/>
                  </a:lnTo>
                  <a:lnTo>
                    <a:pt x="90" y="188"/>
                  </a:lnTo>
                  <a:lnTo>
                    <a:pt x="89" y="187"/>
                  </a:lnTo>
                  <a:lnTo>
                    <a:pt x="88" y="187"/>
                  </a:lnTo>
                  <a:lnTo>
                    <a:pt x="88" y="186"/>
                  </a:lnTo>
                  <a:lnTo>
                    <a:pt x="88" y="185"/>
                  </a:lnTo>
                  <a:lnTo>
                    <a:pt x="87" y="185"/>
                  </a:lnTo>
                  <a:lnTo>
                    <a:pt x="87" y="183"/>
                  </a:lnTo>
                  <a:lnTo>
                    <a:pt x="87" y="182"/>
                  </a:lnTo>
                  <a:lnTo>
                    <a:pt x="87" y="181"/>
                  </a:lnTo>
                  <a:lnTo>
                    <a:pt x="86" y="180"/>
                  </a:lnTo>
                  <a:lnTo>
                    <a:pt x="86" y="179"/>
                  </a:lnTo>
                  <a:lnTo>
                    <a:pt x="86" y="178"/>
                  </a:lnTo>
                  <a:lnTo>
                    <a:pt x="86" y="177"/>
                  </a:lnTo>
                  <a:lnTo>
                    <a:pt x="87" y="176"/>
                  </a:lnTo>
                  <a:lnTo>
                    <a:pt x="87" y="176"/>
                  </a:lnTo>
                  <a:lnTo>
                    <a:pt x="87" y="174"/>
                  </a:lnTo>
                  <a:lnTo>
                    <a:pt x="86" y="173"/>
                  </a:lnTo>
                  <a:lnTo>
                    <a:pt x="86" y="172"/>
                  </a:lnTo>
                  <a:lnTo>
                    <a:pt x="85" y="171"/>
                  </a:lnTo>
                  <a:lnTo>
                    <a:pt x="85" y="170"/>
                  </a:lnTo>
                  <a:lnTo>
                    <a:pt x="84" y="170"/>
                  </a:lnTo>
                  <a:lnTo>
                    <a:pt x="84" y="169"/>
                  </a:lnTo>
                  <a:lnTo>
                    <a:pt x="84" y="168"/>
                  </a:lnTo>
                  <a:lnTo>
                    <a:pt x="83" y="166"/>
                  </a:lnTo>
                  <a:lnTo>
                    <a:pt x="83" y="165"/>
                  </a:lnTo>
                  <a:lnTo>
                    <a:pt x="84" y="165"/>
                  </a:lnTo>
                  <a:lnTo>
                    <a:pt x="85" y="164"/>
                  </a:lnTo>
                  <a:lnTo>
                    <a:pt x="85" y="165"/>
                  </a:lnTo>
                  <a:lnTo>
                    <a:pt x="86" y="165"/>
                  </a:lnTo>
                  <a:lnTo>
                    <a:pt x="87" y="164"/>
                  </a:lnTo>
                  <a:lnTo>
                    <a:pt x="88" y="164"/>
                  </a:lnTo>
                  <a:lnTo>
                    <a:pt x="89" y="163"/>
                  </a:lnTo>
                  <a:lnTo>
                    <a:pt x="89" y="162"/>
                  </a:lnTo>
                  <a:lnTo>
                    <a:pt x="89" y="161"/>
                  </a:lnTo>
                  <a:lnTo>
                    <a:pt x="89" y="160"/>
                  </a:lnTo>
                  <a:lnTo>
                    <a:pt x="89" y="159"/>
                  </a:lnTo>
                  <a:lnTo>
                    <a:pt x="89" y="157"/>
                  </a:lnTo>
                  <a:lnTo>
                    <a:pt x="88" y="157"/>
                  </a:lnTo>
                  <a:lnTo>
                    <a:pt x="88" y="156"/>
                  </a:lnTo>
                  <a:lnTo>
                    <a:pt x="88" y="155"/>
                  </a:lnTo>
                  <a:lnTo>
                    <a:pt x="88" y="154"/>
                  </a:lnTo>
                  <a:lnTo>
                    <a:pt x="88" y="153"/>
                  </a:lnTo>
                  <a:lnTo>
                    <a:pt x="88" y="152"/>
                  </a:lnTo>
                  <a:lnTo>
                    <a:pt x="89" y="152"/>
                  </a:lnTo>
                  <a:lnTo>
                    <a:pt x="89" y="151"/>
                  </a:lnTo>
                  <a:lnTo>
                    <a:pt x="89" y="149"/>
                  </a:lnTo>
                  <a:lnTo>
                    <a:pt x="88" y="148"/>
                  </a:lnTo>
                  <a:lnTo>
                    <a:pt x="88" y="148"/>
                  </a:lnTo>
                  <a:lnTo>
                    <a:pt x="88" y="147"/>
                  </a:lnTo>
                  <a:lnTo>
                    <a:pt x="88" y="146"/>
                  </a:lnTo>
                  <a:lnTo>
                    <a:pt x="87" y="145"/>
                  </a:lnTo>
                  <a:lnTo>
                    <a:pt x="87" y="144"/>
                  </a:lnTo>
                  <a:lnTo>
                    <a:pt x="86" y="143"/>
                  </a:lnTo>
                  <a:lnTo>
                    <a:pt x="86" y="142"/>
                  </a:lnTo>
                  <a:lnTo>
                    <a:pt x="85" y="140"/>
                  </a:lnTo>
                  <a:lnTo>
                    <a:pt x="85" y="139"/>
                  </a:lnTo>
                  <a:lnTo>
                    <a:pt x="85" y="138"/>
                  </a:lnTo>
                  <a:lnTo>
                    <a:pt x="85" y="137"/>
                  </a:lnTo>
                  <a:lnTo>
                    <a:pt x="84" y="136"/>
                  </a:lnTo>
                  <a:lnTo>
                    <a:pt x="84" y="135"/>
                  </a:lnTo>
                  <a:lnTo>
                    <a:pt x="83" y="135"/>
                  </a:lnTo>
                  <a:lnTo>
                    <a:pt x="83" y="134"/>
                  </a:lnTo>
                  <a:lnTo>
                    <a:pt x="83" y="132"/>
                  </a:lnTo>
                  <a:lnTo>
                    <a:pt x="81" y="132"/>
                  </a:lnTo>
                  <a:lnTo>
                    <a:pt x="80" y="132"/>
                  </a:lnTo>
                  <a:lnTo>
                    <a:pt x="80" y="131"/>
                  </a:lnTo>
                  <a:lnTo>
                    <a:pt x="80" y="130"/>
                  </a:lnTo>
                  <a:lnTo>
                    <a:pt x="80" y="129"/>
                  </a:lnTo>
                  <a:lnTo>
                    <a:pt x="80" y="128"/>
                  </a:lnTo>
                  <a:lnTo>
                    <a:pt x="79" y="128"/>
                  </a:lnTo>
                  <a:lnTo>
                    <a:pt x="79" y="127"/>
                  </a:lnTo>
                  <a:lnTo>
                    <a:pt x="79" y="126"/>
                  </a:lnTo>
                  <a:lnTo>
                    <a:pt x="78" y="126"/>
                  </a:lnTo>
                  <a:lnTo>
                    <a:pt x="78" y="124"/>
                  </a:lnTo>
                  <a:lnTo>
                    <a:pt x="77" y="124"/>
                  </a:lnTo>
                  <a:lnTo>
                    <a:pt x="77" y="123"/>
                  </a:lnTo>
                  <a:lnTo>
                    <a:pt x="77" y="122"/>
                  </a:lnTo>
                  <a:lnTo>
                    <a:pt x="78" y="122"/>
                  </a:lnTo>
                  <a:lnTo>
                    <a:pt x="78" y="121"/>
                  </a:lnTo>
                  <a:lnTo>
                    <a:pt x="78" y="121"/>
                  </a:lnTo>
                  <a:lnTo>
                    <a:pt x="77" y="120"/>
                  </a:lnTo>
                  <a:lnTo>
                    <a:pt x="76" y="119"/>
                  </a:lnTo>
                  <a:lnTo>
                    <a:pt x="77" y="118"/>
                  </a:lnTo>
                  <a:lnTo>
                    <a:pt x="76" y="117"/>
                  </a:lnTo>
                  <a:lnTo>
                    <a:pt x="77" y="115"/>
                  </a:lnTo>
                  <a:lnTo>
                    <a:pt x="76" y="114"/>
                  </a:lnTo>
                  <a:lnTo>
                    <a:pt x="76" y="113"/>
                  </a:lnTo>
                  <a:lnTo>
                    <a:pt x="75" y="113"/>
                  </a:lnTo>
                  <a:lnTo>
                    <a:pt x="73" y="112"/>
                  </a:lnTo>
                  <a:lnTo>
                    <a:pt x="72" y="111"/>
                  </a:lnTo>
                  <a:lnTo>
                    <a:pt x="72" y="110"/>
                  </a:lnTo>
                  <a:lnTo>
                    <a:pt x="73" y="109"/>
                  </a:lnTo>
                  <a:lnTo>
                    <a:pt x="73" y="107"/>
                  </a:lnTo>
                  <a:lnTo>
                    <a:pt x="73" y="106"/>
                  </a:lnTo>
                  <a:lnTo>
                    <a:pt x="73" y="105"/>
                  </a:lnTo>
                  <a:lnTo>
                    <a:pt x="72" y="105"/>
                  </a:lnTo>
                  <a:lnTo>
                    <a:pt x="72" y="104"/>
                  </a:lnTo>
                  <a:lnTo>
                    <a:pt x="72" y="103"/>
                  </a:lnTo>
                  <a:lnTo>
                    <a:pt x="71" y="104"/>
                  </a:lnTo>
                  <a:lnTo>
                    <a:pt x="70" y="104"/>
                  </a:lnTo>
                  <a:lnTo>
                    <a:pt x="69" y="104"/>
                  </a:lnTo>
                  <a:lnTo>
                    <a:pt x="68" y="104"/>
                  </a:lnTo>
                  <a:lnTo>
                    <a:pt x="68" y="103"/>
                  </a:lnTo>
                  <a:lnTo>
                    <a:pt x="67" y="102"/>
                  </a:lnTo>
                  <a:lnTo>
                    <a:pt x="66" y="102"/>
                  </a:lnTo>
                  <a:lnTo>
                    <a:pt x="64" y="102"/>
                  </a:lnTo>
                  <a:lnTo>
                    <a:pt x="64" y="101"/>
                  </a:lnTo>
                  <a:lnTo>
                    <a:pt x="63" y="101"/>
                  </a:lnTo>
                  <a:lnTo>
                    <a:pt x="63" y="100"/>
                  </a:lnTo>
                  <a:lnTo>
                    <a:pt x="62" y="100"/>
                  </a:lnTo>
                  <a:lnTo>
                    <a:pt x="62" y="98"/>
                  </a:lnTo>
                  <a:lnTo>
                    <a:pt x="61" y="97"/>
                  </a:lnTo>
                  <a:lnTo>
                    <a:pt x="60" y="96"/>
                  </a:lnTo>
                  <a:lnTo>
                    <a:pt x="59" y="96"/>
                  </a:lnTo>
                  <a:lnTo>
                    <a:pt x="58" y="96"/>
                  </a:lnTo>
                  <a:lnTo>
                    <a:pt x="56" y="95"/>
                  </a:lnTo>
                  <a:lnTo>
                    <a:pt x="55" y="95"/>
                  </a:lnTo>
                  <a:lnTo>
                    <a:pt x="55" y="94"/>
                  </a:lnTo>
                  <a:lnTo>
                    <a:pt x="54" y="94"/>
                  </a:lnTo>
                  <a:lnTo>
                    <a:pt x="54" y="94"/>
                  </a:lnTo>
                  <a:lnTo>
                    <a:pt x="54" y="93"/>
                  </a:lnTo>
                  <a:lnTo>
                    <a:pt x="53" y="93"/>
                  </a:lnTo>
                  <a:lnTo>
                    <a:pt x="52" y="93"/>
                  </a:lnTo>
                  <a:lnTo>
                    <a:pt x="51" y="93"/>
                  </a:lnTo>
                  <a:lnTo>
                    <a:pt x="51" y="92"/>
                  </a:lnTo>
                  <a:lnTo>
                    <a:pt x="50" y="92"/>
                  </a:lnTo>
                  <a:lnTo>
                    <a:pt x="49" y="92"/>
                  </a:lnTo>
                  <a:lnTo>
                    <a:pt x="47" y="92"/>
                  </a:lnTo>
                  <a:lnTo>
                    <a:pt x="47" y="93"/>
                  </a:lnTo>
                  <a:lnTo>
                    <a:pt x="46" y="92"/>
                  </a:lnTo>
                  <a:lnTo>
                    <a:pt x="46" y="90"/>
                  </a:lnTo>
                  <a:lnTo>
                    <a:pt x="46" y="89"/>
                  </a:lnTo>
                  <a:lnTo>
                    <a:pt x="45" y="89"/>
                  </a:lnTo>
                  <a:lnTo>
                    <a:pt x="45" y="89"/>
                  </a:lnTo>
                  <a:lnTo>
                    <a:pt x="44" y="89"/>
                  </a:lnTo>
                  <a:lnTo>
                    <a:pt x="43" y="89"/>
                  </a:lnTo>
                  <a:lnTo>
                    <a:pt x="43" y="88"/>
                  </a:lnTo>
                  <a:lnTo>
                    <a:pt x="43" y="87"/>
                  </a:lnTo>
                  <a:lnTo>
                    <a:pt x="42" y="86"/>
                  </a:lnTo>
                  <a:lnTo>
                    <a:pt x="41" y="86"/>
                  </a:lnTo>
                  <a:lnTo>
                    <a:pt x="39" y="86"/>
                  </a:lnTo>
                  <a:lnTo>
                    <a:pt x="38" y="85"/>
                  </a:lnTo>
                  <a:lnTo>
                    <a:pt x="37" y="85"/>
                  </a:lnTo>
                  <a:lnTo>
                    <a:pt x="36" y="85"/>
                  </a:lnTo>
                  <a:lnTo>
                    <a:pt x="35" y="85"/>
                  </a:lnTo>
                  <a:lnTo>
                    <a:pt x="34" y="86"/>
                  </a:lnTo>
                  <a:lnTo>
                    <a:pt x="33" y="86"/>
                  </a:lnTo>
                  <a:lnTo>
                    <a:pt x="32" y="86"/>
                  </a:lnTo>
                  <a:lnTo>
                    <a:pt x="30" y="85"/>
                  </a:lnTo>
                  <a:lnTo>
                    <a:pt x="29" y="85"/>
                  </a:lnTo>
                  <a:lnTo>
                    <a:pt x="28" y="85"/>
                  </a:lnTo>
                  <a:lnTo>
                    <a:pt x="28" y="84"/>
                  </a:lnTo>
                  <a:lnTo>
                    <a:pt x="28" y="83"/>
                  </a:lnTo>
                  <a:lnTo>
                    <a:pt x="27" y="83"/>
                  </a:lnTo>
                  <a:lnTo>
                    <a:pt x="26" y="81"/>
                  </a:lnTo>
                  <a:lnTo>
                    <a:pt x="26" y="80"/>
                  </a:lnTo>
                  <a:lnTo>
                    <a:pt x="26" y="79"/>
                  </a:lnTo>
                  <a:lnTo>
                    <a:pt x="25" y="79"/>
                  </a:lnTo>
                  <a:lnTo>
                    <a:pt x="25" y="78"/>
                  </a:lnTo>
                  <a:lnTo>
                    <a:pt x="25" y="77"/>
                  </a:lnTo>
                  <a:lnTo>
                    <a:pt x="26" y="76"/>
                  </a:lnTo>
                  <a:lnTo>
                    <a:pt x="26" y="75"/>
                  </a:lnTo>
                  <a:lnTo>
                    <a:pt x="26" y="73"/>
                  </a:lnTo>
                  <a:lnTo>
                    <a:pt x="26" y="72"/>
                  </a:lnTo>
                  <a:lnTo>
                    <a:pt x="25" y="71"/>
                  </a:lnTo>
                  <a:lnTo>
                    <a:pt x="25" y="70"/>
                  </a:lnTo>
                  <a:lnTo>
                    <a:pt x="24" y="69"/>
                  </a:lnTo>
                  <a:lnTo>
                    <a:pt x="23" y="68"/>
                  </a:lnTo>
                  <a:lnTo>
                    <a:pt x="23" y="67"/>
                  </a:lnTo>
                  <a:lnTo>
                    <a:pt x="24" y="67"/>
                  </a:lnTo>
                  <a:lnTo>
                    <a:pt x="24" y="66"/>
                  </a:lnTo>
                  <a:lnTo>
                    <a:pt x="24" y="64"/>
                  </a:lnTo>
                  <a:lnTo>
                    <a:pt x="23" y="64"/>
                  </a:lnTo>
                  <a:lnTo>
                    <a:pt x="23" y="63"/>
                  </a:lnTo>
                  <a:lnTo>
                    <a:pt x="21" y="63"/>
                  </a:lnTo>
                  <a:lnTo>
                    <a:pt x="21" y="62"/>
                  </a:lnTo>
                  <a:lnTo>
                    <a:pt x="23" y="61"/>
                  </a:lnTo>
                  <a:lnTo>
                    <a:pt x="23" y="60"/>
                  </a:lnTo>
                  <a:lnTo>
                    <a:pt x="21" y="59"/>
                  </a:lnTo>
                  <a:lnTo>
                    <a:pt x="21" y="58"/>
                  </a:lnTo>
                  <a:lnTo>
                    <a:pt x="23" y="58"/>
                  </a:lnTo>
                  <a:lnTo>
                    <a:pt x="23" y="56"/>
                  </a:lnTo>
                  <a:lnTo>
                    <a:pt x="24" y="56"/>
                  </a:lnTo>
                  <a:lnTo>
                    <a:pt x="25" y="55"/>
                  </a:lnTo>
                  <a:lnTo>
                    <a:pt x="25" y="54"/>
                  </a:lnTo>
                  <a:lnTo>
                    <a:pt x="26" y="54"/>
                  </a:lnTo>
                  <a:lnTo>
                    <a:pt x="26" y="53"/>
                  </a:lnTo>
                  <a:lnTo>
                    <a:pt x="26" y="52"/>
                  </a:lnTo>
                  <a:lnTo>
                    <a:pt x="25" y="52"/>
                  </a:lnTo>
                  <a:lnTo>
                    <a:pt x="25" y="51"/>
                  </a:lnTo>
                  <a:lnTo>
                    <a:pt x="24" y="51"/>
                  </a:lnTo>
                  <a:lnTo>
                    <a:pt x="24" y="50"/>
                  </a:lnTo>
                  <a:lnTo>
                    <a:pt x="24" y="49"/>
                  </a:lnTo>
                  <a:lnTo>
                    <a:pt x="23" y="49"/>
                  </a:lnTo>
                  <a:lnTo>
                    <a:pt x="23" y="47"/>
                  </a:lnTo>
                  <a:lnTo>
                    <a:pt x="21" y="46"/>
                  </a:lnTo>
                  <a:lnTo>
                    <a:pt x="21" y="45"/>
                  </a:lnTo>
                  <a:lnTo>
                    <a:pt x="20" y="44"/>
                  </a:lnTo>
                  <a:lnTo>
                    <a:pt x="20" y="43"/>
                  </a:lnTo>
                  <a:lnTo>
                    <a:pt x="19" y="42"/>
                  </a:lnTo>
                  <a:lnTo>
                    <a:pt x="19" y="41"/>
                  </a:lnTo>
                  <a:lnTo>
                    <a:pt x="18" y="41"/>
                  </a:lnTo>
                  <a:lnTo>
                    <a:pt x="18" y="39"/>
                  </a:lnTo>
                  <a:lnTo>
                    <a:pt x="18" y="39"/>
                  </a:lnTo>
                  <a:lnTo>
                    <a:pt x="18" y="38"/>
                  </a:lnTo>
                  <a:lnTo>
                    <a:pt x="18" y="37"/>
                  </a:lnTo>
                  <a:lnTo>
                    <a:pt x="17" y="37"/>
                  </a:lnTo>
                  <a:lnTo>
                    <a:pt x="17" y="36"/>
                  </a:lnTo>
                  <a:lnTo>
                    <a:pt x="15" y="37"/>
                  </a:lnTo>
                  <a:lnTo>
                    <a:pt x="13" y="37"/>
                  </a:lnTo>
                  <a:lnTo>
                    <a:pt x="12" y="38"/>
                  </a:lnTo>
                  <a:lnTo>
                    <a:pt x="12" y="39"/>
                  </a:lnTo>
                  <a:lnTo>
                    <a:pt x="11" y="39"/>
                  </a:lnTo>
                  <a:lnTo>
                    <a:pt x="10" y="39"/>
                  </a:lnTo>
                  <a:lnTo>
                    <a:pt x="10" y="38"/>
                  </a:lnTo>
                  <a:lnTo>
                    <a:pt x="9" y="37"/>
                  </a:lnTo>
                  <a:lnTo>
                    <a:pt x="8" y="37"/>
                  </a:lnTo>
                  <a:lnTo>
                    <a:pt x="8" y="36"/>
                  </a:lnTo>
                  <a:lnTo>
                    <a:pt x="7" y="36"/>
                  </a:lnTo>
                  <a:lnTo>
                    <a:pt x="6" y="35"/>
                  </a:lnTo>
                  <a:lnTo>
                    <a:pt x="4" y="35"/>
                  </a:lnTo>
                  <a:lnTo>
                    <a:pt x="3" y="34"/>
                  </a:lnTo>
                  <a:lnTo>
                    <a:pt x="2" y="34"/>
                  </a:lnTo>
                  <a:lnTo>
                    <a:pt x="1" y="33"/>
                  </a:lnTo>
                  <a:lnTo>
                    <a:pt x="1" y="32"/>
                  </a:lnTo>
                  <a:lnTo>
                    <a:pt x="1" y="30"/>
                  </a:lnTo>
                  <a:lnTo>
                    <a:pt x="1" y="29"/>
                  </a:lnTo>
                  <a:lnTo>
                    <a:pt x="2" y="28"/>
                  </a:lnTo>
                  <a:lnTo>
                    <a:pt x="3" y="28"/>
                  </a:lnTo>
                  <a:lnTo>
                    <a:pt x="4" y="28"/>
                  </a:lnTo>
                  <a:lnTo>
                    <a:pt x="4" y="27"/>
                  </a:lnTo>
                  <a:lnTo>
                    <a:pt x="4" y="26"/>
                  </a:lnTo>
                  <a:lnTo>
                    <a:pt x="4" y="25"/>
                  </a:lnTo>
                  <a:lnTo>
                    <a:pt x="3" y="24"/>
                  </a:lnTo>
                  <a:lnTo>
                    <a:pt x="2" y="22"/>
                  </a:lnTo>
                  <a:lnTo>
                    <a:pt x="2" y="21"/>
                  </a:lnTo>
                  <a:lnTo>
                    <a:pt x="1" y="20"/>
                  </a:lnTo>
                  <a:lnTo>
                    <a:pt x="1" y="19"/>
                  </a:lnTo>
                  <a:lnTo>
                    <a:pt x="0" y="18"/>
                  </a:lnTo>
                  <a:lnTo>
                    <a:pt x="1" y="18"/>
                  </a:lnTo>
                  <a:lnTo>
                    <a:pt x="1" y="17"/>
                  </a:lnTo>
                  <a:lnTo>
                    <a:pt x="1" y="16"/>
                  </a:lnTo>
                  <a:lnTo>
                    <a:pt x="1" y="14"/>
                  </a:lnTo>
                  <a:lnTo>
                    <a:pt x="2" y="14"/>
                  </a:lnTo>
                  <a:lnTo>
                    <a:pt x="1" y="13"/>
                  </a:lnTo>
                  <a:lnTo>
                    <a:pt x="2" y="12"/>
                  </a:lnTo>
                  <a:lnTo>
                    <a:pt x="2" y="12"/>
                  </a:lnTo>
                  <a:lnTo>
                    <a:pt x="2" y="11"/>
                  </a:lnTo>
                  <a:lnTo>
                    <a:pt x="3" y="11"/>
                  </a:lnTo>
                  <a:lnTo>
                    <a:pt x="4" y="11"/>
                  </a:lnTo>
                  <a:lnTo>
                    <a:pt x="6" y="11"/>
                  </a:lnTo>
                  <a:lnTo>
                    <a:pt x="6" y="10"/>
                  </a:lnTo>
                  <a:lnTo>
                    <a:pt x="6" y="9"/>
                  </a:lnTo>
                  <a:lnTo>
                    <a:pt x="7" y="9"/>
                  </a:lnTo>
                  <a:lnTo>
                    <a:pt x="7" y="8"/>
                  </a:lnTo>
                  <a:lnTo>
                    <a:pt x="7" y="7"/>
                  </a:lnTo>
                  <a:lnTo>
                    <a:pt x="7" y="5"/>
                  </a:lnTo>
                  <a:lnTo>
                    <a:pt x="7" y="4"/>
                  </a:lnTo>
                  <a:lnTo>
                    <a:pt x="6" y="3"/>
                  </a:lnTo>
                  <a:lnTo>
                    <a:pt x="6" y="2"/>
                  </a:lnTo>
                  <a:lnTo>
                    <a:pt x="4" y="2"/>
                  </a:lnTo>
                  <a:lnTo>
                    <a:pt x="3" y="1"/>
                  </a:lnTo>
                  <a:lnTo>
                    <a:pt x="3" y="0"/>
                  </a:lnTo>
                  <a:lnTo>
                    <a:pt x="4" y="0"/>
                  </a:lnTo>
                  <a:lnTo>
                    <a:pt x="6" y="0"/>
                  </a:lnTo>
                  <a:lnTo>
                    <a:pt x="9" y="0"/>
                  </a:lnTo>
                  <a:lnTo>
                    <a:pt x="10" y="0"/>
                  </a:lnTo>
                  <a:lnTo>
                    <a:pt x="11" y="0"/>
                  </a:lnTo>
                  <a:lnTo>
                    <a:pt x="13" y="0"/>
                  </a:lnTo>
                  <a:lnTo>
                    <a:pt x="15" y="0"/>
                  </a:lnTo>
                  <a:lnTo>
                    <a:pt x="16" y="0"/>
                  </a:lnTo>
                  <a:lnTo>
                    <a:pt x="17" y="0"/>
                  </a:lnTo>
                  <a:lnTo>
                    <a:pt x="18" y="0"/>
                  </a:lnTo>
                  <a:lnTo>
                    <a:pt x="18" y="0"/>
                  </a:lnTo>
                  <a:lnTo>
                    <a:pt x="23" y="0"/>
                  </a:lnTo>
                  <a:lnTo>
                    <a:pt x="27" y="0"/>
                  </a:lnTo>
                  <a:lnTo>
                    <a:pt x="32" y="0"/>
                  </a:lnTo>
                  <a:lnTo>
                    <a:pt x="39" y="0"/>
                  </a:lnTo>
                  <a:lnTo>
                    <a:pt x="45" y="0"/>
                  </a:lnTo>
                  <a:lnTo>
                    <a:pt x="50" y="0"/>
                  </a:lnTo>
                  <a:lnTo>
                    <a:pt x="81" y="0"/>
                  </a:lnTo>
                  <a:lnTo>
                    <a:pt x="93" y="0"/>
                  </a:lnTo>
                  <a:lnTo>
                    <a:pt x="99" y="0"/>
                  </a:lnTo>
                  <a:lnTo>
                    <a:pt x="150" y="0"/>
                  </a:lnTo>
                  <a:lnTo>
                    <a:pt x="162" y="0"/>
                  </a:lnTo>
                  <a:lnTo>
                    <a:pt x="164" y="0"/>
                  </a:lnTo>
                  <a:lnTo>
                    <a:pt x="169" y="0"/>
                  </a:lnTo>
                  <a:lnTo>
                    <a:pt x="171" y="0"/>
                  </a:lnTo>
                  <a:lnTo>
                    <a:pt x="172" y="0"/>
                  </a:lnTo>
                  <a:lnTo>
                    <a:pt x="173" y="0"/>
                  </a:lnTo>
                  <a:lnTo>
                    <a:pt x="179" y="0"/>
                  </a:lnTo>
                  <a:lnTo>
                    <a:pt x="182" y="0"/>
                  </a:lnTo>
                  <a:lnTo>
                    <a:pt x="187" y="0"/>
                  </a:lnTo>
                  <a:lnTo>
                    <a:pt x="199" y="0"/>
                  </a:lnTo>
                  <a:lnTo>
                    <a:pt x="200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7" name="Freeform 90">
              <a:extLst>
                <a:ext uri="{FF2B5EF4-FFF2-40B4-BE49-F238E27FC236}">
                  <a16:creationId xmlns:a16="http://schemas.microsoft.com/office/drawing/2014/main" id="{7EE77F21-6A8D-93DF-DB66-F908FF14DD09}"/>
                </a:ext>
              </a:extLst>
            </p:cNvPr>
            <p:cNvSpPr>
              <a:spLocks/>
            </p:cNvSpPr>
            <p:nvPr/>
          </p:nvSpPr>
          <p:spPr bwMode="auto">
            <a:xfrm>
              <a:off x="3390900" y="3617913"/>
              <a:ext cx="850900" cy="411163"/>
            </a:xfrm>
            <a:custGeom>
              <a:avLst/>
              <a:gdLst>
                <a:gd name="T0" fmla="*/ 536 w 536"/>
                <a:gd name="T1" fmla="*/ 39 h 259"/>
                <a:gd name="T2" fmla="*/ 533 w 536"/>
                <a:gd name="T3" fmla="*/ 87 h 259"/>
                <a:gd name="T4" fmla="*/ 533 w 536"/>
                <a:gd name="T5" fmla="*/ 204 h 259"/>
                <a:gd name="T6" fmla="*/ 463 w 536"/>
                <a:gd name="T7" fmla="*/ 251 h 259"/>
                <a:gd name="T8" fmla="*/ 421 w 536"/>
                <a:gd name="T9" fmla="*/ 251 h 259"/>
                <a:gd name="T10" fmla="*/ 405 w 536"/>
                <a:gd name="T11" fmla="*/ 251 h 259"/>
                <a:gd name="T12" fmla="*/ 394 w 536"/>
                <a:gd name="T13" fmla="*/ 251 h 259"/>
                <a:gd name="T14" fmla="*/ 362 w 536"/>
                <a:gd name="T15" fmla="*/ 251 h 259"/>
                <a:gd name="T16" fmla="*/ 352 w 536"/>
                <a:gd name="T17" fmla="*/ 251 h 259"/>
                <a:gd name="T18" fmla="*/ 339 w 536"/>
                <a:gd name="T19" fmla="*/ 251 h 259"/>
                <a:gd name="T20" fmla="*/ 330 w 536"/>
                <a:gd name="T21" fmla="*/ 251 h 259"/>
                <a:gd name="T22" fmla="*/ 312 w 536"/>
                <a:gd name="T23" fmla="*/ 251 h 259"/>
                <a:gd name="T24" fmla="*/ 292 w 536"/>
                <a:gd name="T25" fmla="*/ 251 h 259"/>
                <a:gd name="T26" fmla="*/ 274 w 536"/>
                <a:gd name="T27" fmla="*/ 251 h 259"/>
                <a:gd name="T28" fmla="*/ 248 w 536"/>
                <a:gd name="T29" fmla="*/ 253 h 259"/>
                <a:gd name="T30" fmla="*/ 217 w 536"/>
                <a:gd name="T31" fmla="*/ 252 h 259"/>
                <a:gd name="T32" fmla="*/ 171 w 536"/>
                <a:gd name="T33" fmla="*/ 235 h 259"/>
                <a:gd name="T34" fmla="*/ 149 w 536"/>
                <a:gd name="T35" fmla="*/ 230 h 259"/>
                <a:gd name="T36" fmla="*/ 110 w 536"/>
                <a:gd name="T37" fmla="*/ 160 h 259"/>
                <a:gd name="T38" fmla="*/ 64 w 536"/>
                <a:gd name="T39" fmla="*/ 116 h 259"/>
                <a:gd name="T40" fmla="*/ 37 w 536"/>
                <a:gd name="T41" fmla="*/ 80 h 259"/>
                <a:gd name="T42" fmla="*/ 21 w 536"/>
                <a:gd name="T43" fmla="*/ 69 h 259"/>
                <a:gd name="T44" fmla="*/ 2 w 536"/>
                <a:gd name="T45" fmla="*/ 2 h 259"/>
                <a:gd name="T46" fmla="*/ 10 w 536"/>
                <a:gd name="T47" fmla="*/ 2 h 259"/>
                <a:gd name="T48" fmla="*/ 18 w 536"/>
                <a:gd name="T49" fmla="*/ 2 h 259"/>
                <a:gd name="T50" fmla="*/ 27 w 536"/>
                <a:gd name="T51" fmla="*/ 2 h 259"/>
                <a:gd name="T52" fmla="*/ 35 w 536"/>
                <a:gd name="T53" fmla="*/ 2 h 259"/>
                <a:gd name="T54" fmla="*/ 42 w 536"/>
                <a:gd name="T55" fmla="*/ 2 h 259"/>
                <a:gd name="T56" fmla="*/ 51 w 536"/>
                <a:gd name="T57" fmla="*/ 2 h 259"/>
                <a:gd name="T58" fmla="*/ 64 w 536"/>
                <a:gd name="T59" fmla="*/ 2 h 259"/>
                <a:gd name="T60" fmla="*/ 71 w 536"/>
                <a:gd name="T61" fmla="*/ 2 h 259"/>
                <a:gd name="T62" fmla="*/ 113 w 536"/>
                <a:gd name="T63" fmla="*/ 2 h 259"/>
                <a:gd name="T64" fmla="*/ 121 w 536"/>
                <a:gd name="T65" fmla="*/ 2 h 259"/>
                <a:gd name="T66" fmla="*/ 131 w 536"/>
                <a:gd name="T67" fmla="*/ 2 h 259"/>
                <a:gd name="T68" fmla="*/ 141 w 536"/>
                <a:gd name="T69" fmla="*/ 2 h 259"/>
                <a:gd name="T70" fmla="*/ 157 w 536"/>
                <a:gd name="T71" fmla="*/ 2 h 259"/>
                <a:gd name="T72" fmla="*/ 174 w 536"/>
                <a:gd name="T73" fmla="*/ 2 h 259"/>
                <a:gd name="T74" fmla="*/ 187 w 536"/>
                <a:gd name="T75" fmla="*/ 2 h 259"/>
                <a:gd name="T76" fmla="*/ 197 w 536"/>
                <a:gd name="T77" fmla="*/ 2 h 259"/>
                <a:gd name="T78" fmla="*/ 206 w 536"/>
                <a:gd name="T79" fmla="*/ 2 h 259"/>
                <a:gd name="T80" fmla="*/ 215 w 536"/>
                <a:gd name="T81" fmla="*/ 2 h 259"/>
                <a:gd name="T82" fmla="*/ 228 w 536"/>
                <a:gd name="T83" fmla="*/ 2 h 259"/>
                <a:gd name="T84" fmla="*/ 238 w 536"/>
                <a:gd name="T85" fmla="*/ 2 h 259"/>
                <a:gd name="T86" fmla="*/ 249 w 536"/>
                <a:gd name="T87" fmla="*/ 2 h 259"/>
                <a:gd name="T88" fmla="*/ 262 w 536"/>
                <a:gd name="T89" fmla="*/ 2 h 259"/>
                <a:gd name="T90" fmla="*/ 282 w 536"/>
                <a:gd name="T91" fmla="*/ 2 h 259"/>
                <a:gd name="T92" fmla="*/ 299 w 536"/>
                <a:gd name="T93" fmla="*/ 2 h 259"/>
                <a:gd name="T94" fmla="*/ 316 w 536"/>
                <a:gd name="T95" fmla="*/ 2 h 259"/>
                <a:gd name="T96" fmla="*/ 337 w 536"/>
                <a:gd name="T97" fmla="*/ 2 h 259"/>
                <a:gd name="T98" fmla="*/ 352 w 536"/>
                <a:gd name="T99" fmla="*/ 2 h 259"/>
                <a:gd name="T100" fmla="*/ 363 w 536"/>
                <a:gd name="T101" fmla="*/ 1 h 259"/>
                <a:gd name="T102" fmla="*/ 372 w 536"/>
                <a:gd name="T103" fmla="*/ 2 h 259"/>
                <a:gd name="T104" fmla="*/ 387 w 536"/>
                <a:gd name="T105" fmla="*/ 2 h 259"/>
                <a:gd name="T106" fmla="*/ 416 w 536"/>
                <a:gd name="T107" fmla="*/ 2 h 259"/>
                <a:gd name="T108" fmla="*/ 532 w 536"/>
                <a:gd name="T109" fmla="*/ 1 h 2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536" h="259">
                  <a:moveTo>
                    <a:pt x="532" y="1"/>
                  </a:moveTo>
                  <a:lnTo>
                    <a:pt x="532" y="16"/>
                  </a:lnTo>
                  <a:lnTo>
                    <a:pt x="533" y="23"/>
                  </a:lnTo>
                  <a:lnTo>
                    <a:pt x="528" y="23"/>
                  </a:lnTo>
                  <a:lnTo>
                    <a:pt x="528" y="32"/>
                  </a:lnTo>
                  <a:lnTo>
                    <a:pt x="536" y="32"/>
                  </a:lnTo>
                  <a:lnTo>
                    <a:pt x="536" y="39"/>
                  </a:lnTo>
                  <a:lnTo>
                    <a:pt x="533" y="39"/>
                  </a:lnTo>
                  <a:lnTo>
                    <a:pt x="533" y="45"/>
                  </a:lnTo>
                  <a:lnTo>
                    <a:pt x="533" y="60"/>
                  </a:lnTo>
                  <a:lnTo>
                    <a:pt x="533" y="75"/>
                  </a:lnTo>
                  <a:lnTo>
                    <a:pt x="533" y="76"/>
                  </a:lnTo>
                  <a:lnTo>
                    <a:pt x="533" y="80"/>
                  </a:lnTo>
                  <a:lnTo>
                    <a:pt x="533" y="87"/>
                  </a:lnTo>
                  <a:lnTo>
                    <a:pt x="533" y="90"/>
                  </a:lnTo>
                  <a:lnTo>
                    <a:pt x="533" y="93"/>
                  </a:lnTo>
                  <a:lnTo>
                    <a:pt x="533" y="94"/>
                  </a:lnTo>
                  <a:lnTo>
                    <a:pt x="533" y="109"/>
                  </a:lnTo>
                  <a:lnTo>
                    <a:pt x="533" y="186"/>
                  </a:lnTo>
                  <a:lnTo>
                    <a:pt x="533" y="202"/>
                  </a:lnTo>
                  <a:lnTo>
                    <a:pt x="533" y="204"/>
                  </a:lnTo>
                  <a:lnTo>
                    <a:pt x="533" y="249"/>
                  </a:lnTo>
                  <a:lnTo>
                    <a:pt x="526" y="249"/>
                  </a:lnTo>
                  <a:lnTo>
                    <a:pt x="504" y="249"/>
                  </a:lnTo>
                  <a:lnTo>
                    <a:pt x="491" y="251"/>
                  </a:lnTo>
                  <a:lnTo>
                    <a:pt x="488" y="251"/>
                  </a:lnTo>
                  <a:lnTo>
                    <a:pt x="464" y="251"/>
                  </a:lnTo>
                  <a:lnTo>
                    <a:pt x="463" y="251"/>
                  </a:lnTo>
                  <a:lnTo>
                    <a:pt x="451" y="251"/>
                  </a:lnTo>
                  <a:lnTo>
                    <a:pt x="432" y="251"/>
                  </a:lnTo>
                  <a:lnTo>
                    <a:pt x="425" y="251"/>
                  </a:lnTo>
                  <a:lnTo>
                    <a:pt x="424" y="251"/>
                  </a:lnTo>
                  <a:lnTo>
                    <a:pt x="423" y="251"/>
                  </a:lnTo>
                  <a:lnTo>
                    <a:pt x="422" y="251"/>
                  </a:lnTo>
                  <a:lnTo>
                    <a:pt x="421" y="251"/>
                  </a:lnTo>
                  <a:lnTo>
                    <a:pt x="420" y="251"/>
                  </a:lnTo>
                  <a:lnTo>
                    <a:pt x="419" y="251"/>
                  </a:lnTo>
                  <a:lnTo>
                    <a:pt x="418" y="251"/>
                  </a:lnTo>
                  <a:lnTo>
                    <a:pt x="415" y="251"/>
                  </a:lnTo>
                  <a:lnTo>
                    <a:pt x="407" y="251"/>
                  </a:lnTo>
                  <a:lnTo>
                    <a:pt x="406" y="251"/>
                  </a:lnTo>
                  <a:lnTo>
                    <a:pt x="405" y="251"/>
                  </a:lnTo>
                  <a:lnTo>
                    <a:pt x="404" y="251"/>
                  </a:lnTo>
                  <a:lnTo>
                    <a:pt x="403" y="251"/>
                  </a:lnTo>
                  <a:lnTo>
                    <a:pt x="402" y="251"/>
                  </a:lnTo>
                  <a:lnTo>
                    <a:pt x="401" y="251"/>
                  </a:lnTo>
                  <a:lnTo>
                    <a:pt x="399" y="251"/>
                  </a:lnTo>
                  <a:lnTo>
                    <a:pt x="395" y="251"/>
                  </a:lnTo>
                  <a:lnTo>
                    <a:pt x="394" y="251"/>
                  </a:lnTo>
                  <a:lnTo>
                    <a:pt x="393" y="251"/>
                  </a:lnTo>
                  <a:lnTo>
                    <a:pt x="391" y="251"/>
                  </a:lnTo>
                  <a:lnTo>
                    <a:pt x="391" y="251"/>
                  </a:lnTo>
                  <a:lnTo>
                    <a:pt x="390" y="251"/>
                  </a:lnTo>
                  <a:lnTo>
                    <a:pt x="389" y="251"/>
                  </a:lnTo>
                  <a:lnTo>
                    <a:pt x="363" y="251"/>
                  </a:lnTo>
                  <a:lnTo>
                    <a:pt x="362" y="251"/>
                  </a:lnTo>
                  <a:lnTo>
                    <a:pt x="361" y="251"/>
                  </a:lnTo>
                  <a:lnTo>
                    <a:pt x="360" y="251"/>
                  </a:lnTo>
                  <a:lnTo>
                    <a:pt x="359" y="251"/>
                  </a:lnTo>
                  <a:lnTo>
                    <a:pt x="356" y="251"/>
                  </a:lnTo>
                  <a:lnTo>
                    <a:pt x="355" y="251"/>
                  </a:lnTo>
                  <a:lnTo>
                    <a:pt x="354" y="251"/>
                  </a:lnTo>
                  <a:lnTo>
                    <a:pt x="352" y="251"/>
                  </a:lnTo>
                  <a:lnTo>
                    <a:pt x="351" y="251"/>
                  </a:lnTo>
                  <a:lnTo>
                    <a:pt x="348" y="251"/>
                  </a:lnTo>
                  <a:lnTo>
                    <a:pt x="346" y="251"/>
                  </a:lnTo>
                  <a:lnTo>
                    <a:pt x="344" y="251"/>
                  </a:lnTo>
                  <a:lnTo>
                    <a:pt x="343" y="251"/>
                  </a:lnTo>
                  <a:lnTo>
                    <a:pt x="341" y="251"/>
                  </a:lnTo>
                  <a:lnTo>
                    <a:pt x="339" y="251"/>
                  </a:lnTo>
                  <a:lnTo>
                    <a:pt x="337" y="251"/>
                  </a:lnTo>
                  <a:lnTo>
                    <a:pt x="336" y="251"/>
                  </a:lnTo>
                  <a:lnTo>
                    <a:pt x="335" y="251"/>
                  </a:lnTo>
                  <a:lnTo>
                    <a:pt x="334" y="251"/>
                  </a:lnTo>
                  <a:lnTo>
                    <a:pt x="333" y="251"/>
                  </a:lnTo>
                  <a:lnTo>
                    <a:pt x="331" y="251"/>
                  </a:lnTo>
                  <a:lnTo>
                    <a:pt x="330" y="251"/>
                  </a:lnTo>
                  <a:lnTo>
                    <a:pt x="328" y="251"/>
                  </a:lnTo>
                  <a:lnTo>
                    <a:pt x="327" y="251"/>
                  </a:lnTo>
                  <a:lnTo>
                    <a:pt x="322" y="251"/>
                  </a:lnTo>
                  <a:lnTo>
                    <a:pt x="319" y="251"/>
                  </a:lnTo>
                  <a:lnTo>
                    <a:pt x="316" y="251"/>
                  </a:lnTo>
                  <a:lnTo>
                    <a:pt x="315" y="251"/>
                  </a:lnTo>
                  <a:lnTo>
                    <a:pt x="312" y="251"/>
                  </a:lnTo>
                  <a:lnTo>
                    <a:pt x="311" y="251"/>
                  </a:lnTo>
                  <a:lnTo>
                    <a:pt x="310" y="251"/>
                  </a:lnTo>
                  <a:lnTo>
                    <a:pt x="309" y="251"/>
                  </a:lnTo>
                  <a:lnTo>
                    <a:pt x="303" y="251"/>
                  </a:lnTo>
                  <a:lnTo>
                    <a:pt x="302" y="251"/>
                  </a:lnTo>
                  <a:lnTo>
                    <a:pt x="301" y="251"/>
                  </a:lnTo>
                  <a:lnTo>
                    <a:pt x="292" y="251"/>
                  </a:lnTo>
                  <a:lnTo>
                    <a:pt x="291" y="251"/>
                  </a:lnTo>
                  <a:lnTo>
                    <a:pt x="285" y="251"/>
                  </a:lnTo>
                  <a:lnTo>
                    <a:pt x="283" y="251"/>
                  </a:lnTo>
                  <a:lnTo>
                    <a:pt x="283" y="251"/>
                  </a:lnTo>
                  <a:lnTo>
                    <a:pt x="279" y="251"/>
                  </a:lnTo>
                  <a:lnTo>
                    <a:pt x="277" y="251"/>
                  </a:lnTo>
                  <a:lnTo>
                    <a:pt x="274" y="251"/>
                  </a:lnTo>
                  <a:lnTo>
                    <a:pt x="270" y="251"/>
                  </a:lnTo>
                  <a:lnTo>
                    <a:pt x="273" y="255"/>
                  </a:lnTo>
                  <a:lnTo>
                    <a:pt x="274" y="259"/>
                  </a:lnTo>
                  <a:lnTo>
                    <a:pt x="269" y="259"/>
                  </a:lnTo>
                  <a:lnTo>
                    <a:pt x="253" y="259"/>
                  </a:lnTo>
                  <a:lnTo>
                    <a:pt x="253" y="253"/>
                  </a:lnTo>
                  <a:lnTo>
                    <a:pt x="248" y="253"/>
                  </a:lnTo>
                  <a:lnTo>
                    <a:pt x="247" y="253"/>
                  </a:lnTo>
                  <a:lnTo>
                    <a:pt x="244" y="253"/>
                  </a:lnTo>
                  <a:lnTo>
                    <a:pt x="243" y="253"/>
                  </a:lnTo>
                  <a:lnTo>
                    <a:pt x="242" y="253"/>
                  </a:lnTo>
                  <a:lnTo>
                    <a:pt x="228" y="252"/>
                  </a:lnTo>
                  <a:lnTo>
                    <a:pt x="219" y="252"/>
                  </a:lnTo>
                  <a:lnTo>
                    <a:pt x="217" y="252"/>
                  </a:lnTo>
                  <a:lnTo>
                    <a:pt x="198" y="252"/>
                  </a:lnTo>
                  <a:lnTo>
                    <a:pt x="198" y="240"/>
                  </a:lnTo>
                  <a:lnTo>
                    <a:pt x="196" y="240"/>
                  </a:lnTo>
                  <a:lnTo>
                    <a:pt x="190" y="240"/>
                  </a:lnTo>
                  <a:lnTo>
                    <a:pt x="191" y="235"/>
                  </a:lnTo>
                  <a:lnTo>
                    <a:pt x="184" y="235"/>
                  </a:lnTo>
                  <a:lnTo>
                    <a:pt x="171" y="235"/>
                  </a:lnTo>
                  <a:lnTo>
                    <a:pt x="168" y="235"/>
                  </a:lnTo>
                  <a:lnTo>
                    <a:pt x="168" y="232"/>
                  </a:lnTo>
                  <a:lnTo>
                    <a:pt x="168" y="231"/>
                  </a:lnTo>
                  <a:lnTo>
                    <a:pt x="168" y="231"/>
                  </a:lnTo>
                  <a:lnTo>
                    <a:pt x="156" y="230"/>
                  </a:lnTo>
                  <a:lnTo>
                    <a:pt x="154" y="230"/>
                  </a:lnTo>
                  <a:lnTo>
                    <a:pt x="149" y="230"/>
                  </a:lnTo>
                  <a:lnTo>
                    <a:pt x="149" y="220"/>
                  </a:lnTo>
                  <a:lnTo>
                    <a:pt x="149" y="185"/>
                  </a:lnTo>
                  <a:lnTo>
                    <a:pt x="147" y="185"/>
                  </a:lnTo>
                  <a:lnTo>
                    <a:pt x="147" y="180"/>
                  </a:lnTo>
                  <a:lnTo>
                    <a:pt x="131" y="181"/>
                  </a:lnTo>
                  <a:lnTo>
                    <a:pt x="133" y="159"/>
                  </a:lnTo>
                  <a:lnTo>
                    <a:pt x="110" y="160"/>
                  </a:lnTo>
                  <a:lnTo>
                    <a:pt x="110" y="138"/>
                  </a:lnTo>
                  <a:lnTo>
                    <a:pt x="79" y="137"/>
                  </a:lnTo>
                  <a:lnTo>
                    <a:pt x="79" y="117"/>
                  </a:lnTo>
                  <a:lnTo>
                    <a:pt x="79" y="116"/>
                  </a:lnTo>
                  <a:lnTo>
                    <a:pt x="78" y="116"/>
                  </a:lnTo>
                  <a:lnTo>
                    <a:pt x="75" y="116"/>
                  </a:lnTo>
                  <a:lnTo>
                    <a:pt x="64" y="116"/>
                  </a:lnTo>
                  <a:lnTo>
                    <a:pt x="64" y="93"/>
                  </a:lnTo>
                  <a:lnTo>
                    <a:pt x="59" y="93"/>
                  </a:lnTo>
                  <a:lnTo>
                    <a:pt x="39" y="93"/>
                  </a:lnTo>
                  <a:lnTo>
                    <a:pt x="39" y="92"/>
                  </a:lnTo>
                  <a:lnTo>
                    <a:pt x="39" y="85"/>
                  </a:lnTo>
                  <a:lnTo>
                    <a:pt x="37" y="85"/>
                  </a:lnTo>
                  <a:lnTo>
                    <a:pt x="37" y="80"/>
                  </a:lnTo>
                  <a:lnTo>
                    <a:pt x="33" y="80"/>
                  </a:lnTo>
                  <a:lnTo>
                    <a:pt x="33" y="77"/>
                  </a:lnTo>
                  <a:lnTo>
                    <a:pt x="29" y="77"/>
                  </a:lnTo>
                  <a:lnTo>
                    <a:pt x="29" y="74"/>
                  </a:lnTo>
                  <a:lnTo>
                    <a:pt x="26" y="73"/>
                  </a:lnTo>
                  <a:lnTo>
                    <a:pt x="26" y="69"/>
                  </a:lnTo>
                  <a:lnTo>
                    <a:pt x="21" y="69"/>
                  </a:lnTo>
                  <a:lnTo>
                    <a:pt x="21" y="48"/>
                  </a:lnTo>
                  <a:lnTo>
                    <a:pt x="0" y="46"/>
                  </a:lnTo>
                  <a:lnTo>
                    <a:pt x="0" y="19"/>
                  </a:lnTo>
                  <a:lnTo>
                    <a:pt x="0" y="18"/>
                  </a:lnTo>
                  <a:lnTo>
                    <a:pt x="0" y="6"/>
                  </a:lnTo>
                  <a:lnTo>
                    <a:pt x="0" y="2"/>
                  </a:lnTo>
                  <a:lnTo>
                    <a:pt x="2" y="2"/>
                  </a:lnTo>
                  <a:lnTo>
                    <a:pt x="3" y="2"/>
                  </a:lnTo>
                  <a:lnTo>
                    <a:pt x="4" y="2"/>
                  </a:lnTo>
                  <a:lnTo>
                    <a:pt x="5" y="2"/>
                  </a:lnTo>
                  <a:lnTo>
                    <a:pt x="8" y="2"/>
                  </a:lnTo>
                  <a:lnTo>
                    <a:pt x="9" y="2"/>
                  </a:lnTo>
                  <a:lnTo>
                    <a:pt x="10" y="2"/>
                  </a:lnTo>
                  <a:lnTo>
                    <a:pt x="10" y="2"/>
                  </a:lnTo>
                  <a:lnTo>
                    <a:pt x="11" y="2"/>
                  </a:lnTo>
                  <a:lnTo>
                    <a:pt x="12" y="2"/>
                  </a:lnTo>
                  <a:lnTo>
                    <a:pt x="13" y="2"/>
                  </a:lnTo>
                  <a:lnTo>
                    <a:pt x="15" y="2"/>
                  </a:lnTo>
                  <a:lnTo>
                    <a:pt x="16" y="2"/>
                  </a:lnTo>
                  <a:lnTo>
                    <a:pt x="17" y="2"/>
                  </a:lnTo>
                  <a:lnTo>
                    <a:pt x="18" y="2"/>
                  </a:lnTo>
                  <a:lnTo>
                    <a:pt x="19" y="2"/>
                  </a:lnTo>
                  <a:lnTo>
                    <a:pt x="20" y="2"/>
                  </a:lnTo>
                  <a:lnTo>
                    <a:pt x="22" y="2"/>
                  </a:lnTo>
                  <a:lnTo>
                    <a:pt x="24" y="2"/>
                  </a:lnTo>
                  <a:lnTo>
                    <a:pt x="25" y="2"/>
                  </a:lnTo>
                  <a:lnTo>
                    <a:pt x="26" y="2"/>
                  </a:lnTo>
                  <a:lnTo>
                    <a:pt x="27" y="2"/>
                  </a:lnTo>
                  <a:lnTo>
                    <a:pt x="28" y="2"/>
                  </a:lnTo>
                  <a:lnTo>
                    <a:pt x="29" y="2"/>
                  </a:lnTo>
                  <a:lnTo>
                    <a:pt x="30" y="2"/>
                  </a:lnTo>
                  <a:lnTo>
                    <a:pt x="31" y="2"/>
                  </a:lnTo>
                  <a:lnTo>
                    <a:pt x="33" y="2"/>
                  </a:lnTo>
                  <a:lnTo>
                    <a:pt x="34" y="2"/>
                  </a:lnTo>
                  <a:lnTo>
                    <a:pt x="35" y="2"/>
                  </a:lnTo>
                  <a:lnTo>
                    <a:pt x="36" y="2"/>
                  </a:lnTo>
                  <a:lnTo>
                    <a:pt x="37" y="2"/>
                  </a:lnTo>
                  <a:lnTo>
                    <a:pt x="37" y="2"/>
                  </a:lnTo>
                  <a:lnTo>
                    <a:pt x="38" y="2"/>
                  </a:lnTo>
                  <a:lnTo>
                    <a:pt x="39" y="2"/>
                  </a:lnTo>
                  <a:lnTo>
                    <a:pt x="41" y="2"/>
                  </a:lnTo>
                  <a:lnTo>
                    <a:pt x="42" y="2"/>
                  </a:lnTo>
                  <a:lnTo>
                    <a:pt x="43" y="2"/>
                  </a:lnTo>
                  <a:lnTo>
                    <a:pt x="44" y="2"/>
                  </a:lnTo>
                  <a:lnTo>
                    <a:pt x="45" y="2"/>
                  </a:lnTo>
                  <a:lnTo>
                    <a:pt x="46" y="2"/>
                  </a:lnTo>
                  <a:lnTo>
                    <a:pt x="47" y="2"/>
                  </a:lnTo>
                  <a:lnTo>
                    <a:pt x="50" y="2"/>
                  </a:lnTo>
                  <a:lnTo>
                    <a:pt x="51" y="2"/>
                  </a:lnTo>
                  <a:lnTo>
                    <a:pt x="53" y="2"/>
                  </a:lnTo>
                  <a:lnTo>
                    <a:pt x="54" y="2"/>
                  </a:lnTo>
                  <a:lnTo>
                    <a:pt x="56" y="2"/>
                  </a:lnTo>
                  <a:lnTo>
                    <a:pt x="58" y="2"/>
                  </a:lnTo>
                  <a:lnTo>
                    <a:pt x="59" y="2"/>
                  </a:lnTo>
                  <a:lnTo>
                    <a:pt x="61" y="2"/>
                  </a:lnTo>
                  <a:lnTo>
                    <a:pt x="64" y="2"/>
                  </a:lnTo>
                  <a:lnTo>
                    <a:pt x="64" y="2"/>
                  </a:lnTo>
                  <a:lnTo>
                    <a:pt x="65" y="2"/>
                  </a:lnTo>
                  <a:lnTo>
                    <a:pt x="67" y="2"/>
                  </a:lnTo>
                  <a:lnTo>
                    <a:pt x="68" y="2"/>
                  </a:lnTo>
                  <a:lnTo>
                    <a:pt x="69" y="2"/>
                  </a:lnTo>
                  <a:lnTo>
                    <a:pt x="70" y="2"/>
                  </a:lnTo>
                  <a:lnTo>
                    <a:pt x="71" y="2"/>
                  </a:lnTo>
                  <a:lnTo>
                    <a:pt x="77" y="2"/>
                  </a:lnTo>
                  <a:lnTo>
                    <a:pt x="80" y="2"/>
                  </a:lnTo>
                  <a:lnTo>
                    <a:pt x="82" y="2"/>
                  </a:lnTo>
                  <a:lnTo>
                    <a:pt x="86" y="2"/>
                  </a:lnTo>
                  <a:lnTo>
                    <a:pt x="110" y="2"/>
                  </a:lnTo>
                  <a:lnTo>
                    <a:pt x="111" y="2"/>
                  </a:lnTo>
                  <a:lnTo>
                    <a:pt x="113" y="2"/>
                  </a:lnTo>
                  <a:lnTo>
                    <a:pt x="114" y="2"/>
                  </a:lnTo>
                  <a:lnTo>
                    <a:pt x="115" y="2"/>
                  </a:lnTo>
                  <a:lnTo>
                    <a:pt x="118" y="2"/>
                  </a:lnTo>
                  <a:lnTo>
                    <a:pt x="119" y="2"/>
                  </a:lnTo>
                  <a:lnTo>
                    <a:pt x="119" y="2"/>
                  </a:lnTo>
                  <a:lnTo>
                    <a:pt x="120" y="2"/>
                  </a:lnTo>
                  <a:lnTo>
                    <a:pt x="121" y="2"/>
                  </a:lnTo>
                  <a:lnTo>
                    <a:pt x="122" y="2"/>
                  </a:lnTo>
                  <a:lnTo>
                    <a:pt x="124" y="2"/>
                  </a:lnTo>
                  <a:lnTo>
                    <a:pt x="125" y="2"/>
                  </a:lnTo>
                  <a:lnTo>
                    <a:pt x="127" y="2"/>
                  </a:lnTo>
                  <a:lnTo>
                    <a:pt x="128" y="2"/>
                  </a:lnTo>
                  <a:lnTo>
                    <a:pt x="129" y="2"/>
                  </a:lnTo>
                  <a:lnTo>
                    <a:pt x="131" y="2"/>
                  </a:lnTo>
                  <a:lnTo>
                    <a:pt x="132" y="2"/>
                  </a:lnTo>
                  <a:lnTo>
                    <a:pt x="133" y="2"/>
                  </a:lnTo>
                  <a:lnTo>
                    <a:pt x="135" y="2"/>
                  </a:lnTo>
                  <a:lnTo>
                    <a:pt x="137" y="2"/>
                  </a:lnTo>
                  <a:lnTo>
                    <a:pt x="138" y="2"/>
                  </a:lnTo>
                  <a:lnTo>
                    <a:pt x="139" y="2"/>
                  </a:lnTo>
                  <a:lnTo>
                    <a:pt x="141" y="2"/>
                  </a:lnTo>
                  <a:lnTo>
                    <a:pt x="145" y="2"/>
                  </a:lnTo>
                  <a:lnTo>
                    <a:pt x="147" y="2"/>
                  </a:lnTo>
                  <a:lnTo>
                    <a:pt x="149" y="2"/>
                  </a:lnTo>
                  <a:lnTo>
                    <a:pt x="151" y="2"/>
                  </a:lnTo>
                  <a:lnTo>
                    <a:pt x="154" y="2"/>
                  </a:lnTo>
                  <a:lnTo>
                    <a:pt x="155" y="2"/>
                  </a:lnTo>
                  <a:lnTo>
                    <a:pt x="157" y="2"/>
                  </a:lnTo>
                  <a:lnTo>
                    <a:pt x="159" y="2"/>
                  </a:lnTo>
                  <a:lnTo>
                    <a:pt x="161" y="2"/>
                  </a:lnTo>
                  <a:lnTo>
                    <a:pt x="162" y="2"/>
                  </a:lnTo>
                  <a:lnTo>
                    <a:pt x="165" y="2"/>
                  </a:lnTo>
                  <a:lnTo>
                    <a:pt x="167" y="2"/>
                  </a:lnTo>
                  <a:lnTo>
                    <a:pt x="171" y="2"/>
                  </a:lnTo>
                  <a:lnTo>
                    <a:pt x="174" y="2"/>
                  </a:lnTo>
                  <a:lnTo>
                    <a:pt x="174" y="2"/>
                  </a:lnTo>
                  <a:lnTo>
                    <a:pt x="178" y="2"/>
                  </a:lnTo>
                  <a:lnTo>
                    <a:pt x="180" y="2"/>
                  </a:lnTo>
                  <a:lnTo>
                    <a:pt x="181" y="2"/>
                  </a:lnTo>
                  <a:lnTo>
                    <a:pt x="182" y="2"/>
                  </a:lnTo>
                  <a:lnTo>
                    <a:pt x="185" y="2"/>
                  </a:lnTo>
                  <a:lnTo>
                    <a:pt x="187" y="2"/>
                  </a:lnTo>
                  <a:lnTo>
                    <a:pt x="188" y="2"/>
                  </a:lnTo>
                  <a:lnTo>
                    <a:pt x="189" y="2"/>
                  </a:lnTo>
                  <a:lnTo>
                    <a:pt x="191" y="2"/>
                  </a:lnTo>
                  <a:lnTo>
                    <a:pt x="193" y="2"/>
                  </a:lnTo>
                  <a:lnTo>
                    <a:pt x="195" y="2"/>
                  </a:lnTo>
                  <a:lnTo>
                    <a:pt x="196" y="2"/>
                  </a:lnTo>
                  <a:lnTo>
                    <a:pt x="197" y="2"/>
                  </a:lnTo>
                  <a:lnTo>
                    <a:pt x="198" y="2"/>
                  </a:lnTo>
                  <a:lnTo>
                    <a:pt x="199" y="2"/>
                  </a:lnTo>
                  <a:lnTo>
                    <a:pt x="200" y="2"/>
                  </a:lnTo>
                  <a:lnTo>
                    <a:pt x="201" y="2"/>
                  </a:lnTo>
                  <a:lnTo>
                    <a:pt x="202" y="2"/>
                  </a:lnTo>
                  <a:lnTo>
                    <a:pt x="204" y="2"/>
                  </a:lnTo>
                  <a:lnTo>
                    <a:pt x="206" y="2"/>
                  </a:lnTo>
                  <a:lnTo>
                    <a:pt x="207" y="2"/>
                  </a:lnTo>
                  <a:lnTo>
                    <a:pt x="208" y="2"/>
                  </a:lnTo>
                  <a:lnTo>
                    <a:pt x="209" y="2"/>
                  </a:lnTo>
                  <a:lnTo>
                    <a:pt x="210" y="2"/>
                  </a:lnTo>
                  <a:lnTo>
                    <a:pt x="211" y="2"/>
                  </a:lnTo>
                  <a:lnTo>
                    <a:pt x="213" y="2"/>
                  </a:lnTo>
                  <a:lnTo>
                    <a:pt x="215" y="2"/>
                  </a:lnTo>
                  <a:lnTo>
                    <a:pt x="217" y="2"/>
                  </a:lnTo>
                  <a:lnTo>
                    <a:pt x="218" y="2"/>
                  </a:lnTo>
                  <a:lnTo>
                    <a:pt x="221" y="2"/>
                  </a:lnTo>
                  <a:lnTo>
                    <a:pt x="223" y="2"/>
                  </a:lnTo>
                  <a:lnTo>
                    <a:pt x="225" y="2"/>
                  </a:lnTo>
                  <a:lnTo>
                    <a:pt x="227" y="2"/>
                  </a:lnTo>
                  <a:lnTo>
                    <a:pt x="228" y="2"/>
                  </a:lnTo>
                  <a:lnTo>
                    <a:pt x="230" y="2"/>
                  </a:lnTo>
                  <a:lnTo>
                    <a:pt x="232" y="2"/>
                  </a:lnTo>
                  <a:lnTo>
                    <a:pt x="233" y="2"/>
                  </a:lnTo>
                  <a:lnTo>
                    <a:pt x="234" y="2"/>
                  </a:lnTo>
                  <a:lnTo>
                    <a:pt x="235" y="2"/>
                  </a:lnTo>
                  <a:lnTo>
                    <a:pt x="236" y="2"/>
                  </a:lnTo>
                  <a:lnTo>
                    <a:pt x="238" y="2"/>
                  </a:lnTo>
                  <a:lnTo>
                    <a:pt x="239" y="2"/>
                  </a:lnTo>
                  <a:lnTo>
                    <a:pt x="242" y="2"/>
                  </a:lnTo>
                  <a:lnTo>
                    <a:pt x="243" y="2"/>
                  </a:lnTo>
                  <a:lnTo>
                    <a:pt x="245" y="2"/>
                  </a:lnTo>
                  <a:lnTo>
                    <a:pt x="247" y="2"/>
                  </a:lnTo>
                  <a:lnTo>
                    <a:pt x="248" y="2"/>
                  </a:lnTo>
                  <a:lnTo>
                    <a:pt x="249" y="2"/>
                  </a:lnTo>
                  <a:lnTo>
                    <a:pt x="250" y="2"/>
                  </a:lnTo>
                  <a:lnTo>
                    <a:pt x="252" y="2"/>
                  </a:lnTo>
                  <a:lnTo>
                    <a:pt x="253" y="2"/>
                  </a:lnTo>
                  <a:lnTo>
                    <a:pt x="256" y="2"/>
                  </a:lnTo>
                  <a:lnTo>
                    <a:pt x="259" y="2"/>
                  </a:lnTo>
                  <a:lnTo>
                    <a:pt x="261" y="2"/>
                  </a:lnTo>
                  <a:lnTo>
                    <a:pt x="262" y="2"/>
                  </a:lnTo>
                  <a:lnTo>
                    <a:pt x="266" y="2"/>
                  </a:lnTo>
                  <a:lnTo>
                    <a:pt x="268" y="2"/>
                  </a:lnTo>
                  <a:lnTo>
                    <a:pt x="270" y="2"/>
                  </a:lnTo>
                  <a:lnTo>
                    <a:pt x="275" y="2"/>
                  </a:lnTo>
                  <a:lnTo>
                    <a:pt x="277" y="2"/>
                  </a:lnTo>
                  <a:lnTo>
                    <a:pt x="278" y="2"/>
                  </a:lnTo>
                  <a:lnTo>
                    <a:pt x="282" y="2"/>
                  </a:lnTo>
                  <a:lnTo>
                    <a:pt x="283" y="2"/>
                  </a:lnTo>
                  <a:lnTo>
                    <a:pt x="284" y="2"/>
                  </a:lnTo>
                  <a:lnTo>
                    <a:pt x="288" y="2"/>
                  </a:lnTo>
                  <a:lnTo>
                    <a:pt x="290" y="2"/>
                  </a:lnTo>
                  <a:lnTo>
                    <a:pt x="291" y="2"/>
                  </a:lnTo>
                  <a:lnTo>
                    <a:pt x="298" y="2"/>
                  </a:lnTo>
                  <a:lnTo>
                    <a:pt x="299" y="2"/>
                  </a:lnTo>
                  <a:lnTo>
                    <a:pt x="300" y="2"/>
                  </a:lnTo>
                  <a:lnTo>
                    <a:pt x="301" y="2"/>
                  </a:lnTo>
                  <a:lnTo>
                    <a:pt x="302" y="2"/>
                  </a:lnTo>
                  <a:lnTo>
                    <a:pt x="303" y="2"/>
                  </a:lnTo>
                  <a:lnTo>
                    <a:pt x="310" y="2"/>
                  </a:lnTo>
                  <a:lnTo>
                    <a:pt x="310" y="2"/>
                  </a:lnTo>
                  <a:lnTo>
                    <a:pt x="316" y="2"/>
                  </a:lnTo>
                  <a:lnTo>
                    <a:pt x="321" y="2"/>
                  </a:lnTo>
                  <a:lnTo>
                    <a:pt x="322" y="2"/>
                  </a:lnTo>
                  <a:lnTo>
                    <a:pt x="324" y="2"/>
                  </a:lnTo>
                  <a:lnTo>
                    <a:pt x="326" y="2"/>
                  </a:lnTo>
                  <a:lnTo>
                    <a:pt x="327" y="2"/>
                  </a:lnTo>
                  <a:lnTo>
                    <a:pt x="335" y="2"/>
                  </a:lnTo>
                  <a:lnTo>
                    <a:pt x="337" y="2"/>
                  </a:lnTo>
                  <a:lnTo>
                    <a:pt x="337" y="2"/>
                  </a:lnTo>
                  <a:lnTo>
                    <a:pt x="338" y="2"/>
                  </a:lnTo>
                  <a:lnTo>
                    <a:pt x="341" y="2"/>
                  </a:lnTo>
                  <a:lnTo>
                    <a:pt x="343" y="2"/>
                  </a:lnTo>
                  <a:lnTo>
                    <a:pt x="347" y="2"/>
                  </a:lnTo>
                  <a:lnTo>
                    <a:pt x="351" y="2"/>
                  </a:lnTo>
                  <a:lnTo>
                    <a:pt x="352" y="2"/>
                  </a:lnTo>
                  <a:lnTo>
                    <a:pt x="353" y="2"/>
                  </a:lnTo>
                  <a:lnTo>
                    <a:pt x="354" y="2"/>
                  </a:lnTo>
                  <a:lnTo>
                    <a:pt x="356" y="2"/>
                  </a:lnTo>
                  <a:lnTo>
                    <a:pt x="359" y="2"/>
                  </a:lnTo>
                  <a:lnTo>
                    <a:pt x="360" y="1"/>
                  </a:lnTo>
                  <a:lnTo>
                    <a:pt x="361" y="1"/>
                  </a:lnTo>
                  <a:lnTo>
                    <a:pt x="363" y="1"/>
                  </a:lnTo>
                  <a:lnTo>
                    <a:pt x="364" y="1"/>
                  </a:lnTo>
                  <a:lnTo>
                    <a:pt x="364" y="2"/>
                  </a:lnTo>
                  <a:lnTo>
                    <a:pt x="365" y="2"/>
                  </a:lnTo>
                  <a:lnTo>
                    <a:pt x="367" y="2"/>
                  </a:lnTo>
                  <a:lnTo>
                    <a:pt x="368" y="2"/>
                  </a:lnTo>
                  <a:lnTo>
                    <a:pt x="370" y="2"/>
                  </a:lnTo>
                  <a:lnTo>
                    <a:pt x="372" y="2"/>
                  </a:lnTo>
                  <a:lnTo>
                    <a:pt x="375" y="2"/>
                  </a:lnTo>
                  <a:lnTo>
                    <a:pt x="377" y="2"/>
                  </a:lnTo>
                  <a:lnTo>
                    <a:pt x="379" y="2"/>
                  </a:lnTo>
                  <a:lnTo>
                    <a:pt x="380" y="2"/>
                  </a:lnTo>
                  <a:lnTo>
                    <a:pt x="382" y="2"/>
                  </a:lnTo>
                  <a:lnTo>
                    <a:pt x="386" y="2"/>
                  </a:lnTo>
                  <a:lnTo>
                    <a:pt x="387" y="2"/>
                  </a:lnTo>
                  <a:lnTo>
                    <a:pt x="391" y="2"/>
                  </a:lnTo>
                  <a:lnTo>
                    <a:pt x="396" y="2"/>
                  </a:lnTo>
                  <a:lnTo>
                    <a:pt x="401" y="2"/>
                  </a:lnTo>
                  <a:lnTo>
                    <a:pt x="405" y="2"/>
                  </a:lnTo>
                  <a:lnTo>
                    <a:pt x="407" y="2"/>
                  </a:lnTo>
                  <a:lnTo>
                    <a:pt x="414" y="2"/>
                  </a:lnTo>
                  <a:lnTo>
                    <a:pt x="416" y="2"/>
                  </a:lnTo>
                  <a:lnTo>
                    <a:pt x="422" y="2"/>
                  </a:lnTo>
                  <a:lnTo>
                    <a:pt x="455" y="3"/>
                  </a:lnTo>
                  <a:lnTo>
                    <a:pt x="465" y="3"/>
                  </a:lnTo>
                  <a:lnTo>
                    <a:pt x="473" y="3"/>
                  </a:lnTo>
                  <a:lnTo>
                    <a:pt x="473" y="0"/>
                  </a:lnTo>
                  <a:lnTo>
                    <a:pt x="483" y="0"/>
                  </a:lnTo>
                  <a:lnTo>
                    <a:pt x="532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8" name="Freeform 93">
              <a:extLst>
                <a:ext uri="{FF2B5EF4-FFF2-40B4-BE49-F238E27FC236}">
                  <a16:creationId xmlns:a16="http://schemas.microsoft.com/office/drawing/2014/main" id="{BEE27162-9BF9-B73B-3A8D-0830A383FB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4662" y="1336675"/>
              <a:ext cx="441325" cy="642938"/>
            </a:xfrm>
            <a:custGeom>
              <a:avLst/>
              <a:gdLst>
                <a:gd name="T0" fmla="*/ 278 w 278"/>
                <a:gd name="T1" fmla="*/ 326 h 405"/>
                <a:gd name="T2" fmla="*/ 274 w 278"/>
                <a:gd name="T3" fmla="*/ 405 h 405"/>
                <a:gd name="T4" fmla="*/ 259 w 278"/>
                <a:gd name="T5" fmla="*/ 405 h 405"/>
                <a:gd name="T6" fmla="*/ 250 w 278"/>
                <a:gd name="T7" fmla="*/ 397 h 405"/>
                <a:gd name="T8" fmla="*/ 254 w 278"/>
                <a:gd name="T9" fmla="*/ 387 h 405"/>
                <a:gd name="T10" fmla="*/ 254 w 278"/>
                <a:gd name="T11" fmla="*/ 372 h 405"/>
                <a:gd name="T12" fmla="*/ 256 w 278"/>
                <a:gd name="T13" fmla="*/ 349 h 405"/>
                <a:gd name="T14" fmla="*/ 247 w 278"/>
                <a:gd name="T15" fmla="*/ 337 h 405"/>
                <a:gd name="T16" fmla="*/ 241 w 278"/>
                <a:gd name="T17" fmla="*/ 326 h 405"/>
                <a:gd name="T18" fmla="*/ 233 w 278"/>
                <a:gd name="T19" fmla="*/ 313 h 405"/>
                <a:gd name="T20" fmla="*/ 225 w 278"/>
                <a:gd name="T21" fmla="*/ 301 h 405"/>
                <a:gd name="T22" fmla="*/ 214 w 278"/>
                <a:gd name="T23" fmla="*/ 294 h 405"/>
                <a:gd name="T24" fmla="*/ 202 w 278"/>
                <a:gd name="T25" fmla="*/ 292 h 405"/>
                <a:gd name="T26" fmla="*/ 194 w 278"/>
                <a:gd name="T27" fmla="*/ 286 h 405"/>
                <a:gd name="T28" fmla="*/ 187 w 278"/>
                <a:gd name="T29" fmla="*/ 278 h 405"/>
                <a:gd name="T30" fmla="*/ 177 w 278"/>
                <a:gd name="T31" fmla="*/ 266 h 405"/>
                <a:gd name="T32" fmla="*/ 170 w 278"/>
                <a:gd name="T33" fmla="*/ 256 h 405"/>
                <a:gd name="T34" fmla="*/ 160 w 278"/>
                <a:gd name="T35" fmla="*/ 254 h 405"/>
                <a:gd name="T36" fmla="*/ 145 w 278"/>
                <a:gd name="T37" fmla="*/ 245 h 405"/>
                <a:gd name="T38" fmla="*/ 136 w 278"/>
                <a:gd name="T39" fmla="*/ 241 h 405"/>
                <a:gd name="T40" fmla="*/ 124 w 278"/>
                <a:gd name="T41" fmla="*/ 239 h 405"/>
                <a:gd name="T42" fmla="*/ 111 w 278"/>
                <a:gd name="T43" fmla="*/ 243 h 405"/>
                <a:gd name="T44" fmla="*/ 103 w 278"/>
                <a:gd name="T45" fmla="*/ 255 h 405"/>
                <a:gd name="T46" fmla="*/ 95 w 278"/>
                <a:gd name="T47" fmla="*/ 262 h 405"/>
                <a:gd name="T48" fmla="*/ 84 w 278"/>
                <a:gd name="T49" fmla="*/ 273 h 405"/>
                <a:gd name="T50" fmla="*/ 81 w 278"/>
                <a:gd name="T51" fmla="*/ 264 h 405"/>
                <a:gd name="T52" fmla="*/ 64 w 278"/>
                <a:gd name="T53" fmla="*/ 261 h 405"/>
                <a:gd name="T54" fmla="*/ 56 w 278"/>
                <a:gd name="T55" fmla="*/ 248 h 405"/>
                <a:gd name="T56" fmla="*/ 56 w 278"/>
                <a:gd name="T57" fmla="*/ 233 h 405"/>
                <a:gd name="T58" fmla="*/ 56 w 278"/>
                <a:gd name="T59" fmla="*/ 208 h 405"/>
                <a:gd name="T60" fmla="*/ 42 w 278"/>
                <a:gd name="T61" fmla="*/ 203 h 405"/>
                <a:gd name="T62" fmla="*/ 28 w 278"/>
                <a:gd name="T63" fmla="*/ 203 h 405"/>
                <a:gd name="T64" fmla="*/ 4 w 278"/>
                <a:gd name="T65" fmla="*/ 203 h 405"/>
                <a:gd name="T66" fmla="*/ 1 w 278"/>
                <a:gd name="T67" fmla="*/ 196 h 405"/>
                <a:gd name="T68" fmla="*/ 1 w 278"/>
                <a:gd name="T69" fmla="*/ 185 h 405"/>
                <a:gd name="T70" fmla="*/ 1 w 278"/>
                <a:gd name="T71" fmla="*/ 153 h 405"/>
                <a:gd name="T72" fmla="*/ 1 w 278"/>
                <a:gd name="T73" fmla="*/ 118 h 405"/>
                <a:gd name="T74" fmla="*/ 1 w 278"/>
                <a:gd name="T75" fmla="*/ 101 h 405"/>
                <a:gd name="T76" fmla="*/ 1 w 278"/>
                <a:gd name="T77" fmla="*/ 84 h 405"/>
                <a:gd name="T78" fmla="*/ 0 w 278"/>
                <a:gd name="T79" fmla="*/ 72 h 405"/>
                <a:gd name="T80" fmla="*/ 0 w 278"/>
                <a:gd name="T81" fmla="*/ 59 h 405"/>
                <a:gd name="T82" fmla="*/ 0 w 278"/>
                <a:gd name="T83" fmla="*/ 47 h 405"/>
                <a:gd name="T84" fmla="*/ 0 w 278"/>
                <a:gd name="T85" fmla="*/ 31 h 405"/>
                <a:gd name="T86" fmla="*/ 0 w 278"/>
                <a:gd name="T87" fmla="*/ 17 h 405"/>
                <a:gd name="T88" fmla="*/ 0 w 278"/>
                <a:gd name="T89" fmla="*/ 5 h 405"/>
                <a:gd name="T90" fmla="*/ 11 w 278"/>
                <a:gd name="T91" fmla="*/ 0 h 405"/>
                <a:gd name="T92" fmla="*/ 34 w 278"/>
                <a:gd name="T93" fmla="*/ 0 h 405"/>
                <a:gd name="T94" fmla="*/ 49 w 278"/>
                <a:gd name="T95" fmla="*/ 0 h 405"/>
                <a:gd name="T96" fmla="*/ 61 w 278"/>
                <a:gd name="T97" fmla="*/ 0 h 405"/>
                <a:gd name="T98" fmla="*/ 82 w 278"/>
                <a:gd name="T99" fmla="*/ 0 h 405"/>
                <a:gd name="T100" fmla="*/ 144 w 278"/>
                <a:gd name="T101" fmla="*/ 0 h 405"/>
                <a:gd name="T102" fmla="*/ 162 w 278"/>
                <a:gd name="T103" fmla="*/ 0 h 405"/>
                <a:gd name="T104" fmla="*/ 178 w 278"/>
                <a:gd name="T105" fmla="*/ 0 h 405"/>
                <a:gd name="T106" fmla="*/ 207 w 278"/>
                <a:gd name="T107" fmla="*/ 0 h 405"/>
                <a:gd name="T108" fmla="*/ 230 w 278"/>
                <a:gd name="T109" fmla="*/ 0 h 405"/>
                <a:gd name="T110" fmla="*/ 247 w 278"/>
                <a:gd name="T111" fmla="*/ 0 h 405"/>
                <a:gd name="T112" fmla="*/ 265 w 278"/>
                <a:gd name="T113" fmla="*/ 0 h 405"/>
                <a:gd name="T114" fmla="*/ 276 w 278"/>
                <a:gd name="T115" fmla="*/ 0 h 4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78" h="405">
                  <a:moveTo>
                    <a:pt x="276" y="0"/>
                  </a:moveTo>
                  <a:lnTo>
                    <a:pt x="276" y="6"/>
                  </a:lnTo>
                  <a:lnTo>
                    <a:pt x="278" y="158"/>
                  </a:lnTo>
                  <a:lnTo>
                    <a:pt x="278" y="174"/>
                  </a:lnTo>
                  <a:lnTo>
                    <a:pt x="278" y="174"/>
                  </a:lnTo>
                  <a:lnTo>
                    <a:pt x="278" y="266"/>
                  </a:lnTo>
                  <a:lnTo>
                    <a:pt x="278" y="283"/>
                  </a:lnTo>
                  <a:lnTo>
                    <a:pt x="278" y="298"/>
                  </a:lnTo>
                  <a:lnTo>
                    <a:pt x="278" y="326"/>
                  </a:lnTo>
                  <a:lnTo>
                    <a:pt x="276" y="337"/>
                  </a:lnTo>
                  <a:lnTo>
                    <a:pt x="276" y="352"/>
                  </a:lnTo>
                  <a:lnTo>
                    <a:pt x="276" y="371"/>
                  </a:lnTo>
                  <a:lnTo>
                    <a:pt x="276" y="400"/>
                  </a:lnTo>
                  <a:lnTo>
                    <a:pt x="274" y="400"/>
                  </a:lnTo>
                  <a:lnTo>
                    <a:pt x="274" y="400"/>
                  </a:lnTo>
                  <a:lnTo>
                    <a:pt x="274" y="402"/>
                  </a:lnTo>
                  <a:lnTo>
                    <a:pt x="274" y="403"/>
                  </a:lnTo>
                  <a:lnTo>
                    <a:pt x="274" y="405"/>
                  </a:lnTo>
                  <a:lnTo>
                    <a:pt x="273" y="405"/>
                  </a:lnTo>
                  <a:lnTo>
                    <a:pt x="271" y="405"/>
                  </a:lnTo>
                  <a:lnTo>
                    <a:pt x="270" y="405"/>
                  </a:lnTo>
                  <a:lnTo>
                    <a:pt x="267" y="405"/>
                  </a:lnTo>
                  <a:lnTo>
                    <a:pt x="266" y="405"/>
                  </a:lnTo>
                  <a:lnTo>
                    <a:pt x="265" y="405"/>
                  </a:lnTo>
                  <a:lnTo>
                    <a:pt x="264" y="405"/>
                  </a:lnTo>
                  <a:lnTo>
                    <a:pt x="262" y="405"/>
                  </a:lnTo>
                  <a:lnTo>
                    <a:pt x="259" y="405"/>
                  </a:lnTo>
                  <a:lnTo>
                    <a:pt x="254" y="405"/>
                  </a:lnTo>
                  <a:lnTo>
                    <a:pt x="254" y="404"/>
                  </a:lnTo>
                  <a:lnTo>
                    <a:pt x="253" y="404"/>
                  </a:lnTo>
                  <a:lnTo>
                    <a:pt x="250" y="404"/>
                  </a:lnTo>
                  <a:lnTo>
                    <a:pt x="248" y="405"/>
                  </a:lnTo>
                  <a:lnTo>
                    <a:pt x="247" y="405"/>
                  </a:lnTo>
                  <a:lnTo>
                    <a:pt x="247" y="402"/>
                  </a:lnTo>
                  <a:lnTo>
                    <a:pt x="247" y="397"/>
                  </a:lnTo>
                  <a:lnTo>
                    <a:pt x="250" y="397"/>
                  </a:lnTo>
                  <a:lnTo>
                    <a:pt x="250" y="393"/>
                  </a:lnTo>
                  <a:lnTo>
                    <a:pt x="252" y="393"/>
                  </a:lnTo>
                  <a:lnTo>
                    <a:pt x="252" y="391"/>
                  </a:lnTo>
                  <a:lnTo>
                    <a:pt x="252" y="390"/>
                  </a:lnTo>
                  <a:lnTo>
                    <a:pt x="252" y="389"/>
                  </a:lnTo>
                  <a:lnTo>
                    <a:pt x="253" y="389"/>
                  </a:lnTo>
                  <a:lnTo>
                    <a:pt x="254" y="389"/>
                  </a:lnTo>
                  <a:lnTo>
                    <a:pt x="254" y="388"/>
                  </a:lnTo>
                  <a:lnTo>
                    <a:pt x="254" y="387"/>
                  </a:lnTo>
                  <a:lnTo>
                    <a:pt x="254" y="386"/>
                  </a:lnTo>
                  <a:lnTo>
                    <a:pt x="254" y="385"/>
                  </a:lnTo>
                  <a:lnTo>
                    <a:pt x="254" y="382"/>
                  </a:lnTo>
                  <a:lnTo>
                    <a:pt x="255" y="381"/>
                  </a:lnTo>
                  <a:lnTo>
                    <a:pt x="255" y="379"/>
                  </a:lnTo>
                  <a:lnTo>
                    <a:pt x="255" y="378"/>
                  </a:lnTo>
                  <a:lnTo>
                    <a:pt x="254" y="376"/>
                  </a:lnTo>
                  <a:lnTo>
                    <a:pt x="254" y="373"/>
                  </a:lnTo>
                  <a:lnTo>
                    <a:pt x="254" y="372"/>
                  </a:lnTo>
                  <a:lnTo>
                    <a:pt x="254" y="368"/>
                  </a:lnTo>
                  <a:lnTo>
                    <a:pt x="254" y="366"/>
                  </a:lnTo>
                  <a:lnTo>
                    <a:pt x="254" y="364"/>
                  </a:lnTo>
                  <a:lnTo>
                    <a:pt x="254" y="364"/>
                  </a:lnTo>
                  <a:lnTo>
                    <a:pt x="254" y="363"/>
                  </a:lnTo>
                  <a:lnTo>
                    <a:pt x="255" y="357"/>
                  </a:lnTo>
                  <a:lnTo>
                    <a:pt x="256" y="357"/>
                  </a:lnTo>
                  <a:lnTo>
                    <a:pt x="256" y="356"/>
                  </a:lnTo>
                  <a:lnTo>
                    <a:pt x="256" y="349"/>
                  </a:lnTo>
                  <a:lnTo>
                    <a:pt x="254" y="349"/>
                  </a:lnTo>
                  <a:lnTo>
                    <a:pt x="254" y="347"/>
                  </a:lnTo>
                  <a:lnTo>
                    <a:pt x="254" y="345"/>
                  </a:lnTo>
                  <a:lnTo>
                    <a:pt x="254" y="341"/>
                  </a:lnTo>
                  <a:lnTo>
                    <a:pt x="250" y="341"/>
                  </a:lnTo>
                  <a:lnTo>
                    <a:pt x="250" y="339"/>
                  </a:lnTo>
                  <a:lnTo>
                    <a:pt x="248" y="339"/>
                  </a:lnTo>
                  <a:lnTo>
                    <a:pt x="248" y="337"/>
                  </a:lnTo>
                  <a:lnTo>
                    <a:pt x="247" y="337"/>
                  </a:lnTo>
                  <a:lnTo>
                    <a:pt x="247" y="336"/>
                  </a:lnTo>
                  <a:lnTo>
                    <a:pt x="246" y="336"/>
                  </a:lnTo>
                  <a:lnTo>
                    <a:pt x="246" y="335"/>
                  </a:lnTo>
                  <a:lnTo>
                    <a:pt x="244" y="335"/>
                  </a:lnTo>
                  <a:lnTo>
                    <a:pt x="244" y="334"/>
                  </a:lnTo>
                  <a:lnTo>
                    <a:pt x="244" y="331"/>
                  </a:lnTo>
                  <a:lnTo>
                    <a:pt x="244" y="330"/>
                  </a:lnTo>
                  <a:lnTo>
                    <a:pt x="241" y="330"/>
                  </a:lnTo>
                  <a:lnTo>
                    <a:pt x="241" y="326"/>
                  </a:lnTo>
                  <a:lnTo>
                    <a:pt x="240" y="326"/>
                  </a:lnTo>
                  <a:lnTo>
                    <a:pt x="239" y="326"/>
                  </a:lnTo>
                  <a:lnTo>
                    <a:pt x="239" y="321"/>
                  </a:lnTo>
                  <a:lnTo>
                    <a:pt x="236" y="321"/>
                  </a:lnTo>
                  <a:lnTo>
                    <a:pt x="236" y="320"/>
                  </a:lnTo>
                  <a:lnTo>
                    <a:pt x="236" y="318"/>
                  </a:lnTo>
                  <a:lnTo>
                    <a:pt x="236" y="314"/>
                  </a:lnTo>
                  <a:lnTo>
                    <a:pt x="236" y="313"/>
                  </a:lnTo>
                  <a:lnTo>
                    <a:pt x="233" y="313"/>
                  </a:lnTo>
                  <a:lnTo>
                    <a:pt x="233" y="310"/>
                  </a:lnTo>
                  <a:lnTo>
                    <a:pt x="233" y="309"/>
                  </a:lnTo>
                  <a:lnTo>
                    <a:pt x="233" y="306"/>
                  </a:lnTo>
                  <a:lnTo>
                    <a:pt x="233" y="302"/>
                  </a:lnTo>
                  <a:lnTo>
                    <a:pt x="231" y="302"/>
                  </a:lnTo>
                  <a:lnTo>
                    <a:pt x="229" y="302"/>
                  </a:lnTo>
                  <a:lnTo>
                    <a:pt x="227" y="302"/>
                  </a:lnTo>
                  <a:lnTo>
                    <a:pt x="225" y="302"/>
                  </a:lnTo>
                  <a:lnTo>
                    <a:pt x="225" y="301"/>
                  </a:lnTo>
                  <a:lnTo>
                    <a:pt x="225" y="296"/>
                  </a:lnTo>
                  <a:lnTo>
                    <a:pt x="224" y="296"/>
                  </a:lnTo>
                  <a:lnTo>
                    <a:pt x="223" y="296"/>
                  </a:lnTo>
                  <a:lnTo>
                    <a:pt x="221" y="296"/>
                  </a:lnTo>
                  <a:lnTo>
                    <a:pt x="221" y="294"/>
                  </a:lnTo>
                  <a:lnTo>
                    <a:pt x="220" y="294"/>
                  </a:lnTo>
                  <a:lnTo>
                    <a:pt x="219" y="294"/>
                  </a:lnTo>
                  <a:lnTo>
                    <a:pt x="216" y="294"/>
                  </a:lnTo>
                  <a:lnTo>
                    <a:pt x="214" y="294"/>
                  </a:lnTo>
                  <a:lnTo>
                    <a:pt x="210" y="294"/>
                  </a:lnTo>
                  <a:lnTo>
                    <a:pt x="208" y="294"/>
                  </a:lnTo>
                  <a:lnTo>
                    <a:pt x="207" y="294"/>
                  </a:lnTo>
                  <a:lnTo>
                    <a:pt x="206" y="294"/>
                  </a:lnTo>
                  <a:lnTo>
                    <a:pt x="206" y="293"/>
                  </a:lnTo>
                  <a:lnTo>
                    <a:pt x="206" y="292"/>
                  </a:lnTo>
                  <a:lnTo>
                    <a:pt x="205" y="292"/>
                  </a:lnTo>
                  <a:lnTo>
                    <a:pt x="204" y="292"/>
                  </a:lnTo>
                  <a:lnTo>
                    <a:pt x="202" y="292"/>
                  </a:lnTo>
                  <a:lnTo>
                    <a:pt x="202" y="290"/>
                  </a:lnTo>
                  <a:lnTo>
                    <a:pt x="202" y="289"/>
                  </a:lnTo>
                  <a:lnTo>
                    <a:pt x="201" y="289"/>
                  </a:lnTo>
                  <a:lnTo>
                    <a:pt x="198" y="289"/>
                  </a:lnTo>
                  <a:lnTo>
                    <a:pt x="198" y="288"/>
                  </a:lnTo>
                  <a:lnTo>
                    <a:pt x="198" y="287"/>
                  </a:lnTo>
                  <a:lnTo>
                    <a:pt x="196" y="287"/>
                  </a:lnTo>
                  <a:lnTo>
                    <a:pt x="194" y="287"/>
                  </a:lnTo>
                  <a:lnTo>
                    <a:pt x="194" y="286"/>
                  </a:lnTo>
                  <a:lnTo>
                    <a:pt x="194" y="285"/>
                  </a:lnTo>
                  <a:lnTo>
                    <a:pt x="193" y="285"/>
                  </a:lnTo>
                  <a:lnTo>
                    <a:pt x="193" y="283"/>
                  </a:lnTo>
                  <a:lnTo>
                    <a:pt x="193" y="281"/>
                  </a:lnTo>
                  <a:lnTo>
                    <a:pt x="191" y="281"/>
                  </a:lnTo>
                  <a:lnTo>
                    <a:pt x="190" y="281"/>
                  </a:lnTo>
                  <a:lnTo>
                    <a:pt x="190" y="279"/>
                  </a:lnTo>
                  <a:lnTo>
                    <a:pt x="187" y="279"/>
                  </a:lnTo>
                  <a:lnTo>
                    <a:pt x="187" y="278"/>
                  </a:lnTo>
                  <a:lnTo>
                    <a:pt x="185" y="277"/>
                  </a:lnTo>
                  <a:lnTo>
                    <a:pt x="185" y="273"/>
                  </a:lnTo>
                  <a:lnTo>
                    <a:pt x="182" y="273"/>
                  </a:lnTo>
                  <a:lnTo>
                    <a:pt x="182" y="272"/>
                  </a:lnTo>
                  <a:lnTo>
                    <a:pt x="182" y="269"/>
                  </a:lnTo>
                  <a:lnTo>
                    <a:pt x="181" y="269"/>
                  </a:lnTo>
                  <a:lnTo>
                    <a:pt x="177" y="269"/>
                  </a:lnTo>
                  <a:lnTo>
                    <a:pt x="177" y="267"/>
                  </a:lnTo>
                  <a:lnTo>
                    <a:pt x="177" y="266"/>
                  </a:lnTo>
                  <a:lnTo>
                    <a:pt x="175" y="266"/>
                  </a:lnTo>
                  <a:lnTo>
                    <a:pt x="175" y="264"/>
                  </a:lnTo>
                  <a:lnTo>
                    <a:pt x="175" y="261"/>
                  </a:lnTo>
                  <a:lnTo>
                    <a:pt x="172" y="261"/>
                  </a:lnTo>
                  <a:lnTo>
                    <a:pt x="171" y="261"/>
                  </a:lnTo>
                  <a:lnTo>
                    <a:pt x="170" y="261"/>
                  </a:lnTo>
                  <a:lnTo>
                    <a:pt x="170" y="260"/>
                  </a:lnTo>
                  <a:lnTo>
                    <a:pt x="170" y="259"/>
                  </a:lnTo>
                  <a:lnTo>
                    <a:pt x="170" y="256"/>
                  </a:lnTo>
                  <a:lnTo>
                    <a:pt x="169" y="256"/>
                  </a:lnTo>
                  <a:lnTo>
                    <a:pt x="168" y="256"/>
                  </a:lnTo>
                  <a:lnTo>
                    <a:pt x="167" y="256"/>
                  </a:lnTo>
                  <a:lnTo>
                    <a:pt x="167" y="255"/>
                  </a:lnTo>
                  <a:lnTo>
                    <a:pt x="165" y="255"/>
                  </a:lnTo>
                  <a:lnTo>
                    <a:pt x="163" y="255"/>
                  </a:lnTo>
                  <a:lnTo>
                    <a:pt x="163" y="254"/>
                  </a:lnTo>
                  <a:lnTo>
                    <a:pt x="162" y="254"/>
                  </a:lnTo>
                  <a:lnTo>
                    <a:pt x="160" y="254"/>
                  </a:lnTo>
                  <a:lnTo>
                    <a:pt x="158" y="254"/>
                  </a:lnTo>
                  <a:lnTo>
                    <a:pt x="158" y="247"/>
                  </a:lnTo>
                  <a:lnTo>
                    <a:pt x="155" y="247"/>
                  </a:lnTo>
                  <a:lnTo>
                    <a:pt x="152" y="247"/>
                  </a:lnTo>
                  <a:lnTo>
                    <a:pt x="150" y="247"/>
                  </a:lnTo>
                  <a:lnTo>
                    <a:pt x="147" y="247"/>
                  </a:lnTo>
                  <a:lnTo>
                    <a:pt x="147" y="245"/>
                  </a:lnTo>
                  <a:lnTo>
                    <a:pt x="146" y="245"/>
                  </a:lnTo>
                  <a:lnTo>
                    <a:pt x="145" y="245"/>
                  </a:lnTo>
                  <a:lnTo>
                    <a:pt x="144" y="245"/>
                  </a:lnTo>
                  <a:lnTo>
                    <a:pt x="143" y="245"/>
                  </a:lnTo>
                  <a:lnTo>
                    <a:pt x="143" y="244"/>
                  </a:lnTo>
                  <a:lnTo>
                    <a:pt x="143" y="243"/>
                  </a:lnTo>
                  <a:lnTo>
                    <a:pt x="142" y="243"/>
                  </a:lnTo>
                  <a:lnTo>
                    <a:pt x="141" y="243"/>
                  </a:lnTo>
                  <a:lnTo>
                    <a:pt x="141" y="242"/>
                  </a:lnTo>
                  <a:lnTo>
                    <a:pt x="139" y="242"/>
                  </a:lnTo>
                  <a:lnTo>
                    <a:pt x="136" y="241"/>
                  </a:lnTo>
                  <a:lnTo>
                    <a:pt x="133" y="241"/>
                  </a:lnTo>
                  <a:lnTo>
                    <a:pt x="131" y="241"/>
                  </a:lnTo>
                  <a:lnTo>
                    <a:pt x="129" y="241"/>
                  </a:lnTo>
                  <a:lnTo>
                    <a:pt x="128" y="241"/>
                  </a:lnTo>
                  <a:lnTo>
                    <a:pt x="127" y="241"/>
                  </a:lnTo>
                  <a:lnTo>
                    <a:pt x="126" y="241"/>
                  </a:lnTo>
                  <a:lnTo>
                    <a:pt x="126" y="239"/>
                  </a:lnTo>
                  <a:lnTo>
                    <a:pt x="125" y="239"/>
                  </a:lnTo>
                  <a:lnTo>
                    <a:pt x="124" y="239"/>
                  </a:lnTo>
                  <a:lnTo>
                    <a:pt x="122" y="239"/>
                  </a:lnTo>
                  <a:lnTo>
                    <a:pt x="120" y="239"/>
                  </a:lnTo>
                  <a:lnTo>
                    <a:pt x="118" y="239"/>
                  </a:lnTo>
                  <a:lnTo>
                    <a:pt x="118" y="241"/>
                  </a:lnTo>
                  <a:lnTo>
                    <a:pt x="116" y="241"/>
                  </a:lnTo>
                  <a:lnTo>
                    <a:pt x="116" y="242"/>
                  </a:lnTo>
                  <a:lnTo>
                    <a:pt x="116" y="243"/>
                  </a:lnTo>
                  <a:lnTo>
                    <a:pt x="113" y="243"/>
                  </a:lnTo>
                  <a:lnTo>
                    <a:pt x="111" y="243"/>
                  </a:lnTo>
                  <a:lnTo>
                    <a:pt x="111" y="243"/>
                  </a:lnTo>
                  <a:lnTo>
                    <a:pt x="111" y="246"/>
                  </a:lnTo>
                  <a:lnTo>
                    <a:pt x="111" y="248"/>
                  </a:lnTo>
                  <a:lnTo>
                    <a:pt x="111" y="250"/>
                  </a:lnTo>
                  <a:lnTo>
                    <a:pt x="108" y="250"/>
                  </a:lnTo>
                  <a:lnTo>
                    <a:pt x="108" y="252"/>
                  </a:lnTo>
                  <a:lnTo>
                    <a:pt x="107" y="252"/>
                  </a:lnTo>
                  <a:lnTo>
                    <a:pt x="103" y="252"/>
                  </a:lnTo>
                  <a:lnTo>
                    <a:pt x="103" y="255"/>
                  </a:lnTo>
                  <a:lnTo>
                    <a:pt x="102" y="255"/>
                  </a:lnTo>
                  <a:lnTo>
                    <a:pt x="102" y="256"/>
                  </a:lnTo>
                  <a:lnTo>
                    <a:pt x="101" y="256"/>
                  </a:lnTo>
                  <a:lnTo>
                    <a:pt x="100" y="256"/>
                  </a:lnTo>
                  <a:lnTo>
                    <a:pt x="100" y="259"/>
                  </a:lnTo>
                  <a:lnTo>
                    <a:pt x="98" y="259"/>
                  </a:lnTo>
                  <a:lnTo>
                    <a:pt x="95" y="259"/>
                  </a:lnTo>
                  <a:lnTo>
                    <a:pt x="95" y="260"/>
                  </a:lnTo>
                  <a:lnTo>
                    <a:pt x="95" y="262"/>
                  </a:lnTo>
                  <a:lnTo>
                    <a:pt x="95" y="264"/>
                  </a:lnTo>
                  <a:lnTo>
                    <a:pt x="95" y="268"/>
                  </a:lnTo>
                  <a:lnTo>
                    <a:pt x="95" y="271"/>
                  </a:lnTo>
                  <a:lnTo>
                    <a:pt x="94" y="271"/>
                  </a:lnTo>
                  <a:lnTo>
                    <a:pt x="93" y="271"/>
                  </a:lnTo>
                  <a:lnTo>
                    <a:pt x="91" y="271"/>
                  </a:lnTo>
                  <a:lnTo>
                    <a:pt x="91" y="273"/>
                  </a:lnTo>
                  <a:lnTo>
                    <a:pt x="90" y="273"/>
                  </a:lnTo>
                  <a:lnTo>
                    <a:pt x="84" y="273"/>
                  </a:lnTo>
                  <a:lnTo>
                    <a:pt x="84" y="273"/>
                  </a:lnTo>
                  <a:lnTo>
                    <a:pt x="84" y="271"/>
                  </a:lnTo>
                  <a:lnTo>
                    <a:pt x="84" y="269"/>
                  </a:lnTo>
                  <a:lnTo>
                    <a:pt x="83" y="269"/>
                  </a:lnTo>
                  <a:lnTo>
                    <a:pt x="82" y="269"/>
                  </a:lnTo>
                  <a:lnTo>
                    <a:pt x="81" y="269"/>
                  </a:lnTo>
                  <a:lnTo>
                    <a:pt x="81" y="268"/>
                  </a:lnTo>
                  <a:lnTo>
                    <a:pt x="81" y="266"/>
                  </a:lnTo>
                  <a:lnTo>
                    <a:pt x="81" y="264"/>
                  </a:lnTo>
                  <a:lnTo>
                    <a:pt x="76" y="264"/>
                  </a:lnTo>
                  <a:lnTo>
                    <a:pt x="74" y="264"/>
                  </a:lnTo>
                  <a:lnTo>
                    <a:pt x="71" y="264"/>
                  </a:lnTo>
                  <a:lnTo>
                    <a:pt x="68" y="264"/>
                  </a:lnTo>
                  <a:lnTo>
                    <a:pt x="68" y="263"/>
                  </a:lnTo>
                  <a:lnTo>
                    <a:pt x="68" y="261"/>
                  </a:lnTo>
                  <a:lnTo>
                    <a:pt x="67" y="261"/>
                  </a:lnTo>
                  <a:lnTo>
                    <a:pt x="65" y="261"/>
                  </a:lnTo>
                  <a:lnTo>
                    <a:pt x="64" y="261"/>
                  </a:lnTo>
                  <a:lnTo>
                    <a:pt x="62" y="261"/>
                  </a:lnTo>
                  <a:lnTo>
                    <a:pt x="60" y="261"/>
                  </a:lnTo>
                  <a:lnTo>
                    <a:pt x="60" y="256"/>
                  </a:lnTo>
                  <a:lnTo>
                    <a:pt x="60" y="255"/>
                  </a:lnTo>
                  <a:lnTo>
                    <a:pt x="58" y="255"/>
                  </a:lnTo>
                  <a:lnTo>
                    <a:pt x="56" y="255"/>
                  </a:lnTo>
                  <a:lnTo>
                    <a:pt x="56" y="254"/>
                  </a:lnTo>
                  <a:lnTo>
                    <a:pt x="56" y="250"/>
                  </a:lnTo>
                  <a:lnTo>
                    <a:pt x="56" y="248"/>
                  </a:lnTo>
                  <a:lnTo>
                    <a:pt x="56" y="246"/>
                  </a:lnTo>
                  <a:lnTo>
                    <a:pt x="56" y="245"/>
                  </a:lnTo>
                  <a:lnTo>
                    <a:pt x="56" y="244"/>
                  </a:lnTo>
                  <a:lnTo>
                    <a:pt x="56" y="243"/>
                  </a:lnTo>
                  <a:lnTo>
                    <a:pt x="56" y="239"/>
                  </a:lnTo>
                  <a:lnTo>
                    <a:pt x="56" y="237"/>
                  </a:lnTo>
                  <a:lnTo>
                    <a:pt x="56" y="236"/>
                  </a:lnTo>
                  <a:lnTo>
                    <a:pt x="56" y="235"/>
                  </a:lnTo>
                  <a:lnTo>
                    <a:pt x="56" y="233"/>
                  </a:lnTo>
                  <a:lnTo>
                    <a:pt x="56" y="231"/>
                  </a:lnTo>
                  <a:lnTo>
                    <a:pt x="56" y="230"/>
                  </a:lnTo>
                  <a:lnTo>
                    <a:pt x="56" y="228"/>
                  </a:lnTo>
                  <a:lnTo>
                    <a:pt x="56" y="228"/>
                  </a:lnTo>
                  <a:lnTo>
                    <a:pt x="56" y="226"/>
                  </a:lnTo>
                  <a:lnTo>
                    <a:pt x="56" y="224"/>
                  </a:lnTo>
                  <a:lnTo>
                    <a:pt x="56" y="221"/>
                  </a:lnTo>
                  <a:lnTo>
                    <a:pt x="56" y="210"/>
                  </a:lnTo>
                  <a:lnTo>
                    <a:pt x="56" y="208"/>
                  </a:lnTo>
                  <a:lnTo>
                    <a:pt x="56" y="205"/>
                  </a:lnTo>
                  <a:lnTo>
                    <a:pt x="56" y="203"/>
                  </a:lnTo>
                  <a:lnTo>
                    <a:pt x="55" y="203"/>
                  </a:lnTo>
                  <a:lnTo>
                    <a:pt x="53" y="203"/>
                  </a:lnTo>
                  <a:lnTo>
                    <a:pt x="52" y="203"/>
                  </a:lnTo>
                  <a:lnTo>
                    <a:pt x="50" y="203"/>
                  </a:lnTo>
                  <a:lnTo>
                    <a:pt x="48" y="203"/>
                  </a:lnTo>
                  <a:lnTo>
                    <a:pt x="44" y="203"/>
                  </a:lnTo>
                  <a:lnTo>
                    <a:pt x="42" y="203"/>
                  </a:lnTo>
                  <a:lnTo>
                    <a:pt x="41" y="203"/>
                  </a:lnTo>
                  <a:lnTo>
                    <a:pt x="40" y="203"/>
                  </a:lnTo>
                  <a:lnTo>
                    <a:pt x="39" y="203"/>
                  </a:lnTo>
                  <a:lnTo>
                    <a:pt x="38" y="203"/>
                  </a:lnTo>
                  <a:lnTo>
                    <a:pt x="36" y="203"/>
                  </a:lnTo>
                  <a:lnTo>
                    <a:pt x="34" y="203"/>
                  </a:lnTo>
                  <a:lnTo>
                    <a:pt x="32" y="203"/>
                  </a:lnTo>
                  <a:lnTo>
                    <a:pt x="30" y="203"/>
                  </a:lnTo>
                  <a:lnTo>
                    <a:pt x="28" y="203"/>
                  </a:lnTo>
                  <a:lnTo>
                    <a:pt x="27" y="203"/>
                  </a:lnTo>
                  <a:lnTo>
                    <a:pt x="26" y="203"/>
                  </a:lnTo>
                  <a:lnTo>
                    <a:pt x="25" y="203"/>
                  </a:lnTo>
                  <a:lnTo>
                    <a:pt x="16" y="203"/>
                  </a:lnTo>
                  <a:lnTo>
                    <a:pt x="9" y="203"/>
                  </a:lnTo>
                  <a:lnTo>
                    <a:pt x="8" y="203"/>
                  </a:lnTo>
                  <a:lnTo>
                    <a:pt x="7" y="203"/>
                  </a:lnTo>
                  <a:lnTo>
                    <a:pt x="6" y="203"/>
                  </a:lnTo>
                  <a:lnTo>
                    <a:pt x="4" y="203"/>
                  </a:lnTo>
                  <a:lnTo>
                    <a:pt x="2" y="203"/>
                  </a:lnTo>
                  <a:lnTo>
                    <a:pt x="1" y="203"/>
                  </a:lnTo>
                  <a:lnTo>
                    <a:pt x="1" y="203"/>
                  </a:lnTo>
                  <a:lnTo>
                    <a:pt x="1" y="201"/>
                  </a:lnTo>
                  <a:lnTo>
                    <a:pt x="1" y="201"/>
                  </a:lnTo>
                  <a:lnTo>
                    <a:pt x="1" y="200"/>
                  </a:lnTo>
                  <a:lnTo>
                    <a:pt x="1" y="199"/>
                  </a:lnTo>
                  <a:lnTo>
                    <a:pt x="1" y="197"/>
                  </a:lnTo>
                  <a:lnTo>
                    <a:pt x="1" y="196"/>
                  </a:lnTo>
                  <a:lnTo>
                    <a:pt x="1" y="195"/>
                  </a:lnTo>
                  <a:lnTo>
                    <a:pt x="1" y="194"/>
                  </a:lnTo>
                  <a:lnTo>
                    <a:pt x="1" y="193"/>
                  </a:lnTo>
                  <a:lnTo>
                    <a:pt x="1" y="192"/>
                  </a:lnTo>
                  <a:lnTo>
                    <a:pt x="1" y="190"/>
                  </a:lnTo>
                  <a:lnTo>
                    <a:pt x="1" y="190"/>
                  </a:lnTo>
                  <a:lnTo>
                    <a:pt x="1" y="187"/>
                  </a:lnTo>
                  <a:lnTo>
                    <a:pt x="1" y="186"/>
                  </a:lnTo>
                  <a:lnTo>
                    <a:pt x="1" y="185"/>
                  </a:lnTo>
                  <a:lnTo>
                    <a:pt x="1" y="183"/>
                  </a:lnTo>
                  <a:lnTo>
                    <a:pt x="1" y="179"/>
                  </a:lnTo>
                  <a:lnTo>
                    <a:pt x="1" y="177"/>
                  </a:lnTo>
                  <a:lnTo>
                    <a:pt x="1" y="176"/>
                  </a:lnTo>
                  <a:lnTo>
                    <a:pt x="1" y="174"/>
                  </a:lnTo>
                  <a:lnTo>
                    <a:pt x="1" y="171"/>
                  </a:lnTo>
                  <a:lnTo>
                    <a:pt x="1" y="166"/>
                  </a:lnTo>
                  <a:lnTo>
                    <a:pt x="1" y="154"/>
                  </a:lnTo>
                  <a:lnTo>
                    <a:pt x="1" y="153"/>
                  </a:lnTo>
                  <a:lnTo>
                    <a:pt x="1" y="146"/>
                  </a:lnTo>
                  <a:lnTo>
                    <a:pt x="1" y="143"/>
                  </a:lnTo>
                  <a:lnTo>
                    <a:pt x="1" y="137"/>
                  </a:lnTo>
                  <a:lnTo>
                    <a:pt x="1" y="136"/>
                  </a:lnTo>
                  <a:lnTo>
                    <a:pt x="1" y="132"/>
                  </a:lnTo>
                  <a:lnTo>
                    <a:pt x="1" y="131"/>
                  </a:lnTo>
                  <a:lnTo>
                    <a:pt x="1" y="123"/>
                  </a:lnTo>
                  <a:lnTo>
                    <a:pt x="1" y="119"/>
                  </a:lnTo>
                  <a:lnTo>
                    <a:pt x="1" y="118"/>
                  </a:lnTo>
                  <a:lnTo>
                    <a:pt x="1" y="117"/>
                  </a:lnTo>
                  <a:lnTo>
                    <a:pt x="1" y="116"/>
                  </a:lnTo>
                  <a:lnTo>
                    <a:pt x="1" y="115"/>
                  </a:lnTo>
                  <a:lnTo>
                    <a:pt x="1" y="114"/>
                  </a:lnTo>
                  <a:lnTo>
                    <a:pt x="1" y="112"/>
                  </a:lnTo>
                  <a:lnTo>
                    <a:pt x="1" y="111"/>
                  </a:lnTo>
                  <a:lnTo>
                    <a:pt x="1" y="110"/>
                  </a:lnTo>
                  <a:lnTo>
                    <a:pt x="1" y="106"/>
                  </a:lnTo>
                  <a:lnTo>
                    <a:pt x="1" y="101"/>
                  </a:lnTo>
                  <a:lnTo>
                    <a:pt x="1" y="99"/>
                  </a:lnTo>
                  <a:lnTo>
                    <a:pt x="1" y="97"/>
                  </a:lnTo>
                  <a:lnTo>
                    <a:pt x="1" y="94"/>
                  </a:lnTo>
                  <a:lnTo>
                    <a:pt x="1" y="93"/>
                  </a:lnTo>
                  <a:lnTo>
                    <a:pt x="1" y="91"/>
                  </a:lnTo>
                  <a:lnTo>
                    <a:pt x="1" y="90"/>
                  </a:lnTo>
                  <a:lnTo>
                    <a:pt x="1" y="89"/>
                  </a:lnTo>
                  <a:lnTo>
                    <a:pt x="1" y="85"/>
                  </a:lnTo>
                  <a:lnTo>
                    <a:pt x="1" y="84"/>
                  </a:lnTo>
                  <a:lnTo>
                    <a:pt x="1" y="83"/>
                  </a:lnTo>
                  <a:lnTo>
                    <a:pt x="1" y="82"/>
                  </a:lnTo>
                  <a:lnTo>
                    <a:pt x="1" y="80"/>
                  </a:lnTo>
                  <a:lnTo>
                    <a:pt x="1" y="78"/>
                  </a:lnTo>
                  <a:lnTo>
                    <a:pt x="1" y="77"/>
                  </a:lnTo>
                  <a:lnTo>
                    <a:pt x="0" y="77"/>
                  </a:lnTo>
                  <a:lnTo>
                    <a:pt x="0" y="74"/>
                  </a:lnTo>
                  <a:lnTo>
                    <a:pt x="0" y="73"/>
                  </a:lnTo>
                  <a:lnTo>
                    <a:pt x="0" y="72"/>
                  </a:lnTo>
                  <a:lnTo>
                    <a:pt x="0" y="70"/>
                  </a:lnTo>
                  <a:lnTo>
                    <a:pt x="0" y="68"/>
                  </a:lnTo>
                  <a:lnTo>
                    <a:pt x="0" y="67"/>
                  </a:lnTo>
                  <a:lnTo>
                    <a:pt x="0" y="65"/>
                  </a:lnTo>
                  <a:lnTo>
                    <a:pt x="0" y="65"/>
                  </a:lnTo>
                  <a:lnTo>
                    <a:pt x="0" y="64"/>
                  </a:lnTo>
                  <a:lnTo>
                    <a:pt x="0" y="63"/>
                  </a:lnTo>
                  <a:lnTo>
                    <a:pt x="0" y="60"/>
                  </a:lnTo>
                  <a:lnTo>
                    <a:pt x="0" y="59"/>
                  </a:lnTo>
                  <a:lnTo>
                    <a:pt x="0" y="58"/>
                  </a:lnTo>
                  <a:lnTo>
                    <a:pt x="0" y="57"/>
                  </a:lnTo>
                  <a:lnTo>
                    <a:pt x="0" y="55"/>
                  </a:lnTo>
                  <a:lnTo>
                    <a:pt x="0" y="53"/>
                  </a:lnTo>
                  <a:lnTo>
                    <a:pt x="0" y="52"/>
                  </a:lnTo>
                  <a:lnTo>
                    <a:pt x="0" y="50"/>
                  </a:lnTo>
                  <a:lnTo>
                    <a:pt x="0" y="49"/>
                  </a:lnTo>
                  <a:lnTo>
                    <a:pt x="0" y="48"/>
                  </a:lnTo>
                  <a:lnTo>
                    <a:pt x="0" y="47"/>
                  </a:lnTo>
                  <a:lnTo>
                    <a:pt x="0" y="46"/>
                  </a:lnTo>
                  <a:lnTo>
                    <a:pt x="0" y="42"/>
                  </a:lnTo>
                  <a:lnTo>
                    <a:pt x="0" y="41"/>
                  </a:lnTo>
                  <a:lnTo>
                    <a:pt x="0" y="40"/>
                  </a:lnTo>
                  <a:lnTo>
                    <a:pt x="0" y="39"/>
                  </a:lnTo>
                  <a:lnTo>
                    <a:pt x="0" y="38"/>
                  </a:lnTo>
                  <a:lnTo>
                    <a:pt x="0" y="36"/>
                  </a:lnTo>
                  <a:lnTo>
                    <a:pt x="0" y="32"/>
                  </a:lnTo>
                  <a:lnTo>
                    <a:pt x="0" y="31"/>
                  </a:lnTo>
                  <a:lnTo>
                    <a:pt x="0" y="28"/>
                  </a:lnTo>
                  <a:lnTo>
                    <a:pt x="0" y="27"/>
                  </a:lnTo>
                  <a:lnTo>
                    <a:pt x="0" y="26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0" y="23"/>
                  </a:lnTo>
                  <a:lnTo>
                    <a:pt x="0" y="21"/>
                  </a:lnTo>
                  <a:lnTo>
                    <a:pt x="0" y="18"/>
                  </a:lnTo>
                  <a:lnTo>
                    <a:pt x="0" y="17"/>
                  </a:lnTo>
                  <a:lnTo>
                    <a:pt x="0" y="15"/>
                  </a:lnTo>
                  <a:lnTo>
                    <a:pt x="0" y="14"/>
                  </a:lnTo>
                  <a:lnTo>
                    <a:pt x="0" y="11"/>
                  </a:lnTo>
                  <a:lnTo>
                    <a:pt x="0" y="10"/>
                  </a:lnTo>
                  <a:lnTo>
                    <a:pt x="0" y="9"/>
                  </a:lnTo>
                  <a:lnTo>
                    <a:pt x="0" y="8"/>
                  </a:lnTo>
                  <a:lnTo>
                    <a:pt x="0" y="7"/>
                  </a:lnTo>
                  <a:lnTo>
                    <a:pt x="0" y="6"/>
                  </a:lnTo>
                  <a:lnTo>
                    <a:pt x="0" y="5"/>
                  </a:lnTo>
                  <a:lnTo>
                    <a:pt x="0" y="4"/>
                  </a:lnTo>
                  <a:lnTo>
                    <a:pt x="0" y="2"/>
                  </a:lnTo>
                  <a:lnTo>
                    <a:pt x="0" y="1"/>
                  </a:lnTo>
                  <a:lnTo>
                    <a:pt x="0" y="0"/>
                  </a:lnTo>
                  <a:lnTo>
                    <a:pt x="1" y="0"/>
                  </a:lnTo>
                  <a:lnTo>
                    <a:pt x="4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11" y="0"/>
                  </a:lnTo>
                  <a:lnTo>
                    <a:pt x="13" y="0"/>
                  </a:lnTo>
                  <a:lnTo>
                    <a:pt x="14" y="0"/>
                  </a:lnTo>
                  <a:lnTo>
                    <a:pt x="16" y="0"/>
                  </a:lnTo>
                  <a:lnTo>
                    <a:pt x="22" y="0"/>
                  </a:lnTo>
                  <a:lnTo>
                    <a:pt x="25" y="0"/>
                  </a:lnTo>
                  <a:lnTo>
                    <a:pt x="27" y="0"/>
                  </a:lnTo>
                  <a:lnTo>
                    <a:pt x="28" y="0"/>
                  </a:lnTo>
                  <a:lnTo>
                    <a:pt x="33" y="0"/>
                  </a:lnTo>
                  <a:lnTo>
                    <a:pt x="34" y="0"/>
                  </a:lnTo>
                  <a:lnTo>
                    <a:pt x="35" y="0"/>
                  </a:lnTo>
                  <a:lnTo>
                    <a:pt x="36" y="0"/>
                  </a:lnTo>
                  <a:lnTo>
                    <a:pt x="40" y="0"/>
                  </a:lnTo>
                  <a:lnTo>
                    <a:pt x="41" y="0"/>
                  </a:lnTo>
                  <a:lnTo>
                    <a:pt x="42" y="0"/>
                  </a:lnTo>
                  <a:lnTo>
                    <a:pt x="45" y="0"/>
                  </a:lnTo>
                  <a:lnTo>
                    <a:pt x="47" y="0"/>
                  </a:lnTo>
                  <a:lnTo>
                    <a:pt x="48" y="0"/>
                  </a:lnTo>
                  <a:lnTo>
                    <a:pt x="49" y="0"/>
                  </a:lnTo>
                  <a:lnTo>
                    <a:pt x="51" y="0"/>
                  </a:lnTo>
                  <a:lnTo>
                    <a:pt x="52" y="0"/>
                  </a:lnTo>
                  <a:lnTo>
                    <a:pt x="53" y="0"/>
                  </a:lnTo>
                  <a:lnTo>
                    <a:pt x="55" y="0"/>
                  </a:lnTo>
                  <a:lnTo>
                    <a:pt x="56" y="0"/>
                  </a:lnTo>
                  <a:lnTo>
                    <a:pt x="57" y="0"/>
                  </a:lnTo>
                  <a:lnTo>
                    <a:pt x="58" y="0"/>
                  </a:lnTo>
                  <a:lnTo>
                    <a:pt x="60" y="0"/>
                  </a:lnTo>
                  <a:lnTo>
                    <a:pt x="61" y="0"/>
                  </a:lnTo>
                  <a:lnTo>
                    <a:pt x="62" y="0"/>
                  </a:lnTo>
                  <a:lnTo>
                    <a:pt x="67" y="0"/>
                  </a:lnTo>
                  <a:lnTo>
                    <a:pt x="68" y="0"/>
                  </a:lnTo>
                  <a:lnTo>
                    <a:pt x="70" y="0"/>
                  </a:lnTo>
                  <a:lnTo>
                    <a:pt x="73" y="0"/>
                  </a:lnTo>
                  <a:lnTo>
                    <a:pt x="75" y="0"/>
                  </a:lnTo>
                  <a:lnTo>
                    <a:pt x="79" y="0"/>
                  </a:lnTo>
                  <a:lnTo>
                    <a:pt x="81" y="0"/>
                  </a:lnTo>
                  <a:lnTo>
                    <a:pt x="82" y="0"/>
                  </a:lnTo>
                  <a:lnTo>
                    <a:pt x="91" y="0"/>
                  </a:lnTo>
                  <a:lnTo>
                    <a:pt x="100" y="0"/>
                  </a:lnTo>
                  <a:lnTo>
                    <a:pt x="128" y="0"/>
                  </a:lnTo>
                  <a:lnTo>
                    <a:pt x="138" y="0"/>
                  </a:lnTo>
                  <a:lnTo>
                    <a:pt x="138" y="0"/>
                  </a:lnTo>
                  <a:lnTo>
                    <a:pt x="139" y="0"/>
                  </a:lnTo>
                  <a:lnTo>
                    <a:pt x="142" y="0"/>
                  </a:lnTo>
                  <a:lnTo>
                    <a:pt x="143" y="0"/>
                  </a:lnTo>
                  <a:lnTo>
                    <a:pt x="144" y="0"/>
                  </a:lnTo>
                  <a:lnTo>
                    <a:pt x="145" y="0"/>
                  </a:lnTo>
                  <a:lnTo>
                    <a:pt x="146" y="0"/>
                  </a:lnTo>
                  <a:lnTo>
                    <a:pt x="148" y="0"/>
                  </a:lnTo>
                  <a:lnTo>
                    <a:pt x="150" y="0"/>
                  </a:lnTo>
                  <a:lnTo>
                    <a:pt x="151" y="0"/>
                  </a:lnTo>
                  <a:lnTo>
                    <a:pt x="154" y="0"/>
                  </a:lnTo>
                  <a:lnTo>
                    <a:pt x="159" y="0"/>
                  </a:lnTo>
                  <a:lnTo>
                    <a:pt x="161" y="0"/>
                  </a:lnTo>
                  <a:lnTo>
                    <a:pt x="162" y="0"/>
                  </a:lnTo>
                  <a:lnTo>
                    <a:pt x="165" y="0"/>
                  </a:lnTo>
                  <a:lnTo>
                    <a:pt x="165" y="0"/>
                  </a:lnTo>
                  <a:lnTo>
                    <a:pt x="167" y="0"/>
                  </a:lnTo>
                  <a:lnTo>
                    <a:pt x="169" y="0"/>
                  </a:lnTo>
                  <a:lnTo>
                    <a:pt x="170" y="0"/>
                  </a:lnTo>
                  <a:lnTo>
                    <a:pt x="171" y="0"/>
                  </a:lnTo>
                  <a:lnTo>
                    <a:pt x="172" y="0"/>
                  </a:lnTo>
                  <a:lnTo>
                    <a:pt x="175" y="0"/>
                  </a:lnTo>
                  <a:lnTo>
                    <a:pt x="178" y="0"/>
                  </a:lnTo>
                  <a:lnTo>
                    <a:pt x="179" y="0"/>
                  </a:lnTo>
                  <a:lnTo>
                    <a:pt x="188" y="0"/>
                  </a:lnTo>
                  <a:lnTo>
                    <a:pt x="189" y="0"/>
                  </a:lnTo>
                  <a:lnTo>
                    <a:pt x="191" y="0"/>
                  </a:lnTo>
                  <a:lnTo>
                    <a:pt x="194" y="0"/>
                  </a:lnTo>
                  <a:lnTo>
                    <a:pt x="195" y="0"/>
                  </a:lnTo>
                  <a:lnTo>
                    <a:pt x="196" y="0"/>
                  </a:lnTo>
                  <a:lnTo>
                    <a:pt x="198" y="0"/>
                  </a:lnTo>
                  <a:lnTo>
                    <a:pt x="207" y="0"/>
                  </a:lnTo>
                  <a:lnTo>
                    <a:pt x="211" y="0"/>
                  </a:lnTo>
                  <a:lnTo>
                    <a:pt x="213" y="0"/>
                  </a:lnTo>
                  <a:lnTo>
                    <a:pt x="218" y="0"/>
                  </a:lnTo>
                  <a:lnTo>
                    <a:pt x="221" y="0"/>
                  </a:lnTo>
                  <a:lnTo>
                    <a:pt x="224" y="0"/>
                  </a:lnTo>
                  <a:lnTo>
                    <a:pt x="227" y="0"/>
                  </a:lnTo>
                  <a:lnTo>
                    <a:pt x="228" y="0"/>
                  </a:lnTo>
                  <a:lnTo>
                    <a:pt x="229" y="0"/>
                  </a:lnTo>
                  <a:lnTo>
                    <a:pt x="230" y="0"/>
                  </a:lnTo>
                  <a:lnTo>
                    <a:pt x="231" y="0"/>
                  </a:lnTo>
                  <a:lnTo>
                    <a:pt x="233" y="0"/>
                  </a:lnTo>
                  <a:lnTo>
                    <a:pt x="236" y="0"/>
                  </a:lnTo>
                  <a:lnTo>
                    <a:pt x="238" y="0"/>
                  </a:lnTo>
                  <a:lnTo>
                    <a:pt x="240" y="0"/>
                  </a:lnTo>
                  <a:lnTo>
                    <a:pt x="244" y="0"/>
                  </a:lnTo>
                  <a:lnTo>
                    <a:pt x="245" y="0"/>
                  </a:lnTo>
                  <a:lnTo>
                    <a:pt x="246" y="0"/>
                  </a:lnTo>
                  <a:lnTo>
                    <a:pt x="247" y="0"/>
                  </a:lnTo>
                  <a:lnTo>
                    <a:pt x="248" y="0"/>
                  </a:lnTo>
                  <a:lnTo>
                    <a:pt x="249" y="0"/>
                  </a:lnTo>
                  <a:lnTo>
                    <a:pt x="250" y="0"/>
                  </a:lnTo>
                  <a:lnTo>
                    <a:pt x="253" y="0"/>
                  </a:lnTo>
                  <a:lnTo>
                    <a:pt x="254" y="0"/>
                  </a:lnTo>
                  <a:lnTo>
                    <a:pt x="255" y="0"/>
                  </a:lnTo>
                  <a:lnTo>
                    <a:pt x="256" y="0"/>
                  </a:lnTo>
                  <a:lnTo>
                    <a:pt x="257" y="0"/>
                  </a:lnTo>
                  <a:lnTo>
                    <a:pt x="265" y="0"/>
                  </a:lnTo>
                  <a:lnTo>
                    <a:pt x="267" y="0"/>
                  </a:lnTo>
                  <a:lnTo>
                    <a:pt x="268" y="0"/>
                  </a:lnTo>
                  <a:lnTo>
                    <a:pt x="270" y="0"/>
                  </a:lnTo>
                  <a:lnTo>
                    <a:pt x="271" y="0"/>
                  </a:lnTo>
                  <a:lnTo>
                    <a:pt x="272" y="0"/>
                  </a:lnTo>
                  <a:lnTo>
                    <a:pt x="273" y="0"/>
                  </a:lnTo>
                  <a:lnTo>
                    <a:pt x="274" y="0"/>
                  </a:lnTo>
                  <a:lnTo>
                    <a:pt x="275" y="0"/>
                  </a:lnTo>
                  <a:lnTo>
                    <a:pt x="276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0" name="Freeform 97">
              <a:extLst>
                <a:ext uri="{FF2B5EF4-FFF2-40B4-BE49-F238E27FC236}">
                  <a16:creationId xmlns:a16="http://schemas.microsoft.com/office/drawing/2014/main" id="{84657146-5840-F562-835E-2BAED5145B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124075" y="1851025"/>
              <a:ext cx="398463" cy="534988"/>
            </a:xfrm>
            <a:custGeom>
              <a:avLst/>
              <a:gdLst>
                <a:gd name="T0" fmla="*/ 82 w 251"/>
                <a:gd name="T1" fmla="*/ 0 h 337"/>
                <a:gd name="T2" fmla="*/ 128 w 251"/>
                <a:gd name="T3" fmla="*/ 7 h 337"/>
                <a:gd name="T4" fmla="*/ 154 w 251"/>
                <a:gd name="T5" fmla="*/ 7 h 337"/>
                <a:gd name="T6" fmla="*/ 183 w 251"/>
                <a:gd name="T7" fmla="*/ 7 h 337"/>
                <a:gd name="T8" fmla="*/ 208 w 251"/>
                <a:gd name="T9" fmla="*/ 7 h 337"/>
                <a:gd name="T10" fmla="*/ 227 w 251"/>
                <a:gd name="T11" fmla="*/ 7 h 337"/>
                <a:gd name="T12" fmla="*/ 232 w 251"/>
                <a:gd name="T13" fmla="*/ 19 h 337"/>
                <a:gd name="T14" fmla="*/ 225 w 251"/>
                <a:gd name="T15" fmla="*/ 25 h 337"/>
                <a:gd name="T16" fmla="*/ 223 w 251"/>
                <a:gd name="T17" fmla="*/ 38 h 337"/>
                <a:gd name="T18" fmla="*/ 224 w 251"/>
                <a:gd name="T19" fmla="*/ 49 h 337"/>
                <a:gd name="T20" fmla="*/ 226 w 251"/>
                <a:gd name="T21" fmla="*/ 62 h 337"/>
                <a:gd name="T22" fmla="*/ 235 w 251"/>
                <a:gd name="T23" fmla="*/ 118 h 337"/>
                <a:gd name="T24" fmla="*/ 205 w 251"/>
                <a:gd name="T25" fmla="*/ 134 h 337"/>
                <a:gd name="T26" fmla="*/ 201 w 251"/>
                <a:gd name="T27" fmla="*/ 169 h 337"/>
                <a:gd name="T28" fmla="*/ 214 w 251"/>
                <a:gd name="T29" fmla="*/ 203 h 337"/>
                <a:gd name="T30" fmla="*/ 205 w 251"/>
                <a:gd name="T31" fmla="*/ 220 h 337"/>
                <a:gd name="T32" fmla="*/ 196 w 251"/>
                <a:gd name="T33" fmla="*/ 242 h 337"/>
                <a:gd name="T34" fmla="*/ 203 w 251"/>
                <a:gd name="T35" fmla="*/ 268 h 337"/>
                <a:gd name="T36" fmla="*/ 217 w 251"/>
                <a:gd name="T37" fmla="*/ 276 h 337"/>
                <a:gd name="T38" fmla="*/ 235 w 251"/>
                <a:gd name="T39" fmla="*/ 300 h 337"/>
                <a:gd name="T40" fmla="*/ 249 w 251"/>
                <a:gd name="T41" fmla="*/ 312 h 337"/>
                <a:gd name="T42" fmla="*/ 235 w 251"/>
                <a:gd name="T43" fmla="*/ 312 h 337"/>
                <a:gd name="T44" fmla="*/ 223 w 251"/>
                <a:gd name="T45" fmla="*/ 312 h 337"/>
                <a:gd name="T46" fmla="*/ 209 w 251"/>
                <a:gd name="T47" fmla="*/ 312 h 337"/>
                <a:gd name="T48" fmla="*/ 184 w 251"/>
                <a:gd name="T49" fmla="*/ 323 h 337"/>
                <a:gd name="T50" fmla="*/ 162 w 251"/>
                <a:gd name="T51" fmla="*/ 323 h 337"/>
                <a:gd name="T52" fmla="*/ 132 w 251"/>
                <a:gd name="T53" fmla="*/ 332 h 337"/>
                <a:gd name="T54" fmla="*/ 107 w 251"/>
                <a:gd name="T55" fmla="*/ 333 h 337"/>
                <a:gd name="T56" fmla="*/ 100 w 251"/>
                <a:gd name="T57" fmla="*/ 333 h 337"/>
                <a:gd name="T58" fmla="*/ 92 w 251"/>
                <a:gd name="T59" fmla="*/ 325 h 337"/>
                <a:gd name="T60" fmla="*/ 82 w 251"/>
                <a:gd name="T61" fmla="*/ 317 h 337"/>
                <a:gd name="T62" fmla="*/ 75 w 251"/>
                <a:gd name="T63" fmla="*/ 307 h 337"/>
                <a:gd name="T64" fmla="*/ 68 w 251"/>
                <a:gd name="T65" fmla="*/ 299 h 337"/>
                <a:gd name="T66" fmla="*/ 62 w 251"/>
                <a:gd name="T67" fmla="*/ 290 h 337"/>
                <a:gd name="T68" fmla="*/ 64 w 251"/>
                <a:gd name="T69" fmla="*/ 279 h 337"/>
                <a:gd name="T70" fmla="*/ 69 w 251"/>
                <a:gd name="T71" fmla="*/ 268 h 337"/>
                <a:gd name="T72" fmla="*/ 69 w 251"/>
                <a:gd name="T73" fmla="*/ 257 h 337"/>
                <a:gd name="T74" fmla="*/ 65 w 251"/>
                <a:gd name="T75" fmla="*/ 244 h 337"/>
                <a:gd name="T76" fmla="*/ 61 w 251"/>
                <a:gd name="T77" fmla="*/ 233 h 337"/>
                <a:gd name="T78" fmla="*/ 57 w 251"/>
                <a:gd name="T79" fmla="*/ 226 h 337"/>
                <a:gd name="T80" fmla="*/ 52 w 251"/>
                <a:gd name="T81" fmla="*/ 215 h 337"/>
                <a:gd name="T82" fmla="*/ 52 w 251"/>
                <a:gd name="T83" fmla="*/ 207 h 337"/>
                <a:gd name="T84" fmla="*/ 46 w 251"/>
                <a:gd name="T85" fmla="*/ 199 h 337"/>
                <a:gd name="T86" fmla="*/ 45 w 251"/>
                <a:gd name="T87" fmla="*/ 191 h 337"/>
                <a:gd name="T88" fmla="*/ 44 w 251"/>
                <a:gd name="T89" fmla="*/ 181 h 337"/>
                <a:gd name="T90" fmla="*/ 43 w 251"/>
                <a:gd name="T91" fmla="*/ 172 h 337"/>
                <a:gd name="T92" fmla="*/ 44 w 251"/>
                <a:gd name="T93" fmla="*/ 159 h 337"/>
                <a:gd name="T94" fmla="*/ 44 w 251"/>
                <a:gd name="T95" fmla="*/ 149 h 337"/>
                <a:gd name="T96" fmla="*/ 46 w 251"/>
                <a:gd name="T97" fmla="*/ 140 h 337"/>
                <a:gd name="T98" fmla="*/ 52 w 251"/>
                <a:gd name="T99" fmla="*/ 125 h 337"/>
                <a:gd name="T100" fmla="*/ 49 w 251"/>
                <a:gd name="T101" fmla="*/ 114 h 337"/>
                <a:gd name="T102" fmla="*/ 49 w 251"/>
                <a:gd name="T103" fmla="*/ 98 h 337"/>
                <a:gd name="T104" fmla="*/ 47 w 251"/>
                <a:gd name="T105" fmla="*/ 87 h 337"/>
                <a:gd name="T106" fmla="*/ 42 w 251"/>
                <a:gd name="T107" fmla="*/ 78 h 337"/>
                <a:gd name="T108" fmla="*/ 38 w 251"/>
                <a:gd name="T109" fmla="*/ 66 h 337"/>
                <a:gd name="T110" fmla="*/ 36 w 251"/>
                <a:gd name="T111" fmla="*/ 48 h 337"/>
                <a:gd name="T112" fmla="*/ 25 w 251"/>
                <a:gd name="T113" fmla="*/ 40 h 337"/>
                <a:gd name="T114" fmla="*/ 19 w 251"/>
                <a:gd name="T115" fmla="*/ 28 h 337"/>
                <a:gd name="T116" fmla="*/ 13 w 251"/>
                <a:gd name="T117" fmla="*/ 19 h 337"/>
                <a:gd name="T118" fmla="*/ 5 w 251"/>
                <a:gd name="T119" fmla="*/ 8 h 337"/>
                <a:gd name="T120" fmla="*/ 13 w 251"/>
                <a:gd name="T121" fmla="*/ 0 h 337"/>
                <a:gd name="T122" fmla="*/ 57 w 251"/>
                <a:gd name="T123" fmla="*/ 0 h 3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51" h="337">
                  <a:moveTo>
                    <a:pt x="62" y="0"/>
                  </a:moveTo>
                  <a:lnTo>
                    <a:pt x="65" y="0"/>
                  </a:lnTo>
                  <a:lnTo>
                    <a:pt x="66" y="0"/>
                  </a:lnTo>
                  <a:lnTo>
                    <a:pt x="68" y="0"/>
                  </a:lnTo>
                  <a:lnTo>
                    <a:pt x="71" y="0"/>
                  </a:lnTo>
                  <a:lnTo>
                    <a:pt x="72" y="0"/>
                  </a:lnTo>
                  <a:lnTo>
                    <a:pt x="72" y="0"/>
                  </a:lnTo>
                  <a:lnTo>
                    <a:pt x="75" y="0"/>
                  </a:lnTo>
                  <a:lnTo>
                    <a:pt x="78" y="0"/>
                  </a:lnTo>
                  <a:lnTo>
                    <a:pt x="79" y="0"/>
                  </a:lnTo>
                  <a:lnTo>
                    <a:pt x="81" y="0"/>
                  </a:lnTo>
                  <a:lnTo>
                    <a:pt x="82" y="0"/>
                  </a:lnTo>
                  <a:lnTo>
                    <a:pt x="85" y="0"/>
                  </a:lnTo>
                  <a:lnTo>
                    <a:pt x="89" y="0"/>
                  </a:lnTo>
                  <a:lnTo>
                    <a:pt x="94" y="0"/>
                  </a:lnTo>
                  <a:lnTo>
                    <a:pt x="99" y="0"/>
                  </a:lnTo>
                  <a:lnTo>
                    <a:pt x="99" y="2"/>
                  </a:lnTo>
                  <a:lnTo>
                    <a:pt x="99" y="8"/>
                  </a:lnTo>
                  <a:lnTo>
                    <a:pt x="102" y="7"/>
                  </a:lnTo>
                  <a:lnTo>
                    <a:pt x="120" y="7"/>
                  </a:lnTo>
                  <a:lnTo>
                    <a:pt x="121" y="7"/>
                  </a:lnTo>
                  <a:lnTo>
                    <a:pt x="125" y="7"/>
                  </a:lnTo>
                  <a:lnTo>
                    <a:pt x="126" y="8"/>
                  </a:lnTo>
                  <a:lnTo>
                    <a:pt x="128" y="7"/>
                  </a:lnTo>
                  <a:lnTo>
                    <a:pt x="134" y="7"/>
                  </a:lnTo>
                  <a:lnTo>
                    <a:pt x="137" y="7"/>
                  </a:lnTo>
                  <a:lnTo>
                    <a:pt x="138" y="7"/>
                  </a:lnTo>
                  <a:lnTo>
                    <a:pt x="139" y="7"/>
                  </a:lnTo>
                  <a:lnTo>
                    <a:pt x="140" y="7"/>
                  </a:lnTo>
                  <a:lnTo>
                    <a:pt x="141" y="7"/>
                  </a:lnTo>
                  <a:lnTo>
                    <a:pt x="142" y="7"/>
                  </a:lnTo>
                  <a:lnTo>
                    <a:pt x="143" y="7"/>
                  </a:lnTo>
                  <a:lnTo>
                    <a:pt x="145" y="7"/>
                  </a:lnTo>
                  <a:lnTo>
                    <a:pt x="148" y="7"/>
                  </a:lnTo>
                  <a:lnTo>
                    <a:pt x="151" y="7"/>
                  </a:lnTo>
                  <a:lnTo>
                    <a:pt x="154" y="7"/>
                  </a:lnTo>
                  <a:lnTo>
                    <a:pt x="156" y="7"/>
                  </a:lnTo>
                  <a:lnTo>
                    <a:pt x="158" y="7"/>
                  </a:lnTo>
                  <a:lnTo>
                    <a:pt x="159" y="7"/>
                  </a:lnTo>
                  <a:lnTo>
                    <a:pt x="160" y="7"/>
                  </a:lnTo>
                  <a:lnTo>
                    <a:pt x="162" y="7"/>
                  </a:lnTo>
                  <a:lnTo>
                    <a:pt x="164" y="7"/>
                  </a:lnTo>
                  <a:lnTo>
                    <a:pt x="165" y="7"/>
                  </a:lnTo>
                  <a:lnTo>
                    <a:pt x="176" y="7"/>
                  </a:lnTo>
                  <a:lnTo>
                    <a:pt x="177" y="7"/>
                  </a:lnTo>
                  <a:lnTo>
                    <a:pt x="180" y="7"/>
                  </a:lnTo>
                  <a:lnTo>
                    <a:pt x="181" y="7"/>
                  </a:lnTo>
                  <a:lnTo>
                    <a:pt x="183" y="7"/>
                  </a:lnTo>
                  <a:lnTo>
                    <a:pt x="185" y="7"/>
                  </a:lnTo>
                  <a:lnTo>
                    <a:pt x="186" y="7"/>
                  </a:lnTo>
                  <a:lnTo>
                    <a:pt x="188" y="7"/>
                  </a:lnTo>
                  <a:lnTo>
                    <a:pt x="190" y="7"/>
                  </a:lnTo>
                  <a:lnTo>
                    <a:pt x="193" y="7"/>
                  </a:lnTo>
                  <a:lnTo>
                    <a:pt x="196" y="7"/>
                  </a:lnTo>
                  <a:lnTo>
                    <a:pt x="197" y="7"/>
                  </a:lnTo>
                  <a:lnTo>
                    <a:pt x="199" y="7"/>
                  </a:lnTo>
                  <a:lnTo>
                    <a:pt x="201" y="7"/>
                  </a:lnTo>
                  <a:lnTo>
                    <a:pt x="205" y="7"/>
                  </a:lnTo>
                  <a:lnTo>
                    <a:pt x="206" y="7"/>
                  </a:lnTo>
                  <a:lnTo>
                    <a:pt x="208" y="7"/>
                  </a:lnTo>
                  <a:lnTo>
                    <a:pt x="209" y="7"/>
                  </a:lnTo>
                  <a:lnTo>
                    <a:pt x="210" y="7"/>
                  </a:lnTo>
                  <a:lnTo>
                    <a:pt x="212" y="7"/>
                  </a:lnTo>
                  <a:lnTo>
                    <a:pt x="214" y="7"/>
                  </a:lnTo>
                  <a:lnTo>
                    <a:pt x="215" y="7"/>
                  </a:lnTo>
                  <a:lnTo>
                    <a:pt x="218" y="7"/>
                  </a:lnTo>
                  <a:lnTo>
                    <a:pt x="220" y="7"/>
                  </a:lnTo>
                  <a:lnTo>
                    <a:pt x="222" y="7"/>
                  </a:lnTo>
                  <a:lnTo>
                    <a:pt x="223" y="7"/>
                  </a:lnTo>
                  <a:lnTo>
                    <a:pt x="225" y="7"/>
                  </a:lnTo>
                  <a:lnTo>
                    <a:pt x="226" y="7"/>
                  </a:lnTo>
                  <a:lnTo>
                    <a:pt x="227" y="7"/>
                  </a:lnTo>
                  <a:lnTo>
                    <a:pt x="227" y="8"/>
                  </a:lnTo>
                  <a:lnTo>
                    <a:pt x="228" y="10"/>
                  </a:lnTo>
                  <a:lnTo>
                    <a:pt x="228" y="11"/>
                  </a:lnTo>
                  <a:lnTo>
                    <a:pt x="228" y="12"/>
                  </a:lnTo>
                  <a:lnTo>
                    <a:pt x="229" y="13"/>
                  </a:lnTo>
                  <a:lnTo>
                    <a:pt x="228" y="13"/>
                  </a:lnTo>
                  <a:lnTo>
                    <a:pt x="228" y="14"/>
                  </a:lnTo>
                  <a:lnTo>
                    <a:pt x="228" y="15"/>
                  </a:lnTo>
                  <a:lnTo>
                    <a:pt x="228" y="16"/>
                  </a:lnTo>
                  <a:lnTo>
                    <a:pt x="229" y="16"/>
                  </a:lnTo>
                  <a:lnTo>
                    <a:pt x="231" y="17"/>
                  </a:lnTo>
                  <a:lnTo>
                    <a:pt x="232" y="19"/>
                  </a:lnTo>
                  <a:lnTo>
                    <a:pt x="232" y="20"/>
                  </a:lnTo>
                  <a:lnTo>
                    <a:pt x="231" y="20"/>
                  </a:lnTo>
                  <a:lnTo>
                    <a:pt x="229" y="20"/>
                  </a:lnTo>
                  <a:lnTo>
                    <a:pt x="229" y="21"/>
                  </a:lnTo>
                  <a:lnTo>
                    <a:pt x="229" y="22"/>
                  </a:lnTo>
                  <a:lnTo>
                    <a:pt x="229" y="23"/>
                  </a:lnTo>
                  <a:lnTo>
                    <a:pt x="229" y="24"/>
                  </a:lnTo>
                  <a:lnTo>
                    <a:pt x="228" y="24"/>
                  </a:lnTo>
                  <a:lnTo>
                    <a:pt x="228" y="25"/>
                  </a:lnTo>
                  <a:lnTo>
                    <a:pt x="227" y="25"/>
                  </a:lnTo>
                  <a:lnTo>
                    <a:pt x="226" y="25"/>
                  </a:lnTo>
                  <a:lnTo>
                    <a:pt x="225" y="25"/>
                  </a:lnTo>
                  <a:lnTo>
                    <a:pt x="224" y="27"/>
                  </a:lnTo>
                  <a:lnTo>
                    <a:pt x="224" y="28"/>
                  </a:lnTo>
                  <a:lnTo>
                    <a:pt x="224" y="29"/>
                  </a:lnTo>
                  <a:lnTo>
                    <a:pt x="224" y="30"/>
                  </a:lnTo>
                  <a:lnTo>
                    <a:pt x="224" y="31"/>
                  </a:lnTo>
                  <a:lnTo>
                    <a:pt x="224" y="32"/>
                  </a:lnTo>
                  <a:lnTo>
                    <a:pt x="224" y="33"/>
                  </a:lnTo>
                  <a:lnTo>
                    <a:pt x="224" y="34"/>
                  </a:lnTo>
                  <a:lnTo>
                    <a:pt x="223" y="36"/>
                  </a:lnTo>
                  <a:lnTo>
                    <a:pt x="223" y="37"/>
                  </a:lnTo>
                  <a:lnTo>
                    <a:pt x="224" y="38"/>
                  </a:lnTo>
                  <a:lnTo>
                    <a:pt x="223" y="38"/>
                  </a:lnTo>
                  <a:lnTo>
                    <a:pt x="223" y="39"/>
                  </a:lnTo>
                  <a:lnTo>
                    <a:pt x="223" y="40"/>
                  </a:lnTo>
                  <a:lnTo>
                    <a:pt x="223" y="40"/>
                  </a:lnTo>
                  <a:lnTo>
                    <a:pt x="222" y="41"/>
                  </a:lnTo>
                  <a:lnTo>
                    <a:pt x="222" y="42"/>
                  </a:lnTo>
                  <a:lnTo>
                    <a:pt x="222" y="44"/>
                  </a:lnTo>
                  <a:lnTo>
                    <a:pt x="222" y="45"/>
                  </a:lnTo>
                  <a:lnTo>
                    <a:pt x="223" y="45"/>
                  </a:lnTo>
                  <a:lnTo>
                    <a:pt x="224" y="46"/>
                  </a:lnTo>
                  <a:lnTo>
                    <a:pt x="224" y="47"/>
                  </a:lnTo>
                  <a:lnTo>
                    <a:pt x="224" y="48"/>
                  </a:lnTo>
                  <a:lnTo>
                    <a:pt x="224" y="49"/>
                  </a:lnTo>
                  <a:lnTo>
                    <a:pt x="224" y="50"/>
                  </a:lnTo>
                  <a:lnTo>
                    <a:pt x="224" y="52"/>
                  </a:lnTo>
                  <a:lnTo>
                    <a:pt x="225" y="52"/>
                  </a:lnTo>
                  <a:lnTo>
                    <a:pt x="225" y="53"/>
                  </a:lnTo>
                  <a:lnTo>
                    <a:pt x="225" y="54"/>
                  </a:lnTo>
                  <a:lnTo>
                    <a:pt x="225" y="55"/>
                  </a:lnTo>
                  <a:lnTo>
                    <a:pt x="226" y="56"/>
                  </a:lnTo>
                  <a:lnTo>
                    <a:pt x="226" y="57"/>
                  </a:lnTo>
                  <a:lnTo>
                    <a:pt x="226" y="58"/>
                  </a:lnTo>
                  <a:lnTo>
                    <a:pt x="226" y="59"/>
                  </a:lnTo>
                  <a:lnTo>
                    <a:pt x="226" y="61"/>
                  </a:lnTo>
                  <a:lnTo>
                    <a:pt x="226" y="62"/>
                  </a:lnTo>
                  <a:lnTo>
                    <a:pt x="226" y="63"/>
                  </a:lnTo>
                  <a:lnTo>
                    <a:pt x="226" y="65"/>
                  </a:lnTo>
                  <a:lnTo>
                    <a:pt x="226" y="69"/>
                  </a:lnTo>
                  <a:lnTo>
                    <a:pt x="232" y="69"/>
                  </a:lnTo>
                  <a:lnTo>
                    <a:pt x="232" y="80"/>
                  </a:lnTo>
                  <a:lnTo>
                    <a:pt x="235" y="80"/>
                  </a:lnTo>
                  <a:lnTo>
                    <a:pt x="235" y="98"/>
                  </a:lnTo>
                  <a:lnTo>
                    <a:pt x="235" y="105"/>
                  </a:lnTo>
                  <a:lnTo>
                    <a:pt x="235" y="108"/>
                  </a:lnTo>
                  <a:lnTo>
                    <a:pt x="235" y="115"/>
                  </a:lnTo>
                  <a:lnTo>
                    <a:pt x="235" y="116"/>
                  </a:lnTo>
                  <a:lnTo>
                    <a:pt x="235" y="118"/>
                  </a:lnTo>
                  <a:lnTo>
                    <a:pt x="235" y="122"/>
                  </a:lnTo>
                  <a:lnTo>
                    <a:pt x="235" y="125"/>
                  </a:lnTo>
                  <a:lnTo>
                    <a:pt x="235" y="129"/>
                  </a:lnTo>
                  <a:lnTo>
                    <a:pt x="226" y="129"/>
                  </a:lnTo>
                  <a:lnTo>
                    <a:pt x="226" y="132"/>
                  </a:lnTo>
                  <a:lnTo>
                    <a:pt x="224" y="132"/>
                  </a:lnTo>
                  <a:lnTo>
                    <a:pt x="222" y="132"/>
                  </a:lnTo>
                  <a:lnTo>
                    <a:pt x="217" y="132"/>
                  </a:lnTo>
                  <a:lnTo>
                    <a:pt x="211" y="132"/>
                  </a:lnTo>
                  <a:lnTo>
                    <a:pt x="208" y="132"/>
                  </a:lnTo>
                  <a:lnTo>
                    <a:pt x="208" y="134"/>
                  </a:lnTo>
                  <a:lnTo>
                    <a:pt x="205" y="134"/>
                  </a:lnTo>
                  <a:lnTo>
                    <a:pt x="203" y="137"/>
                  </a:lnTo>
                  <a:lnTo>
                    <a:pt x="200" y="137"/>
                  </a:lnTo>
                  <a:lnTo>
                    <a:pt x="200" y="148"/>
                  </a:lnTo>
                  <a:lnTo>
                    <a:pt x="200" y="149"/>
                  </a:lnTo>
                  <a:lnTo>
                    <a:pt x="198" y="149"/>
                  </a:lnTo>
                  <a:lnTo>
                    <a:pt x="198" y="150"/>
                  </a:lnTo>
                  <a:lnTo>
                    <a:pt x="199" y="154"/>
                  </a:lnTo>
                  <a:lnTo>
                    <a:pt x="198" y="154"/>
                  </a:lnTo>
                  <a:lnTo>
                    <a:pt x="198" y="158"/>
                  </a:lnTo>
                  <a:lnTo>
                    <a:pt x="198" y="162"/>
                  </a:lnTo>
                  <a:lnTo>
                    <a:pt x="201" y="162"/>
                  </a:lnTo>
                  <a:lnTo>
                    <a:pt x="201" y="169"/>
                  </a:lnTo>
                  <a:lnTo>
                    <a:pt x="203" y="169"/>
                  </a:lnTo>
                  <a:lnTo>
                    <a:pt x="203" y="172"/>
                  </a:lnTo>
                  <a:lnTo>
                    <a:pt x="203" y="174"/>
                  </a:lnTo>
                  <a:lnTo>
                    <a:pt x="206" y="174"/>
                  </a:lnTo>
                  <a:lnTo>
                    <a:pt x="206" y="181"/>
                  </a:lnTo>
                  <a:lnTo>
                    <a:pt x="208" y="181"/>
                  </a:lnTo>
                  <a:lnTo>
                    <a:pt x="207" y="185"/>
                  </a:lnTo>
                  <a:lnTo>
                    <a:pt x="208" y="185"/>
                  </a:lnTo>
                  <a:lnTo>
                    <a:pt x="208" y="198"/>
                  </a:lnTo>
                  <a:lnTo>
                    <a:pt x="211" y="197"/>
                  </a:lnTo>
                  <a:lnTo>
                    <a:pt x="211" y="203"/>
                  </a:lnTo>
                  <a:lnTo>
                    <a:pt x="214" y="203"/>
                  </a:lnTo>
                  <a:lnTo>
                    <a:pt x="214" y="208"/>
                  </a:lnTo>
                  <a:lnTo>
                    <a:pt x="210" y="208"/>
                  </a:lnTo>
                  <a:lnTo>
                    <a:pt x="210" y="211"/>
                  </a:lnTo>
                  <a:lnTo>
                    <a:pt x="208" y="211"/>
                  </a:lnTo>
                  <a:lnTo>
                    <a:pt x="208" y="214"/>
                  </a:lnTo>
                  <a:lnTo>
                    <a:pt x="208" y="214"/>
                  </a:lnTo>
                  <a:lnTo>
                    <a:pt x="208" y="216"/>
                  </a:lnTo>
                  <a:lnTo>
                    <a:pt x="207" y="216"/>
                  </a:lnTo>
                  <a:lnTo>
                    <a:pt x="207" y="218"/>
                  </a:lnTo>
                  <a:lnTo>
                    <a:pt x="206" y="218"/>
                  </a:lnTo>
                  <a:lnTo>
                    <a:pt x="206" y="220"/>
                  </a:lnTo>
                  <a:lnTo>
                    <a:pt x="205" y="220"/>
                  </a:lnTo>
                  <a:lnTo>
                    <a:pt x="205" y="224"/>
                  </a:lnTo>
                  <a:lnTo>
                    <a:pt x="203" y="223"/>
                  </a:lnTo>
                  <a:lnTo>
                    <a:pt x="203" y="225"/>
                  </a:lnTo>
                  <a:lnTo>
                    <a:pt x="197" y="225"/>
                  </a:lnTo>
                  <a:lnTo>
                    <a:pt x="197" y="234"/>
                  </a:lnTo>
                  <a:lnTo>
                    <a:pt x="194" y="234"/>
                  </a:lnTo>
                  <a:lnTo>
                    <a:pt x="194" y="236"/>
                  </a:lnTo>
                  <a:lnTo>
                    <a:pt x="194" y="237"/>
                  </a:lnTo>
                  <a:lnTo>
                    <a:pt x="194" y="239"/>
                  </a:lnTo>
                  <a:lnTo>
                    <a:pt x="194" y="240"/>
                  </a:lnTo>
                  <a:lnTo>
                    <a:pt x="194" y="242"/>
                  </a:lnTo>
                  <a:lnTo>
                    <a:pt x="196" y="242"/>
                  </a:lnTo>
                  <a:lnTo>
                    <a:pt x="196" y="247"/>
                  </a:lnTo>
                  <a:lnTo>
                    <a:pt x="193" y="247"/>
                  </a:lnTo>
                  <a:lnTo>
                    <a:pt x="193" y="249"/>
                  </a:lnTo>
                  <a:lnTo>
                    <a:pt x="193" y="252"/>
                  </a:lnTo>
                  <a:lnTo>
                    <a:pt x="196" y="252"/>
                  </a:lnTo>
                  <a:lnTo>
                    <a:pt x="196" y="254"/>
                  </a:lnTo>
                  <a:lnTo>
                    <a:pt x="200" y="254"/>
                  </a:lnTo>
                  <a:lnTo>
                    <a:pt x="200" y="258"/>
                  </a:lnTo>
                  <a:lnTo>
                    <a:pt x="201" y="258"/>
                  </a:lnTo>
                  <a:lnTo>
                    <a:pt x="201" y="266"/>
                  </a:lnTo>
                  <a:lnTo>
                    <a:pt x="203" y="266"/>
                  </a:lnTo>
                  <a:lnTo>
                    <a:pt x="203" y="268"/>
                  </a:lnTo>
                  <a:lnTo>
                    <a:pt x="206" y="268"/>
                  </a:lnTo>
                  <a:lnTo>
                    <a:pt x="206" y="269"/>
                  </a:lnTo>
                  <a:lnTo>
                    <a:pt x="208" y="269"/>
                  </a:lnTo>
                  <a:lnTo>
                    <a:pt x="208" y="273"/>
                  </a:lnTo>
                  <a:lnTo>
                    <a:pt x="209" y="273"/>
                  </a:lnTo>
                  <a:lnTo>
                    <a:pt x="209" y="274"/>
                  </a:lnTo>
                  <a:lnTo>
                    <a:pt x="210" y="274"/>
                  </a:lnTo>
                  <a:lnTo>
                    <a:pt x="210" y="273"/>
                  </a:lnTo>
                  <a:lnTo>
                    <a:pt x="216" y="273"/>
                  </a:lnTo>
                  <a:lnTo>
                    <a:pt x="216" y="275"/>
                  </a:lnTo>
                  <a:lnTo>
                    <a:pt x="216" y="276"/>
                  </a:lnTo>
                  <a:lnTo>
                    <a:pt x="217" y="276"/>
                  </a:lnTo>
                  <a:lnTo>
                    <a:pt x="218" y="276"/>
                  </a:lnTo>
                  <a:lnTo>
                    <a:pt x="218" y="277"/>
                  </a:lnTo>
                  <a:lnTo>
                    <a:pt x="218" y="285"/>
                  </a:lnTo>
                  <a:lnTo>
                    <a:pt x="219" y="285"/>
                  </a:lnTo>
                  <a:lnTo>
                    <a:pt x="219" y="290"/>
                  </a:lnTo>
                  <a:lnTo>
                    <a:pt x="222" y="290"/>
                  </a:lnTo>
                  <a:lnTo>
                    <a:pt x="222" y="292"/>
                  </a:lnTo>
                  <a:lnTo>
                    <a:pt x="224" y="292"/>
                  </a:lnTo>
                  <a:lnTo>
                    <a:pt x="224" y="299"/>
                  </a:lnTo>
                  <a:lnTo>
                    <a:pt x="232" y="298"/>
                  </a:lnTo>
                  <a:lnTo>
                    <a:pt x="232" y="300"/>
                  </a:lnTo>
                  <a:lnTo>
                    <a:pt x="235" y="300"/>
                  </a:lnTo>
                  <a:lnTo>
                    <a:pt x="235" y="303"/>
                  </a:lnTo>
                  <a:lnTo>
                    <a:pt x="237" y="303"/>
                  </a:lnTo>
                  <a:lnTo>
                    <a:pt x="239" y="303"/>
                  </a:lnTo>
                  <a:lnTo>
                    <a:pt x="239" y="304"/>
                  </a:lnTo>
                  <a:lnTo>
                    <a:pt x="239" y="306"/>
                  </a:lnTo>
                  <a:lnTo>
                    <a:pt x="242" y="306"/>
                  </a:lnTo>
                  <a:lnTo>
                    <a:pt x="242" y="308"/>
                  </a:lnTo>
                  <a:lnTo>
                    <a:pt x="246" y="308"/>
                  </a:lnTo>
                  <a:lnTo>
                    <a:pt x="246" y="310"/>
                  </a:lnTo>
                  <a:lnTo>
                    <a:pt x="251" y="310"/>
                  </a:lnTo>
                  <a:lnTo>
                    <a:pt x="251" y="312"/>
                  </a:lnTo>
                  <a:lnTo>
                    <a:pt x="249" y="312"/>
                  </a:lnTo>
                  <a:lnTo>
                    <a:pt x="248" y="312"/>
                  </a:lnTo>
                  <a:lnTo>
                    <a:pt x="246" y="312"/>
                  </a:lnTo>
                  <a:lnTo>
                    <a:pt x="245" y="312"/>
                  </a:lnTo>
                  <a:lnTo>
                    <a:pt x="244" y="312"/>
                  </a:lnTo>
                  <a:lnTo>
                    <a:pt x="243" y="312"/>
                  </a:lnTo>
                  <a:lnTo>
                    <a:pt x="242" y="312"/>
                  </a:lnTo>
                  <a:lnTo>
                    <a:pt x="241" y="312"/>
                  </a:lnTo>
                  <a:lnTo>
                    <a:pt x="240" y="312"/>
                  </a:lnTo>
                  <a:lnTo>
                    <a:pt x="239" y="312"/>
                  </a:lnTo>
                  <a:lnTo>
                    <a:pt x="237" y="312"/>
                  </a:lnTo>
                  <a:lnTo>
                    <a:pt x="236" y="312"/>
                  </a:lnTo>
                  <a:lnTo>
                    <a:pt x="235" y="312"/>
                  </a:lnTo>
                  <a:lnTo>
                    <a:pt x="235" y="312"/>
                  </a:lnTo>
                  <a:lnTo>
                    <a:pt x="234" y="312"/>
                  </a:lnTo>
                  <a:lnTo>
                    <a:pt x="233" y="312"/>
                  </a:lnTo>
                  <a:lnTo>
                    <a:pt x="232" y="312"/>
                  </a:lnTo>
                  <a:lnTo>
                    <a:pt x="231" y="312"/>
                  </a:lnTo>
                  <a:lnTo>
                    <a:pt x="229" y="312"/>
                  </a:lnTo>
                  <a:lnTo>
                    <a:pt x="228" y="312"/>
                  </a:lnTo>
                  <a:lnTo>
                    <a:pt x="227" y="312"/>
                  </a:lnTo>
                  <a:lnTo>
                    <a:pt x="226" y="312"/>
                  </a:lnTo>
                  <a:lnTo>
                    <a:pt x="225" y="312"/>
                  </a:lnTo>
                  <a:lnTo>
                    <a:pt x="224" y="312"/>
                  </a:lnTo>
                  <a:lnTo>
                    <a:pt x="223" y="312"/>
                  </a:lnTo>
                  <a:lnTo>
                    <a:pt x="222" y="312"/>
                  </a:lnTo>
                  <a:lnTo>
                    <a:pt x="220" y="312"/>
                  </a:lnTo>
                  <a:lnTo>
                    <a:pt x="219" y="312"/>
                  </a:lnTo>
                  <a:lnTo>
                    <a:pt x="218" y="312"/>
                  </a:lnTo>
                  <a:lnTo>
                    <a:pt x="217" y="312"/>
                  </a:lnTo>
                  <a:lnTo>
                    <a:pt x="216" y="312"/>
                  </a:lnTo>
                  <a:lnTo>
                    <a:pt x="215" y="312"/>
                  </a:lnTo>
                  <a:lnTo>
                    <a:pt x="214" y="312"/>
                  </a:lnTo>
                  <a:lnTo>
                    <a:pt x="212" y="312"/>
                  </a:lnTo>
                  <a:lnTo>
                    <a:pt x="211" y="312"/>
                  </a:lnTo>
                  <a:lnTo>
                    <a:pt x="210" y="312"/>
                  </a:lnTo>
                  <a:lnTo>
                    <a:pt x="209" y="312"/>
                  </a:lnTo>
                  <a:lnTo>
                    <a:pt x="208" y="312"/>
                  </a:lnTo>
                  <a:lnTo>
                    <a:pt x="208" y="312"/>
                  </a:lnTo>
                  <a:lnTo>
                    <a:pt x="207" y="312"/>
                  </a:lnTo>
                  <a:lnTo>
                    <a:pt x="206" y="312"/>
                  </a:lnTo>
                  <a:lnTo>
                    <a:pt x="205" y="312"/>
                  </a:lnTo>
                  <a:lnTo>
                    <a:pt x="202" y="312"/>
                  </a:lnTo>
                  <a:lnTo>
                    <a:pt x="201" y="312"/>
                  </a:lnTo>
                  <a:lnTo>
                    <a:pt x="200" y="312"/>
                  </a:lnTo>
                  <a:lnTo>
                    <a:pt x="197" y="312"/>
                  </a:lnTo>
                  <a:lnTo>
                    <a:pt x="197" y="315"/>
                  </a:lnTo>
                  <a:lnTo>
                    <a:pt x="183" y="315"/>
                  </a:lnTo>
                  <a:lnTo>
                    <a:pt x="184" y="323"/>
                  </a:lnTo>
                  <a:lnTo>
                    <a:pt x="182" y="323"/>
                  </a:lnTo>
                  <a:lnTo>
                    <a:pt x="181" y="323"/>
                  </a:lnTo>
                  <a:lnTo>
                    <a:pt x="180" y="323"/>
                  </a:lnTo>
                  <a:lnTo>
                    <a:pt x="177" y="323"/>
                  </a:lnTo>
                  <a:lnTo>
                    <a:pt x="176" y="323"/>
                  </a:lnTo>
                  <a:lnTo>
                    <a:pt x="171" y="323"/>
                  </a:lnTo>
                  <a:lnTo>
                    <a:pt x="169" y="323"/>
                  </a:lnTo>
                  <a:lnTo>
                    <a:pt x="168" y="323"/>
                  </a:lnTo>
                  <a:lnTo>
                    <a:pt x="166" y="323"/>
                  </a:lnTo>
                  <a:lnTo>
                    <a:pt x="164" y="323"/>
                  </a:lnTo>
                  <a:lnTo>
                    <a:pt x="163" y="323"/>
                  </a:lnTo>
                  <a:lnTo>
                    <a:pt x="162" y="323"/>
                  </a:lnTo>
                  <a:lnTo>
                    <a:pt x="160" y="323"/>
                  </a:lnTo>
                  <a:lnTo>
                    <a:pt x="159" y="323"/>
                  </a:lnTo>
                  <a:lnTo>
                    <a:pt x="157" y="323"/>
                  </a:lnTo>
                  <a:lnTo>
                    <a:pt x="156" y="323"/>
                  </a:lnTo>
                  <a:lnTo>
                    <a:pt x="155" y="324"/>
                  </a:lnTo>
                  <a:lnTo>
                    <a:pt x="154" y="324"/>
                  </a:lnTo>
                  <a:lnTo>
                    <a:pt x="154" y="324"/>
                  </a:lnTo>
                  <a:lnTo>
                    <a:pt x="152" y="324"/>
                  </a:lnTo>
                  <a:lnTo>
                    <a:pt x="141" y="324"/>
                  </a:lnTo>
                  <a:lnTo>
                    <a:pt x="136" y="324"/>
                  </a:lnTo>
                  <a:lnTo>
                    <a:pt x="136" y="332"/>
                  </a:lnTo>
                  <a:lnTo>
                    <a:pt x="132" y="332"/>
                  </a:lnTo>
                  <a:lnTo>
                    <a:pt x="128" y="332"/>
                  </a:lnTo>
                  <a:lnTo>
                    <a:pt x="126" y="332"/>
                  </a:lnTo>
                  <a:lnTo>
                    <a:pt x="123" y="332"/>
                  </a:lnTo>
                  <a:lnTo>
                    <a:pt x="122" y="332"/>
                  </a:lnTo>
                  <a:lnTo>
                    <a:pt x="121" y="332"/>
                  </a:lnTo>
                  <a:lnTo>
                    <a:pt x="117" y="332"/>
                  </a:lnTo>
                  <a:lnTo>
                    <a:pt x="115" y="332"/>
                  </a:lnTo>
                  <a:lnTo>
                    <a:pt x="113" y="332"/>
                  </a:lnTo>
                  <a:lnTo>
                    <a:pt x="109" y="332"/>
                  </a:lnTo>
                  <a:lnTo>
                    <a:pt x="108" y="332"/>
                  </a:lnTo>
                  <a:lnTo>
                    <a:pt x="108" y="333"/>
                  </a:lnTo>
                  <a:lnTo>
                    <a:pt x="107" y="333"/>
                  </a:lnTo>
                  <a:lnTo>
                    <a:pt x="107" y="334"/>
                  </a:lnTo>
                  <a:lnTo>
                    <a:pt x="106" y="334"/>
                  </a:lnTo>
                  <a:lnTo>
                    <a:pt x="105" y="334"/>
                  </a:lnTo>
                  <a:lnTo>
                    <a:pt x="105" y="335"/>
                  </a:lnTo>
                  <a:lnTo>
                    <a:pt x="105" y="336"/>
                  </a:lnTo>
                  <a:lnTo>
                    <a:pt x="105" y="337"/>
                  </a:lnTo>
                  <a:lnTo>
                    <a:pt x="104" y="337"/>
                  </a:lnTo>
                  <a:lnTo>
                    <a:pt x="103" y="336"/>
                  </a:lnTo>
                  <a:lnTo>
                    <a:pt x="103" y="335"/>
                  </a:lnTo>
                  <a:lnTo>
                    <a:pt x="102" y="334"/>
                  </a:lnTo>
                  <a:lnTo>
                    <a:pt x="100" y="334"/>
                  </a:lnTo>
                  <a:lnTo>
                    <a:pt x="100" y="333"/>
                  </a:lnTo>
                  <a:lnTo>
                    <a:pt x="99" y="333"/>
                  </a:lnTo>
                  <a:lnTo>
                    <a:pt x="99" y="332"/>
                  </a:lnTo>
                  <a:lnTo>
                    <a:pt x="99" y="330"/>
                  </a:lnTo>
                  <a:lnTo>
                    <a:pt x="98" y="330"/>
                  </a:lnTo>
                  <a:lnTo>
                    <a:pt x="98" y="329"/>
                  </a:lnTo>
                  <a:lnTo>
                    <a:pt x="97" y="329"/>
                  </a:lnTo>
                  <a:lnTo>
                    <a:pt x="96" y="329"/>
                  </a:lnTo>
                  <a:lnTo>
                    <a:pt x="96" y="328"/>
                  </a:lnTo>
                  <a:lnTo>
                    <a:pt x="96" y="327"/>
                  </a:lnTo>
                  <a:lnTo>
                    <a:pt x="95" y="327"/>
                  </a:lnTo>
                  <a:lnTo>
                    <a:pt x="94" y="326"/>
                  </a:lnTo>
                  <a:lnTo>
                    <a:pt x="92" y="325"/>
                  </a:lnTo>
                  <a:lnTo>
                    <a:pt x="91" y="325"/>
                  </a:lnTo>
                  <a:lnTo>
                    <a:pt x="90" y="325"/>
                  </a:lnTo>
                  <a:lnTo>
                    <a:pt x="90" y="324"/>
                  </a:lnTo>
                  <a:lnTo>
                    <a:pt x="89" y="324"/>
                  </a:lnTo>
                  <a:lnTo>
                    <a:pt x="89" y="323"/>
                  </a:lnTo>
                  <a:lnTo>
                    <a:pt x="88" y="321"/>
                  </a:lnTo>
                  <a:lnTo>
                    <a:pt x="88" y="320"/>
                  </a:lnTo>
                  <a:lnTo>
                    <a:pt x="87" y="319"/>
                  </a:lnTo>
                  <a:lnTo>
                    <a:pt x="86" y="318"/>
                  </a:lnTo>
                  <a:lnTo>
                    <a:pt x="85" y="318"/>
                  </a:lnTo>
                  <a:lnTo>
                    <a:pt x="83" y="317"/>
                  </a:lnTo>
                  <a:lnTo>
                    <a:pt x="82" y="317"/>
                  </a:lnTo>
                  <a:lnTo>
                    <a:pt x="82" y="316"/>
                  </a:lnTo>
                  <a:lnTo>
                    <a:pt x="81" y="316"/>
                  </a:lnTo>
                  <a:lnTo>
                    <a:pt x="81" y="315"/>
                  </a:lnTo>
                  <a:lnTo>
                    <a:pt x="80" y="315"/>
                  </a:lnTo>
                  <a:lnTo>
                    <a:pt x="80" y="313"/>
                  </a:lnTo>
                  <a:lnTo>
                    <a:pt x="79" y="313"/>
                  </a:lnTo>
                  <a:lnTo>
                    <a:pt x="78" y="312"/>
                  </a:lnTo>
                  <a:lnTo>
                    <a:pt x="78" y="312"/>
                  </a:lnTo>
                  <a:lnTo>
                    <a:pt x="77" y="311"/>
                  </a:lnTo>
                  <a:lnTo>
                    <a:pt x="77" y="310"/>
                  </a:lnTo>
                  <a:lnTo>
                    <a:pt x="75" y="308"/>
                  </a:lnTo>
                  <a:lnTo>
                    <a:pt x="75" y="307"/>
                  </a:lnTo>
                  <a:lnTo>
                    <a:pt x="74" y="307"/>
                  </a:lnTo>
                  <a:lnTo>
                    <a:pt x="74" y="306"/>
                  </a:lnTo>
                  <a:lnTo>
                    <a:pt x="73" y="306"/>
                  </a:lnTo>
                  <a:lnTo>
                    <a:pt x="72" y="304"/>
                  </a:lnTo>
                  <a:lnTo>
                    <a:pt x="72" y="303"/>
                  </a:lnTo>
                  <a:lnTo>
                    <a:pt x="71" y="303"/>
                  </a:lnTo>
                  <a:lnTo>
                    <a:pt x="71" y="302"/>
                  </a:lnTo>
                  <a:lnTo>
                    <a:pt x="71" y="301"/>
                  </a:lnTo>
                  <a:lnTo>
                    <a:pt x="70" y="300"/>
                  </a:lnTo>
                  <a:lnTo>
                    <a:pt x="69" y="300"/>
                  </a:lnTo>
                  <a:lnTo>
                    <a:pt x="69" y="299"/>
                  </a:lnTo>
                  <a:lnTo>
                    <a:pt x="68" y="299"/>
                  </a:lnTo>
                  <a:lnTo>
                    <a:pt x="66" y="298"/>
                  </a:lnTo>
                  <a:lnTo>
                    <a:pt x="66" y="296"/>
                  </a:lnTo>
                  <a:lnTo>
                    <a:pt x="65" y="296"/>
                  </a:lnTo>
                  <a:lnTo>
                    <a:pt x="65" y="295"/>
                  </a:lnTo>
                  <a:lnTo>
                    <a:pt x="65" y="294"/>
                  </a:lnTo>
                  <a:lnTo>
                    <a:pt x="64" y="294"/>
                  </a:lnTo>
                  <a:lnTo>
                    <a:pt x="63" y="293"/>
                  </a:lnTo>
                  <a:lnTo>
                    <a:pt x="62" y="294"/>
                  </a:lnTo>
                  <a:lnTo>
                    <a:pt x="62" y="293"/>
                  </a:lnTo>
                  <a:lnTo>
                    <a:pt x="61" y="292"/>
                  </a:lnTo>
                  <a:lnTo>
                    <a:pt x="61" y="291"/>
                  </a:lnTo>
                  <a:lnTo>
                    <a:pt x="62" y="290"/>
                  </a:lnTo>
                  <a:lnTo>
                    <a:pt x="62" y="289"/>
                  </a:lnTo>
                  <a:lnTo>
                    <a:pt x="61" y="287"/>
                  </a:lnTo>
                  <a:lnTo>
                    <a:pt x="61" y="286"/>
                  </a:lnTo>
                  <a:lnTo>
                    <a:pt x="60" y="285"/>
                  </a:lnTo>
                  <a:lnTo>
                    <a:pt x="60" y="285"/>
                  </a:lnTo>
                  <a:lnTo>
                    <a:pt x="59" y="285"/>
                  </a:lnTo>
                  <a:lnTo>
                    <a:pt x="60" y="284"/>
                  </a:lnTo>
                  <a:lnTo>
                    <a:pt x="61" y="284"/>
                  </a:lnTo>
                  <a:lnTo>
                    <a:pt x="62" y="283"/>
                  </a:lnTo>
                  <a:lnTo>
                    <a:pt x="63" y="282"/>
                  </a:lnTo>
                  <a:lnTo>
                    <a:pt x="63" y="281"/>
                  </a:lnTo>
                  <a:lnTo>
                    <a:pt x="64" y="279"/>
                  </a:lnTo>
                  <a:lnTo>
                    <a:pt x="65" y="278"/>
                  </a:lnTo>
                  <a:lnTo>
                    <a:pt x="65" y="277"/>
                  </a:lnTo>
                  <a:lnTo>
                    <a:pt x="66" y="276"/>
                  </a:lnTo>
                  <a:lnTo>
                    <a:pt x="66" y="275"/>
                  </a:lnTo>
                  <a:lnTo>
                    <a:pt x="66" y="274"/>
                  </a:lnTo>
                  <a:lnTo>
                    <a:pt x="68" y="274"/>
                  </a:lnTo>
                  <a:lnTo>
                    <a:pt x="68" y="273"/>
                  </a:lnTo>
                  <a:lnTo>
                    <a:pt x="68" y="272"/>
                  </a:lnTo>
                  <a:lnTo>
                    <a:pt x="68" y="270"/>
                  </a:lnTo>
                  <a:lnTo>
                    <a:pt x="69" y="270"/>
                  </a:lnTo>
                  <a:lnTo>
                    <a:pt x="69" y="269"/>
                  </a:lnTo>
                  <a:lnTo>
                    <a:pt x="69" y="268"/>
                  </a:lnTo>
                  <a:lnTo>
                    <a:pt x="70" y="267"/>
                  </a:lnTo>
                  <a:lnTo>
                    <a:pt x="70" y="266"/>
                  </a:lnTo>
                  <a:lnTo>
                    <a:pt x="69" y="265"/>
                  </a:lnTo>
                  <a:lnTo>
                    <a:pt x="70" y="264"/>
                  </a:lnTo>
                  <a:lnTo>
                    <a:pt x="70" y="262"/>
                  </a:lnTo>
                  <a:lnTo>
                    <a:pt x="69" y="261"/>
                  </a:lnTo>
                  <a:lnTo>
                    <a:pt x="70" y="261"/>
                  </a:lnTo>
                  <a:lnTo>
                    <a:pt x="69" y="260"/>
                  </a:lnTo>
                  <a:lnTo>
                    <a:pt x="70" y="260"/>
                  </a:lnTo>
                  <a:lnTo>
                    <a:pt x="69" y="258"/>
                  </a:lnTo>
                  <a:lnTo>
                    <a:pt x="69" y="258"/>
                  </a:lnTo>
                  <a:lnTo>
                    <a:pt x="69" y="257"/>
                  </a:lnTo>
                  <a:lnTo>
                    <a:pt x="69" y="256"/>
                  </a:lnTo>
                  <a:lnTo>
                    <a:pt x="68" y="254"/>
                  </a:lnTo>
                  <a:lnTo>
                    <a:pt x="68" y="253"/>
                  </a:lnTo>
                  <a:lnTo>
                    <a:pt x="66" y="252"/>
                  </a:lnTo>
                  <a:lnTo>
                    <a:pt x="68" y="251"/>
                  </a:lnTo>
                  <a:lnTo>
                    <a:pt x="66" y="251"/>
                  </a:lnTo>
                  <a:lnTo>
                    <a:pt x="66" y="250"/>
                  </a:lnTo>
                  <a:lnTo>
                    <a:pt x="66" y="249"/>
                  </a:lnTo>
                  <a:lnTo>
                    <a:pt x="66" y="248"/>
                  </a:lnTo>
                  <a:lnTo>
                    <a:pt x="65" y="247"/>
                  </a:lnTo>
                  <a:lnTo>
                    <a:pt x="65" y="245"/>
                  </a:lnTo>
                  <a:lnTo>
                    <a:pt x="65" y="244"/>
                  </a:lnTo>
                  <a:lnTo>
                    <a:pt x="65" y="243"/>
                  </a:lnTo>
                  <a:lnTo>
                    <a:pt x="64" y="243"/>
                  </a:lnTo>
                  <a:lnTo>
                    <a:pt x="64" y="242"/>
                  </a:lnTo>
                  <a:lnTo>
                    <a:pt x="64" y="241"/>
                  </a:lnTo>
                  <a:lnTo>
                    <a:pt x="64" y="240"/>
                  </a:lnTo>
                  <a:lnTo>
                    <a:pt x="63" y="239"/>
                  </a:lnTo>
                  <a:lnTo>
                    <a:pt x="63" y="237"/>
                  </a:lnTo>
                  <a:lnTo>
                    <a:pt x="63" y="236"/>
                  </a:lnTo>
                  <a:lnTo>
                    <a:pt x="63" y="235"/>
                  </a:lnTo>
                  <a:lnTo>
                    <a:pt x="63" y="234"/>
                  </a:lnTo>
                  <a:lnTo>
                    <a:pt x="62" y="234"/>
                  </a:lnTo>
                  <a:lnTo>
                    <a:pt x="61" y="233"/>
                  </a:lnTo>
                  <a:lnTo>
                    <a:pt x="60" y="234"/>
                  </a:lnTo>
                  <a:lnTo>
                    <a:pt x="60" y="233"/>
                  </a:lnTo>
                  <a:lnTo>
                    <a:pt x="60" y="234"/>
                  </a:lnTo>
                  <a:lnTo>
                    <a:pt x="60" y="233"/>
                  </a:lnTo>
                  <a:lnTo>
                    <a:pt x="60" y="232"/>
                  </a:lnTo>
                  <a:lnTo>
                    <a:pt x="60" y="231"/>
                  </a:lnTo>
                  <a:lnTo>
                    <a:pt x="60" y="231"/>
                  </a:lnTo>
                  <a:lnTo>
                    <a:pt x="61" y="230"/>
                  </a:lnTo>
                  <a:lnTo>
                    <a:pt x="60" y="230"/>
                  </a:lnTo>
                  <a:lnTo>
                    <a:pt x="59" y="228"/>
                  </a:lnTo>
                  <a:lnTo>
                    <a:pt x="57" y="227"/>
                  </a:lnTo>
                  <a:lnTo>
                    <a:pt x="57" y="226"/>
                  </a:lnTo>
                  <a:lnTo>
                    <a:pt x="56" y="225"/>
                  </a:lnTo>
                  <a:lnTo>
                    <a:pt x="56" y="224"/>
                  </a:lnTo>
                  <a:lnTo>
                    <a:pt x="55" y="223"/>
                  </a:lnTo>
                  <a:lnTo>
                    <a:pt x="55" y="222"/>
                  </a:lnTo>
                  <a:lnTo>
                    <a:pt x="55" y="220"/>
                  </a:lnTo>
                  <a:lnTo>
                    <a:pt x="54" y="220"/>
                  </a:lnTo>
                  <a:lnTo>
                    <a:pt x="53" y="219"/>
                  </a:lnTo>
                  <a:lnTo>
                    <a:pt x="52" y="219"/>
                  </a:lnTo>
                  <a:lnTo>
                    <a:pt x="52" y="218"/>
                  </a:lnTo>
                  <a:lnTo>
                    <a:pt x="52" y="217"/>
                  </a:lnTo>
                  <a:lnTo>
                    <a:pt x="52" y="216"/>
                  </a:lnTo>
                  <a:lnTo>
                    <a:pt x="52" y="215"/>
                  </a:lnTo>
                  <a:lnTo>
                    <a:pt x="52" y="214"/>
                  </a:lnTo>
                  <a:lnTo>
                    <a:pt x="53" y="214"/>
                  </a:lnTo>
                  <a:lnTo>
                    <a:pt x="52" y="214"/>
                  </a:lnTo>
                  <a:lnTo>
                    <a:pt x="52" y="213"/>
                  </a:lnTo>
                  <a:lnTo>
                    <a:pt x="51" y="211"/>
                  </a:lnTo>
                  <a:lnTo>
                    <a:pt x="52" y="210"/>
                  </a:lnTo>
                  <a:lnTo>
                    <a:pt x="53" y="210"/>
                  </a:lnTo>
                  <a:lnTo>
                    <a:pt x="52" y="210"/>
                  </a:lnTo>
                  <a:lnTo>
                    <a:pt x="51" y="209"/>
                  </a:lnTo>
                  <a:lnTo>
                    <a:pt x="51" y="208"/>
                  </a:lnTo>
                  <a:lnTo>
                    <a:pt x="51" y="207"/>
                  </a:lnTo>
                  <a:lnTo>
                    <a:pt x="52" y="207"/>
                  </a:lnTo>
                  <a:lnTo>
                    <a:pt x="51" y="207"/>
                  </a:lnTo>
                  <a:lnTo>
                    <a:pt x="49" y="206"/>
                  </a:lnTo>
                  <a:lnTo>
                    <a:pt x="49" y="205"/>
                  </a:lnTo>
                  <a:lnTo>
                    <a:pt x="49" y="203"/>
                  </a:lnTo>
                  <a:lnTo>
                    <a:pt x="48" y="203"/>
                  </a:lnTo>
                  <a:lnTo>
                    <a:pt x="49" y="203"/>
                  </a:lnTo>
                  <a:lnTo>
                    <a:pt x="49" y="202"/>
                  </a:lnTo>
                  <a:lnTo>
                    <a:pt x="48" y="202"/>
                  </a:lnTo>
                  <a:lnTo>
                    <a:pt x="48" y="201"/>
                  </a:lnTo>
                  <a:lnTo>
                    <a:pt x="48" y="200"/>
                  </a:lnTo>
                  <a:lnTo>
                    <a:pt x="47" y="199"/>
                  </a:lnTo>
                  <a:lnTo>
                    <a:pt x="46" y="199"/>
                  </a:lnTo>
                  <a:lnTo>
                    <a:pt x="45" y="198"/>
                  </a:lnTo>
                  <a:lnTo>
                    <a:pt x="45" y="197"/>
                  </a:lnTo>
                  <a:lnTo>
                    <a:pt x="45" y="196"/>
                  </a:lnTo>
                  <a:lnTo>
                    <a:pt x="45" y="194"/>
                  </a:lnTo>
                  <a:lnTo>
                    <a:pt x="45" y="193"/>
                  </a:lnTo>
                  <a:lnTo>
                    <a:pt x="46" y="193"/>
                  </a:lnTo>
                  <a:lnTo>
                    <a:pt x="47" y="193"/>
                  </a:lnTo>
                  <a:lnTo>
                    <a:pt x="46" y="192"/>
                  </a:lnTo>
                  <a:lnTo>
                    <a:pt x="47" y="191"/>
                  </a:lnTo>
                  <a:lnTo>
                    <a:pt x="46" y="190"/>
                  </a:lnTo>
                  <a:lnTo>
                    <a:pt x="45" y="190"/>
                  </a:lnTo>
                  <a:lnTo>
                    <a:pt x="45" y="191"/>
                  </a:lnTo>
                  <a:lnTo>
                    <a:pt x="44" y="190"/>
                  </a:lnTo>
                  <a:lnTo>
                    <a:pt x="44" y="189"/>
                  </a:lnTo>
                  <a:lnTo>
                    <a:pt x="44" y="188"/>
                  </a:lnTo>
                  <a:lnTo>
                    <a:pt x="45" y="188"/>
                  </a:lnTo>
                  <a:lnTo>
                    <a:pt x="46" y="186"/>
                  </a:lnTo>
                  <a:lnTo>
                    <a:pt x="45" y="185"/>
                  </a:lnTo>
                  <a:lnTo>
                    <a:pt x="44" y="184"/>
                  </a:lnTo>
                  <a:lnTo>
                    <a:pt x="45" y="184"/>
                  </a:lnTo>
                  <a:lnTo>
                    <a:pt x="45" y="183"/>
                  </a:lnTo>
                  <a:lnTo>
                    <a:pt x="44" y="183"/>
                  </a:lnTo>
                  <a:lnTo>
                    <a:pt x="44" y="182"/>
                  </a:lnTo>
                  <a:lnTo>
                    <a:pt x="44" y="181"/>
                  </a:lnTo>
                  <a:lnTo>
                    <a:pt x="43" y="180"/>
                  </a:lnTo>
                  <a:lnTo>
                    <a:pt x="43" y="179"/>
                  </a:lnTo>
                  <a:lnTo>
                    <a:pt x="42" y="179"/>
                  </a:lnTo>
                  <a:lnTo>
                    <a:pt x="42" y="177"/>
                  </a:lnTo>
                  <a:lnTo>
                    <a:pt x="42" y="176"/>
                  </a:lnTo>
                  <a:lnTo>
                    <a:pt x="42" y="176"/>
                  </a:lnTo>
                  <a:lnTo>
                    <a:pt x="42" y="175"/>
                  </a:lnTo>
                  <a:lnTo>
                    <a:pt x="43" y="175"/>
                  </a:lnTo>
                  <a:lnTo>
                    <a:pt x="43" y="174"/>
                  </a:lnTo>
                  <a:lnTo>
                    <a:pt x="42" y="174"/>
                  </a:lnTo>
                  <a:lnTo>
                    <a:pt x="42" y="173"/>
                  </a:lnTo>
                  <a:lnTo>
                    <a:pt x="43" y="172"/>
                  </a:lnTo>
                  <a:lnTo>
                    <a:pt x="43" y="171"/>
                  </a:lnTo>
                  <a:lnTo>
                    <a:pt x="43" y="169"/>
                  </a:lnTo>
                  <a:lnTo>
                    <a:pt x="43" y="168"/>
                  </a:lnTo>
                  <a:lnTo>
                    <a:pt x="43" y="167"/>
                  </a:lnTo>
                  <a:lnTo>
                    <a:pt x="43" y="166"/>
                  </a:lnTo>
                  <a:lnTo>
                    <a:pt x="43" y="165"/>
                  </a:lnTo>
                  <a:lnTo>
                    <a:pt x="43" y="164"/>
                  </a:lnTo>
                  <a:lnTo>
                    <a:pt x="43" y="163"/>
                  </a:lnTo>
                  <a:lnTo>
                    <a:pt x="43" y="162"/>
                  </a:lnTo>
                  <a:lnTo>
                    <a:pt x="44" y="162"/>
                  </a:lnTo>
                  <a:lnTo>
                    <a:pt x="44" y="160"/>
                  </a:lnTo>
                  <a:lnTo>
                    <a:pt x="44" y="159"/>
                  </a:lnTo>
                  <a:lnTo>
                    <a:pt x="44" y="158"/>
                  </a:lnTo>
                  <a:lnTo>
                    <a:pt x="43" y="158"/>
                  </a:lnTo>
                  <a:lnTo>
                    <a:pt x="44" y="157"/>
                  </a:lnTo>
                  <a:lnTo>
                    <a:pt x="44" y="157"/>
                  </a:lnTo>
                  <a:lnTo>
                    <a:pt x="44" y="156"/>
                  </a:lnTo>
                  <a:lnTo>
                    <a:pt x="44" y="156"/>
                  </a:lnTo>
                  <a:lnTo>
                    <a:pt x="43" y="155"/>
                  </a:lnTo>
                  <a:lnTo>
                    <a:pt x="43" y="154"/>
                  </a:lnTo>
                  <a:lnTo>
                    <a:pt x="44" y="152"/>
                  </a:lnTo>
                  <a:lnTo>
                    <a:pt x="44" y="151"/>
                  </a:lnTo>
                  <a:lnTo>
                    <a:pt x="44" y="150"/>
                  </a:lnTo>
                  <a:lnTo>
                    <a:pt x="44" y="149"/>
                  </a:lnTo>
                  <a:lnTo>
                    <a:pt x="44" y="149"/>
                  </a:lnTo>
                  <a:lnTo>
                    <a:pt x="44" y="149"/>
                  </a:lnTo>
                  <a:lnTo>
                    <a:pt x="44" y="148"/>
                  </a:lnTo>
                  <a:lnTo>
                    <a:pt x="44" y="147"/>
                  </a:lnTo>
                  <a:lnTo>
                    <a:pt x="44" y="146"/>
                  </a:lnTo>
                  <a:lnTo>
                    <a:pt x="45" y="146"/>
                  </a:lnTo>
                  <a:lnTo>
                    <a:pt x="45" y="144"/>
                  </a:lnTo>
                  <a:lnTo>
                    <a:pt x="45" y="143"/>
                  </a:lnTo>
                  <a:lnTo>
                    <a:pt x="45" y="142"/>
                  </a:lnTo>
                  <a:lnTo>
                    <a:pt x="45" y="141"/>
                  </a:lnTo>
                  <a:lnTo>
                    <a:pt x="45" y="140"/>
                  </a:lnTo>
                  <a:lnTo>
                    <a:pt x="46" y="140"/>
                  </a:lnTo>
                  <a:lnTo>
                    <a:pt x="47" y="139"/>
                  </a:lnTo>
                  <a:lnTo>
                    <a:pt x="47" y="138"/>
                  </a:lnTo>
                  <a:lnTo>
                    <a:pt x="48" y="137"/>
                  </a:lnTo>
                  <a:lnTo>
                    <a:pt x="48" y="135"/>
                  </a:lnTo>
                  <a:lnTo>
                    <a:pt x="49" y="134"/>
                  </a:lnTo>
                  <a:lnTo>
                    <a:pt x="49" y="133"/>
                  </a:lnTo>
                  <a:lnTo>
                    <a:pt x="51" y="132"/>
                  </a:lnTo>
                  <a:lnTo>
                    <a:pt x="51" y="131"/>
                  </a:lnTo>
                  <a:lnTo>
                    <a:pt x="51" y="130"/>
                  </a:lnTo>
                  <a:lnTo>
                    <a:pt x="52" y="129"/>
                  </a:lnTo>
                  <a:lnTo>
                    <a:pt x="52" y="127"/>
                  </a:lnTo>
                  <a:lnTo>
                    <a:pt x="52" y="125"/>
                  </a:lnTo>
                  <a:lnTo>
                    <a:pt x="53" y="124"/>
                  </a:lnTo>
                  <a:lnTo>
                    <a:pt x="53" y="123"/>
                  </a:lnTo>
                  <a:lnTo>
                    <a:pt x="53" y="122"/>
                  </a:lnTo>
                  <a:lnTo>
                    <a:pt x="53" y="122"/>
                  </a:lnTo>
                  <a:lnTo>
                    <a:pt x="53" y="121"/>
                  </a:lnTo>
                  <a:lnTo>
                    <a:pt x="53" y="120"/>
                  </a:lnTo>
                  <a:lnTo>
                    <a:pt x="52" y="118"/>
                  </a:lnTo>
                  <a:lnTo>
                    <a:pt x="51" y="117"/>
                  </a:lnTo>
                  <a:lnTo>
                    <a:pt x="51" y="116"/>
                  </a:lnTo>
                  <a:lnTo>
                    <a:pt x="51" y="115"/>
                  </a:lnTo>
                  <a:lnTo>
                    <a:pt x="51" y="114"/>
                  </a:lnTo>
                  <a:lnTo>
                    <a:pt x="49" y="114"/>
                  </a:lnTo>
                  <a:lnTo>
                    <a:pt x="49" y="113"/>
                  </a:lnTo>
                  <a:lnTo>
                    <a:pt x="48" y="110"/>
                  </a:lnTo>
                  <a:lnTo>
                    <a:pt x="48" y="108"/>
                  </a:lnTo>
                  <a:lnTo>
                    <a:pt x="49" y="107"/>
                  </a:lnTo>
                  <a:lnTo>
                    <a:pt x="49" y="106"/>
                  </a:lnTo>
                  <a:lnTo>
                    <a:pt x="49" y="105"/>
                  </a:lnTo>
                  <a:lnTo>
                    <a:pt x="49" y="104"/>
                  </a:lnTo>
                  <a:lnTo>
                    <a:pt x="48" y="103"/>
                  </a:lnTo>
                  <a:lnTo>
                    <a:pt x="49" y="101"/>
                  </a:lnTo>
                  <a:lnTo>
                    <a:pt x="48" y="100"/>
                  </a:lnTo>
                  <a:lnTo>
                    <a:pt x="48" y="99"/>
                  </a:lnTo>
                  <a:lnTo>
                    <a:pt x="49" y="98"/>
                  </a:lnTo>
                  <a:lnTo>
                    <a:pt x="49" y="97"/>
                  </a:lnTo>
                  <a:lnTo>
                    <a:pt x="49" y="96"/>
                  </a:lnTo>
                  <a:lnTo>
                    <a:pt x="49" y="95"/>
                  </a:lnTo>
                  <a:lnTo>
                    <a:pt x="48" y="95"/>
                  </a:lnTo>
                  <a:lnTo>
                    <a:pt x="48" y="95"/>
                  </a:lnTo>
                  <a:lnTo>
                    <a:pt x="48" y="93"/>
                  </a:lnTo>
                  <a:lnTo>
                    <a:pt x="48" y="92"/>
                  </a:lnTo>
                  <a:lnTo>
                    <a:pt x="47" y="92"/>
                  </a:lnTo>
                  <a:lnTo>
                    <a:pt x="47" y="90"/>
                  </a:lnTo>
                  <a:lnTo>
                    <a:pt x="47" y="89"/>
                  </a:lnTo>
                  <a:lnTo>
                    <a:pt x="47" y="88"/>
                  </a:lnTo>
                  <a:lnTo>
                    <a:pt x="47" y="87"/>
                  </a:lnTo>
                  <a:lnTo>
                    <a:pt x="46" y="86"/>
                  </a:lnTo>
                  <a:lnTo>
                    <a:pt x="46" y="84"/>
                  </a:lnTo>
                  <a:lnTo>
                    <a:pt x="45" y="83"/>
                  </a:lnTo>
                  <a:lnTo>
                    <a:pt x="45" y="82"/>
                  </a:lnTo>
                  <a:lnTo>
                    <a:pt x="45" y="81"/>
                  </a:lnTo>
                  <a:lnTo>
                    <a:pt x="44" y="81"/>
                  </a:lnTo>
                  <a:lnTo>
                    <a:pt x="44" y="80"/>
                  </a:lnTo>
                  <a:lnTo>
                    <a:pt x="44" y="80"/>
                  </a:lnTo>
                  <a:lnTo>
                    <a:pt x="44" y="79"/>
                  </a:lnTo>
                  <a:lnTo>
                    <a:pt x="43" y="79"/>
                  </a:lnTo>
                  <a:lnTo>
                    <a:pt x="43" y="78"/>
                  </a:lnTo>
                  <a:lnTo>
                    <a:pt x="42" y="78"/>
                  </a:lnTo>
                  <a:lnTo>
                    <a:pt x="40" y="76"/>
                  </a:lnTo>
                  <a:lnTo>
                    <a:pt x="40" y="75"/>
                  </a:lnTo>
                  <a:lnTo>
                    <a:pt x="40" y="74"/>
                  </a:lnTo>
                  <a:lnTo>
                    <a:pt x="40" y="73"/>
                  </a:lnTo>
                  <a:lnTo>
                    <a:pt x="39" y="72"/>
                  </a:lnTo>
                  <a:lnTo>
                    <a:pt x="40" y="71"/>
                  </a:lnTo>
                  <a:lnTo>
                    <a:pt x="40" y="70"/>
                  </a:lnTo>
                  <a:lnTo>
                    <a:pt x="39" y="70"/>
                  </a:lnTo>
                  <a:lnTo>
                    <a:pt x="39" y="69"/>
                  </a:lnTo>
                  <a:lnTo>
                    <a:pt x="38" y="67"/>
                  </a:lnTo>
                  <a:lnTo>
                    <a:pt x="38" y="67"/>
                  </a:lnTo>
                  <a:lnTo>
                    <a:pt x="38" y="66"/>
                  </a:lnTo>
                  <a:lnTo>
                    <a:pt x="39" y="65"/>
                  </a:lnTo>
                  <a:lnTo>
                    <a:pt x="39" y="63"/>
                  </a:lnTo>
                  <a:lnTo>
                    <a:pt x="39" y="62"/>
                  </a:lnTo>
                  <a:lnTo>
                    <a:pt x="38" y="61"/>
                  </a:lnTo>
                  <a:lnTo>
                    <a:pt x="38" y="59"/>
                  </a:lnTo>
                  <a:lnTo>
                    <a:pt x="38" y="58"/>
                  </a:lnTo>
                  <a:lnTo>
                    <a:pt x="38" y="57"/>
                  </a:lnTo>
                  <a:lnTo>
                    <a:pt x="38" y="55"/>
                  </a:lnTo>
                  <a:lnTo>
                    <a:pt x="37" y="54"/>
                  </a:lnTo>
                  <a:lnTo>
                    <a:pt x="37" y="52"/>
                  </a:lnTo>
                  <a:lnTo>
                    <a:pt x="37" y="49"/>
                  </a:lnTo>
                  <a:lnTo>
                    <a:pt x="36" y="48"/>
                  </a:lnTo>
                  <a:lnTo>
                    <a:pt x="36" y="47"/>
                  </a:lnTo>
                  <a:lnTo>
                    <a:pt x="35" y="46"/>
                  </a:lnTo>
                  <a:lnTo>
                    <a:pt x="34" y="46"/>
                  </a:lnTo>
                  <a:lnTo>
                    <a:pt x="32" y="45"/>
                  </a:lnTo>
                  <a:lnTo>
                    <a:pt x="31" y="44"/>
                  </a:lnTo>
                  <a:lnTo>
                    <a:pt x="30" y="44"/>
                  </a:lnTo>
                  <a:lnTo>
                    <a:pt x="29" y="42"/>
                  </a:lnTo>
                  <a:lnTo>
                    <a:pt x="28" y="42"/>
                  </a:lnTo>
                  <a:lnTo>
                    <a:pt x="28" y="41"/>
                  </a:lnTo>
                  <a:lnTo>
                    <a:pt x="27" y="40"/>
                  </a:lnTo>
                  <a:lnTo>
                    <a:pt x="26" y="40"/>
                  </a:lnTo>
                  <a:lnTo>
                    <a:pt x="25" y="40"/>
                  </a:lnTo>
                  <a:lnTo>
                    <a:pt x="23" y="39"/>
                  </a:lnTo>
                  <a:lnTo>
                    <a:pt x="23" y="38"/>
                  </a:lnTo>
                  <a:lnTo>
                    <a:pt x="22" y="38"/>
                  </a:lnTo>
                  <a:lnTo>
                    <a:pt x="22" y="37"/>
                  </a:lnTo>
                  <a:lnTo>
                    <a:pt x="22" y="36"/>
                  </a:lnTo>
                  <a:lnTo>
                    <a:pt x="22" y="34"/>
                  </a:lnTo>
                  <a:lnTo>
                    <a:pt x="21" y="33"/>
                  </a:lnTo>
                  <a:lnTo>
                    <a:pt x="21" y="32"/>
                  </a:lnTo>
                  <a:lnTo>
                    <a:pt x="20" y="31"/>
                  </a:lnTo>
                  <a:lnTo>
                    <a:pt x="20" y="30"/>
                  </a:lnTo>
                  <a:lnTo>
                    <a:pt x="20" y="29"/>
                  </a:lnTo>
                  <a:lnTo>
                    <a:pt x="19" y="28"/>
                  </a:lnTo>
                  <a:lnTo>
                    <a:pt x="19" y="27"/>
                  </a:lnTo>
                  <a:lnTo>
                    <a:pt x="19" y="25"/>
                  </a:lnTo>
                  <a:lnTo>
                    <a:pt x="18" y="25"/>
                  </a:lnTo>
                  <a:lnTo>
                    <a:pt x="17" y="25"/>
                  </a:lnTo>
                  <a:lnTo>
                    <a:pt x="17" y="24"/>
                  </a:lnTo>
                  <a:lnTo>
                    <a:pt x="17" y="23"/>
                  </a:lnTo>
                  <a:lnTo>
                    <a:pt x="15" y="23"/>
                  </a:lnTo>
                  <a:lnTo>
                    <a:pt x="15" y="22"/>
                  </a:lnTo>
                  <a:lnTo>
                    <a:pt x="14" y="22"/>
                  </a:lnTo>
                  <a:lnTo>
                    <a:pt x="14" y="21"/>
                  </a:lnTo>
                  <a:lnTo>
                    <a:pt x="13" y="20"/>
                  </a:lnTo>
                  <a:lnTo>
                    <a:pt x="13" y="19"/>
                  </a:lnTo>
                  <a:lnTo>
                    <a:pt x="12" y="17"/>
                  </a:lnTo>
                  <a:lnTo>
                    <a:pt x="12" y="16"/>
                  </a:lnTo>
                  <a:lnTo>
                    <a:pt x="11" y="16"/>
                  </a:lnTo>
                  <a:lnTo>
                    <a:pt x="11" y="15"/>
                  </a:lnTo>
                  <a:lnTo>
                    <a:pt x="10" y="14"/>
                  </a:lnTo>
                  <a:lnTo>
                    <a:pt x="10" y="13"/>
                  </a:lnTo>
                  <a:lnTo>
                    <a:pt x="10" y="13"/>
                  </a:lnTo>
                  <a:lnTo>
                    <a:pt x="9" y="13"/>
                  </a:lnTo>
                  <a:lnTo>
                    <a:pt x="9" y="12"/>
                  </a:lnTo>
                  <a:lnTo>
                    <a:pt x="8" y="11"/>
                  </a:lnTo>
                  <a:lnTo>
                    <a:pt x="6" y="10"/>
                  </a:lnTo>
                  <a:lnTo>
                    <a:pt x="5" y="8"/>
                  </a:lnTo>
                  <a:lnTo>
                    <a:pt x="4" y="7"/>
                  </a:lnTo>
                  <a:lnTo>
                    <a:pt x="4" y="6"/>
                  </a:lnTo>
                  <a:lnTo>
                    <a:pt x="3" y="5"/>
                  </a:lnTo>
                  <a:lnTo>
                    <a:pt x="2" y="4"/>
                  </a:lnTo>
                  <a:lnTo>
                    <a:pt x="1" y="3"/>
                  </a:lnTo>
                  <a:lnTo>
                    <a:pt x="1" y="2"/>
                  </a:lnTo>
                  <a:lnTo>
                    <a:pt x="0" y="2"/>
                  </a:lnTo>
                  <a:lnTo>
                    <a:pt x="0" y="0"/>
                  </a:lnTo>
                  <a:lnTo>
                    <a:pt x="4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13" y="0"/>
                  </a:lnTo>
                  <a:lnTo>
                    <a:pt x="17" y="0"/>
                  </a:lnTo>
                  <a:lnTo>
                    <a:pt x="18" y="0"/>
                  </a:lnTo>
                  <a:lnTo>
                    <a:pt x="19" y="0"/>
                  </a:lnTo>
                  <a:lnTo>
                    <a:pt x="22" y="0"/>
                  </a:lnTo>
                  <a:lnTo>
                    <a:pt x="25" y="0"/>
                  </a:lnTo>
                  <a:lnTo>
                    <a:pt x="27" y="0"/>
                  </a:lnTo>
                  <a:lnTo>
                    <a:pt x="28" y="0"/>
                  </a:lnTo>
                  <a:lnTo>
                    <a:pt x="30" y="0"/>
                  </a:lnTo>
                  <a:lnTo>
                    <a:pt x="38" y="0"/>
                  </a:lnTo>
                  <a:lnTo>
                    <a:pt x="49" y="0"/>
                  </a:lnTo>
                  <a:lnTo>
                    <a:pt x="51" y="0"/>
                  </a:lnTo>
                  <a:lnTo>
                    <a:pt x="57" y="0"/>
                  </a:lnTo>
                  <a:lnTo>
                    <a:pt x="62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2" name="Freeform 99">
              <a:extLst>
                <a:ext uri="{FF2B5EF4-FFF2-40B4-BE49-F238E27FC236}">
                  <a16:creationId xmlns:a16="http://schemas.microsoft.com/office/drawing/2014/main" id="{44D2A80E-8261-6A5D-4088-AF17EC705A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3387" y="974725"/>
              <a:ext cx="479425" cy="361950"/>
            </a:xfrm>
            <a:custGeom>
              <a:avLst/>
              <a:gdLst>
                <a:gd name="T0" fmla="*/ 42 w 302"/>
                <a:gd name="T1" fmla="*/ 0 h 228"/>
                <a:gd name="T2" fmla="*/ 57 w 302"/>
                <a:gd name="T3" fmla="*/ 1 h 228"/>
                <a:gd name="T4" fmla="*/ 75 w 302"/>
                <a:gd name="T5" fmla="*/ 1 h 228"/>
                <a:gd name="T6" fmla="*/ 91 w 302"/>
                <a:gd name="T7" fmla="*/ 1 h 228"/>
                <a:gd name="T8" fmla="*/ 103 w 302"/>
                <a:gd name="T9" fmla="*/ 1 h 228"/>
                <a:gd name="T10" fmla="*/ 117 w 302"/>
                <a:gd name="T11" fmla="*/ 1 h 228"/>
                <a:gd name="T12" fmla="*/ 133 w 302"/>
                <a:gd name="T13" fmla="*/ 1 h 228"/>
                <a:gd name="T14" fmla="*/ 157 w 302"/>
                <a:gd name="T15" fmla="*/ 1 h 228"/>
                <a:gd name="T16" fmla="*/ 171 w 302"/>
                <a:gd name="T17" fmla="*/ 1 h 228"/>
                <a:gd name="T18" fmla="*/ 180 w 302"/>
                <a:gd name="T19" fmla="*/ 1 h 228"/>
                <a:gd name="T20" fmla="*/ 194 w 302"/>
                <a:gd name="T21" fmla="*/ 1 h 228"/>
                <a:gd name="T22" fmla="*/ 219 w 302"/>
                <a:gd name="T23" fmla="*/ 1 h 228"/>
                <a:gd name="T24" fmla="*/ 237 w 302"/>
                <a:gd name="T25" fmla="*/ 1 h 228"/>
                <a:gd name="T26" fmla="*/ 242 w 302"/>
                <a:gd name="T27" fmla="*/ 1 h 228"/>
                <a:gd name="T28" fmla="*/ 253 w 302"/>
                <a:gd name="T29" fmla="*/ 1 h 228"/>
                <a:gd name="T30" fmla="*/ 265 w 302"/>
                <a:gd name="T31" fmla="*/ 1 h 228"/>
                <a:gd name="T32" fmla="*/ 278 w 302"/>
                <a:gd name="T33" fmla="*/ 1 h 228"/>
                <a:gd name="T34" fmla="*/ 292 w 302"/>
                <a:gd name="T35" fmla="*/ 1 h 228"/>
                <a:gd name="T36" fmla="*/ 302 w 302"/>
                <a:gd name="T37" fmla="*/ 1 h 228"/>
                <a:gd name="T38" fmla="*/ 302 w 302"/>
                <a:gd name="T39" fmla="*/ 221 h 228"/>
                <a:gd name="T40" fmla="*/ 296 w 302"/>
                <a:gd name="T41" fmla="*/ 228 h 228"/>
                <a:gd name="T42" fmla="*/ 280 w 302"/>
                <a:gd name="T43" fmla="*/ 228 h 228"/>
                <a:gd name="T44" fmla="*/ 271 w 302"/>
                <a:gd name="T45" fmla="*/ 228 h 228"/>
                <a:gd name="T46" fmla="*/ 256 w 302"/>
                <a:gd name="T47" fmla="*/ 228 h 228"/>
                <a:gd name="T48" fmla="*/ 239 w 302"/>
                <a:gd name="T49" fmla="*/ 228 h 228"/>
                <a:gd name="T50" fmla="*/ 217 w 302"/>
                <a:gd name="T51" fmla="*/ 228 h 228"/>
                <a:gd name="T52" fmla="*/ 197 w 302"/>
                <a:gd name="T53" fmla="*/ 228 h 228"/>
                <a:gd name="T54" fmla="*/ 187 w 302"/>
                <a:gd name="T55" fmla="*/ 228 h 228"/>
                <a:gd name="T56" fmla="*/ 171 w 302"/>
                <a:gd name="T57" fmla="*/ 228 h 228"/>
                <a:gd name="T58" fmla="*/ 154 w 302"/>
                <a:gd name="T59" fmla="*/ 228 h 228"/>
                <a:gd name="T60" fmla="*/ 99 w 302"/>
                <a:gd name="T61" fmla="*/ 228 h 228"/>
                <a:gd name="T62" fmla="*/ 84 w 302"/>
                <a:gd name="T63" fmla="*/ 228 h 228"/>
                <a:gd name="T64" fmla="*/ 75 w 302"/>
                <a:gd name="T65" fmla="*/ 228 h 228"/>
                <a:gd name="T66" fmla="*/ 62 w 302"/>
                <a:gd name="T67" fmla="*/ 228 h 228"/>
                <a:gd name="T68" fmla="*/ 48 w 302"/>
                <a:gd name="T69" fmla="*/ 228 h 228"/>
                <a:gd name="T70" fmla="*/ 30 w 302"/>
                <a:gd name="T71" fmla="*/ 228 h 228"/>
                <a:gd name="T72" fmla="*/ 17 w 302"/>
                <a:gd name="T73" fmla="*/ 228 h 228"/>
                <a:gd name="T74" fmla="*/ 1 w 302"/>
                <a:gd name="T75" fmla="*/ 222 h 228"/>
                <a:gd name="T76" fmla="*/ 1 w 302"/>
                <a:gd name="T77" fmla="*/ 210 h 228"/>
                <a:gd name="T78" fmla="*/ 1 w 302"/>
                <a:gd name="T79" fmla="*/ 194 h 228"/>
                <a:gd name="T80" fmla="*/ 1 w 302"/>
                <a:gd name="T81" fmla="*/ 181 h 228"/>
                <a:gd name="T82" fmla="*/ 1 w 302"/>
                <a:gd name="T83" fmla="*/ 161 h 228"/>
                <a:gd name="T84" fmla="*/ 0 w 302"/>
                <a:gd name="T85" fmla="*/ 142 h 228"/>
                <a:gd name="T86" fmla="*/ 1 w 302"/>
                <a:gd name="T87" fmla="*/ 129 h 228"/>
                <a:gd name="T88" fmla="*/ 0 w 302"/>
                <a:gd name="T89" fmla="*/ 118 h 228"/>
                <a:gd name="T90" fmla="*/ 0 w 302"/>
                <a:gd name="T91" fmla="*/ 105 h 228"/>
                <a:gd name="T92" fmla="*/ 0 w 302"/>
                <a:gd name="T93" fmla="*/ 76 h 228"/>
                <a:gd name="T94" fmla="*/ 0 w 302"/>
                <a:gd name="T95" fmla="*/ 47 h 228"/>
                <a:gd name="T96" fmla="*/ 0 w 302"/>
                <a:gd name="T97" fmla="*/ 32 h 228"/>
                <a:gd name="T98" fmla="*/ 0 w 302"/>
                <a:gd name="T99" fmla="*/ 19 h 228"/>
                <a:gd name="T100" fmla="*/ 1 w 302"/>
                <a:gd name="T101" fmla="*/ 9 h 228"/>
                <a:gd name="T102" fmla="*/ 4 w 302"/>
                <a:gd name="T103" fmla="*/ 0 h 228"/>
                <a:gd name="T104" fmla="*/ 11 w 302"/>
                <a:gd name="T105" fmla="*/ 0 h 228"/>
                <a:gd name="T106" fmla="*/ 22 w 302"/>
                <a:gd name="T107" fmla="*/ 1 h 228"/>
                <a:gd name="T108" fmla="*/ 33 w 302"/>
                <a:gd name="T109" fmla="*/ 0 h 2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</a:cxnLst>
              <a:rect l="0" t="0" r="r" b="b"/>
              <a:pathLst>
                <a:path w="302" h="228">
                  <a:moveTo>
                    <a:pt x="33" y="0"/>
                  </a:moveTo>
                  <a:lnTo>
                    <a:pt x="34" y="0"/>
                  </a:lnTo>
                  <a:lnTo>
                    <a:pt x="35" y="0"/>
                  </a:lnTo>
                  <a:lnTo>
                    <a:pt x="37" y="0"/>
                  </a:lnTo>
                  <a:lnTo>
                    <a:pt x="39" y="0"/>
                  </a:lnTo>
                  <a:lnTo>
                    <a:pt x="41" y="0"/>
                  </a:lnTo>
                  <a:lnTo>
                    <a:pt x="42" y="0"/>
                  </a:lnTo>
                  <a:lnTo>
                    <a:pt x="43" y="0"/>
                  </a:lnTo>
                  <a:lnTo>
                    <a:pt x="44" y="0"/>
                  </a:lnTo>
                  <a:lnTo>
                    <a:pt x="47" y="0"/>
                  </a:lnTo>
                  <a:lnTo>
                    <a:pt x="51" y="1"/>
                  </a:lnTo>
                  <a:lnTo>
                    <a:pt x="52" y="1"/>
                  </a:lnTo>
                  <a:lnTo>
                    <a:pt x="53" y="1"/>
                  </a:lnTo>
                  <a:lnTo>
                    <a:pt x="57" y="1"/>
                  </a:lnTo>
                  <a:lnTo>
                    <a:pt x="58" y="1"/>
                  </a:lnTo>
                  <a:lnTo>
                    <a:pt x="59" y="1"/>
                  </a:lnTo>
                  <a:lnTo>
                    <a:pt x="62" y="1"/>
                  </a:lnTo>
                  <a:lnTo>
                    <a:pt x="68" y="1"/>
                  </a:lnTo>
                  <a:lnTo>
                    <a:pt x="71" y="1"/>
                  </a:lnTo>
                  <a:lnTo>
                    <a:pt x="73" y="1"/>
                  </a:lnTo>
                  <a:lnTo>
                    <a:pt x="75" y="1"/>
                  </a:lnTo>
                  <a:lnTo>
                    <a:pt x="76" y="1"/>
                  </a:lnTo>
                  <a:lnTo>
                    <a:pt x="79" y="1"/>
                  </a:lnTo>
                  <a:lnTo>
                    <a:pt x="82" y="1"/>
                  </a:lnTo>
                  <a:lnTo>
                    <a:pt x="83" y="1"/>
                  </a:lnTo>
                  <a:lnTo>
                    <a:pt x="86" y="1"/>
                  </a:lnTo>
                  <a:lnTo>
                    <a:pt x="87" y="1"/>
                  </a:lnTo>
                  <a:lnTo>
                    <a:pt x="91" y="1"/>
                  </a:lnTo>
                  <a:lnTo>
                    <a:pt x="94" y="1"/>
                  </a:lnTo>
                  <a:lnTo>
                    <a:pt x="96" y="1"/>
                  </a:lnTo>
                  <a:lnTo>
                    <a:pt x="99" y="1"/>
                  </a:lnTo>
                  <a:lnTo>
                    <a:pt x="100" y="1"/>
                  </a:lnTo>
                  <a:lnTo>
                    <a:pt x="101" y="1"/>
                  </a:lnTo>
                  <a:lnTo>
                    <a:pt x="102" y="1"/>
                  </a:lnTo>
                  <a:lnTo>
                    <a:pt x="103" y="1"/>
                  </a:lnTo>
                  <a:lnTo>
                    <a:pt x="107" y="1"/>
                  </a:lnTo>
                  <a:lnTo>
                    <a:pt x="109" y="1"/>
                  </a:lnTo>
                  <a:lnTo>
                    <a:pt x="110" y="1"/>
                  </a:lnTo>
                  <a:lnTo>
                    <a:pt x="110" y="1"/>
                  </a:lnTo>
                  <a:lnTo>
                    <a:pt x="113" y="1"/>
                  </a:lnTo>
                  <a:lnTo>
                    <a:pt x="116" y="1"/>
                  </a:lnTo>
                  <a:lnTo>
                    <a:pt x="117" y="1"/>
                  </a:lnTo>
                  <a:lnTo>
                    <a:pt x="120" y="1"/>
                  </a:lnTo>
                  <a:lnTo>
                    <a:pt x="125" y="1"/>
                  </a:lnTo>
                  <a:lnTo>
                    <a:pt x="126" y="1"/>
                  </a:lnTo>
                  <a:lnTo>
                    <a:pt x="128" y="1"/>
                  </a:lnTo>
                  <a:lnTo>
                    <a:pt x="130" y="1"/>
                  </a:lnTo>
                  <a:lnTo>
                    <a:pt x="131" y="1"/>
                  </a:lnTo>
                  <a:lnTo>
                    <a:pt x="133" y="1"/>
                  </a:lnTo>
                  <a:lnTo>
                    <a:pt x="134" y="1"/>
                  </a:lnTo>
                  <a:lnTo>
                    <a:pt x="135" y="1"/>
                  </a:lnTo>
                  <a:lnTo>
                    <a:pt x="141" y="1"/>
                  </a:lnTo>
                  <a:lnTo>
                    <a:pt x="144" y="1"/>
                  </a:lnTo>
                  <a:lnTo>
                    <a:pt x="146" y="1"/>
                  </a:lnTo>
                  <a:lnTo>
                    <a:pt x="147" y="1"/>
                  </a:lnTo>
                  <a:lnTo>
                    <a:pt x="157" y="1"/>
                  </a:lnTo>
                  <a:lnTo>
                    <a:pt x="159" y="1"/>
                  </a:lnTo>
                  <a:lnTo>
                    <a:pt x="160" y="1"/>
                  </a:lnTo>
                  <a:lnTo>
                    <a:pt x="167" y="1"/>
                  </a:lnTo>
                  <a:lnTo>
                    <a:pt x="168" y="1"/>
                  </a:lnTo>
                  <a:lnTo>
                    <a:pt x="169" y="1"/>
                  </a:lnTo>
                  <a:lnTo>
                    <a:pt x="170" y="1"/>
                  </a:lnTo>
                  <a:lnTo>
                    <a:pt x="171" y="1"/>
                  </a:lnTo>
                  <a:lnTo>
                    <a:pt x="172" y="1"/>
                  </a:lnTo>
                  <a:lnTo>
                    <a:pt x="173" y="1"/>
                  </a:lnTo>
                  <a:lnTo>
                    <a:pt x="174" y="1"/>
                  </a:lnTo>
                  <a:lnTo>
                    <a:pt x="177" y="1"/>
                  </a:lnTo>
                  <a:lnTo>
                    <a:pt x="178" y="1"/>
                  </a:lnTo>
                  <a:lnTo>
                    <a:pt x="179" y="1"/>
                  </a:lnTo>
                  <a:lnTo>
                    <a:pt x="180" y="1"/>
                  </a:lnTo>
                  <a:lnTo>
                    <a:pt x="182" y="1"/>
                  </a:lnTo>
                  <a:lnTo>
                    <a:pt x="184" y="1"/>
                  </a:lnTo>
                  <a:lnTo>
                    <a:pt x="185" y="1"/>
                  </a:lnTo>
                  <a:lnTo>
                    <a:pt x="189" y="1"/>
                  </a:lnTo>
                  <a:lnTo>
                    <a:pt x="190" y="1"/>
                  </a:lnTo>
                  <a:lnTo>
                    <a:pt x="191" y="1"/>
                  </a:lnTo>
                  <a:lnTo>
                    <a:pt x="194" y="1"/>
                  </a:lnTo>
                  <a:lnTo>
                    <a:pt x="196" y="1"/>
                  </a:lnTo>
                  <a:lnTo>
                    <a:pt x="197" y="1"/>
                  </a:lnTo>
                  <a:lnTo>
                    <a:pt x="198" y="1"/>
                  </a:lnTo>
                  <a:lnTo>
                    <a:pt x="202" y="1"/>
                  </a:lnTo>
                  <a:lnTo>
                    <a:pt x="207" y="1"/>
                  </a:lnTo>
                  <a:lnTo>
                    <a:pt x="217" y="1"/>
                  </a:lnTo>
                  <a:lnTo>
                    <a:pt x="219" y="1"/>
                  </a:lnTo>
                  <a:lnTo>
                    <a:pt x="220" y="1"/>
                  </a:lnTo>
                  <a:lnTo>
                    <a:pt x="221" y="1"/>
                  </a:lnTo>
                  <a:lnTo>
                    <a:pt x="224" y="1"/>
                  </a:lnTo>
                  <a:lnTo>
                    <a:pt x="233" y="1"/>
                  </a:lnTo>
                  <a:lnTo>
                    <a:pt x="234" y="1"/>
                  </a:lnTo>
                  <a:lnTo>
                    <a:pt x="236" y="1"/>
                  </a:lnTo>
                  <a:lnTo>
                    <a:pt x="237" y="1"/>
                  </a:lnTo>
                  <a:lnTo>
                    <a:pt x="238" y="1"/>
                  </a:lnTo>
                  <a:lnTo>
                    <a:pt x="239" y="1"/>
                  </a:lnTo>
                  <a:lnTo>
                    <a:pt x="240" y="1"/>
                  </a:lnTo>
                  <a:lnTo>
                    <a:pt x="240" y="2"/>
                  </a:lnTo>
                  <a:lnTo>
                    <a:pt x="241" y="2"/>
                  </a:lnTo>
                  <a:lnTo>
                    <a:pt x="242" y="2"/>
                  </a:lnTo>
                  <a:lnTo>
                    <a:pt x="242" y="1"/>
                  </a:lnTo>
                  <a:lnTo>
                    <a:pt x="244" y="1"/>
                  </a:lnTo>
                  <a:lnTo>
                    <a:pt x="246" y="1"/>
                  </a:lnTo>
                  <a:lnTo>
                    <a:pt x="248" y="1"/>
                  </a:lnTo>
                  <a:lnTo>
                    <a:pt x="249" y="1"/>
                  </a:lnTo>
                  <a:lnTo>
                    <a:pt x="250" y="1"/>
                  </a:lnTo>
                  <a:lnTo>
                    <a:pt x="251" y="1"/>
                  </a:lnTo>
                  <a:lnTo>
                    <a:pt x="253" y="1"/>
                  </a:lnTo>
                  <a:lnTo>
                    <a:pt x="255" y="1"/>
                  </a:lnTo>
                  <a:lnTo>
                    <a:pt x="256" y="1"/>
                  </a:lnTo>
                  <a:lnTo>
                    <a:pt x="257" y="1"/>
                  </a:lnTo>
                  <a:lnTo>
                    <a:pt x="258" y="1"/>
                  </a:lnTo>
                  <a:lnTo>
                    <a:pt x="261" y="1"/>
                  </a:lnTo>
                  <a:lnTo>
                    <a:pt x="262" y="1"/>
                  </a:lnTo>
                  <a:lnTo>
                    <a:pt x="265" y="1"/>
                  </a:lnTo>
                  <a:lnTo>
                    <a:pt x="268" y="1"/>
                  </a:lnTo>
                  <a:lnTo>
                    <a:pt x="270" y="1"/>
                  </a:lnTo>
                  <a:lnTo>
                    <a:pt x="271" y="1"/>
                  </a:lnTo>
                  <a:lnTo>
                    <a:pt x="272" y="1"/>
                  </a:lnTo>
                  <a:lnTo>
                    <a:pt x="275" y="1"/>
                  </a:lnTo>
                  <a:lnTo>
                    <a:pt x="276" y="1"/>
                  </a:lnTo>
                  <a:lnTo>
                    <a:pt x="278" y="1"/>
                  </a:lnTo>
                  <a:lnTo>
                    <a:pt x="279" y="1"/>
                  </a:lnTo>
                  <a:lnTo>
                    <a:pt x="284" y="1"/>
                  </a:lnTo>
                  <a:lnTo>
                    <a:pt x="287" y="1"/>
                  </a:lnTo>
                  <a:lnTo>
                    <a:pt x="288" y="1"/>
                  </a:lnTo>
                  <a:lnTo>
                    <a:pt x="289" y="1"/>
                  </a:lnTo>
                  <a:lnTo>
                    <a:pt x="291" y="1"/>
                  </a:lnTo>
                  <a:lnTo>
                    <a:pt x="292" y="1"/>
                  </a:lnTo>
                  <a:lnTo>
                    <a:pt x="293" y="1"/>
                  </a:lnTo>
                  <a:lnTo>
                    <a:pt x="294" y="1"/>
                  </a:lnTo>
                  <a:lnTo>
                    <a:pt x="296" y="1"/>
                  </a:lnTo>
                  <a:lnTo>
                    <a:pt x="297" y="1"/>
                  </a:lnTo>
                  <a:lnTo>
                    <a:pt x="299" y="1"/>
                  </a:lnTo>
                  <a:lnTo>
                    <a:pt x="300" y="1"/>
                  </a:lnTo>
                  <a:lnTo>
                    <a:pt x="302" y="1"/>
                  </a:lnTo>
                  <a:lnTo>
                    <a:pt x="302" y="26"/>
                  </a:lnTo>
                  <a:lnTo>
                    <a:pt x="302" y="27"/>
                  </a:lnTo>
                  <a:lnTo>
                    <a:pt x="302" y="94"/>
                  </a:lnTo>
                  <a:lnTo>
                    <a:pt x="302" y="124"/>
                  </a:lnTo>
                  <a:lnTo>
                    <a:pt x="302" y="127"/>
                  </a:lnTo>
                  <a:lnTo>
                    <a:pt x="302" y="213"/>
                  </a:lnTo>
                  <a:lnTo>
                    <a:pt x="302" y="221"/>
                  </a:lnTo>
                  <a:lnTo>
                    <a:pt x="302" y="228"/>
                  </a:lnTo>
                  <a:lnTo>
                    <a:pt x="301" y="228"/>
                  </a:lnTo>
                  <a:lnTo>
                    <a:pt x="300" y="228"/>
                  </a:lnTo>
                  <a:lnTo>
                    <a:pt x="299" y="228"/>
                  </a:lnTo>
                  <a:lnTo>
                    <a:pt x="298" y="228"/>
                  </a:lnTo>
                  <a:lnTo>
                    <a:pt x="297" y="228"/>
                  </a:lnTo>
                  <a:lnTo>
                    <a:pt x="296" y="228"/>
                  </a:lnTo>
                  <a:lnTo>
                    <a:pt x="294" y="228"/>
                  </a:lnTo>
                  <a:lnTo>
                    <a:pt x="293" y="228"/>
                  </a:lnTo>
                  <a:lnTo>
                    <a:pt x="291" y="228"/>
                  </a:lnTo>
                  <a:lnTo>
                    <a:pt x="283" y="228"/>
                  </a:lnTo>
                  <a:lnTo>
                    <a:pt x="282" y="228"/>
                  </a:lnTo>
                  <a:lnTo>
                    <a:pt x="281" y="228"/>
                  </a:lnTo>
                  <a:lnTo>
                    <a:pt x="280" y="228"/>
                  </a:lnTo>
                  <a:lnTo>
                    <a:pt x="279" y="228"/>
                  </a:lnTo>
                  <a:lnTo>
                    <a:pt x="276" y="228"/>
                  </a:lnTo>
                  <a:lnTo>
                    <a:pt x="275" y="228"/>
                  </a:lnTo>
                  <a:lnTo>
                    <a:pt x="274" y="228"/>
                  </a:lnTo>
                  <a:lnTo>
                    <a:pt x="273" y="228"/>
                  </a:lnTo>
                  <a:lnTo>
                    <a:pt x="272" y="228"/>
                  </a:lnTo>
                  <a:lnTo>
                    <a:pt x="271" y="228"/>
                  </a:lnTo>
                  <a:lnTo>
                    <a:pt x="270" y="228"/>
                  </a:lnTo>
                  <a:lnTo>
                    <a:pt x="266" y="228"/>
                  </a:lnTo>
                  <a:lnTo>
                    <a:pt x="264" y="228"/>
                  </a:lnTo>
                  <a:lnTo>
                    <a:pt x="262" y="228"/>
                  </a:lnTo>
                  <a:lnTo>
                    <a:pt x="259" y="228"/>
                  </a:lnTo>
                  <a:lnTo>
                    <a:pt x="257" y="228"/>
                  </a:lnTo>
                  <a:lnTo>
                    <a:pt x="256" y="228"/>
                  </a:lnTo>
                  <a:lnTo>
                    <a:pt x="255" y="228"/>
                  </a:lnTo>
                  <a:lnTo>
                    <a:pt x="254" y="228"/>
                  </a:lnTo>
                  <a:lnTo>
                    <a:pt x="253" y="228"/>
                  </a:lnTo>
                  <a:lnTo>
                    <a:pt x="250" y="228"/>
                  </a:lnTo>
                  <a:lnTo>
                    <a:pt x="247" y="228"/>
                  </a:lnTo>
                  <a:lnTo>
                    <a:pt x="244" y="228"/>
                  </a:lnTo>
                  <a:lnTo>
                    <a:pt x="239" y="228"/>
                  </a:lnTo>
                  <a:lnTo>
                    <a:pt x="237" y="228"/>
                  </a:lnTo>
                  <a:lnTo>
                    <a:pt x="233" y="228"/>
                  </a:lnTo>
                  <a:lnTo>
                    <a:pt x="224" y="228"/>
                  </a:lnTo>
                  <a:lnTo>
                    <a:pt x="222" y="228"/>
                  </a:lnTo>
                  <a:lnTo>
                    <a:pt x="221" y="228"/>
                  </a:lnTo>
                  <a:lnTo>
                    <a:pt x="220" y="228"/>
                  </a:lnTo>
                  <a:lnTo>
                    <a:pt x="217" y="228"/>
                  </a:lnTo>
                  <a:lnTo>
                    <a:pt x="215" y="228"/>
                  </a:lnTo>
                  <a:lnTo>
                    <a:pt x="214" y="228"/>
                  </a:lnTo>
                  <a:lnTo>
                    <a:pt x="205" y="228"/>
                  </a:lnTo>
                  <a:lnTo>
                    <a:pt x="204" y="228"/>
                  </a:lnTo>
                  <a:lnTo>
                    <a:pt x="201" y="228"/>
                  </a:lnTo>
                  <a:lnTo>
                    <a:pt x="198" y="228"/>
                  </a:lnTo>
                  <a:lnTo>
                    <a:pt x="197" y="228"/>
                  </a:lnTo>
                  <a:lnTo>
                    <a:pt x="196" y="228"/>
                  </a:lnTo>
                  <a:lnTo>
                    <a:pt x="195" y="228"/>
                  </a:lnTo>
                  <a:lnTo>
                    <a:pt x="193" y="228"/>
                  </a:lnTo>
                  <a:lnTo>
                    <a:pt x="191" y="228"/>
                  </a:lnTo>
                  <a:lnTo>
                    <a:pt x="191" y="228"/>
                  </a:lnTo>
                  <a:lnTo>
                    <a:pt x="188" y="228"/>
                  </a:lnTo>
                  <a:lnTo>
                    <a:pt x="187" y="228"/>
                  </a:lnTo>
                  <a:lnTo>
                    <a:pt x="185" y="228"/>
                  </a:lnTo>
                  <a:lnTo>
                    <a:pt x="180" y="228"/>
                  </a:lnTo>
                  <a:lnTo>
                    <a:pt x="177" y="228"/>
                  </a:lnTo>
                  <a:lnTo>
                    <a:pt x="176" y="228"/>
                  </a:lnTo>
                  <a:lnTo>
                    <a:pt x="174" y="228"/>
                  </a:lnTo>
                  <a:lnTo>
                    <a:pt x="172" y="228"/>
                  </a:lnTo>
                  <a:lnTo>
                    <a:pt x="171" y="228"/>
                  </a:lnTo>
                  <a:lnTo>
                    <a:pt x="170" y="228"/>
                  </a:lnTo>
                  <a:lnTo>
                    <a:pt x="169" y="228"/>
                  </a:lnTo>
                  <a:lnTo>
                    <a:pt x="168" y="228"/>
                  </a:lnTo>
                  <a:lnTo>
                    <a:pt x="165" y="228"/>
                  </a:lnTo>
                  <a:lnTo>
                    <a:pt x="164" y="228"/>
                  </a:lnTo>
                  <a:lnTo>
                    <a:pt x="164" y="228"/>
                  </a:lnTo>
                  <a:lnTo>
                    <a:pt x="154" y="228"/>
                  </a:lnTo>
                  <a:lnTo>
                    <a:pt x="126" y="228"/>
                  </a:lnTo>
                  <a:lnTo>
                    <a:pt x="117" y="228"/>
                  </a:lnTo>
                  <a:lnTo>
                    <a:pt x="108" y="228"/>
                  </a:lnTo>
                  <a:lnTo>
                    <a:pt x="107" y="228"/>
                  </a:lnTo>
                  <a:lnTo>
                    <a:pt x="105" y="228"/>
                  </a:lnTo>
                  <a:lnTo>
                    <a:pt x="101" y="228"/>
                  </a:lnTo>
                  <a:lnTo>
                    <a:pt x="99" y="228"/>
                  </a:lnTo>
                  <a:lnTo>
                    <a:pt x="96" y="228"/>
                  </a:lnTo>
                  <a:lnTo>
                    <a:pt x="94" y="228"/>
                  </a:lnTo>
                  <a:lnTo>
                    <a:pt x="93" y="228"/>
                  </a:lnTo>
                  <a:lnTo>
                    <a:pt x="88" y="228"/>
                  </a:lnTo>
                  <a:lnTo>
                    <a:pt x="87" y="228"/>
                  </a:lnTo>
                  <a:lnTo>
                    <a:pt x="86" y="228"/>
                  </a:lnTo>
                  <a:lnTo>
                    <a:pt x="84" y="228"/>
                  </a:lnTo>
                  <a:lnTo>
                    <a:pt x="83" y="228"/>
                  </a:lnTo>
                  <a:lnTo>
                    <a:pt x="82" y="228"/>
                  </a:lnTo>
                  <a:lnTo>
                    <a:pt x="81" y="228"/>
                  </a:lnTo>
                  <a:lnTo>
                    <a:pt x="79" y="228"/>
                  </a:lnTo>
                  <a:lnTo>
                    <a:pt x="78" y="228"/>
                  </a:lnTo>
                  <a:lnTo>
                    <a:pt x="77" y="228"/>
                  </a:lnTo>
                  <a:lnTo>
                    <a:pt x="75" y="228"/>
                  </a:lnTo>
                  <a:lnTo>
                    <a:pt x="74" y="228"/>
                  </a:lnTo>
                  <a:lnTo>
                    <a:pt x="73" y="228"/>
                  </a:lnTo>
                  <a:lnTo>
                    <a:pt x="71" y="228"/>
                  </a:lnTo>
                  <a:lnTo>
                    <a:pt x="68" y="228"/>
                  </a:lnTo>
                  <a:lnTo>
                    <a:pt x="67" y="228"/>
                  </a:lnTo>
                  <a:lnTo>
                    <a:pt x="66" y="228"/>
                  </a:lnTo>
                  <a:lnTo>
                    <a:pt x="62" y="228"/>
                  </a:lnTo>
                  <a:lnTo>
                    <a:pt x="61" y="228"/>
                  </a:lnTo>
                  <a:lnTo>
                    <a:pt x="60" y="228"/>
                  </a:lnTo>
                  <a:lnTo>
                    <a:pt x="59" y="228"/>
                  </a:lnTo>
                  <a:lnTo>
                    <a:pt x="54" y="228"/>
                  </a:lnTo>
                  <a:lnTo>
                    <a:pt x="53" y="228"/>
                  </a:lnTo>
                  <a:lnTo>
                    <a:pt x="51" y="228"/>
                  </a:lnTo>
                  <a:lnTo>
                    <a:pt x="48" y="228"/>
                  </a:lnTo>
                  <a:lnTo>
                    <a:pt x="42" y="228"/>
                  </a:lnTo>
                  <a:lnTo>
                    <a:pt x="40" y="228"/>
                  </a:lnTo>
                  <a:lnTo>
                    <a:pt x="39" y="228"/>
                  </a:lnTo>
                  <a:lnTo>
                    <a:pt x="37" y="228"/>
                  </a:lnTo>
                  <a:lnTo>
                    <a:pt x="35" y="228"/>
                  </a:lnTo>
                  <a:lnTo>
                    <a:pt x="34" y="228"/>
                  </a:lnTo>
                  <a:lnTo>
                    <a:pt x="30" y="228"/>
                  </a:lnTo>
                  <a:lnTo>
                    <a:pt x="27" y="228"/>
                  </a:lnTo>
                  <a:lnTo>
                    <a:pt x="26" y="228"/>
                  </a:lnTo>
                  <a:lnTo>
                    <a:pt x="23" y="228"/>
                  </a:lnTo>
                  <a:lnTo>
                    <a:pt x="21" y="228"/>
                  </a:lnTo>
                  <a:lnTo>
                    <a:pt x="19" y="228"/>
                  </a:lnTo>
                  <a:lnTo>
                    <a:pt x="18" y="228"/>
                  </a:lnTo>
                  <a:lnTo>
                    <a:pt x="17" y="228"/>
                  </a:lnTo>
                  <a:lnTo>
                    <a:pt x="16" y="228"/>
                  </a:lnTo>
                  <a:lnTo>
                    <a:pt x="14" y="228"/>
                  </a:lnTo>
                  <a:lnTo>
                    <a:pt x="13" y="228"/>
                  </a:lnTo>
                  <a:lnTo>
                    <a:pt x="7" y="228"/>
                  </a:lnTo>
                  <a:lnTo>
                    <a:pt x="1" y="228"/>
                  </a:lnTo>
                  <a:lnTo>
                    <a:pt x="1" y="224"/>
                  </a:lnTo>
                  <a:lnTo>
                    <a:pt x="1" y="222"/>
                  </a:lnTo>
                  <a:lnTo>
                    <a:pt x="1" y="221"/>
                  </a:lnTo>
                  <a:lnTo>
                    <a:pt x="1" y="220"/>
                  </a:lnTo>
                  <a:lnTo>
                    <a:pt x="1" y="216"/>
                  </a:lnTo>
                  <a:lnTo>
                    <a:pt x="1" y="212"/>
                  </a:lnTo>
                  <a:lnTo>
                    <a:pt x="1" y="212"/>
                  </a:lnTo>
                  <a:lnTo>
                    <a:pt x="1" y="211"/>
                  </a:lnTo>
                  <a:lnTo>
                    <a:pt x="1" y="210"/>
                  </a:lnTo>
                  <a:lnTo>
                    <a:pt x="1" y="209"/>
                  </a:lnTo>
                  <a:lnTo>
                    <a:pt x="1" y="204"/>
                  </a:lnTo>
                  <a:lnTo>
                    <a:pt x="1" y="203"/>
                  </a:lnTo>
                  <a:lnTo>
                    <a:pt x="1" y="201"/>
                  </a:lnTo>
                  <a:lnTo>
                    <a:pt x="1" y="200"/>
                  </a:lnTo>
                  <a:lnTo>
                    <a:pt x="1" y="198"/>
                  </a:lnTo>
                  <a:lnTo>
                    <a:pt x="1" y="194"/>
                  </a:lnTo>
                  <a:lnTo>
                    <a:pt x="1" y="192"/>
                  </a:lnTo>
                  <a:lnTo>
                    <a:pt x="1" y="190"/>
                  </a:lnTo>
                  <a:lnTo>
                    <a:pt x="1" y="187"/>
                  </a:lnTo>
                  <a:lnTo>
                    <a:pt x="1" y="186"/>
                  </a:lnTo>
                  <a:lnTo>
                    <a:pt x="1" y="185"/>
                  </a:lnTo>
                  <a:lnTo>
                    <a:pt x="1" y="185"/>
                  </a:lnTo>
                  <a:lnTo>
                    <a:pt x="1" y="181"/>
                  </a:lnTo>
                  <a:lnTo>
                    <a:pt x="1" y="179"/>
                  </a:lnTo>
                  <a:lnTo>
                    <a:pt x="1" y="177"/>
                  </a:lnTo>
                  <a:lnTo>
                    <a:pt x="1" y="175"/>
                  </a:lnTo>
                  <a:lnTo>
                    <a:pt x="1" y="171"/>
                  </a:lnTo>
                  <a:lnTo>
                    <a:pt x="1" y="168"/>
                  </a:lnTo>
                  <a:lnTo>
                    <a:pt x="1" y="165"/>
                  </a:lnTo>
                  <a:lnTo>
                    <a:pt x="1" y="161"/>
                  </a:lnTo>
                  <a:lnTo>
                    <a:pt x="1" y="159"/>
                  </a:lnTo>
                  <a:lnTo>
                    <a:pt x="1" y="158"/>
                  </a:lnTo>
                  <a:lnTo>
                    <a:pt x="0" y="153"/>
                  </a:lnTo>
                  <a:lnTo>
                    <a:pt x="0" y="149"/>
                  </a:lnTo>
                  <a:lnTo>
                    <a:pt x="0" y="148"/>
                  </a:lnTo>
                  <a:lnTo>
                    <a:pt x="0" y="146"/>
                  </a:lnTo>
                  <a:lnTo>
                    <a:pt x="0" y="142"/>
                  </a:lnTo>
                  <a:lnTo>
                    <a:pt x="0" y="141"/>
                  </a:lnTo>
                  <a:lnTo>
                    <a:pt x="0" y="140"/>
                  </a:lnTo>
                  <a:lnTo>
                    <a:pt x="0" y="139"/>
                  </a:lnTo>
                  <a:lnTo>
                    <a:pt x="0" y="137"/>
                  </a:lnTo>
                  <a:lnTo>
                    <a:pt x="0" y="135"/>
                  </a:lnTo>
                  <a:lnTo>
                    <a:pt x="1" y="131"/>
                  </a:lnTo>
                  <a:lnTo>
                    <a:pt x="1" y="129"/>
                  </a:lnTo>
                  <a:lnTo>
                    <a:pt x="1" y="127"/>
                  </a:lnTo>
                  <a:lnTo>
                    <a:pt x="1" y="126"/>
                  </a:lnTo>
                  <a:lnTo>
                    <a:pt x="1" y="124"/>
                  </a:lnTo>
                  <a:lnTo>
                    <a:pt x="0" y="122"/>
                  </a:lnTo>
                  <a:lnTo>
                    <a:pt x="0" y="120"/>
                  </a:lnTo>
                  <a:lnTo>
                    <a:pt x="0" y="119"/>
                  </a:lnTo>
                  <a:lnTo>
                    <a:pt x="0" y="118"/>
                  </a:lnTo>
                  <a:lnTo>
                    <a:pt x="0" y="116"/>
                  </a:lnTo>
                  <a:lnTo>
                    <a:pt x="0" y="115"/>
                  </a:lnTo>
                  <a:lnTo>
                    <a:pt x="0" y="110"/>
                  </a:lnTo>
                  <a:lnTo>
                    <a:pt x="0" y="109"/>
                  </a:lnTo>
                  <a:lnTo>
                    <a:pt x="0" y="108"/>
                  </a:lnTo>
                  <a:lnTo>
                    <a:pt x="0" y="106"/>
                  </a:lnTo>
                  <a:lnTo>
                    <a:pt x="0" y="105"/>
                  </a:lnTo>
                  <a:lnTo>
                    <a:pt x="0" y="102"/>
                  </a:lnTo>
                  <a:lnTo>
                    <a:pt x="0" y="101"/>
                  </a:lnTo>
                  <a:lnTo>
                    <a:pt x="0" y="100"/>
                  </a:lnTo>
                  <a:lnTo>
                    <a:pt x="1" y="97"/>
                  </a:lnTo>
                  <a:lnTo>
                    <a:pt x="0" y="91"/>
                  </a:lnTo>
                  <a:lnTo>
                    <a:pt x="0" y="86"/>
                  </a:lnTo>
                  <a:lnTo>
                    <a:pt x="0" y="76"/>
                  </a:lnTo>
                  <a:lnTo>
                    <a:pt x="0" y="71"/>
                  </a:lnTo>
                  <a:lnTo>
                    <a:pt x="0" y="63"/>
                  </a:lnTo>
                  <a:lnTo>
                    <a:pt x="0" y="63"/>
                  </a:lnTo>
                  <a:lnTo>
                    <a:pt x="0" y="61"/>
                  </a:lnTo>
                  <a:lnTo>
                    <a:pt x="0" y="57"/>
                  </a:lnTo>
                  <a:lnTo>
                    <a:pt x="0" y="51"/>
                  </a:lnTo>
                  <a:lnTo>
                    <a:pt x="0" y="47"/>
                  </a:lnTo>
                  <a:lnTo>
                    <a:pt x="0" y="46"/>
                  </a:lnTo>
                  <a:lnTo>
                    <a:pt x="0" y="41"/>
                  </a:lnTo>
                  <a:lnTo>
                    <a:pt x="0" y="36"/>
                  </a:lnTo>
                  <a:lnTo>
                    <a:pt x="0" y="35"/>
                  </a:lnTo>
                  <a:lnTo>
                    <a:pt x="0" y="34"/>
                  </a:lnTo>
                  <a:lnTo>
                    <a:pt x="0" y="33"/>
                  </a:lnTo>
                  <a:lnTo>
                    <a:pt x="0" y="32"/>
                  </a:lnTo>
                  <a:lnTo>
                    <a:pt x="0" y="31"/>
                  </a:lnTo>
                  <a:lnTo>
                    <a:pt x="0" y="30"/>
                  </a:lnTo>
                  <a:lnTo>
                    <a:pt x="0" y="27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0" y="22"/>
                  </a:lnTo>
                  <a:lnTo>
                    <a:pt x="0" y="19"/>
                  </a:lnTo>
                  <a:lnTo>
                    <a:pt x="0" y="17"/>
                  </a:lnTo>
                  <a:lnTo>
                    <a:pt x="0" y="16"/>
                  </a:lnTo>
                  <a:lnTo>
                    <a:pt x="0" y="15"/>
                  </a:lnTo>
                  <a:lnTo>
                    <a:pt x="0" y="15"/>
                  </a:lnTo>
                  <a:lnTo>
                    <a:pt x="1" y="15"/>
                  </a:lnTo>
                  <a:lnTo>
                    <a:pt x="1" y="12"/>
                  </a:lnTo>
                  <a:lnTo>
                    <a:pt x="1" y="9"/>
                  </a:lnTo>
                  <a:lnTo>
                    <a:pt x="1" y="8"/>
                  </a:lnTo>
                  <a:lnTo>
                    <a:pt x="1" y="6"/>
                  </a:lnTo>
                  <a:lnTo>
                    <a:pt x="1" y="5"/>
                  </a:lnTo>
                  <a:lnTo>
                    <a:pt x="1" y="4"/>
                  </a:lnTo>
                  <a:lnTo>
                    <a:pt x="1" y="0"/>
                  </a:lnTo>
                  <a:lnTo>
                    <a:pt x="2" y="0"/>
                  </a:lnTo>
                  <a:lnTo>
                    <a:pt x="4" y="0"/>
                  </a:lnTo>
                  <a:lnTo>
                    <a:pt x="5" y="0"/>
                  </a:lnTo>
                  <a:lnTo>
                    <a:pt x="6" y="0"/>
                  </a:lnTo>
                  <a:lnTo>
                    <a:pt x="7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10" y="0"/>
                  </a:lnTo>
                  <a:lnTo>
                    <a:pt x="11" y="0"/>
                  </a:lnTo>
                  <a:lnTo>
                    <a:pt x="13" y="0"/>
                  </a:lnTo>
                  <a:lnTo>
                    <a:pt x="13" y="1"/>
                  </a:lnTo>
                  <a:lnTo>
                    <a:pt x="16" y="0"/>
                  </a:lnTo>
                  <a:lnTo>
                    <a:pt x="18" y="1"/>
                  </a:lnTo>
                  <a:lnTo>
                    <a:pt x="19" y="1"/>
                  </a:lnTo>
                  <a:lnTo>
                    <a:pt x="21" y="1"/>
                  </a:lnTo>
                  <a:lnTo>
                    <a:pt x="22" y="1"/>
                  </a:lnTo>
                  <a:lnTo>
                    <a:pt x="23" y="1"/>
                  </a:lnTo>
                  <a:lnTo>
                    <a:pt x="24" y="1"/>
                  </a:lnTo>
                  <a:lnTo>
                    <a:pt x="25" y="1"/>
                  </a:lnTo>
                  <a:lnTo>
                    <a:pt x="26" y="1"/>
                  </a:lnTo>
                  <a:lnTo>
                    <a:pt x="28" y="0"/>
                  </a:lnTo>
                  <a:lnTo>
                    <a:pt x="30" y="0"/>
                  </a:lnTo>
                  <a:lnTo>
                    <a:pt x="33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3" name="Freeform 100">
              <a:extLst>
                <a:ext uri="{FF2B5EF4-FFF2-40B4-BE49-F238E27FC236}">
                  <a16:creationId xmlns:a16="http://schemas.microsoft.com/office/drawing/2014/main" id="{2A85A470-C010-1CF0-577A-CAE75301A7A5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0288" y="2406650"/>
              <a:ext cx="601663" cy="523875"/>
            </a:xfrm>
            <a:custGeom>
              <a:avLst/>
              <a:gdLst>
                <a:gd name="T0" fmla="*/ 145 w 379"/>
                <a:gd name="T1" fmla="*/ 118 h 330"/>
                <a:gd name="T2" fmla="*/ 283 w 379"/>
                <a:gd name="T3" fmla="*/ 241 h 330"/>
                <a:gd name="T4" fmla="*/ 379 w 379"/>
                <a:gd name="T5" fmla="*/ 330 h 330"/>
                <a:gd name="T6" fmla="*/ 341 w 379"/>
                <a:gd name="T7" fmla="*/ 330 h 330"/>
                <a:gd name="T8" fmla="*/ 202 w 379"/>
                <a:gd name="T9" fmla="*/ 330 h 330"/>
                <a:gd name="T10" fmla="*/ 185 w 379"/>
                <a:gd name="T11" fmla="*/ 330 h 330"/>
                <a:gd name="T12" fmla="*/ 178 w 379"/>
                <a:gd name="T13" fmla="*/ 323 h 330"/>
                <a:gd name="T14" fmla="*/ 170 w 379"/>
                <a:gd name="T15" fmla="*/ 325 h 330"/>
                <a:gd name="T16" fmla="*/ 165 w 379"/>
                <a:gd name="T17" fmla="*/ 320 h 330"/>
                <a:gd name="T18" fmla="*/ 158 w 379"/>
                <a:gd name="T19" fmla="*/ 314 h 330"/>
                <a:gd name="T20" fmla="*/ 152 w 379"/>
                <a:gd name="T21" fmla="*/ 307 h 330"/>
                <a:gd name="T22" fmla="*/ 143 w 379"/>
                <a:gd name="T23" fmla="*/ 305 h 330"/>
                <a:gd name="T24" fmla="*/ 136 w 379"/>
                <a:gd name="T25" fmla="*/ 301 h 330"/>
                <a:gd name="T26" fmla="*/ 130 w 379"/>
                <a:gd name="T27" fmla="*/ 295 h 330"/>
                <a:gd name="T28" fmla="*/ 129 w 379"/>
                <a:gd name="T29" fmla="*/ 287 h 330"/>
                <a:gd name="T30" fmla="*/ 123 w 379"/>
                <a:gd name="T31" fmla="*/ 280 h 330"/>
                <a:gd name="T32" fmla="*/ 121 w 379"/>
                <a:gd name="T33" fmla="*/ 271 h 330"/>
                <a:gd name="T34" fmla="*/ 115 w 379"/>
                <a:gd name="T35" fmla="*/ 264 h 330"/>
                <a:gd name="T36" fmla="*/ 108 w 379"/>
                <a:gd name="T37" fmla="*/ 259 h 330"/>
                <a:gd name="T38" fmla="*/ 98 w 379"/>
                <a:gd name="T39" fmla="*/ 259 h 330"/>
                <a:gd name="T40" fmla="*/ 91 w 379"/>
                <a:gd name="T41" fmla="*/ 262 h 330"/>
                <a:gd name="T42" fmla="*/ 86 w 379"/>
                <a:gd name="T43" fmla="*/ 261 h 330"/>
                <a:gd name="T44" fmla="*/ 79 w 379"/>
                <a:gd name="T45" fmla="*/ 258 h 330"/>
                <a:gd name="T46" fmla="*/ 85 w 379"/>
                <a:gd name="T47" fmla="*/ 250 h 330"/>
                <a:gd name="T48" fmla="*/ 91 w 379"/>
                <a:gd name="T49" fmla="*/ 244 h 330"/>
                <a:gd name="T50" fmla="*/ 89 w 379"/>
                <a:gd name="T51" fmla="*/ 236 h 330"/>
                <a:gd name="T52" fmla="*/ 93 w 379"/>
                <a:gd name="T53" fmla="*/ 229 h 330"/>
                <a:gd name="T54" fmla="*/ 91 w 379"/>
                <a:gd name="T55" fmla="*/ 222 h 330"/>
                <a:gd name="T56" fmla="*/ 91 w 379"/>
                <a:gd name="T57" fmla="*/ 215 h 330"/>
                <a:gd name="T58" fmla="*/ 82 w 379"/>
                <a:gd name="T59" fmla="*/ 212 h 330"/>
                <a:gd name="T60" fmla="*/ 75 w 379"/>
                <a:gd name="T61" fmla="*/ 205 h 330"/>
                <a:gd name="T62" fmla="*/ 68 w 379"/>
                <a:gd name="T63" fmla="*/ 196 h 330"/>
                <a:gd name="T64" fmla="*/ 71 w 379"/>
                <a:gd name="T65" fmla="*/ 188 h 330"/>
                <a:gd name="T66" fmla="*/ 70 w 379"/>
                <a:gd name="T67" fmla="*/ 178 h 330"/>
                <a:gd name="T68" fmla="*/ 65 w 379"/>
                <a:gd name="T69" fmla="*/ 169 h 330"/>
                <a:gd name="T70" fmla="*/ 58 w 379"/>
                <a:gd name="T71" fmla="*/ 164 h 330"/>
                <a:gd name="T72" fmla="*/ 52 w 379"/>
                <a:gd name="T73" fmla="*/ 161 h 330"/>
                <a:gd name="T74" fmla="*/ 44 w 379"/>
                <a:gd name="T75" fmla="*/ 161 h 330"/>
                <a:gd name="T76" fmla="*/ 38 w 379"/>
                <a:gd name="T77" fmla="*/ 163 h 330"/>
                <a:gd name="T78" fmla="*/ 37 w 379"/>
                <a:gd name="T79" fmla="*/ 156 h 330"/>
                <a:gd name="T80" fmla="*/ 33 w 379"/>
                <a:gd name="T81" fmla="*/ 151 h 330"/>
                <a:gd name="T82" fmla="*/ 31 w 379"/>
                <a:gd name="T83" fmla="*/ 152 h 330"/>
                <a:gd name="T84" fmla="*/ 22 w 379"/>
                <a:gd name="T85" fmla="*/ 151 h 330"/>
                <a:gd name="T86" fmla="*/ 15 w 379"/>
                <a:gd name="T87" fmla="*/ 145 h 330"/>
                <a:gd name="T88" fmla="*/ 8 w 379"/>
                <a:gd name="T89" fmla="*/ 138 h 330"/>
                <a:gd name="T90" fmla="*/ 6 w 379"/>
                <a:gd name="T91" fmla="*/ 131 h 330"/>
                <a:gd name="T92" fmla="*/ 7 w 379"/>
                <a:gd name="T93" fmla="*/ 124 h 330"/>
                <a:gd name="T94" fmla="*/ 5 w 379"/>
                <a:gd name="T95" fmla="*/ 117 h 330"/>
                <a:gd name="T96" fmla="*/ 2 w 379"/>
                <a:gd name="T97" fmla="*/ 111 h 330"/>
                <a:gd name="T98" fmla="*/ 3 w 379"/>
                <a:gd name="T99" fmla="*/ 101 h 330"/>
                <a:gd name="T100" fmla="*/ 5 w 379"/>
                <a:gd name="T101" fmla="*/ 94 h 330"/>
                <a:gd name="T102" fmla="*/ 7 w 379"/>
                <a:gd name="T103" fmla="*/ 88 h 330"/>
                <a:gd name="T104" fmla="*/ 9 w 379"/>
                <a:gd name="T105" fmla="*/ 80 h 330"/>
                <a:gd name="T106" fmla="*/ 18 w 379"/>
                <a:gd name="T107" fmla="*/ 79 h 330"/>
                <a:gd name="T108" fmla="*/ 19 w 379"/>
                <a:gd name="T109" fmla="*/ 70 h 330"/>
                <a:gd name="T110" fmla="*/ 23 w 379"/>
                <a:gd name="T111" fmla="*/ 60 h 330"/>
                <a:gd name="T112" fmla="*/ 19 w 379"/>
                <a:gd name="T113" fmla="*/ 52 h 330"/>
                <a:gd name="T114" fmla="*/ 15 w 379"/>
                <a:gd name="T115" fmla="*/ 43 h 330"/>
                <a:gd name="T116" fmla="*/ 11 w 379"/>
                <a:gd name="T117" fmla="*/ 35 h 330"/>
                <a:gd name="T118" fmla="*/ 6 w 379"/>
                <a:gd name="T119" fmla="*/ 28 h 330"/>
                <a:gd name="T120" fmla="*/ 7 w 379"/>
                <a:gd name="T121" fmla="*/ 17 h 330"/>
                <a:gd name="T122" fmla="*/ 10 w 379"/>
                <a:gd name="T123" fmla="*/ 9 h 330"/>
                <a:gd name="T124" fmla="*/ 15 w 379"/>
                <a:gd name="T125" fmla="*/ 0 h 3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79" h="330">
                  <a:moveTo>
                    <a:pt x="25" y="9"/>
                  </a:moveTo>
                  <a:lnTo>
                    <a:pt x="33" y="16"/>
                  </a:lnTo>
                  <a:lnTo>
                    <a:pt x="67" y="45"/>
                  </a:lnTo>
                  <a:lnTo>
                    <a:pt x="67" y="46"/>
                  </a:lnTo>
                  <a:lnTo>
                    <a:pt x="102" y="77"/>
                  </a:lnTo>
                  <a:lnTo>
                    <a:pt x="102" y="78"/>
                  </a:lnTo>
                  <a:lnTo>
                    <a:pt x="103" y="78"/>
                  </a:lnTo>
                  <a:lnTo>
                    <a:pt x="127" y="100"/>
                  </a:lnTo>
                  <a:lnTo>
                    <a:pt x="135" y="106"/>
                  </a:lnTo>
                  <a:lnTo>
                    <a:pt x="145" y="118"/>
                  </a:lnTo>
                  <a:lnTo>
                    <a:pt x="146" y="118"/>
                  </a:lnTo>
                  <a:lnTo>
                    <a:pt x="178" y="146"/>
                  </a:lnTo>
                  <a:lnTo>
                    <a:pt x="198" y="165"/>
                  </a:lnTo>
                  <a:lnTo>
                    <a:pt x="230" y="194"/>
                  </a:lnTo>
                  <a:lnTo>
                    <a:pt x="250" y="212"/>
                  </a:lnTo>
                  <a:lnTo>
                    <a:pt x="252" y="214"/>
                  </a:lnTo>
                  <a:lnTo>
                    <a:pt x="255" y="215"/>
                  </a:lnTo>
                  <a:lnTo>
                    <a:pt x="259" y="221"/>
                  </a:lnTo>
                  <a:lnTo>
                    <a:pt x="281" y="240"/>
                  </a:lnTo>
                  <a:lnTo>
                    <a:pt x="283" y="241"/>
                  </a:lnTo>
                  <a:lnTo>
                    <a:pt x="305" y="261"/>
                  </a:lnTo>
                  <a:lnTo>
                    <a:pt x="320" y="276"/>
                  </a:lnTo>
                  <a:lnTo>
                    <a:pt x="323" y="279"/>
                  </a:lnTo>
                  <a:lnTo>
                    <a:pt x="329" y="284"/>
                  </a:lnTo>
                  <a:lnTo>
                    <a:pt x="348" y="301"/>
                  </a:lnTo>
                  <a:lnTo>
                    <a:pt x="357" y="309"/>
                  </a:lnTo>
                  <a:lnTo>
                    <a:pt x="362" y="315"/>
                  </a:lnTo>
                  <a:lnTo>
                    <a:pt x="363" y="315"/>
                  </a:lnTo>
                  <a:lnTo>
                    <a:pt x="377" y="329"/>
                  </a:lnTo>
                  <a:lnTo>
                    <a:pt x="379" y="330"/>
                  </a:lnTo>
                  <a:lnTo>
                    <a:pt x="378" y="330"/>
                  </a:lnTo>
                  <a:lnTo>
                    <a:pt x="366" y="330"/>
                  </a:lnTo>
                  <a:lnTo>
                    <a:pt x="361" y="330"/>
                  </a:lnTo>
                  <a:lnTo>
                    <a:pt x="358" y="330"/>
                  </a:lnTo>
                  <a:lnTo>
                    <a:pt x="352" y="330"/>
                  </a:lnTo>
                  <a:lnTo>
                    <a:pt x="351" y="330"/>
                  </a:lnTo>
                  <a:lnTo>
                    <a:pt x="350" y="330"/>
                  </a:lnTo>
                  <a:lnTo>
                    <a:pt x="348" y="330"/>
                  </a:lnTo>
                  <a:lnTo>
                    <a:pt x="343" y="330"/>
                  </a:lnTo>
                  <a:lnTo>
                    <a:pt x="341" y="330"/>
                  </a:lnTo>
                  <a:lnTo>
                    <a:pt x="329" y="330"/>
                  </a:lnTo>
                  <a:lnTo>
                    <a:pt x="278" y="330"/>
                  </a:lnTo>
                  <a:lnTo>
                    <a:pt x="272" y="330"/>
                  </a:lnTo>
                  <a:lnTo>
                    <a:pt x="260" y="330"/>
                  </a:lnTo>
                  <a:lnTo>
                    <a:pt x="229" y="330"/>
                  </a:lnTo>
                  <a:lnTo>
                    <a:pt x="224" y="330"/>
                  </a:lnTo>
                  <a:lnTo>
                    <a:pt x="218" y="330"/>
                  </a:lnTo>
                  <a:lnTo>
                    <a:pt x="211" y="330"/>
                  </a:lnTo>
                  <a:lnTo>
                    <a:pt x="206" y="330"/>
                  </a:lnTo>
                  <a:lnTo>
                    <a:pt x="202" y="330"/>
                  </a:lnTo>
                  <a:lnTo>
                    <a:pt x="197" y="330"/>
                  </a:lnTo>
                  <a:lnTo>
                    <a:pt x="197" y="330"/>
                  </a:lnTo>
                  <a:lnTo>
                    <a:pt x="196" y="330"/>
                  </a:lnTo>
                  <a:lnTo>
                    <a:pt x="195" y="330"/>
                  </a:lnTo>
                  <a:lnTo>
                    <a:pt x="194" y="330"/>
                  </a:lnTo>
                  <a:lnTo>
                    <a:pt x="192" y="330"/>
                  </a:lnTo>
                  <a:lnTo>
                    <a:pt x="190" y="330"/>
                  </a:lnTo>
                  <a:lnTo>
                    <a:pt x="189" y="330"/>
                  </a:lnTo>
                  <a:lnTo>
                    <a:pt x="188" y="330"/>
                  </a:lnTo>
                  <a:lnTo>
                    <a:pt x="185" y="330"/>
                  </a:lnTo>
                  <a:lnTo>
                    <a:pt x="183" y="330"/>
                  </a:lnTo>
                  <a:lnTo>
                    <a:pt x="182" y="330"/>
                  </a:lnTo>
                  <a:lnTo>
                    <a:pt x="182" y="329"/>
                  </a:lnTo>
                  <a:lnTo>
                    <a:pt x="181" y="327"/>
                  </a:lnTo>
                  <a:lnTo>
                    <a:pt x="180" y="327"/>
                  </a:lnTo>
                  <a:lnTo>
                    <a:pt x="180" y="326"/>
                  </a:lnTo>
                  <a:lnTo>
                    <a:pt x="179" y="325"/>
                  </a:lnTo>
                  <a:lnTo>
                    <a:pt x="179" y="324"/>
                  </a:lnTo>
                  <a:lnTo>
                    <a:pt x="178" y="324"/>
                  </a:lnTo>
                  <a:lnTo>
                    <a:pt x="178" y="323"/>
                  </a:lnTo>
                  <a:lnTo>
                    <a:pt x="177" y="323"/>
                  </a:lnTo>
                  <a:lnTo>
                    <a:pt x="175" y="323"/>
                  </a:lnTo>
                  <a:lnTo>
                    <a:pt x="175" y="324"/>
                  </a:lnTo>
                  <a:lnTo>
                    <a:pt x="174" y="324"/>
                  </a:lnTo>
                  <a:lnTo>
                    <a:pt x="174" y="323"/>
                  </a:lnTo>
                  <a:lnTo>
                    <a:pt x="173" y="324"/>
                  </a:lnTo>
                  <a:lnTo>
                    <a:pt x="172" y="324"/>
                  </a:lnTo>
                  <a:lnTo>
                    <a:pt x="172" y="325"/>
                  </a:lnTo>
                  <a:lnTo>
                    <a:pt x="171" y="325"/>
                  </a:lnTo>
                  <a:lnTo>
                    <a:pt x="170" y="325"/>
                  </a:lnTo>
                  <a:lnTo>
                    <a:pt x="170" y="325"/>
                  </a:lnTo>
                  <a:lnTo>
                    <a:pt x="169" y="325"/>
                  </a:lnTo>
                  <a:lnTo>
                    <a:pt x="168" y="326"/>
                  </a:lnTo>
                  <a:lnTo>
                    <a:pt x="166" y="326"/>
                  </a:lnTo>
                  <a:lnTo>
                    <a:pt x="166" y="325"/>
                  </a:lnTo>
                  <a:lnTo>
                    <a:pt x="165" y="324"/>
                  </a:lnTo>
                  <a:lnTo>
                    <a:pt x="165" y="323"/>
                  </a:lnTo>
                  <a:lnTo>
                    <a:pt x="165" y="322"/>
                  </a:lnTo>
                  <a:lnTo>
                    <a:pt x="165" y="321"/>
                  </a:lnTo>
                  <a:lnTo>
                    <a:pt x="165" y="320"/>
                  </a:lnTo>
                  <a:lnTo>
                    <a:pt x="164" y="320"/>
                  </a:lnTo>
                  <a:lnTo>
                    <a:pt x="164" y="318"/>
                  </a:lnTo>
                  <a:lnTo>
                    <a:pt x="163" y="318"/>
                  </a:lnTo>
                  <a:lnTo>
                    <a:pt x="162" y="318"/>
                  </a:lnTo>
                  <a:lnTo>
                    <a:pt x="161" y="317"/>
                  </a:lnTo>
                  <a:lnTo>
                    <a:pt x="161" y="316"/>
                  </a:lnTo>
                  <a:lnTo>
                    <a:pt x="160" y="315"/>
                  </a:lnTo>
                  <a:lnTo>
                    <a:pt x="160" y="315"/>
                  </a:lnTo>
                  <a:lnTo>
                    <a:pt x="158" y="315"/>
                  </a:lnTo>
                  <a:lnTo>
                    <a:pt x="158" y="314"/>
                  </a:lnTo>
                  <a:lnTo>
                    <a:pt x="157" y="314"/>
                  </a:lnTo>
                  <a:lnTo>
                    <a:pt x="156" y="314"/>
                  </a:lnTo>
                  <a:lnTo>
                    <a:pt x="156" y="313"/>
                  </a:lnTo>
                  <a:lnTo>
                    <a:pt x="155" y="312"/>
                  </a:lnTo>
                  <a:lnTo>
                    <a:pt x="155" y="310"/>
                  </a:lnTo>
                  <a:lnTo>
                    <a:pt x="154" y="310"/>
                  </a:lnTo>
                  <a:lnTo>
                    <a:pt x="154" y="309"/>
                  </a:lnTo>
                  <a:lnTo>
                    <a:pt x="153" y="308"/>
                  </a:lnTo>
                  <a:lnTo>
                    <a:pt x="153" y="307"/>
                  </a:lnTo>
                  <a:lnTo>
                    <a:pt x="152" y="307"/>
                  </a:lnTo>
                  <a:lnTo>
                    <a:pt x="151" y="308"/>
                  </a:lnTo>
                  <a:lnTo>
                    <a:pt x="149" y="307"/>
                  </a:lnTo>
                  <a:lnTo>
                    <a:pt x="148" y="306"/>
                  </a:lnTo>
                  <a:lnTo>
                    <a:pt x="147" y="306"/>
                  </a:lnTo>
                  <a:lnTo>
                    <a:pt x="147" y="305"/>
                  </a:lnTo>
                  <a:lnTo>
                    <a:pt x="147" y="304"/>
                  </a:lnTo>
                  <a:lnTo>
                    <a:pt x="146" y="304"/>
                  </a:lnTo>
                  <a:lnTo>
                    <a:pt x="145" y="304"/>
                  </a:lnTo>
                  <a:lnTo>
                    <a:pt x="144" y="304"/>
                  </a:lnTo>
                  <a:lnTo>
                    <a:pt x="143" y="305"/>
                  </a:lnTo>
                  <a:lnTo>
                    <a:pt x="143" y="305"/>
                  </a:lnTo>
                  <a:lnTo>
                    <a:pt x="142" y="305"/>
                  </a:lnTo>
                  <a:lnTo>
                    <a:pt x="142" y="306"/>
                  </a:lnTo>
                  <a:lnTo>
                    <a:pt x="140" y="305"/>
                  </a:lnTo>
                  <a:lnTo>
                    <a:pt x="140" y="304"/>
                  </a:lnTo>
                  <a:lnTo>
                    <a:pt x="139" y="304"/>
                  </a:lnTo>
                  <a:lnTo>
                    <a:pt x="139" y="303"/>
                  </a:lnTo>
                  <a:lnTo>
                    <a:pt x="138" y="303"/>
                  </a:lnTo>
                  <a:lnTo>
                    <a:pt x="136" y="303"/>
                  </a:lnTo>
                  <a:lnTo>
                    <a:pt x="136" y="301"/>
                  </a:lnTo>
                  <a:lnTo>
                    <a:pt x="135" y="301"/>
                  </a:lnTo>
                  <a:lnTo>
                    <a:pt x="135" y="300"/>
                  </a:lnTo>
                  <a:lnTo>
                    <a:pt x="134" y="300"/>
                  </a:lnTo>
                  <a:lnTo>
                    <a:pt x="134" y="299"/>
                  </a:lnTo>
                  <a:lnTo>
                    <a:pt x="132" y="299"/>
                  </a:lnTo>
                  <a:lnTo>
                    <a:pt x="132" y="298"/>
                  </a:lnTo>
                  <a:lnTo>
                    <a:pt x="131" y="298"/>
                  </a:lnTo>
                  <a:lnTo>
                    <a:pt x="130" y="297"/>
                  </a:lnTo>
                  <a:lnTo>
                    <a:pt x="130" y="296"/>
                  </a:lnTo>
                  <a:lnTo>
                    <a:pt x="130" y="295"/>
                  </a:lnTo>
                  <a:lnTo>
                    <a:pt x="129" y="295"/>
                  </a:lnTo>
                  <a:lnTo>
                    <a:pt x="129" y="293"/>
                  </a:lnTo>
                  <a:lnTo>
                    <a:pt x="128" y="292"/>
                  </a:lnTo>
                  <a:lnTo>
                    <a:pt x="128" y="291"/>
                  </a:lnTo>
                  <a:lnTo>
                    <a:pt x="129" y="291"/>
                  </a:lnTo>
                  <a:lnTo>
                    <a:pt x="129" y="290"/>
                  </a:lnTo>
                  <a:lnTo>
                    <a:pt x="129" y="289"/>
                  </a:lnTo>
                  <a:lnTo>
                    <a:pt x="129" y="288"/>
                  </a:lnTo>
                  <a:lnTo>
                    <a:pt x="129" y="288"/>
                  </a:lnTo>
                  <a:lnTo>
                    <a:pt x="129" y="287"/>
                  </a:lnTo>
                  <a:lnTo>
                    <a:pt x="128" y="287"/>
                  </a:lnTo>
                  <a:lnTo>
                    <a:pt x="128" y="286"/>
                  </a:lnTo>
                  <a:lnTo>
                    <a:pt x="127" y="286"/>
                  </a:lnTo>
                  <a:lnTo>
                    <a:pt x="127" y="284"/>
                  </a:lnTo>
                  <a:lnTo>
                    <a:pt x="126" y="284"/>
                  </a:lnTo>
                  <a:lnTo>
                    <a:pt x="125" y="283"/>
                  </a:lnTo>
                  <a:lnTo>
                    <a:pt x="125" y="282"/>
                  </a:lnTo>
                  <a:lnTo>
                    <a:pt x="125" y="281"/>
                  </a:lnTo>
                  <a:lnTo>
                    <a:pt x="123" y="281"/>
                  </a:lnTo>
                  <a:lnTo>
                    <a:pt x="123" y="280"/>
                  </a:lnTo>
                  <a:lnTo>
                    <a:pt x="122" y="280"/>
                  </a:lnTo>
                  <a:lnTo>
                    <a:pt x="122" y="279"/>
                  </a:lnTo>
                  <a:lnTo>
                    <a:pt x="122" y="278"/>
                  </a:lnTo>
                  <a:lnTo>
                    <a:pt x="123" y="278"/>
                  </a:lnTo>
                  <a:lnTo>
                    <a:pt x="122" y="276"/>
                  </a:lnTo>
                  <a:lnTo>
                    <a:pt x="122" y="275"/>
                  </a:lnTo>
                  <a:lnTo>
                    <a:pt x="122" y="274"/>
                  </a:lnTo>
                  <a:lnTo>
                    <a:pt x="122" y="273"/>
                  </a:lnTo>
                  <a:lnTo>
                    <a:pt x="121" y="272"/>
                  </a:lnTo>
                  <a:lnTo>
                    <a:pt x="121" y="271"/>
                  </a:lnTo>
                  <a:lnTo>
                    <a:pt x="120" y="271"/>
                  </a:lnTo>
                  <a:lnTo>
                    <a:pt x="120" y="270"/>
                  </a:lnTo>
                  <a:lnTo>
                    <a:pt x="119" y="269"/>
                  </a:lnTo>
                  <a:lnTo>
                    <a:pt x="118" y="269"/>
                  </a:lnTo>
                  <a:lnTo>
                    <a:pt x="118" y="267"/>
                  </a:lnTo>
                  <a:lnTo>
                    <a:pt x="117" y="267"/>
                  </a:lnTo>
                  <a:lnTo>
                    <a:pt x="117" y="266"/>
                  </a:lnTo>
                  <a:lnTo>
                    <a:pt x="115" y="266"/>
                  </a:lnTo>
                  <a:lnTo>
                    <a:pt x="115" y="265"/>
                  </a:lnTo>
                  <a:lnTo>
                    <a:pt x="115" y="264"/>
                  </a:lnTo>
                  <a:lnTo>
                    <a:pt x="114" y="264"/>
                  </a:lnTo>
                  <a:lnTo>
                    <a:pt x="114" y="263"/>
                  </a:lnTo>
                  <a:lnTo>
                    <a:pt x="113" y="262"/>
                  </a:lnTo>
                  <a:lnTo>
                    <a:pt x="113" y="261"/>
                  </a:lnTo>
                  <a:lnTo>
                    <a:pt x="112" y="261"/>
                  </a:lnTo>
                  <a:lnTo>
                    <a:pt x="111" y="261"/>
                  </a:lnTo>
                  <a:lnTo>
                    <a:pt x="111" y="259"/>
                  </a:lnTo>
                  <a:lnTo>
                    <a:pt x="110" y="259"/>
                  </a:lnTo>
                  <a:lnTo>
                    <a:pt x="109" y="259"/>
                  </a:lnTo>
                  <a:lnTo>
                    <a:pt x="108" y="259"/>
                  </a:lnTo>
                  <a:lnTo>
                    <a:pt x="108" y="258"/>
                  </a:lnTo>
                  <a:lnTo>
                    <a:pt x="106" y="259"/>
                  </a:lnTo>
                  <a:lnTo>
                    <a:pt x="105" y="259"/>
                  </a:lnTo>
                  <a:lnTo>
                    <a:pt x="104" y="259"/>
                  </a:lnTo>
                  <a:lnTo>
                    <a:pt x="103" y="259"/>
                  </a:lnTo>
                  <a:lnTo>
                    <a:pt x="103" y="258"/>
                  </a:lnTo>
                  <a:lnTo>
                    <a:pt x="102" y="258"/>
                  </a:lnTo>
                  <a:lnTo>
                    <a:pt x="101" y="258"/>
                  </a:lnTo>
                  <a:lnTo>
                    <a:pt x="100" y="258"/>
                  </a:lnTo>
                  <a:lnTo>
                    <a:pt x="98" y="259"/>
                  </a:lnTo>
                  <a:lnTo>
                    <a:pt x="97" y="258"/>
                  </a:lnTo>
                  <a:lnTo>
                    <a:pt x="96" y="258"/>
                  </a:lnTo>
                  <a:lnTo>
                    <a:pt x="95" y="258"/>
                  </a:lnTo>
                  <a:lnTo>
                    <a:pt x="94" y="258"/>
                  </a:lnTo>
                  <a:lnTo>
                    <a:pt x="93" y="259"/>
                  </a:lnTo>
                  <a:lnTo>
                    <a:pt x="93" y="261"/>
                  </a:lnTo>
                  <a:lnTo>
                    <a:pt x="93" y="261"/>
                  </a:lnTo>
                  <a:lnTo>
                    <a:pt x="92" y="261"/>
                  </a:lnTo>
                  <a:lnTo>
                    <a:pt x="92" y="262"/>
                  </a:lnTo>
                  <a:lnTo>
                    <a:pt x="91" y="262"/>
                  </a:lnTo>
                  <a:lnTo>
                    <a:pt x="91" y="263"/>
                  </a:lnTo>
                  <a:lnTo>
                    <a:pt x="89" y="264"/>
                  </a:lnTo>
                  <a:lnTo>
                    <a:pt x="89" y="263"/>
                  </a:lnTo>
                  <a:lnTo>
                    <a:pt x="88" y="263"/>
                  </a:lnTo>
                  <a:lnTo>
                    <a:pt x="88" y="263"/>
                  </a:lnTo>
                  <a:lnTo>
                    <a:pt x="88" y="262"/>
                  </a:lnTo>
                  <a:lnTo>
                    <a:pt x="87" y="262"/>
                  </a:lnTo>
                  <a:lnTo>
                    <a:pt x="87" y="261"/>
                  </a:lnTo>
                  <a:lnTo>
                    <a:pt x="86" y="261"/>
                  </a:lnTo>
                  <a:lnTo>
                    <a:pt x="86" y="261"/>
                  </a:lnTo>
                  <a:lnTo>
                    <a:pt x="85" y="261"/>
                  </a:lnTo>
                  <a:lnTo>
                    <a:pt x="84" y="261"/>
                  </a:lnTo>
                  <a:lnTo>
                    <a:pt x="83" y="261"/>
                  </a:lnTo>
                  <a:lnTo>
                    <a:pt x="83" y="261"/>
                  </a:lnTo>
                  <a:lnTo>
                    <a:pt x="82" y="261"/>
                  </a:lnTo>
                  <a:lnTo>
                    <a:pt x="82" y="261"/>
                  </a:lnTo>
                  <a:lnTo>
                    <a:pt x="82" y="259"/>
                  </a:lnTo>
                  <a:lnTo>
                    <a:pt x="80" y="259"/>
                  </a:lnTo>
                  <a:lnTo>
                    <a:pt x="80" y="258"/>
                  </a:lnTo>
                  <a:lnTo>
                    <a:pt x="79" y="258"/>
                  </a:lnTo>
                  <a:lnTo>
                    <a:pt x="80" y="257"/>
                  </a:lnTo>
                  <a:lnTo>
                    <a:pt x="82" y="257"/>
                  </a:lnTo>
                  <a:lnTo>
                    <a:pt x="82" y="256"/>
                  </a:lnTo>
                  <a:lnTo>
                    <a:pt x="83" y="256"/>
                  </a:lnTo>
                  <a:lnTo>
                    <a:pt x="83" y="255"/>
                  </a:lnTo>
                  <a:lnTo>
                    <a:pt x="83" y="254"/>
                  </a:lnTo>
                  <a:lnTo>
                    <a:pt x="83" y="253"/>
                  </a:lnTo>
                  <a:lnTo>
                    <a:pt x="84" y="253"/>
                  </a:lnTo>
                  <a:lnTo>
                    <a:pt x="85" y="252"/>
                  </a:lnTo>
                  <a:lnTo>
                    <a:pt x="85" y="250"/>
                  </a:lnTo>
                  <a:lnTo>
                    <a:pt x="86" y="249"/>
                  </a:lnTo>
                  <a:lnTo>
                    <a:pt x="86" y="248"/>
                  </a:lnTo>
                  <a:lnTo>
                    <a:pt x="87" y="248"/>
                  </a:lnTo>
                  <a:lnTo>
                    <a:pt x="88" y="248"/>
                  </a:lnTo>
                  <a:lnTo>
                    <a:pt x="88" y="247"/>
                  </a:lnTo>
                  <a:lnTo>
                    <a:pt x="88" y="247"/>
                  </a:lnTo>
                  <a:lnTo>
                    <a:pt x="89" y="247"/>
                  </a:lnTo>
                  <a:lnTo>
                    <a:pt x="89" y="246"/>
                  </a:lnTo>
                  <a:lnTo>
                    <a:pt x="89" y="245"/>
                  </a:lnTo>
                  <a:lnTo>
                    <a:pt x="91" y="244"/>
                  </a:lnTo>
                  <a:lnTo>
                    <a:pt x="92" y="244"/>
                  </a:lnTo>
                  <a:lnTo>
                    <a:pt x="93" y="244"/>
                  </a:lnTo>
                  <a:lnTo>
                    <a:pt x="93" y="242"/>
                  </a:lnTo>
                  <a:lnTo>
                    <a:pt x="93" y="241"/>
                  </a:lnTo>
                  <a:lnTo>
                    <a:pt x="93" y="240"/>
                  </a:lnTo>
                  <a:lnTo>
                    <a:pt x="93" y="239"/>
                  </a:lnTo>
                  <a:lnTo>
                    <a:pt x="93" y="238"/>
                  </a:lnTo>
                  <a:lnTo>
                    <a:pt x="92" y="238"/>
                  </a:lnTo>
                  <a:lnTo>
                    <a:pt x="91" y="237"/>
                  </a:lnTo>
                  <a:lnTo>
                    <a:pt x="89" y="236"/>
                  </a:lnTo>
                  <a:lnTo>
                    <a:pt x="91" y="234"/>
                  </a:lnTo>
                  <a:lnTo>
                    <a:pt x="92" y="233"/>
                  </a:lnTo>
                  <a:lnTo>
                    <a:pt x="93" y="233"/>
                  </a:lnTo>
                  <a:lnTo>
                    <a:pt x="93" y="233"/>
                  </a:lnTo>
                  <a:lnTo>
                    <a:pt x="92" y="232"/>
                  </a:lnTo>
                  <a:lnTo>
                    <a:pt x="92" y="231"/>
                  </a:lnTo>
                  <a:lnTo>
                    <a:pt x="93" y="231"/>
                  </a:lnTo>
                  <a:lnTo>
                    <a:pt x="93" y="230"/>
                  </a:lnTo>
                  <a:lnTo>
                    <a:pt x="94" y="230"/>
                  </a:lnTo>
                  <a:lnTo>
                    <a:pt x="93" y="229"/>
                  </a:lnTo>
                  <a:lnTo>
                    <a:pt x="92" y="229"/>
                  </a:lnTo>
                  <a:lnTo>
                    <a:pt x="92" y="230"/>
                  </a:lnTo>
                  <a:lnTo>
                    <a:pt x="91" y="229"/>
                  </a:lnTo>
                  <a:lnTo>
                    <a:pt x="89" y="229"/>
                  </a:lnTo>
                  <a:lnTo>
                    <a:pt x="91" y="228"/>
                  </a:lnTo>
                  <a:lnTo>
                    <a:pt x="91" y="227"/>
                  </a:lnTo>
                  <a:lnTo>
                    <a:pt x="91" y="225"/>
                  </a:lnTo>
                  <a:lnTo>
                    <a:pt x="91" y="224"/>
                  </a:lnTo>
                  <a:lnTo>
                    <a:pt x="91" y="223"/>
                  </a:lnTo>
                  <a:lnTo>
                    <a:pt x="91" y="222"/>
                  </a:lnTo>
                  <a:lnTo>
                    <a:pt x="92" y="221"/>
                  </a:lnTo>
                  <a:lnTo>
                    <a:pt x="92" y="220"/>
                  </a:lnTo>
                  <a:lnTo>
                    <a:pt x="93" y="219"/>
                  </a:lnTo>
                  <a:lnTo>
                    <a:pt x="93" y="220"/>
                  </a:lnTo>
                  <a:lnTo>
                    <a:pt x="94" y="219"/>
                  </a:lnTo>
                  <a:lnTo>
                    <a:pt x="93" y="217"/>
                  </a:lnTo>
                  <a:lnTo>
                    <a:pt x="92" y="217"/>
                  </a:lnTo>
                  <a:lnTo>
                    <a:pt x="92" y="216"/>
                  </a:lnTo>
                  <a:lnTo>
                    <a:pt x="92" y="215"/>
                  </a:lnTo>
                  <a:lnTo>
                    <a:pt x="91" y="215"/>
                  </a:lnTo>
                  <a:lnTo>
                    <a:pt x="89" y="215"/>
                  </a:lnTo>
                  <a:lnTo>
                    <a:pt x="88" y="214"/>
                  </a:lnTo>
                  <a:lnTo>
                    <a:pt x="88" y="213"/>
                  </a:lnTo>
                  <a:lnTo>
                    <a:pt x="88" y="213"/>
                  </a:lnTo>
                  <a:lnTo>
                    <a:pt x="87" y="212"/>
                  </a:lnTo>
                  <a:lnTo>
                    <a:pt x="86" y="212"/>
                  </a:lnTo>
                  <a:lnTo>
                    <a:pt x="85" y="212"/>
                  </a:lnTo>
                  <a:lnTo>
                    <a:pt x="84" y="212"/>
                  </a:lnTo>
                  <a:lnTo>
                    <a:pt x="83" y="212"/>
                  </a:lnTo>
                  <a:lnTo>
                    <a:pt x="82" y="212"/>
                  </a:lnTo>
                  <a:lnTo>
                    <a:pt x="80" y="211"/>
                  </a:lnTo>
                  <a:lnTo>
                    <a:pt x="80" y="210"/>
                  </a:lnTo>
                  <a:lnTo>
                    <a:pt x="80" y="208"/>
                  </a:lnTo>
                  <a:lnTo>
                    <a:pt x="80" y="207"/>
                  </a:lnTo>
                  <a:lnTo>
                    <a:pt x="79" y="206"/>
                  </a:lnTo>
                  <a:lnTo>
                    <a:pt x="78" y="206"/>
                  </a:lnTo>
                  <a:lnTo>
                    <a:pt x="77" y="206"/>
                  </a:lnTo>
                  <a:lnTo>
                    <a:pt x="76" y="206"/>
                  </a:lnTo>
                  <a:lnTo>
                    <a:pt x="75" y="206"/>
                  </a:lnTo>
                  <a:lnTo>
                    <a:pt x="75" y="205"/>
                  </a:lnTo>
                  <a:lnTo>
                    <a:pt x="74" y="204"/>
                  </a:lnTo>
                  <a:lnTo>
                    <a:pt x="72" y="204"/>
                  </a:lnTo>
                  <a:lnTo>
                    <a:pt x="71" y="203"/>
                  </a:lnTo>
                  <a:lnTo>
                    <a:pt x="70" y="202"/>
                  </a:lnTo>
                  <a:lnTo>
                    <a:pt x="70" y="200"/>
                  </a:lnTo>
                  <a:lnTo>
                    <a:pt x="70" y="199"/>
                  </a:lnTo>
                  <a:lnTo>
                    <a:pt x="70" y="198"/>
                  </a:lnTo>
                  <a:lnTo>
                    <a:pt x="69" y="198"/>
                  </a:lnTo>
                  <a:lnTo>
                    <a:pt x="69" y="197"/>
                  </a:lnTo>
                  <a:lnTo>
                    <a:pt x="68" y="196"/>
                  </a:lnTo>
                  <a:lnTo>
                    <a:pt x="69" y="196"/>
                  </a:lnTo>
                  <a:lnTo>
                    <a:pt x="69" y="195"/>
                  </a:lnTo>
                  <a:lnTo>
                    <a:pt x="69" y="194"/>
                  </a:lnTo>
                  <a:lnTo>
                    <a:pt x="70" y="194"/>
                  </a:lnTo>
                  <a:lnTo>
                    <a:pt x="69" y="193"/>
                  </a:lnTo>
                  <a:lnTo>
                    <a:pt x="69" y="191"/>
                  </a:lnTo>
                  <a:lnTo>
                    <a:pt x="69" y="190"/>
                  </a:lnTo>
                  <a:lnTo>
                    <a:pt x="70" y="190"/>
                  </a:lnTo>
                  <a:lnTo>
                    <a:pt x="70" y="189"/>
                  </a:lnTo>
                  <a:lnTo>
                    <a:pt x="71" y="188"/>
                  </a:lnTo>
                  <a:lnTo>
                    <a:pt x="71" y="187"/>
                  </a:lnTo>
                  <a:lnTo>
                    <a:pt x="71" y="186"/>
                  </a:lnTo>
                  <a:lnTo>
                    <a:pt x="71" y="185"/>
                  </a:lnTo>
                  <a:lnTo>
                    <a:pt x="71" y="183"/>
                  </a:lnTo>
                  <a:lnTo>
                    <a:pt x="71" y="182"/>
                  </a:lnTo>
                  <a:lnTo>
                    <a:pt x="71" y="181"/>
                  </a:lnTo>
                  <a:lnTo>
                    <a:pt x="71" y="180"/>
                  </a:lnTo>
                  <a:lnTo>
                    <a:pt x="70" y="179"/>
                  </a:lnTo>
                  <a:lnTo>
                    <a:pt x="70" y="179"/>
                  </a:lnTo>
                  <a:lnTo>
                    <a:pt x="70" y="178"/>
                  </a:lnTo>
                  <a:lnTo>
                    <a:pt x="70" y="177"/>
                  </a:lnTo>
                  <a:lnTo>
                    <a:pt x="69" y="177"/>
                  </a:lnTo>
                  <a:lnTo>
                    <a:pt x="68" y="176"/>
                  </a:lnTo>
                  <a:lnTo>
                    <a:pt x="68" y="174"/>
                  </a:lnTo>
                  <a:lnTo>
                    <a:pt x="68" y="172"/>
                  </a:lnTo>
                  <a:lnTo>
                    <a:pt x="67" y="172"/>
                  </a:lnTo>
                  <a:lnTo>
                    <a:pt x="67" y="171"/>
                  </a:lnTo>
                  <a:lnTo>
                    <a:pt x="66" y="171"/>
                  </a:lnTo>
                  <a:lnTo>
                    <a:pt x="65" y="170"/>
                  </a:lnTo>
                  <a:lnTo>
                    <a:pt x="65" y="169"/>
                  </a:lnTo>
                  <a:lnTo>
                    <a:pt x="63" y="168"/>
                  </a:lnTo>
                  <a:lnTo>
                    <a:pt x="62" y="166"/>
                  </a:lnTo>
                  <a:lnTo>
                    <a:pt x="62" y="165"/>
                  </a:lnTo>
                  <a:lnTo>
                    <a:pt x="61" y="166"/>
                  </a:lnTo>
                  <a:lnTo>
                    <a:pt x="61" y="166"/>
                  </a:lnTo>
                  <a:lnTo>
                    <a:pt x="61" y="165"/>
                  </a:lnTo>
                  <a:lnTo>
                    <a:pt x="60" y="164"/>
                  </a:lnTo>
                  <a:lnTo>
                    <a:pt x="59" y="164"/>
                  </a:lnTo>
                  <a:lnTo>
                    <a:pt x="59" y="165"/>
                  </a:lnTo>
                  <a:lnTo>
                    <a:pt x="58" y="164"/>
                  </a:lnTo>
                  <a:lnTo>
                    <a:pt x="58" y="163"/>
                  </a:lnTo>
                  <a:lnTo>
                    <a:pt x="57" y="164"/>
                  </a:lnTo>
                  <a:lnTo>
                    <a:pt x="57" y="163"/>
                  </a:lnTo>
                  <a:lnTo>
                    <a:pt x="57" y="162"/>
                  </a:lnTo>
                  <a:lnTo>
                    <a:pt x="55" y="162"/>
                  </a:lnTo>
                  <a:lnTo>
                    <a:pt x="54" y="162"/>
                  </a:lnTo>
                  <a:lnTo>
                    <a:pt x="54" y="161"/>
                  </a:lnTo>
                  <a:lnTo>
                    <a:pt x="53" y="160"/>
                  </a:lnTo>
                  <a:lnTo>
                    <a:pt x="52" y="160"/>
                  </a:lnTo>
                  <a:lnTo>
                    <a:pt x="52" y="161"/>
                  </a:lnTo>
                  <a:lnTo>
                    <a:pt x="51" y="160"/>
                  </a:lnTo>
                  <a:lnTo>
                    <a:pt x="50" y="160"/>
                  </a:lnTo>
                  <a:lnTo>
                    <a:pt x="49" y="160"/>
                  </a:lnTo>
                  <a:lnTo>
                    <a:pt x="48" y="160"/>
                  </a:lnTo>
                  <a:lnTo>
                    <a:pt x="46" y="159"/>
                  </a:lnTo>
                  <a:lnTo>
                    <a:pt x="46" y="157"/>
                  </a:lnTo>
                  <a:lnTo>
                    <a:pt x="45" y="157"/>
                  </a:lnTo>
                  <a:lnTo>
                    <a:pt x="45" y="159"/>
                  </a:lnTo>
                  <a:lnTo>
                    <a:pt x="44" y="160"/>
                  </a:lnTo>
                  <a:lnTo>
                    <a:pt x="44" y="161"/>
                  </a:lnTo>
                  <a:lnTo>
                    <a:pt x="43" y="161"/>
                  </a:lnTo>
                  <a:lnTo>
                    <a:pt x="43" y="162"/>
                  </a:lnTo>
                  <a:lnTo>
                    <a:pt x="44" y="163"/>
                  </a:lnTo>
                  <a:lnTo>
                    <a:pt x="43" y="163"/>
                  </a:lnTo>
                  <a:lnTo>
                    <a:pt x="42" y="163"/>
                  </a:lnTo>
                  <a:lnTo>
                    <a:pt x="42" y="162"/>
                  </a:lnTo>
                  <a:lnTo>
                    <a:pt x="41" y="162"/>
                  </a:lnTo>
                  <a:lnTo>
                    <a:pt x="41" y="163"/>
                  </a:lnTo>
                  <a:lnTo>
                    <a:pt x="40" y="163"/>
                  </a:lnTo>
                  <a:lnTo>
                    <a:pt x="38" y="163"/>
                  </a:lnTo>
                  <a:lnTo>
                    <a:pt x="38" y="162"/>
                  </a:lnTo>
                  <a:lnTo>
                    <a:pt x="38" y="161"/>
                  </a:lnTo>
                  <a:lnTo>
                    <a:pt x="38" y="160"/>
                  </a:lnTo>
                  <a:lnTo>
                    <a:pt x="40" y="160"/>
                  </a:lnTo>
                  <a:lnTo>
                    <a:pt x="40" y="159"/>
                  </a:lnTo>
                  <a:lnTo>
                    <a:pt x="38" y="160"/>
                  </a:lnTo>
                  <a:lnTo>
                    <a:pt x="38" y="159"/>
                  </a:lnTo>
                  <a:lnTo>
                    <a:pt x="37" y="157"/>
                  </a:lnTo>
                  <a:lnTo>
                    <a:pt x="36" y="156"/>
                  </a:lnTo>
                  <a:lnTo>
                    <a:pt x="37" y="156"/>
                  </a:lnTo>
                  <a:lnTo>
                    <a:pt x="37" y="155"/>
                  </a:lnTo>
                  <a:lnTo>
                    <a:pt x="37" y="154"/>
                  </a:lnTo>
                  <a:lnTo>
                    <a:pt x="36" y="154"/>
                  </a:lnTo>
                  <a:lnTo>
                    <a:pt x="35" y="153"/>
                  </a:lnTo>
                  <a:lnTo>
                    <a:pt x="34" y="153"/>
                  </a:lnTo>
                  <a:lnTo>
                    <a:pt x="34" y="153"/>
                  </a:lnTo>
                  <a:lnTo>
                    <a:pt x="34" y="152"/>
                  </a:lnTo>
                  <a:lnTo>
                    <a:pt x="34" y="152"/>
                  </a:lnTo>
                  <a:lnTo>
                    <a:pt x="34" y="151"/>
                  </a:lnTo>
                  <a:lnTo>
                    <a:pt x="33" y="151"/>
                  </a:lnTo>
                  <a:lnTo>
                    <a:pt x="33" y="149"/>
                  </a:lnTo>
                  <a:lnTo>
                    <a:pt x="33" y="148"/>
                  </a:lnTo>
                  <a:lnTo>
                    <a:pt x="33" y="147"/>
                  </a:lnTo>
                  <a:lnTo>
                    <a:pt x="32" y="147"/>
                  </a:lnTo>
                  <a:lnTo>
                    <a:pt x="32" y="146"/>
                  </a:lnTo>
                  <a:lnTo>
                    <a:pt x="31" y="147"/>
                  </a:lnTo>
                  <a:lnTo>
                    <a:pt x="31" y="148"/>
                  </a:lnTo>
                  <a:lnTo>
                    <a:pt x="31" y="149"/>
                  </a:lnTo>
                  <a:lnTo>
                    <a:pt x="31" y="151"/>
                  </a:lnTo>
                  <a:lnTo>
                    <a:pt x="31" y="152"/>
                  </a:lnTo>
                  <a:lnTo>
                    <a:pt x="31" y="152"/>
                  </a:lnTo>
                  <a:lnTo>
                    <a:pt x="29" y="152"/>
                  </a:lnTo>
                  <a:lnTo>
                    <a:pt x="28" y="152"/>
                  </a:lnTo>
                  <a:lnTo>
                    <a:pt x="28" y="152"/>
                  </a:lnTo>
                  <a:lnTo>
                    <a:pt x="27" y="152"/>
                  </a:lnTo>
                  <a:lnTo>
                    <a:pt x="26" y="152"/>
                  </a:lnTo>
                  <a:lnTo>
                    <a:pt x="25" y="151"/>
                  </a:lnTo>
                  <a:lnTo>
                    <a:pt x="24" y="151"/>
                  </a:lnTo>
                  <a:lnTo>
                    <a:pt x="23" y="151"/>
                  </a:lnTo>
                  <a:lnTo>
                    <a:pt x="22" y="151"/>
                  </a:lnTo>
                  <a:lnTo>
                    <a:pt x="22" y="149"/>
                  </a:lnTo>
                  <a:lnTo>
                    <a:pt x="22" y="148"/>
                  </a:lnTo>
                  <a:lnTo>
                    <a:pt x="20" y="148"/>
                  </a:lnTo>
                  <a:lnTo>
                    <a:pt x="19" y="148"/>
                  </a:lnTo>
                  <a:lnTo>
                    <a:pt x="18" y="148"/>
                  </a:lnTo>
                  <a:lnTo>
                    <a:pt x="18" y="147"/>
                  </a:lnTo>
                  <a:lnTo>
                    <a:pt x="17" y="147"/>
                  </a:lnTo>
                  <a:lnTo>
                    <a:pt x="16" y="147"/>
                  </a:lnTo>
                  <a:lnTo>
                    <a:pt x="15" y="146"/>
                  </a:lnTo>
                  <a:lnTo>
                    <a:pt x="15" y="145"/>
                  </a:lnTo>
                  <a:lnTo>
                    <a:pt x="15" y="144"/>
                  </a:lnTo>
                  <a:lnTo>
                    <a:pt x="15" y="143"/>
                  </a:lnTo>
                  <a:lnTo>
                    <a:pt x="15" y="142"/>
                  </a:lnTo>
                  <a:lnTo>
                    <a:pt x="14" y="140"/>
                  </a:lnTo>
                  <a:lnTo>
                    <a:pt x="12" y="139"/>
                  </a:lnTo>
                  <a:lnTo>
                    <a:pt x="11" y="139"/>
                  </a:lnTo>
                  <a:lnTo>
                    <a:pt x="11" y="140"/>
                  </a:lnTo>
                  <a:lnTo>
                    <a:pt x="10" y="140"/>
                  </a:lnTo>
                  <a:lnTo>
                    <a:pt x="9" y="139"/>
                  </a:lnTo>
                  <a:lnTo>
                    <a:pt x="8" y="138"/>
                  </a:lnTo>
                  <a:lnTo>
                    <a:pt x="7" y="138"/>
                  </a:lnTo>
                  <a:lnTo>
                    <a:pt x="6" y="138"/>
                  </a:lnTo>
                  <a:lnTo>
                    <a:pt x="6" y="137"/>
                  </a:lnTo>
                  <a:lnTo>
                    <a:pt x="5" y="137"/>
                  </a:lnTo>
                  <a:lnTo>
                    <a:pt x="5" y="136"/>
                  </a:lnTo>
                  <a:lnTo>
                    <a:pt x="5" y="135"/>
                  </a:lnTo>
                  <a:lnTo>
                    <a:pt x="5" y="134"/>
                  </a:lnTo>
                  <a:lnTo>
                    <a:pt x="6" y="134"/>
                  </a:lnTo>
                  <a:lnTo>
                    <a:pt x="6" y="132"/>
                  </a:lnTo>
                  <a:lnTo>
                    <a:pt x="6" y="131"/>
                  </a:lnTo>
                  <a:lnTo>
                    <a:pt x="6" y="130"/>
                  </a:lnTo>
                  <a:lnTo>
                    <a:pt x="6" y="129"/>
                  </a:lnTo>
                  <a:lnTo>
                    <a:pt x="6" y="128"/>
                  </a:lnTo>
                  <a:lnTo>
                    <a:pt x="6" y="127"/>
                  </a:lnTo>
                  <a:lnTo>
                    <a:pt x="7" y="127"/>
                  </a:lnTo>
                  <a:lnTo>
                    <a:pt x="8" y="127"/>
                  </a:lnTo>
                  <a:lnTo>
                    <a:pt x="9" y="126"/>
                  </a:lnTo>
                  <a:lnTo>
                    <a:pt x="9" y="124"/>
                  </a:lnTo>
                  <a:lnTo>
                    <a:pt x="8" y="124"/>
                  </a:lnTo>
                  <a:lnTo>
                    <a:pt x="7" y="124"/>
                  </a:lnTo>
                  <a:lnTo>
                    <a:pt x="7" y="123"/>
                  </a:lnTo>
                  <a:lnTo>
                    <a:pt x="6" y="122"/>
                  </a:lnTo>
                  <a:lnTo>
                    <a:pt x="6" y="121"/>
                  </a:lnTo>
                  <a:lnTo>
                    <a:pt x="7" y="120"/>
                  </a:lnTo>
                  <a:lnTo>
                    <a:pt x="7" y="119"/>
                  </a:lnTo>
                  <a:lnTo>
                    <a:pt x="6" y="119"/>
                  </a:lnTo>
                  <a:lnTo>
                    <a:pt x="6" y="118"/>
                  </a:lnTo>
                  <a:lnTo>
                    <a:pt x="6" y="118"/>
                  </a:lnTo>
                  <a:lnTo>
                    <a:pt x="5" y="118"/>
                  </a:lnTo>
                  <a:lnTo>
                    <a:pt x="5" y="117"/>
                  </a:lnTo>
                  <a:lnTo>
                    <a:pt x="3" y="115"/>
                  </a:lnTo>
                  <a:lnTo>
                    <a:pt x="3" y="114"/>
                  </a:lnTo>
                  <a:lnTo>
                    <a:pt x="2" y="114"/>
                  </a:lnTo>
                  <a:lnTo>
                    <a:pt x="1" y="114"/>
                  </a:lnTo>
                  <a:lnTo>
                    <a:pt x="1" y="113"/>
                  </a:lnTo>
                  <a:lnTo>
                    <a:pt x="0" y="113"/>
                  </a:lnTo>
                  <a:lnTo>
                    <a:pt x="0" y="112"/>
                  </a:lnTo>
                  <a:lnTo>
                    <a:pt x="1" y="112"/>
                  </a:lnTo>
                  <a:lnTo>
                    <a:pt x="1" y="111"/>
                  </a:lnTo>
                  <a:lnTo>
                    <a:pt x="2" y="111"/>
                  </a:lnTo>
                  <a:lnTo>
                    <a:pt x="2" y="110"/>
                  </a:lnTo>
                  <a:lnTo>
                    <a:pt x="1" y="109"/>
                  </a:lnTo>
                  <a:lnTo>
                    <a:pt x="2" y="107"/>
                  </a:lnTo>
                  <a:lnTo>
                    <a:pt x="2" y="106"/>
                  </a:lnTo>
                  <a:lnTo>
                    <a:pt x="2" y="105"/>
                  </a:lnTo>
                  <a:lnTo>
                    <a:pt x="2" y="104"/>
                  </a:lnTo>
                  <a:lnTo>
                    <a:pt x="1" y="104"/>
                  </a:lnTo>
                  <a:lnTo>
                    <a:pt x="1" y="103"/>
                  </a:lnTo>
                  <a:lnTo>
                    <a:pt x="2" y="102"/>
                  </a:lnTo>
                  <a:lnTo>
                    <a:pt x="3" y="101"/>
                  </a:lnTo>
                  <a:lnTo>
                    <a:pt x="5" y="100"/>
                  </a:lnTo>
                  <a:lnTo>
                    <a:pt x="5" y="98"/>
                  </a:lnTo>
                  <a:lnTo>
                    <a:pt x="5" y="97"/>
                  </a:lnTo>
                  <a:lnTo>
                    <a:pt x="5" y="97"/>
                  </a:lnTo>
                  <a:lnTo>
                    <a:pt x="6" y="96"/>
                  </a:lnTo>
                  <a:lnTo>
                    <a:pt x="5" y="96"/>
                  </a:lnTo>
                  <a:lnTo>
                    <a:pt x="5" y="95"/>
                  </a:lnTo>
                  <a:lnTo>
                    <a:pt x="3" y="95"/>
                  </a:lnTo>
                  <a:lnTo>
                    <a:pt x="5" y="95"/>
                  </a:lnTo>
                  <a:lnTo>
                    <a:pt x="5" y="94"/>
                  </a:lnTo>
                  <a:lnTo>
                    <a:pt x="6" y="93"/>
                  </a:lnTo>
                  <a:lnTo>
                    <a:pt x="6" y="93"/>
                  </a:lnTo>
                  <a:lnTo>
                    <a:pt x="6" y="92"/>
                  </a:lnTo>
                  <a:lnTo>
                    <a:pt x="7" y="92"/>
                  </a:lnTo>
                  <a:lnTo>
                    <a:pt x="8" y="92"/>
                  </a:lnTo>
                  <a:lnTo>
                    <a:pt x="9" y="92"/>
                  </a:lnTo>
                  <a:lnTo>
                    <a:pt x="8" y="90"/>
                  </a:lnTo>
                  <a:lnTo>
                    <a:pt x="8" y="89"/>
                  </a:lnTo>
                  <a:lnTo>
                    <a:pt x="7" y="89"/>
                  </a:lnTo>
                  <a:lnTo>
                    <a:pt x="7" y="88"/>
                  </a:lnTo>
                  <a:lnTo>
                    <a:pt x="7" y="87"/>
                  </a:lnTo>
                  <a:lnTo>
                    <a:pt x="6" y="87"/>
                  </a:lnTo>
                  <a:lnTo>
                    <a:pt x="6" y="86"/>
                  </a:lnTo>
                  <a:lnTo>
                    <a:pt x="6" y="85"/>
                  </a:lnTo>
                  <a:lnTo>
                    <a:pt x="6" y="84"/>
                  </a:lnTo>
                  <a:lnTo>
                    <a:pt x="6" y="83"/>
                  </a:lnTo>
                  <a:lnTo>
                    <a:pt x="7" y="83"/>
                  </a:lnTo>
                  <a:lnTo>
                    <a:pt x="8" y="83"/>
                  </a:lnTo>
                  <a:lnTo>
                    <a:pt x="9" y="81"/>
                  </a:lnTo>
                  <a:lnTo>
                    <a:pt x="9" y="80"/>
                  </a:lnTo>
                  <a:lnTo>
                    <a:pt x="10" y="81"/>
                  </a:lnTo>
                  <a:lnTo>
                    <a:pt x="11" y="81"/>
                  </a:lnTo>
                  <a:lnTo>
                    <a:pt x="11" y="83"/>
                  </a:lnTo>
                  <a:lnTo>
                    <a:pt x="12" y="83"/>
                  </a:lnTo>
                  <a:lnTo>
                    <a:pt x="14" y="83"/>
                  </a:lnTo>
                  <a:lnTo>
                    <a:pt x="15" y="81"/>
                  </a:lnTo>
                  <a:lnTo>
                    <a:pt x="16" y="81"/>
                  </a:lnTo>
                  <a:lnTo>
                    <a:pt x="17" y="81"/>
                  </a:lnTo>
                  <a:lnTo>
                    <a:pt x="17" y="80"/>
                  </a:lnTo>
                  <a:lnTo>
                    <a:pt x="18" y="79"/>
                  </a:lnTo>
                  <a:lnTo>
                    <a:pt x="18" y="78"/>
                  </a:lnTo>
                  <a:lnTo>
                    <a:pt x="18" y="77"/>
                  </a:lnTo>
                  <a:lnTo>
                    <a:pt x="18" y="76"/>
                  </a:lnTo>
                  <a:lnTo>
                    <a:pt x="17" y="75"/>
                  </a:lnTo>
                  <a:lnTo>
                    <a:pt x="17" y="73"/>
                  </a:lnTo>
                  <a:lnTo>
                    <a:pt x="17" y="72"/>
                  </a:lnTo>
                  <a:lnTo>
                    <a:pt x="18" y="71"/>
                  </a:lnTo>
                  <a:lnTo>
                    <a:pt x="18" y="70"/>
                  </a:lnTo>
                  <a:lnTo>
                    <a:pt x="19" y="70"/>
                  </a:lnTo>
                  <a:lnTo>
                    <a:pt x="19" y="70"/>
                  </a:lnTo>
                  <a:lnTo>
                    <a:pt x="19" y="69"/>
                  </a:lnTo>
                  <a:lnTo>
                    <a:pt x="19" y="68"/>
                  </a:lnTo>
                  <a:lnTo>
                    <a:pt x="19" y="67"/>
                  </a:lnTo>
                  <a:lnTo>
                    <a:pt x="19" y="66"/>
                  </a:lnTo>
                  <a:lnTo>
                    <a:pt x="19" y="64"/>
                  </a:lnTo>
                  <a:lnTo>
                    <a:pt x="20" y="63"/>
                  </a:lnTo>
                  <a:lnTo>
                    <a:pt x="22" y="63"/>
                  </a:lnTo>
                  <a:lnTo>
                    <a:pt x="22" y="62"/>
                  </a:lnTo>
                  <a:lnTo>
                    <a:pt x="23" y="61"/>
                  </a:lnTo>
                  <a:lnTo>
                    <a:pt x="23" y="60"/>
                  </a:lnTo>
                  <a:lnTo>
                    <a:pt x="22" y="59"/>
                  </a:lnTo>
                  <a:lnTo>
                    <a:pt x="22" y="58"/>
                  </a:lnTo>
                  <a:lnTo>
                    <a:pt x="23" y="58"/>
                  </a:lnTo>
                  <a:lnTo>
                    <a:pt x="23" y="56"/>
                  </a:lnTo>
                  <a:lnTo>
                    <a:pt x="23" y="55"/>
                  </a:lnTo>
                  <a:lnTo>
                    <a:pt x="22" y="55"/>
                  </a:lnTo>
                  <a:lnTo>
                    <a:pt x="20" y="55"/>
                  </a:lnTo>
                  <a:lnTo>
                    <a:pt x="19" y="54"/>
                  </a:lnTo>
                  <a:lnTo>
                    <a:pt x="19" y="53"/>
                  </a:lnTo>
                  <a:lnTo>
                    <a:pt x="19" y="52"/>
                  </a:lnTo>
                  <a:lnTo>
                    <a:pt x="19" y="51"/>
                  </a:lnTo>
                  <a:lnTo>
                    <a:pt x="18" y="50"/>
                  </a:lnTo>
                  <a:lnTo>
                    <a:pt x="18" y="49"/>
                  </a:lnTo>
                  <a:lnTo>
                    <a:pt x="17" y="49"/>
                  </a:lnTo>
                  <a:lnTo>
                    <a:pt x="17" y="47"/>
                  </a:lnTo>
                  <a:lnTo>
                    <a:pt x="17" y="46"/>
                  </a:lnTo>
                  <a:lnTo>
                    <a:pt x="17" y="45"/>
                  </a:lnTo>
                  <a:lnTo>
                    <a:pt x="17" y="44"/>
                  </a:lnTo>
                  <a:lnTo>
                    <a:pt x="16" y="44"/>
                  </a:lnTo>
                  <a:lnTo>
                    <a:pt x="15" y="43"/>
                  </a:lnTo>
                  <a:lnTo>
                    <a:pt x="15" y="43"/>
                  </a:lnTo>
                  <a:lnTo>
                    <a:pt x="14" y="43"/>
                  </a:lnTo>
                  <a:lnTo>
                    <a:pt x="14" y="42"/>
                  </a:lnTo>
                  <a:lnTo>
                    <a:pt x="14" y="41"/>
                  </a:lnTo>
                  <a:lnTo>
                    <a:pt x="12" y="39"/>
                  </a:lnTo>
                  <a:lnTo>
                    <a:pt x="12" y="38"/>
                  </a:lnTo>
                  <a:lnTo>
                    <a:pt x="12" y="37"/>
                  </a:lnTo>
                  <a:lnTo>
                    <a:pt x="12" y="36"/>
                  </a:lnTo>
                  <a:lnTo>
                    <a:pt x="12" y="35"/>
                  </a:lnTo>
                  <a:lnTo>
                    <a:pt x="11" y="35"/>
                  </a:lnTo>
                  <a:lnTo>
                    <a:pt x="11" y="34"/>
                  </a:lnTo>
                  <a:lnTo>
                    <a:pt x="11" y="33"/>
                  </a:lnTo>
                  <a:lnTo>
                    <a:pt x="11" y="32"/>
                  </a:lnTo>
                  <a:lnTo>
                    <a:pt x="10" y="32"/>
                  </a:lnTo>
                  <a:lnTo>
                    <a:pt x="10" y="30"/>
                  </a:lnTo>
                  <a:lnTo>
                    <a:pt x="9" y="30"/>
                  </a:lnTo>
                  <a:lnTo>
                    <a:pt x="8" y="30"/>
                  </a:lnTo>
                  <a:lnTo>
                    <a:pt x="8" y="29"/>
                  </a:lnTo>
                  <a:lnTo>
                    <a:pt x="7" y="28"/>
                  </a:lnTo>
                  <a:lnTo>
                    <a:pt x="6" y="28"/>
                  </a:lnTo>
                  <a:lnTo>
                    <a:pt x="6" y="27"/>
                  </a:lnTo>
                  <a:lnTo>
                    <a:pt x="6" y="26"/>
                  </a:lnTo>
                  <a:lnTo>
                    <a:pt x="6" y="25"/>
                  </a:lnTo>
                  <a:lnTo>
                    <a:pt x="6" y="24"/>
                  </a:lnTo>
                  <a:lnTo>
                    <a:pt x="6" y="22"/>
                  </a:lnTo>
                  <a:lnTo>
                    <a:pt x="7" y="21"/>
                  </a:lnTo>
                  <a:lnTo>
                    <a:pt x="7" y="20"/>
                  </a:lnTo>
                  <a:lnTo>
                    <a:pt x="7" y="19"/>
                  </a:lnTo>
                  <a:lnTo>
                    <a:pt x="7" y="18"/>
                  </a:lnTo>
                  <a:lnTo>
                    <a:pt x="7" y="17"/>
                  </a:lnTo>
                  <a:lnTo>
                    <a:pt x="7" y="16"/>
                  </a:lnTo>
                  <a:lnTo>
                    <a:pt x="7" y="16"/>
                  </a:lnTo>
                  <a:lnTo>
                    <a:pt x="7" y="14"/>
                  </a:lnTo>
                  <a:lnTo>
                    <a:pt x="7" y="13"/>
                  </a:lnTo>
                  <a:lnTo>
                    <a:pt x="7" y="12"/>
                  </a:lnTo>
                  <a:lnTo>
                    <a:pt x="8" y="11"/>
                  </a:lnTo>
                  <a:lnTo>
                    <a:pt x="9" y="11"/>
                  </a:lnTo>
                  <a:lnTo>
                    <a:pt x="10" y="11"/>
                  </a:lnTo>
                  <a:lnTo>
                    <a:pt x="10" y="10"/>
                  </a:lnTo>
                  <a:lnTo>
                    <a:pt x="10" y="9"/>
                  </a:lnTo>
                  <a:lnTo>
                    <a:pt x="11" y="9"/>
                  </a:lnTo>
                  <a:lnTo>
                    <a:pt x="11" y="8"/>
                  </a:lnTo>
                  <a:lnTo>
                    <a:pt x="12" y="7"/>
                  </a:lnTo>
                  <a:lnTo>
                    <a:pt x="11" y="5"/>
                  </a:lnTo>
                  <a:lnTo>
                    <a:pt x="12" y="4"/>
                  </a:lnTo>
                  <a:lnTo>
                    <a:pt x="12" y="3"/>
                  </a:lnTo>
                  <a:lnTo>
                    <a:pt x="14" y="2"/>
                  </a:lnTo>
                  <a:lnTo>
                    <a:pt x="14" y="1"/>
                  </a:lnTo>
                  <a:lnTo>
                    <a:pt x="15" y="1"/>
                  </a:lnTo>
                  <a:lnTo>
                    <a:pt x="15" y="0"/>
                  </a:lnTo>
                  <a:lnTo>
                    <a:pt x="22" y="5"/>
                  </a:lnTo>
                  <a:lnTo>
                    <a:pt x="22" y="7"/>
                  </a:lnTo>
                  <a:lnTo>
                    <a:pt x="25" y="9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4" name="Freeform 107">
              <a:extLst>
                <a:ext uri="{FF2B5EF4-FFF2-40B4-BE49-F238E27FC236}">
                  <a16:creationId xmlns:a16="http://schemas.microsoft.com/office/drawing/2014/main" id="{B60593CA-0971-AE62-22BF-C6E1CCBE6C79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9100" y="1657350"/>
              <a:ext cx="461963" cy="368300"/>
            </a:xfrm>
            <a:custGeom>
              <a:avLst/>
              <a:gdLst>
                <a:gd name="T0" fmla="*/ 51 w 291"/>
                <a:gd name="T1" fmla="*/ 1 h 232"/>
                <a:gd name="T2" fmla="*/ 75 w 291"/>
                <a:gd name="T3" fmla="*/ 1 h 232"/>
                <a:gd name="T4" fmla="*/ 91 w 291"/>
                <a:gd name="T5" fmla="*/ 6 h 232"/>
                <a:gd name="T6" fmla="*/ 91 w 291"/>
                <a:gd name="T7" fmla="*/ 34 h 232"/>
                <a:gd name="T8" fmla="*/ 93 w 291"/>
                <a:gd name="T9" fmla="*/ 53 h 232"/>
                <a:gd name="T10" fmla="*/ 106 w 291"/>
                <a:gd name="T11" fmla="*/ 62 h 232"/>
                <a:gd name="T12" fmla="*/ 119 w 291"/>
                <a:gd name="T13" fmla="*/ 71 h 232"/>
                <a:gd name="T14" fmla="*/ 130 w 291"/>
                <a:gd name="T15" fmla="*/ 58 h 232"/>
                <a:gd name="T16" fmla="*/ 143 w 291"/>
                <a:gd name="T17" fmla="*/ 50 h 232"/>
                <a:gd name="T18" fmla="*/ 153 w 291"/>
                <a:gd name="T19" fmla="*/ 39 h 232"/>
                <a:gd name="T20" fmla="*/ 166 w 291"/>
                <a:gd name="T21" fmla="*/ 39 h 232"/>
                <a:gd name="T22" fmla="*/ 180 w 291"/>
                <a:gd name="T23" fmla="*/ 43 h 232"/>
                <a:gd name="T24" fmla="*/ 198 w 291"/>
                <a:gd name="T25" fmla="*/ 52 h 232"/>
                <a:gd name="T26" fmla="*/ 206 w 291"/>
                <a:gd name="T27" fmla="*/ 59 h 232"/>
                <a:gd name="T28" fmla="*/ 217 w 291"/>
                <a:gd name="T29" fmla="*/ 71 h 232"/>
                <a:gd name="T30" fmla="*/ 229 w 291"/>
                <a:gd name="T31" fmla="*/ 83 h 232"/>
                <a:gd name="T32" fmla="*/ 239 w 291"/>
                <a:gd name="T33" fmla="*/ 90 h 232"/>
                <a:gd name="T34" fmla="*/ 255 w 291"/>
                <a:gd name="T35" fmla="*/ 92 h 232"/>
                <a:gd name="T36" fmla="*/ 268 w 291"/>
                <a:gd name="T37" fmla="*/ 100 h 232"/>
                <a:gd name="T38" fmla="*/ 274 w 291"/>
                <a:gd name="T39" fmla="*/ 124 h 232"/>
                <a:gd name="T40" fmla="*/ 282 w 291"/>
                <a:gd name="T41" fmla="*/ 135 h 232"/>
                <a:gd name="T42" fmla="*/ 291 w 291"/>
                <a:gd name="T43" fmla="*/ 155 h 232"/>
                <a:gd name="T44" fmla="*/ 290 w 291"/>
                <a:gd name="T45" fmla="*/ 177 h 232"/>
                <a:gd name="T46" fmla="*/ 287 w 291"/>
                <a:gd name="T47" fmla="*/ 189 h 232"/>
                <a:gd name="T48" fmla="*/ 266 w 291"/>
                <a:gd name="T49" fmla="*/ 203 h 232"/>
                <a:gd name="T50" fmla="*/ 211 w 291"/>
                <a:gd name="T51" fmla="*/ 204 h 232"/>
                <a:gd name="T52" fmla="*/ 172 w 291"/>
                <a:gd name="T53" fmla="*/ 211 h 232"/>
                <a:gd name="T54" fmla="*/ 165 w 291"/>
                <a:gd name="T55" fmla="*/ 205 h 232"/>
                <a:gd name="T56" fmla="*/ 157 w 291"/>
                <a:gd name="T57" fmla="*/ 201 h 232"/>
                <a:gd name="T58" fmla="*/ 146 w 291"/>
                <a:gd name="T59" fmla="*/ 202 h 232"/>
                <a:gd name="T60" fmla="*/ 143 w 291"/>
                <a:gd name="T61" fmla="*/ 193 h 232"/>
                <a:gd name="T62" fmla="*/ 135 w 291"/>
                <a:gd name="T63" fmla="*/ 189 h 232"/>
                <a:gd name="T64" fmla="*/ 126 w 291"/>
                <a:gd name="T65" fmla="*/ 188 h 232"/>
                <a:gd name="T66" fmla="*/ 119 w 291"/>
                <a:gd name="T67" fmla="*/ 194 h 232"/>
                <a:gd name="T68" fmla="*/ 117 w 291"/>
                <a:gd name="T69" fmla="*/ 206 h 232"/>
                <a:gd name="T70" fmla="*/ 112 w 291"/>
                <a:gd name="T71" fmla="*/ 214 h 232"/>
                <a:gd name="T72" fmla="*/ 103 w 291"/>
                <a:gd name="T73" fmla="*/ 221 h 232"/>
                <a:gd name="T74" fmla="*/ 90 w 291"/>
                <a:gd name="T75" fmla="*/ 231 h 232"/>
                <a:gd name="T76" fmla="*/ 75 w 291"/>
                <a:gd name="T77" fmla="*/ 223 h 232"/>
                <a:gd name="T78" fmla="*/ 66 w 291"/>
                <a:gd name="T79" fmla="*/ 206 h 232"/>
                <a:gd name="T80" fmla="*/ 52 w 291"/>
                <a:gd name="T81" fmla="*/ 194 h 232"/>
                <a:gd name="T82" fmla="*/ 40 w 291"/>
                <a:gd name="T83" fmla="*/ 180 h 232"/>
                <a:gd name="T84" fmla="*/ 24 w 291"/>
                <a:gd name="T85" fmla="*/ 161 h 232"/>
                <a:gd name="T86" fmla="*/ 14 w 291"/>
                <a:gd name="T87" fmla="*/ 146 h 232"/>
                <a:gd name="T88" fmla="*/ 18 w 291"/>
                <a:gd name="T89" fmla="*/ 115 h 232"/>
                <a:gd name="T90" fmla="*/ 19 w 291"/>
                <a:gd name="T91" fmla="*/ 92 h 232"/>
                <a:gd name="T92" fmla="*/ 11 w 291"/>
                <a:gd name="T93" fmla="*/ 75 h 232"/>
                <a:gd name="T94" fmla="*/ 19 w 291"/>
                <a:gd name="T95" fmla="*/ 71 h 232"/>
                <a:gd name="T96" fmla="*/ 26 w 291"/>
                <a:gd name="T97" fmla="*/ 66 h 232"/>
                <a:gd name="T98" fmla="*/ 28 w 291"/>
                <a:gd name="T99" fmla="*/ 56 h 232"/>
                <a:gd name="T100" fmla="*/ 28 w 291"/>
                <a:gd name="T101" fmla="*/ 46 h 232"/>
                <a:gd name="T102" fmla="*/ 31 w 291"/>
                <a:gd name="T103" fmla="*/ 40 h 232"/>
                <a:gd name="T104" fmla="*/ 27 w 291"/>
                <a:gd name="T105" fmla="*/ 34 h 232"/>
                <a:gd name="T106" fmla="*/ 17 w 291"/>
                <a:gd name="T107" fmla="*/ 29 h 232"/>
                <a:gd name="T108" fmla="*/ 6 w 291"/>
                <a:gd name="T109" fmla="*/ 27 h 232"/>
                <a:gd name="T110" fmla="*/ 3 w 291"/>
                <a:gd name="T111" fmla="*/ 19 h 232"/>
                <a:gd name="T112" fmla="*/ 5 w 291"/>
                <a:gd name="T113" fmla="*/ 8 h 232"/>
                <a:gd name="T114" fmla="*/ 0 w 291"/>
                <a:gd name="T115" fmla="*/ 1 h 232"/>
                <a:gd name="T116" fmla="*/ 32 w 291"/>
                <a:gd name="T117" fmla="*/ 0 h 2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91" h="232">
                  <a:moveTo>
                    <a:pt x="33" y="0"/>
                  </a:moveTo>
                  <a:lnTo>
                    <a:pt x="34" y="1"/>
                  </a:lnTo>
                  <a:lnTo>
                    <a:pt x="36" y="1"/>
                  </a:lnTo>
                  <a:lnTo>
                    <a:pt x="36" y="1"/>
                  </a:lnTo>
                  <a:lnTo>
                    <a:pt x="37" y="1"/>
                  </a:lnTo>
                  <a:lnTo>
                    <a:pt x="39" y="1"/>
                  </a:lnTo>
                  <a:lnTo>
                    <a:pt x="41" y="1"/>
                  </a:lnTo>
                  <a:lnTo>
                    <a:pt x="42" y="1"/>
                  </a:lnTo>
                  <a:lnTo>
                    <a:pt x="43" y="1"/>
                  </a:lnTo>
                  <a:lnTo>
                    <a:pt x="44" y="1"/>
                  </a:lnTo>
                  <a:lnTo>
                    <a:pt x="51" y="1"/>
                  </a:lnTo>
                  <a:lnTo>
                    <a:pt x="60" y="1"/>
                  </a:lnTo>
                  <a:lnTo>
                    <a:pt x="61" y="1"/>
                  </a:lnTo>
                  <a:lnTo>
                    <a:pt x="62" y="1"/>
                  </a:lnTo>
                  <a:lnTo>
                    <a:pt x="63" y="1"/>
                  </a:lnTo>
                  <a:lnTo>
                    <a:pt x="65" y="1"/>
                  </a:lnTo>
                  <a:lnTo>
                    <a:pt x="67" y="1"/>
                  </a:lnTo>
                  <a:lnTo>
                    <a:pt x="69" y="1"/>
                  </a:lnTo>
                  <a:lnTo>
                    <a:pt x="71" y="1"/>
                  </a:lnTo>
                  <a:lnTo>
                    <a:pt x="73" y="1"/>
                  </a:lnTo>
                  <a:lnTo>
                    <a:pt x="74" y="1"/>
                  </a:lnTo>
                  <a:lnTo>
                    <a:pt x="75" y="1"/>
                  </a:lnTo>
                  <a:lnTo>
                    <a:pt x="76" y="1"/>
                  </a:lnTo>
                  <a:lnTo>
                    <a:pt x="77" y="1"/>
                  </a:lnTo>
                  <a:lnTo>
                    <a:pt x="79" y="1"/>
                  </a:lnTo>
                  <a:lnTo>
                    <a:pt x="83" y="1"/>
                  </a:lnTo>
                  <a:lnTo>
                    <a:pt x="85" y="1"/>
                  </a:lnTo>
                  <a:lnTo>
                    <a:pt x="87" y="1"/>
                  </a:lnTo>
                  <a:lnTo>
                    <a:pt x="88" y="1"/>
                  </a:lnTo>
                  <a:lnTo>
                    <a:pt x="90" y="1"/>
                  </a:lnTo>
                  <a:lnTo>
                    <a:pt x="91" y="1"/>
                  </a:lnTo>
                  <a:lnTo>
                    <a:pt x="91" y="3"/>
                  </a:lnTo>
                  <a:lnTo>
                    <a:pt x="91" y="6"/>
                  </a:lnTo>
                  <a:lnTo>
                    <a:pt x="91" y="8"/>
                  </a:lnTo>
                  <a:lnTo>
                    <a:pt x="91" y="19"/>
                  </a:lnTo>
                  <a:lnTo>
                    <a:pt x="91" y="22"/>
                  </a:lnTo>
                  <a:lnTo>
                    <a:pt x="91" y="24"/>
                  </a:lnTo>
                  <a:lnTo>
                    <a:pt x="91" y="26"/>
                  </a:lnTo>
                  <a:lnTo>
                    <a:pt x="91" y="26"/>
                  </a:lnTo>
                  <a:lnTo>
                    <a:pt x="91" y="28"/>
                  </a:lnTo>
                  <a:lnTo>
                    <a:pt x="91" y="29"/>
                  </a:lnTo>
                  <a:lnTo>
                    <a:pt x="91" y="31"/>
                  </a:lnTo>
                  <a:lnTo>
                    <a:pt x="91" y="33"/>
                  </a:lnTo>
                  <a:lnTo>
                    <a:pt x="91" y="34"/>
                  </a:lnTo>
                  <a:lnTo>
                    <a:pt x="91" y="35"/>
                  </a:lnTo>
                  <a:lnTo>
                    <a:pt x="91" y="37"/>
                  </a:lnTo>
                  <a:lnTo>
                    <a:pt x="91" y="41"/>
                  </a:lnTo>
                  <a:lnTo>
                    <a:pt x="91" y="42"/>
                  </a:lnTo>
                  <a:lnTo>
                    <a:pt x="91" y="43"/>
                  </a:lnTo>
                  <a:lnTo>
                    <a:pt x="91" y="44"/>
                  </a:lnTo>
                  <a:lnTo>
                    <a:pt x="91" y="46"/>
                  </a:lnTo>
                  <a:lnTo>
                    <a:pt x="91" y="48"/>
                  </a:lnTo>
                  <a:lnTo>
                    <a:pt x="91" y="52"/>
                  </a:lnTo>
                  <a:lnTo>
                    <a:pt x="91" y="53"/>
                  </a:lnTo>
                  <a:lnTo>
                    <a:pt x="93" y="53"/>
                  </a:lnTo>
                  <a:lnTo>
                    <a:pt x="95" y="53"/>
                  </a:lnTo>
                  <a:lnTo>
                    <a:pt x="95" y="54"/>
                  </a:lnTo>
                  <a:lnTo>
                    <a:pt x="95" y="59"/>
                  </a:lnTo>
                  <a:lnTo>
                    <a:pt x="97" y="59"/>
                  </a:lnTo>
                  <a:lnTo>
                    <a:pt x="99" y="59"/>
                  </a:lnTo>
                  <a:lnTo>
                    <a:pt x="100" y="59"/>
                  </a:lnTo>
                  <a:lnTo>
                    <a:pt x="102" y="59"/>
                  </a:lnTo>
                  <a:lnTo>
                    <a:pt x="103" y="59"/>
                  </a:lnTo>
                  <a:lnTo>
                    <a:pt x="103" y="61"/>
                  </a:lnTo>
                  <a:lnTo>
                    <a:pt x="103" y="62"/>
                  </a:lnTo>
                  <a:lnTo>
                    <a:pt x="106" y="62"/>
                  </a:lnTo>
                  <a:lnTo>
                    <a:pt x="109" y="62"/>
                  </a:lnTo>
                  <a:lnTo>
                    <a:pt x="111" y="62"/>
                  </a:lnTo>
                  <a:lnTo>
                    <a:pt x="116" y="62"/>
                  </a:lnTo>
                  <a:lnTo>
                    <a:pt x="116" y="64"/>
                  </a:lnTo>
                  <a:lnTo>
                    <a:pt x="116" y="66"/>
                  </a:lnTo>
                  <a:lnTo>
                    <a:pt x="116" y="67"/>
                  </a:lnTo>
                  <a:lnTo>
                    <a:pt x="117" y="67"/>
                  </a:lnTo>
                  <a:lnTo>
                    <a:pt x="118" y="67"/>
                  </a:lnTo>
                  <a:lnTo>
                    <a:pt x="119" y="67"/>
                  </a:lnTo>
                  <a:lnTo>
                    <a:pt x="119" y="69"/>
                  </a:lnTo>
                  <a:lnTo>
                    <a:pt x="119" y="71"/>
                  </a:lnTo>
                  <a:lnTo>
                    <a:pt x="119" y="71"/>
                  </a:lnTo>
                  <a:lnTo>
                    <a:pt x="125" y="71"/>
                  </a:lnTo>
                  <a:lnTo>
                    <a:pt x="126" y="71"/>
                  </a:lnTo>
                  <a:lnTo>
                    <a:pt x="126" y="69"/>
                  </a:lnTo>
                  <a:lnTo>
                    <a:pt x="128" y="69"/>
                  </a:lnTo>
                  <a:lnTo>
                    <a:pt x="129" y="69"/>
                  </a:lnTo>
                  <a:lnTo>
                    <a:pt x="130" y="69"/>
                  </a:lnTo>
                  <a:lnTo>
                    <a:pt x="130" y="66"/>
                  </a:lnTo>
                  <a:lnTo>
                    <a:pt x="130" y="62"/>
                  </a:lnTo>
                  <a:lnTo>
                    <a:pt x="130" y="60"/>
                  </a:lnTo>
                  <a:lnTo>
                    <a:pt x="130" y="58"/>
                  </a:lnTo>
                  <a:lnTo>
                    <a:pt x="130" y="57"/>
                  </a:lnTo>
                  <a:lnTo>
                    <a:pt x="133" y="57"/>
                  </a:lnTo>
                  <a:lnTo>
                    <a:pt x="135" y="57"/>
                  </a:lnTo>
                  <a:lnTo>
                    <a:pt x="135" y="54"/>
                  </a:lnTo>
                  <a:lnTo>
                    <a:pt x="136" y="54"/>
                  </a:lnTo>
                  <a:lnTo>
                    <a:pt x="137" y="54"/>
                  </a:lnTo>
                  <a:lnTo>
                    <a:pt x="137" y="53"/>
                  </a:lnTo>
                  <a:lnTo>
                    <a:pt x="138" y="53"/>
                  </a:lnTo>
                  <a:lnTo>
                    <a:pt x="138" y="50"/>
                  </a:lnTo>
                  <a:lnTo>
                    <a:pt x="142" y="50"/>
                  </a:lnTo>
                  <a:lnTo>
                    <a:pt x="143" y="50"/>
                  </a:lnTo>
                  <a:lnTo>
                    <a:pt x="143" y="48"/>
                  </a:lnTo>
                  <a:lnTo>
                    <a:pt x="146" y="48"/>
                  </a:lnTo>
                  <a:lnTo>
                    <a:pt x="146" y="46"/>
                  </a:lnTo>
                  <a:lnTo>
                    <a:pt x="146" y="44"/>
                  </a:lnTo>
                  <a:lnTo>
                    <a:pt x="146" y="41"/>
                  </a:lnTo>
                  <a:lnTo>
                    <a:pt x="146" y="41"/>
                  </a:lnTo>
                  <a:lnTo>
                    <a:pt x="148" y="41"/>
                  </a:lnTo>
                  <a:lnTo>
                    <a:pt x="151" y="41"/>
                  </a:lnTo>
                  <a:lnTo>
                    <a:pt x="151" y="40"/>
                  </a:lnTo>
                  <a:lnTo>
                    <a:pt x="151" y="39"/>
                  </a:lnTo>
                  <a:lnTo>
                    <a:pt x="153" y="39"/>
                  </a:lnTo>
                  <a:lnTo>
                    <a:pt x="153" y="37"/>
                  </a:lnTo>
                  <a:lnTo>
                    <a:pt x="155" y="37"/>
                  </a:lnTo>
                  <a:lnTo>
                    <a:pt x="157" y="37"/>
                  </a:lnTo>
                  <a:lnTo>
                    <a:pt x="159" y="37"/>
                  </a:lnTo>
                  <a:lnTo>
                    <a:pt x="160" y="37"/>
                  </a:lnTo>
                  <a:lnTo>
                    <a:pt x="161" y="37"/>
                  </a:lnTo>
                  <a:lnTo>
                    <a:pt x="161" y="39"/>
                  </a:lnTo>
                  <a:lnTo>
                    <a:pt x="162" y="39"/>
                  </a:lnTo>
                  <a:lnTo>
                    <a:pt x="163" y="39"/>
                  </a:lnTo>
                  <a:lnTo>
                    <a:pt x="164" y="39"/>
                  </a:lnTo>
                  <a:lnTo>
                    <a:pt x="166" y="39"/>
                  </a:lnTo>
                  <a:lnTo>
                    <a:pt x="168" y="39"/>
                  </a:lnTo>
                  <a:lnTo>
                    <a:pt x="171" y="39"/>
                  </a:lnTo>
                  <a:lnTo>
                    <a:pt x="174" y="40"/>
                  </a:lnTo>
                  <a:lnTo>
                    <a:pt x="176" y="40"/>
                  </a:lnTo>
                  <a:lnTo>
                    <a:pt x="176" y="41"/>
                  </a:lnTo>
                  <a:lnTo>
                    <a:pt x="177" y="41"/>
                  </a:lnTo>
                  <a:lnTo>
                    <a:pt x="178" y="41"/>
                  </a:lnTo>
                  <a:lnTo>
                    <a:pt x="178" y="42"/>
                  </a:lnTo>
                  <a:lnTo>
                    <a:pt x="178" y="43"/>
                  </a:lnTo>
                  <a:lnTo>
                    <a:pt x="179" y="43"/>
                  </a:lnTo>
                  <a:lnTo>
                    <a:pt x="180" y="43"/>
                  </a:lnTo>
                  <a:lnTo>
                    <a:pt x="181" y="43"/>
                  </a:lnTo>
                  <a:lnTo>
                    <a:pt x="182" y="43"/>
                  </a:lnTo>
                  <a:lnTo>
                    <a:pt x="182" y="45"/>
                  </a:lnTo>
                  <a:lnTo>
                    <a:pt x="185" y="45"/>
                  </a:lnTo>
                  <a:lnTo>
                    <a:pt x="187" y="45"/>
                  </a:lnTo>
                  <a:lnTo>
                    <a:pt x="190" y="45"/>
                  </a:lnTo>
                  <a:lnTo>
                    <a:pt x="193" y="45"/>
                  </a:lnTo>
                  <a:lnTo>
                    <a:pt x="193" y="52"/>
                  </a:lnTo>
                  <a:lnTo>
                    <a:pt x="195" y="52"/>
                  </a:lnTo>
                  <a:lnTo>
                    <a:pt x="197" y="52"/>
                  </a:lnTo>
                  <a:lnTo>
                    <a:pt x="198" y="52"/>
                  </a:lnTo>
                  <a:lnTo>
                    <a:pt x="198" y="53"/>
                  </a:lnTo>
                  <a:lnTo>
                    <a:pt x="200" y="53"/>
                  </a:lnTo>
                  <a:lnTo>
                    <a:pt x="202" y="53"/>
                  </a:lnTo>
                  <a:lnTo>
                    <a:pt x="202" y="54"/>
                  </a:lnTo>
                  <a:lnTo>
                    <a:pt x="203" y="54"/>
                  </a:lnTo>
                  <a:lnTo>
                    <a:pt x="204" y="54"/>
                  </a:lnTo>
                  <a:lnTo>
                    <a:pt x="205" y="54"/>
                  </a:lnTo>
                  <a:lnTo>
                    <a:pt x="205" y="57"/>
                  </a:lnTo>
                  <a:lnTo>
                    <a:pt x="205" y="58"/>
                  </a:lnTo>
                  <a:lnTo>
                    <a:pt x="205" y="59"/>
                  </a:lnTo>
                  <a:lnTo>
                    <a:pt x="206" y="59"/>
                  </a:lnTo>
                  <a:lnTo>
                    <a:pt x="207" y="59"/>
                  </a:lnTo>
                  <a:lnTo>
                    <a:pt x="210" y="59"/>
                  </a:lnTo>
                  <a:lnTo>
                    <a:pt x="210" y="62"/>
                  </a:lnTo>
                  <a:lnTo>
                    <a:pt x="210" y="64"/>
                  </a:lnTo>
                  <a:lnTo>
                    <a:pt x="212" y="64"/>
                  </a:lnTo>
                  <a:lnTo>
                    <a:pt x="212" y="65"/>
                  </a:lnTo>
                  <a:lnTo>
                    <a:pt x="212" y="67"/>
                  </a:lnTo>
                  <a:lnTo>
                    <a:pt x="216" y="67"/>
                  </a:lnTo>
                  <a:lnTo>
                    <a:pt x="217" y="67"/>
                  </a:lnTo>
                  <a:lnTo>
                    <a:pt x="217" y="70"/>
                  </a:lnTo>
                  <a:lnTo>
                    <a:pt x="217" y="71"/>
                  </a:lnTo>
                  <a:lnTo>
                    <a:pt x="220" y="71"/>
                  </a:lnTo>
                  <a:lnTo>
                    <a:pt x="220" y="75"/>
                  </a:lnTo>
                  <a:lnTo>
                    <a:pt x="222" y="76"/>
                  </a:lnTo>
                  <a:lnTo>
                    <a:pt x="222" y="77"/>
                  </a:lnTo>
                  <a:lnTo>
                    <a:pt x="225" y="77"/>
                  </a:lnTo>
                  <a:lnTo>
                    <a:pt x="225" y="79"/>
                  </a:lnTo>
                  <a:lnTo>
                    <a:pt x="226" y="79"/>
                  </a:lnTo>
                  <a:lnTo>
                    <a:pt x="228" y="79"/>
                  </a:lnTo>
                  <a:lnTo>
                    <a:pt x="228" y="81"/>
                  </a:lnTo>
                  <a:lnTo>
                    <a:pt x="228" y="83"/>
                  </a:lnTo>
                  <a:lnTo>
                    <a:pt x="229" y="83"/>
                  </a:lnTo>
                  <a:lnTo>
                    <a:pt x="229" y="84"/>
                  </a:lnTo>
                  <a:lnTo>
                    <a:pt x="229" y="85"/>
                  </a:lnTo>
                  <a:lnTo>
                    <a:pt x="231" y="85"/>
                  </a:lnTo>
                  <a:lnTo>
                    <a:pt x="233" y="85"/>
                  </a:lnTo>
                  <a:lnTo>
                    <a:pt x="233" y="86"/>
                  </a:lnTo>
                  <a:lnTo>
                    <a:pt x="233" y="87"/>
                  </a:lnTo>
                  <a:lnTo>
                    <a:pt x="236" y="87"/>
                  </a:lnTo>
                  <a:lnTo>
                    <a:pt x="237" y="87"/>
                  </a:lnTo>
                  <a:lnTo>
                    <a:pt x="237" y="88"/>
                  </a:lnTo>
                  <a:lnTo>
                    <a:pt x="237" y="90"/>
                  </a:lnTo>
                  <a:lnTo>
                    <a:pt x="239" y="90"/>
                  </a:lnTo>
                  <a:lnTo>
                    <a:pt x="240" y="90"/>
                  </a:lnTo>
                  <a:lnTo>
                    <a:pt x="241" y="90"/>
                  </a:lnTo>
                  <a:lnTo>
                    <a:pt x="241" y="91"/>
                  </a:lnTo>
                  <a:lnTo>
                    <a:pt x="241" y="92"/>
                  </a:lnTo>
                  <a:lnTo>
                    <a:pt x="242" y="92"/>
                  </a:lnTo>
                  <a:lnTo>
                    <a:pt x="243" y="92"/>
                  </a:lnTo>
                  <a:lnTo>
                    <a:pt x="245" y="92"/>
                  </a:lnTo>
                  <a:lnTo>
                    <a:pt x="249" y="92"/>
                  </a:lnTo>
                  <a:lnTo>
                    <a:pt x="251" y="92"/>
                  </a:lnTo>
                  <a:lnTo>
                    <a:pt x="254" y="92"/>
                  </a:lnTo>
                  <a:lnTo>
                    <a:pt x="255" y="92"/>
                  </a:lnTo>
                  <a:lnTo>
                    <a:pt x="256" y="92"/>
                  </a:lnTo>
                  <a:lnTo>
                    <a:pt x="256" y="94"/>
                  </a:lnTo>
                  <a:lnTo>
                    <a:pt x="258" y="94"/>
                  </a:lnTo>
                  <a:lnTo>
                    <a:pt x="259" y="94"/>
                  </a:lnTo>
                  <a:lnTo>
                    <a:pt x="260" y="94"/>
                  </a:lnTo>
                  <a:lnTo>
                    <a:pt x="260" y="99"/>
                  </a:lnTo>
                  <a:lnTo>
                    <a:pt x="260" y="100"/>
                  </a:lnTo>
                  <a:lnTo>
                    <a:pt x="262" y="100"/>
                  </a:lnTo>
                  <a:lnTo>
                    <a:pt x="264" y="100"/>
                  </a:lnTo>
                  <a:lnTo>
                    <a:pt x="266" y="100"/>
                  </a:lnTo>
                  <a:lnTo>
                    <a:pt x="268" y="100"/>
                  </a:lnTo>
                  <a:lnTo>
                    <a:pt x="268" y="104"/>
                  </a:lnTo>
                  <a:lnTo>
                    <a:pt x="268" y="107"/>
                  </a:lnTo>
                  <a:lnTo>
                    <a:pt x="268" y="108"/>
                  </a:lnTo>
                  <a:lnTo>
                    <a:pt x="268" y="111"/>
                  </a:lnTo>
                  <a:lnTo>
                    <a:pt x="271" y="111"/>
                  </a:lnTo>
                  <a:lnTo>
                    <a:pt x="271" y="112"/>
                  </a:lnTo>
                  <a:lnTo>
                    <a:pt x="271" y="116"/>
                  </a:lnTo>
                  <a:lnTo>
                    <a:pt x="271" y="118"/>
                  </a:lnTo>
                  <a:lnTo>
                    <a:pt x="271" y="119"/>
                  </a:lnTo>
                  <a:lnTo>
                    <a:pt x="274" y="119"/>
                  </a:lnTo>
                  <a:lnTo>
                    <a:pt x="274" y="124"/>
                  </a:lnTo>
                  <a:lnTo>
                    <a:pt x="275" y="124"/>
                  </a:lnTo>
                  <a:lnTo>
                    <a:pt x="276" y="124"/>
                  </a:lnTo>
                  <a:lnTo>
                    <a:pt x="276" y="128"/>
                  </a:lnTo>
                  <a:lnTo>
                    <a:pt x="279" y="128"/>
                  </a:lnTo>
                  <a:lnTo>
                    <a:pt x="279" y="129"/>
                  </a:lnTo>
                  <a:lnTo>
                    <a:pt x="279" y="132"/>
                  </a:lnTo>
                  <a:lnTo>
                    <a:pt x="279" y="133"/>
                  </a:lnTo>
                  <a:lnTo>
                    <a:pt x="281" y="133"/>
                  </a:lnTo>
                  <a:lnTo>
                    <a:pt x="281" y="134"/>
                  </a:lnTo>
                  <a:lnTo>
                    <a:pt x="282" y="134"/>
                  </a:lnTo>
                  <a:lnTo>
                    <a:pt x="282" y="135"/>
                  </a:lnTo>
                  <a:lnTo>
                    <a:pt x="283" y="135"/>
                  </a:lnTo>
                  <a:lnTo>
                    <a:pt x="283" y="137"/>
                  </a:lnTo>
                  <a:lnTo>
                    <a:pt x="285" y="137"/>
                  </a:lnTo>
                  <a:lnTo>
                    <a:pt x="285" y="139"/>
                  </a:lnTo>
                  <a:lnTo>
                    <a:pt x="289" y="139"/>
                  </a:lnTo>
                  <a:lnTo>
                    <a:pt x="289" y="143"/>
                  </a:lnTo>
                  <a:lnTo>
                    <a:pt x="289" y="145"/>
                  </a:lnTo>
                  <a:lnTo>
                    <a:pt x="289" y="147"/>
                  </a:lnTo>
                  <a:lnTo>
                    <a:pt x="291" y="147"/>
                  </a:lnTo>
                  <a:lnTo>
                    <a:pt x="291" y="154"/>
                  </a:lnTo>
                  <a:lnTo>
                    <a:pt x="291" y="155"/>
                  </a:lnTo>
                  <a:lnTo>
                    <a:pt x="290" y="155"/>
                  </a:lnTo>
                  <a:lnTo>
                    <a:pt x="289" y="161"/>
                  </a:lnTo>
                  <a:lnTo>
                    <a:pt x="289" y="162"/>
                  </a:lnTo>
                  <a:lnTo>
                    <a:pt x="289" y="162"/>
                  </a:lnTo>
                  <a:lnTo>
                    <a:pt x="289" y="164"/>
                  </a:lnTo>
                  <a:lnTo>
                    <a:pt x="289" y="166"/>
                  </a:lnTo>
                  <a:lnTo>
                    <a:pt x="289" y="170"/>
                  </a:lnTo>
                  <a:lnTo>
                    <a:pt x="289" y="171"/>
                  </a:lnTo>
                  <a:lnTo>
                    <a:pt x="289" y="174"/>
                  </a:lnTo>
                  <a:lnTo>
                    <a:pt x="290" y="176"/>
                  </a:lnTo>
                  <a:lnTo>
                    <a:pt x="290" y="177"/>
                  </a:lnTo>
                  <a:lnTo>
                    <a:pt x="290" y="179"/>
                  </a:lnTo>
                  <a:lnTo>
                    <a:pt x="289" y="180"/>
                  </a:lnTo>
                  <a:lnTo>
                    <a:pt x="289" y="183"/>
                  </a:lnTo>
                  <a:lnTo>
                    <a:pt x="289" y="184"/>
                  </a:lnTo>
                  <a:lnTo>
                    <a:pt x="289" y="185"/>
                  </a:lnTo>
                  <a:lnTo>
                    <a:pt x="289" y="186"/>
                  </a:lnTo>
                  <a:lnTo>
                    <a:pt x="289" y="187"/>
                  </a:lnTo>
                  <a:lnTo>
                    <a:pt x="288" y="187"/>
                  </a:lnTo>
                  <a:lnTo>
                    <a:pt x="287" y="187"/>
                  </a:lnTo>
                  <a:lnTo>
                    <a:pt x="287" y="188"/>
                  </a:lnTo>
                  <a:lnTo>
                    <a:pt x="287" y="189"/>
                  </a:lnTo>
                  <a:lnTo>
                    <a:pt x="287" y="191"/>
                  </a:lnTo>
                  <a:lnTo>
                    <a:pt x="285" y="191"/>
                  </a:lnTo>
                  <a:lnTo>
                    <a:pt x="285" y="195"/>
                  </a:lnTo>
                  <a:lnTo>
                    <a:pt x="282" y="195"/>
                  </a:lnTo>
                  <a:lnTo>
                    <a:pt x="282" y="200"/>
                  </a:lnTo>
                  <a:lnTo>
                    <a:pt x="282" y="203"/>
                  </a:lnTo>
                  <a:lnTo>
                    <a:pt x="277" y="203"/>
                  </a:lnTo>
                  <a:lnTo>
                    <a:pt x="274" y="203"/>
                  </a:lnTo>
                  <a:lnTo>
                    <a:pt x="271" y="203"/>
                  </a:lnTo>
                  <a:lnTo>
                    <a:pt x="270" y="203"/>
                  </a:lnTo>
                  <a:lnTo>
                    <a:pt x="266" y="203"/>
                  </a:lnTo>
                  <a:lnTo>
                    <a:pt x="263" y="203"/>
                  </a:lnTo>
                  <a:lnTo>
                    <a:pt x="262" y="203"/>
                  </a:lnTo>
                  <a:lnTo>
                    <a:pt x="260" y="203"/>
                  </a:lnTo>
                  <a:lnTo>
                    <a:pt x="253" y="203"/>
                  </a:lnTo>
                  <a:lnTo>
                    <a:pt x="241" y="203"/>
                  </a:lnTo>
                  <a:lnTo>
                    <a:pt x="233" y="203"/>
                  </a:lnTo>
                  <a:lnTo>
                    <a:pt x="223" y="203"/>
                  </a:lnTo>
                  <a:lnTo>
                    <a:pt x="219" y="203"/>
                  </a:lnTo>
                  <a:lnTo>
                    <a:pt x="215" y="203"/>
                  </a:lnTo>
                  <a:lnTo>
                    <a:pt x="215" y="204"/>
                  </a:lnTo>
                  <a:lnTo>
                    <a:pt x="211" y="204"/>
                  </a:lnTo>
                  <a:lnTo>
                    <a:pt x="207" y="204"/>
                  </a:lnTo>
                  <a:lnTo>
                    <a:pt x="202" y="204"/>
                  </a:lnTo>
                  <a:lnTo>
                    <a:pt x="200" y="203"/>
                  </a:lnTo>
                  <a:lnTo>
                    <a:pt x="198" y="203"/>
                  </a:lnTo>
                  <a:lnTo>
                    <a:pt x="176" y="203"/>
                  </a:lnTo>
                  <a:lnTo>
                    <a:pt x="176" y="206"/>
                  </a:lnTo>
                  <a:lnTo>
                    <a:pt x="174" y="208"/>
                  </a:lnTo>
                  <a:lnTo>
                    <a:pt x="174" y="209"/>
                  </a:lnTo>
                  <a:lnTo>
                    <a:pt x="173" y="210"/>
                  </a:lnTo>
                  <a:lnTo>
                    <a:pt x="173" y="210"/>
                  </a:lnTo>
                  <a:lnTo>
                    <a:pt x="172" y="211"/>
                  </a:lnTo>
                  <a:lnTo>
                    <a:pt x="171" y="211"/>
                  </a:lnTo>
                  <a:lnTo>
                    <a:pt x="171" y="212"/>
                  </a:lnTo>
                  <a:lnTo>
                    <a:pt x="170" y="211"/>
                  </a:lnTo>
                  <a:lnTo>
                    <a:pt x="170" y="210"/>
                  </a:lnTo>
                  <a:lnTo>
                    <a:pt x="169" y="210"/>
                  </a:lnTo>
                  <a:lnTo>
                    <a:pt x="169" y="209"/>
                  </a:lnTo>
                  <a:lnTo>
                    <a:pt x="168" y="208"/>
                  </a:lnTo>
                  <a:lnTo>
                    <a:pt x="166" y="208"/>
                  </a:lnTo>
                  <a:lnTo>
                    <a:pt x="165" y="208"/>
                  </a:lnTo>
                  <a:lnTo>
                    <a:pt x="165" y="206"/>
                  </a:lnTo>
                  <a:lnTo>
                    <a:pt x="165" y="205"/>
                  </a:lnTo>
                  <a:lnTo>
                    <a:pt x="164" y="205"/>
                  </a:lnTo>
                  <a:lnTo>
                    <a:pt x="164" y="204"/>
                  </a:lnTo>
                  <a:lnTo>
                    <a:pt x="163" y="204"/>
                  </a:lnTo>
                  <a:lnTo>
                    <a:pt x="163" y="203"/>
                  </a:lnTo>
                  <a:lnTo>
                    <a:pt x="162" y="203"/>
                  </a:lnTo>
                  <a:lnTo>
                    <a:pt x="161" y="203"/>
                  </a:lnTo>
                  <a:lnTo>
                    <a:pt x="160" y="203"/>
                  </a:lnTo>
                  <a:lnTo>
                    <a:pt x="159" y="203"/>
                  </a:lnTo>
                  <a:lnTo>
                    <a:pt x="159" y="202"/>
                  </a:lnTo>
                  <a:lnTo>
                    <a:pt x="157" y="202"/>
                  </a:lnTo>
                  <a:lnTo>
                    <a:pt x="157" y="201"/>
                  </a:lnTo>
                  <a:lnTo>
                    <a:pt x="156" y="201"/>
                  </a:lnTo>
                  <a:lnTo>
                    <a:pt x="156" y="200"/>
                  </a:lnTo>
                  <a:lnTo>
                    <a:pt x="155" y="200"/>
                  </a:lnTo>
                  <a:lnTo>
                    <a:pt x="154" y="200"/>
                  </a:lnTo>
                  <a:lnTo>
                    <a:pt x="152" y="200"/>
                  </a:lnTo>
                  <a:lnTo>
                    <a:pt x="151" y="201"/>
                  </a:lnTo>
                  <a:lnTo>
                    <a:pt x="151" y="202"/>
                  </a:lnTo>
                  <a:lnTo>
                    <a:pt x="150" y="202"/>
                  </a:lnTo>
                  <a:lnTo>
                    <a:pt x="148" y="202"/>
                  </a:lnTo>
                  <a:lnTo>
                    <a:pt x="147" y="202"/>
                  </a:lnTo>
                  <a:lnTo>
                    <a:pt x="146" y="202"/>
                  </a:lnTo>
                  <a:lnTo>
                    <a:pt x="146" y="201"/>
                  </a:lnTo>
                  <a:lnTo>
                    <a:pt x="146" y="200"/>
                  </a:lnTo>
                  <a:lnTo>
                    <a:pt x="146" y="200"/>
                  </a:lnTo>
                  <a:lnTo>
                    <a:pt x="145" y="198"/>
                  </a:lnTo>
                  <a:lnTo>
                    <a:pt x="145" y="200"/>
                  </a:lnTo>
                  <a:lnTo>
                    <a:pt x="144" y="198"/>
                  </a:lnTo>
                  <a:lnTo>
                    <a:pt x="144" y="197"/>
                  </a:lnTo>
                  <a:lnTo>
                    <a:pt x="143" y="196"/>
                  </a:lnTo>
                  <a:lnTo>
                    <a:pt x="143" y="195"/>
                  </a:lnTo>
                  <a:lnTo>
                    <a:pt x="143" y="194"/>
                  </a:lnTo>
                  <a:lnTo>
                    <a:pt x="143" y="193"/>
                  </a:lnTo>
                  <a:lnTo>
                    <a:pt x="143" y="192"/>
                  </a:lnTo>
                  <a:lnTo>
                    <a:pt x="142" y="193"/>
                  </a:lnTo>
                  <a:lnTo>
                    <a:pt x="140" y="193"/>
                  </a:lnTo>
                  <a:lnTo>
                    <a:pt x="139" y="192"/>
                  </a:lnTo>
                  <a:lnTo>
                    <a:pt x="138" y="192"/>
                  </a:lnTo>
                  <a:lnTo>
                    <a:pt x="137" y="192"/>
                  </a:lnTo>
                  <a:lnTo>
                    <a:pt x="137" y="191"/>
                  </a:lnTo>
                  <a:lnTo>
                    <a:pt x="136" y="191"/>
                  </a:lnTo>
                  <a:lnTo>
                    <a:pt x="136" y="189"/>
                  </a:lnTo>
                  <a:lnTo>
                    <a:pt x="136" y="189"/>
                  </a:lnTo>
                  <a:lnTo>
                    <a:pt x="135" y="189"/>
                  </a:lnTo>
                  <a:lnTo>
                    <a:pt x="134" y="188"/>
                  </a:lnTo>
                  <a:lnTo>
                    <a:pt x="134" y="187"/>
                  </a:lnTo>
                  <a:lnTo>
                    <a:pt x="133" y="186"/>
                  </a:lnTo>
                  <a:lnTo>
                    <a:pt x="131" y="186"/>
                  </a:lnTo>
                  <a:lnTo>
                    <a:pt x="131" y="185"/>
                  </a:lnTo>
                  <a:lnTo>
                    <a:pt x="130" y="185"/>
                  </a:lnTo>
                  <a:lnTo>
                    <a:pt x="129" y="186"/>
                  </a:lnTo>
                  <a:lnTo>
                    <a:pt x="128" y="186"/>
                  </a:lnTo>
                  <a:lnTo>
                    <a:pt x="127" y="187"/>
                  </a:lnTo>
                  <a:lnTo>
                    <a:pt x="127" y="188"/>
                  </a:lnTo>
                  <a:lnTo>
                    <a:pt x="126" y="188"/>
                  </a:lnTo>
                  <a:lnTo>
                    <a:pt x="125" y="189"/>
                  </a:lnTo>
                  <a:lnTo>
                    <a:pt x="123" y="189"/>
                  </a:lnTo>
                  <a:lnTo>
                    <a:pt x="122" y="189"/>
                  </a:lnTo>
                  <a:lnTo>
                    <a:pt x="121" y="189"/>
                  </a:lnTo>
                  <a:lnTo>
                    <a:pt x="121" y="189"/>
                  </a:lnTo>
                  <a:lnTo>
                    <a:pt x="120" y="189"/>
                  </a:lnTo>
                  <a:lnTo>
                    <a:pt x="120" y="191"/>
                  </a:lnTo>
                  <a:lnTo>
                    <a:pt x="119" y="191"/>
                  </a:lnTo>
                  <a:lnTo>
                    <a:pt x="119" y="192"/>
                  </a:lnTo>
                  <a:lnTo>
                    <a:pt x="119" y="193"/>
                  </a:lnTo>
                  <a:lnTo>
                    <a:pt x="119" y="194"/>
                  </a:lnTo>
                  <a:lnTo>
                    <a:pt x="118" y="194"/>
                  </a:lnTo>
                  <a:lnTo>
                    <a:pt x="118" y="198"/>
                  </a:lnTo>
                  <a:lnTo>
                    <a:pt x="118" y="202"/>
                  </a:lnTo>
                  <a:lnTo>
                    <a:pt x="118" y="203"/>
                  </a:lnTo>
                  <a:lnTo>
                    <a:pt x="118" y="204"/>
                  </a:lnTo>
                  <a:lnTo>
                    <a:pt x="118" y="205"/>
                  </a:lnTo>
                  <a:lnTo>
                    <a:pt x="117" y="205"/>
                  </a:lnTo>
                  <a:lnTo>
                    <a:pt x="118" y="205"/>
                  </a:lnTo>
                  <a:lnTo>
                    <a:pt x="118" y="206"/>
                  </a:lnTo>
                  <a:lnTo>
                    <a:pt x="118" y="208"/>
                  </a:lnTo>
                  <a:lnTo>
                    <a:pt x="117" y="206"/>
                  </a:lnTo>
                  <a:lnTo>
                    <a:pt x="117" y="208"/>
                  </a:lnTo>
                  <a:lnTo>
                    <a:pt x="117" y="209"/>
                  </a:lnTo>
                  <a:lnTo>
                    <a:pt x="117" y="210"/>
                  </a:lnTo>
                  <a:lnTo>
                    <a:pt x="116" y="210"/>
                  </a:lnTo>
                  <a:lnTo>
                    <a:pt x="116" y="211"/>
                  </a:lnTo>
                  <a:lnTo>
                    <a:pt x="114" y="211"/>
                  </a:lnTo>
                  <a:lnTo>
                    <a:pt x="114" y="212"/>
                  </a:lnTo>
                  <a:lnTo>
                    <a:pt x="114" y="213"/>
                  </a:lnTo>
                  <a:lnTo>
                    <a:pt x="113" y="213"/>
                  </a:lnTo>
                  <a:lnTo>
                    <a:pt x="113" y="214"/>
                  </a:lnTo>
                  <a:lnTo>
                    <a:pt x="112" y="214"/>
                  </a:lnTo>
                  <a:lnTo>
                    <a:pt x="111" y="214"/>
                  </a:lnTo>
                  <a:lnTo>
                    <a:pt x="111" y="215"/>
                  </a:lnTo>
                  <a:lnTo>
                    <a:pt x="111" y="217"/>
                  </a:lnTo>
                  <a:lnTo>
                    <a:pt x="110" y="217"/>
                  </a:lnTo>
                  <a:lnTo>
                    <a:pt x="109" y="217"/>
                  </a:lnTo>
                  <a:lnTo>
                    <a:pt x="109" y="218"/>
                  </a:lnTo>
                  <a:lnTo>
                    <a:pt x="108" y="218"/>
                  </a:lnTo>
                  <a:lnTo>
                    <a:pt x="108" y="219"/>
                  </a:lnTo>
                  <a:lnTo>
                    <a:pt x="106" y="219"/>
                  </a:lnTo>
                  <a:lnTo>
                    <a:pt x="104" y="221"/>
                  </a:lnTo>
                  <a:lnTo>
                    <a:pt x="103" y="221"/>
                  </a:lnTo>
                  <a:lnTo>
                    <a:pt x="102" y="221"/>
                  </a:lnTo>
                  <a:lnTo>
                    <a:pt x="100" y="222"/>
                  </a:lnTo>
                  <a:lnTo>
                    <a:pt x="100" y="223"/>
                  </a:lnTo>
                  <a:lnTo>
                    <a:pt x="97" y="225"/>
                  </a:lnTo>
                  <a:lnTo>
                    <a:pt x="96" y="225"/>
                  </a:lnTo>
                  <a:lnTo>
                    <a:pt x="94" y="227"/>
                  </a:lnTo>
                  <a:lnTo>
                    <a:pt x="93" y="228"/>
                  </a:lnTo>
                  <a:lnTo>
                    <a:pt x="92" y="229"/>
                  </a:lnTo>
                  <a:lnTo>
                    <a:pt x="91" y="230"/>
                  </a:lnTo>
                  <a:lnTo>
                    <a:pt x="91" y="230"/>
                  </a:lnTo>
                  <a:lnTo>
                    <a:pt x="90" y="231"/>
                  </a:lnTo>
                  <a:lnTo>
                    <a:pt x="88" y="232"/>
                  </a:lnTo>
                  <a:lnTo>
                    <a:pt x="87" y="231"/>
                  </a:lnTo>
                  <a:lnTo>
                    <a:pt x="86" y="231"/>
                  </a:lnTo>
                  <a:lnTo>
                    <a:pt x="86" y="228"/>
                  </a:lnTo>
                  <a:lnTo>
                    <a:pt x="84" y="228"/>
                  </a:lnTo>
                  <a:lnTo>
                    <a:pt x="84" y="227"/>
                  </a:lnTo>
                  <a:lnTo>
                    <a:pt x="84" y="226"/>
                  </a:lnTo>
                  <a:lnTo>
                    <a:pt x="79" y="226"/>
                  </a:lnTo>
                  <a:lnTo>
                    <a:pt x="79" y="225"/>
                  </a:lnTo>
                  <a:lnTo>
                    <a:pt x="76" y="223"/>
                  </a:lnTo>
                  <a:lnTo>
                    <a:pt x="75" y="223"/>
                  </a:lnTo>
                  <a:lnTo>
                    <a:pt x="75" y="217"/>
                  </a:lnTo>
                  <a:lnTo>
                    <a:pt x="71" y="217"/>
                  </a:lnTo>
                  <a:lnTo>
                    <a:pt x="71" y="214"/>
                  </a:lnTo>
                  <a:lnTo>
                    <a:pt x="70" y="214"/>
                  </a:lnTo>
                  <a:lnTo>
                    <a:pt x="70" y="213"/>
                  </a:lnTo>
                  <a:lnTo>
                    <a:pt x="68" y="213"/>
                  </a:lnTo>
                  <a:lnTo>
                    <a:pt x="68" y="212"/>
                  </a:lnTo>
                  <a:lnTo>
                    <a:pt x="68" y="209"/>
                  </a:lnTo>
                  <a:lnTo>
                    <a:pt x="68" y="208"/>
                  </a:lnTo>
                  <a:lnTo>
                    <a:pt x="66" y="208"/>
                  </a:lnTo>
                  <a:lnTo>
                    <a:pt x="66" y="206"/>
                  </a:lnTo>
                  <a:lnTo>
                    <a:pt x="63" y="206"/>
                  </a:lnTo>
                  <a:lnTo>
                    <a:pt x="63" y="204"/>
                  </a:lnTo>
                  <a:lnTo>
                    <a:pt x="62" y="204"/>
                  </a:lnTo>
                  <a:lnTo>
                    <a:pt x="61" y="204"/>
                  </a:lnTo>
                  <a:lnTo>
                    <a:pt x="61" y="202"/>
                  </a:lnTo>
                  <a:lnTo>
                    <a:pt x="60" y="202"/>
                  </a:lnTo>
                  <a:lnTo>
                    <a:pt x="60" y="197"/>
                  </a:lnTo>
                  <a:lnTo>
                    <a:pt x="59" y="197"/>
                  </a:lnTo>
                  <a:lnTo>
                    <a:pt x="57" y="197"/>
                  </a:lnTo>
                  <a:lnTo>
                    <a:pt x="57" y="194"/>
                  </a:lnTo>
                  <a:lnTo>
                    <a:pt x="52" y="194"/>
                  </a:lnTo>
                  <a:lnTo>
                    <a:pt x="51" y="189"/>
                  </a:lnTo>
                  <a:lnTo>
                    <a:pt x="50" y="189"/>
                  </a:lnTo>
                  <a:lnTo>
                    <a:pt x="48" y="189"/>
                  </a:lnTo>
                  <a:lnTo>
                    <a:pt x="48" y="186"/>
                  </a:lnTo>
                  <a:lnTo>
                    <a:pt x="44" y="186"/>
                  </a:lnTo>
                  <a:lnTo>
                    <a:pt x="44" y="183"/>
                  </a:lnTo>
                  <a:lnTo>
                    <a:pt x="43" y="183"/>
                  </a:lnTo>
                  <a:lnTo>
                    <a:pt x="43" y="181"/>
                  </a:lnTo>
                  <a:lnTo>
                    <a:pt x="42" y="181"/>
                  </a:lnTo>
                  <a:lnTo>
                    <a:pt x="42" y="180"/>
                  </a:lnTo>
                  <a:lnTo>
                    <a:pt x="40" y="180"/>
                  </a:lnTo>
                  <a:lnTo>
                    <a:pt x="40" y="178"/>
                  </a:lnTo>
                  <a:lnTo>
                    <a:pt x="37" y="178"/>
                  </a:lnTo>
                  <a:lnTo>
                    <a:pt x="37" y="175"/>
                  </a:lnTo>
                  <a:lnTo>
                    <a:pt x="35" y="175"/>
                  </a:lnTo>
                  <a:lnTo>
                    <a:pt x="35" y="170"/>
                  </a:lnTo>
                  <a:lnTo>
                    <a:pt x="32" y="170"/>
                  </a:lnTo>
                  <a:lnTo>
                    <a:pt x="32" y="166"/>
                  </a:lnTo>
                  <a:lnTo>
                    <a:pt x="30" y="166"/>
                  </a:lnTo>
                  <a:lnTo>
                    <a:pt x="30" y="162"/>
                  </a:lnTo>
                  <a:lnTo>
                    <a:pt x="24" y="162"/>
                  </a:lnTo>
                  <a:lnTo>
                    <a:pt x="24" y="161"/>
                  </a:lnTo>
                  <a:lnTo>
                    <a:pt x="23" y="161"/>
                  </a:lnTo>
                  <a:lnTo>
                    <a:pt x="22" y="161"/>
                  </a:lnTo>
                  <a:lnTo>
                    <a:pt x="20" y="161"/>
                  </a:lnTo>
                  <a:lnTo>
                    <a:pt x="20" y="159"/>
                  </a:lnTo>
                  <a:lnTo>
                    <a:pt x="19" y="159"/>
                  </a:lnTo>
                  <a:lnTo>
                    <a:pt x="18" y="159"/>
                  </a:lnTo>
                  <a:lnTo>
                    <a:pt x="18" y="153"/>
                  </a:lnTo>
                  <a:lnTo>
                    <a:pt x="18" y="152"/>
                  </a:lnTo>
                  <a:lnTo>
                    <a:pt x="18" y="151"/>
                  </a:lnTo>
                  <a:lnTo>
                    <a:pt x="14" y="151"/>
                  </a:lnTo>
                  <a:lnTo>
                    <a:pt x="14" y="146"/>
                  </a:lnTo>
                  <a:lnTo>
                    <a:pt x="18" y="146"/>
                  </a:lnTo>
                  <a:lnTo>
                    <a:pt x="18" y="142"/>
                  </a:lnTo>
                  <a:lnTo>
                    <a:pt x="16" y="142"/>
                  </a:lnTo>
                  <a:lnTo>
                    <a:pt x="16" y="135"/>
                  </a:lnTo>
                  <a:lnTo>
                    <a:pt x="18" y="135"/>
                  </a:lnTo>
                  <a:lnTo>
                    <a:pt x="18" y="127"/>
                  </a:lnTo>
                  <a:lnTo>
                    <a:pt x="16" y="127"/>
                  </a:lnTo>
                  <a:lnTo>
                    <a:pt x="16" y="124"/>
                  </a:lnTo>
                  <a:lnTo>
                    <a:pt x="16" y="119"/>
                  </a:lnTo>
                  <a:lnTo>
                    <a:pt x="18" y="119"/>
                  </a:lnTo>
                  <a:lnTo>
                    <a:pt x="18" y="115"/>
                  </a:lnTo>
                  <a:lnTo>
                    <a:pt x="20" y="115"/>
                  </a:lnTo>
                  <a:lnTo>
                    <a:pt x="20" y="109"/>
                  </a:lnTo>
                  <a:lnTo>
                    <a:pt x="25" y="109"/>
                  </a:lnTo>
                  <a:lnTo>
                    <a:pt x="25" y="104"/>
                  </a:lnTo>
                  <a:lnTo>
                    <a:pt x="28" y="104"/>
                  </a:lnTo>
                  <a:lnTo>
                    <a:pt x="27" y="100"/>
                  </a:lnTo>
                  <a:lnTo>
                    <a:pt x="25" y="100"/>
                  </a:lnTo>
                  <a:lnTo>
                    <a:pt x="25" y="94"/>
                  </a:lnTo>
                  <a:lnTo>
                    <a:pt x="23" y="94"/>
                  </a:lnTo>
                  <a:lnTo>
                    <a:pt x="23" y="92"/>
                  </a:lnTo>
                  <a:lnTo>
                    <a:pt x="19" y="92"/>
                  </a:lnTo>
                  <a:lnTo>
                    <a:pt x="19" y="82"/>
                  </a:lnTo>
                  <a:lnTo>
                    <a:pt x="13" y="82"/>
                  </a:lnTo>
                  <a:lnTo>
                    <a:pt x="10" y="82"/>
                  </a:lnTo>
                  <a:lnTo>
                    <a:pt x="10" y="81"/>
                  </a:lnTo>
                  <a:lnTo>
                    <a:pt x="10" y="81"/>
                  </a:lnTo>
                  <a:lnTo>
                    <a:pt x="11" y="79"/>
                  </a:lnTo>
                  <a:lnTo>
                    <a:pt x="11" y="78"/>
                  </a:lnTo>
                  <a:lnTo>
                    <a:pt x="11" y="77"/>
                  </a:lnTo>
                  <a:lnTo>
                    <a:pt x="10" y="77"/>
                  </a:lnTo>
                  <a:lnTo>
                    <a:pt x="10" y="76"/>
                  </a:lnTo>
                  <a:lnTo>
                    <a:pt x="11" y="75"/>
                  </a:lnTo>
                  <a:lnTo>
                    <a:pt x="13" y="74"/>
                  </a:lnTo>
                  <a:lnTo>
                    <a:pt x="11" y="73"/>
                  </a:lnTo>
                  <a:lnTo>
                    <a:pt x="10" y="71"/>
                  </a:lnTo>
                  <a:lnTo>
                    <a:pt x="11" y="70"/>
                  </a:lnTo>
                  <a:lnTo>
                    <a:pt x="13" y="70"/>
                  </a:lnTo>
                  <a:lnTo>
                    <a:pt x="14" y="70"/>
                  </a:lnTo>
                  <a:lnTo>
                    <a:pt x="15" y="70"/>
                  </a:lnTo>
                  <a:lnTo>
                    <a:pt x="16" y="70"/>
                  </a:lnTo>
                  <a:lnTo>
                    <a:pt x="17" y="70"/>
                  </a:lnTo>
                  <a:lnTo>
                    <a:pt x="18" y="71"/>
                  </a:lnTo>
                  <a:lnTo>
                    <a:pt x="19" y="71"/>
                  </a:lnTo>
                  <a:lnTo>
                    <a:pt x="19" y="70"/>
                  </a:lnTo>
                  <a:lnTo>
                    <a:pt x="19" y="69"/>
                  </a:lnTo>
                  <a:lnTo>
                    <a:pt x="20" y="69"/>
                  </a:lnTo>
                  <a:lnTo>
                    <a:pt x="22" y="69"/>
                  </a:lnTo>
                  <a:lnTo>
                    <a:pt x="22" y="68"/>
                  </a:lnTo>
                  <a:lnTo>
                    <a:pt x="23" y="68"/>
                  </a:lnTo>
                  <a:lnTo>
                    <a:pt x="23" y="67"/>
                  </a:lnTo>
                  <a:lnTo>
                    <a:pt x="23" y="66"/>
                  </a:lnTo>
                  <a:lnTo>
                    <a:pt x="24" y="66"/>
                  </a:lnTo>
                  <a:lnTo>
                    <a:pt x="25" y="66"/>
                  </a:lnTo>
                  <a:lnTo>
                    <a:pt x="26" y="66"/>
                  </a:lnTo>
                  <a:lnTo>
                    <a:pt x="27" y="65"/>
                  </a:lnTo>
                  <a:lnTo>
                    <a:pt x="27" y="64"/>
                  </a:lnTo>
                  <a:lnTo>
                    <a:pt x="28" y="62"/>
                  </a:lnTo>
                  <a:lnTo>
                    <a:pt x="28" y="61"/>
                  </a:lnTo>
                  <a:lnTo>
                    <a:pt x="28" y="60"/>
                  </a:lnTo>
                  <a:lnTo>
                    <a:pt x="27" y="60"/>
                  </a:lnTo>
                  <a:lnTo>
                    <a:pt x="27" y="59"/>
                  </a:lnTo>
                  <a:lnTo>
                    <a:pt x="28" y="58"/>
                  </a:lnTo>
                  <a:lnTo>
                    <a:pt x="27" y="57"/>
                  </a:lnTo>
                  <a:lnTo>
                    <a:pt x="27" y="56"/>
                  </a:lnTo>
                  <a:lnTo>
                    <a:pt x="28" y="56"/>
                  </a:lnTo>
                  <a:lnTo>
                    <a:pt x="28" y="54"/>
                  </a:lnTo>
                  <a:lnTo>
                    <a:pt x="30" y="54"/>
                  </a:lnTo>
                  <a:lnTo>
                    <a:pt x="30" y="53"/>
                  </a:lnTo>
                  <a:lnTo>
                    <a:pt x="30" y="53"/>
                  </a:lnTo>
                  <a:lnTo>
                    <a:pt x="31" y="53"/>
                  </a:lnTo>
                  <a:lnTo>
                    <a:pt x="31" y="52"/>
                  </a:lnTo>
                  <a:lnTo>
                    <a:pt x="31" y="51"/>
                  </a:lnTo>
                  <a:lnTo>
                    <a:pt x="31" y="50"/>
                  </a:lnTo>
                  <a:lnTo>
                    <a:pt x="31" y="49"/>
                  </a:lnTo>
                  <a:lnTo>
                    <a:pt x="30" y="48"/>
                  </a:lnTo>
                  <a:lnTo>
                    <a:pt x="28" y="46"/>
                  </a:lnTo>
                  <a:lnTo>
                    <a:pt x="28" y="45"/>
                  </a:lnTo>
                  <a:lnTo>
                    <a:pt x="27" y="45"/>
                  </a:lnTo>
                  <a:lnTo>
                    <a:pt x="27" y="44"/>
                  </a:lnTo>
                  <a:lnTo>
                    <a:pt x="26" y="43"/>
                  </a:lnTo>
                  <a:lnTo>
                    <a:pt x="25" y="42"/>
                  </a:lnTo>
                  <a:lnTo>
                    <a:pt x="26" y="42"/>
                  </a:lnTo>
                  <a:lnTo>
                    <a:pt x="27" y="41"/>
                  </a:lnTo>
                  <a:lnTo>
                    <a:pt x="28" y="42"/>
                  </a:lnTo>
                  <a:lnTo>
                    <a:pt x="30" y="42"/>
                  </a:lnTo>
                  <a:lnTo>
                    <a:pt x="31" y="41"/>
                  </a:lnTo>
                  <a:lnTo>
                    <a:pt x="31" y="40"/>
                  </a:lnTo>
                  <a:lnTo>
                    <a:pt x="32" y="40"/>
                  </a:lnTo>
                  <a:lnTo>
                    <a:pt x="33" y="40"/>
                  </a:lnTo>
                  <a:lnTo>
                    <a:pt x="33" y="39"/>
                  </a:lnTo>
                  <a:lnTo>
                    <a:pt x="32" y="39"/>
                  </a:lnTo>
                  <a:lnTo>
                    <a:pt x="32" y="37"/>
                  </a:lnTo>
                  <a:lnTo>
                    <a:pt x="31" y="37"/>
                  </a:lnTo>
                  <a:lnTo>
                    <a:pt x="30" y="36"/>
                  </a:lnTo>
                  <a:lnTo>
                    <a:pt x="30" y="35"/>
                  </a:lnTo>
                  <a:lnTo>
                    <a:pt x="28" y="35"/>
                  </a:lnTo>
                  <a:lnTo>
                    <a:pt x="27" y="35"/>
                  </a:lnTo>
                  <a:lnTo>
                    <a:pt x="27" y="34"/>
                  </a:lnTo>
                  <a:lnTo>
                    <a:pt x="27" y="33"/>
                  </a:lnTo>
                  <a:lnTo>
                    <a:pt x="26" y="32"/>
                  </a:lnTo>
                  <a:lnTo>
                    <a:pt x="25" y="31"/>
                  </a:lnTo>
                  <a:lnTo>
                    <a:pt x="24" y="29"/>
                  </a:lnTo>
                  <a:lnTo>
                    <a:pt x="24" y="31"/>
                  </a:lnTo>
                  <a:lnTo>
                    <a:pt x="23" y="31"/>
                  </a:lnTo>
                  <a:lnTo>
                    <a:pt x="22" y="31"/>
                  </a:lnTo>
                  <a:lnTo>
                    <a:pt x="20" y="29"/>
                  </a:lnTo>
                  <a:lnTo>
                    <a:pt x="19" y="29"/>
                  </a:lnTo>
                  <a:lnTo>
                    <a:pt x="18" y="29"/>
                  </a:lnTo>
                  <a:lnTo>
                    <a:pt x="17" y="29"/>
                  </a:lnTo>
                  <a:lnTo>
                    <a:pt x="16" y="28"/>
                  </a:lnTo>
                  <a:lnTo>
                    <a:pt x="15" y="28"/>
                  </a:lnTo>
                  <a:lnTo>
                    <a:pt x="14" y="27"/>
                  </a:lnTo>
                  <a:lnTo>
                    <a:pt x="13" y="27"/>
                  </a:lnTo>
                  <a:lnTo>
                    <a:pt x="11" y="28"/>
                  </a:lnTo>
                  <a:lnTo>
                    <a:pt x="11" y="27"/>
                  </a:lnTo>
                  <a:lnTo>
                    <a:pt x="10" y="27"/>
                  </a:lnTo>
                  <a:lnTo>
                    <a:pt x="9" y="27"/>
                  </a:lnTo>
                  <a:lnTo>
                    <a:pt x="8" y="27"/>
                  </a:lnTo>
                  <a:lnTo>
                    <a:pt x="7" y="27"/>
                  </a:lnTo>
                  <a:lnTo>
                    <a:pt x="6" y="27"/>
                  </a:lnTo>
                  <a:lnTo>
                    <a:pt x="6" y="26"/>
                  </a:lnTo>
                  <a:lnTo>
                    <a:pt x="6" y="26"/>
                  </a:lnTo>
                  <a:lnTo>
                    <a:pt x="5" y="26"/>
                  </a:lnTo>
                  <a:lnTo>
                    <a:pt x="5" y="25"/>
                  </a:lnTo>
                  <a:lnTo>
                    <a:pt x="5" y="24"/>
                  </a:lnTo>
                  <a:lnTo>
                    <a:pt x="3" y="24"/>
                  </a:lnTo>
                  <a:lnTo>
                    <a:pt x="5" y="23"/>
                  </a:lnTo>
                  <a:lnTo>
                    <a:pt x="5" y="22"/>
                  </a:lnTo>
                  <a:lnTo>
                    <a:pt x="6" y="20"/>
                  </a:lnTo>
                  <a:lnTo>
                    <a:pt x="5" y="20"/>
                  </a:lnTo>
                  <a:lnTo>
                    <a:pt x="3" y="19"/>
                  </a:lnTo>
                  <a:lnTo>
                    <a:pt x="3" y="18"/>
                  </a:lnTo>
                  <a:lnTo>
                    <a:pt x="3" y="17"/>
                  </a:lnTo>
                  <a:lnTo>
                    <a:pt x="3" y="16"/>
                  </a:lnTo>
                  <a:lnTo>
                    <a:pt x="3" y="15"/>
                  </a:lnTo>
                  <a:lnTo>
                    <a:pt x="3" y="14"/>
                  </a:lnTo>
                  <a:lnTo>
                    <a:pt x="3" y="12"/>
                  </a:lnTo>
                  <a:lnTo>
                    <a:pt x="3" y="11"/>
                  </a:lnTo>
                  <a:lnTo>
                    <a:pt x="5" y="11"/>
                  </a:lnTo>
                  <a:lnTo>
                    <a:pt x="3" y="10"/>
                  </a:lnTo>
                  <a:lnTo>
                    <a:pt x="5" y="9"/>
                  </a:lnTo>
                  <a:lnTo>
                    <a:pt x="5" y="8"/>
                  </a:lnTo>
                  <a:lnTo>
                    <a:pt x="5" y="7"/>
                  </a:lnTo>
                  <a:lnTo>
                    <a:pt x="6" y="7"/>
                  </a:lnTo>
                  <a:lnTo>
                    <a:pt x="5" y="7"/>
                  </a:lnTo>
                  <a:lnTo>
                    <a:pt x="3" y="6"/>
                  </a:lnTo>
                  <a:lnTo>
                    <a:pt x="2" y="6"/>
                  </a:lnTo>
                  <a:lnTo>
                    <a:pt x="1" y="6"/>
                  </a:lnTo>
                  <a:lnTo>
                    <a:pt x="0" y="5"/>
                  </a:lnTo>
                  <a:lnTo>
                    <a:pt x="0" y="3"/>
                  </a:lnTo>
                  <a:lnTo>
                    <a:pt x="1" y="2"/>
                  </a:lnTo>
                  <a:lnTo>
                    <a:pt x="0" y="2"/>
                  </a:lnTo>
                  <a:lnTo>
                    <a:pt x="0" y="1"/>
                  </a:lnTo>
                  <a:lnTo>
                    <a:pt x="1" y="1"/>
                  </a:lnTo>
                  <a:lnTo>
                    <a:pt x="2" y="1"/>
                  </a:lnTo>
                  <a:lnTo>
                    <a:pt x="5" y="1"/>
                  </a:lnTo>
                  <a:lnTo>
                    <a:pt x="9" y="1"/>
                  </a:lnTo>
                  <a:lnTo>
                    <a:pt x="11" y="1"/>
                  </a:lnTo>
                  <a:lnTo>
                    <a:pt x="20" y="1"/>
                  </a:lnTo>
                  <a:lnTo>
                    <a:pt x="23" y="1"/>
                  </a:lnTo>
                  <a:lnTo>
                    <a:pt x="25" y="1"/>
                  </a:lnTo>
                  <a:lnTo>
                    <a:pt x="28" y="1"/>
                  </a:lnTo>
                  <a:lnTo>
                    <a:pt x="31" y="0"/>
                  </a:lnTo>
                  <a:lnTo>
                    <a:pt x="32" y="0"/>
                  </a:lnTo>
                  <a:lnTo>
                    <a:pt x="33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5" name="Freeform 108">
              <a:extLst>
                <a:ext uri="{FF2B5EF4-FFF2-40B4-BE49-F238E27FC236}">
                  <a16:creationId xmlns:a16="http://schemas.microsoft.com/office/drawing/2014/main" id="{1B119780-E867-3DC1-FD32-6CD2919F25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4338" y="4308475"/>
              <a:ext cx="1073150" cy="265113"/>
            </a:xfrm>
            <a:custGeom>
              <a:avLst/>
              <a:gdLst>
                <a:gd name="T0" fmla="*/ 669 w 676"/>
                <a:gd name="T1" fmla="*/ 22 h 167"/>
                <a:gd name="T2" fmla="*/ 665 w 676"/>
                <a:gd name="T3" fmla="*/ 29 h 167"/>
                <a:gd name="T4" fmla="*/ 659 w 676"/>
                <a:gd name="T5" fmla="*/ 33 h 167"/>
                <a:gd name="T6" fmla="*/ 654 w 676"/>
                <a:gd name="T7" fmla="*/ 40 h 167"/>
                <a:gd name="T8" fmla="*/ 658 w 676"/>
                <a:gd name="T9" fmla="*/ 45 h 167"/>
                <a:gd name="T10" fmla="*/ 657 w 676"/>
                <a:gd name="T11" fmla="*/ 47 h 167"/>
                <a:gd name="T12" fmla="*/ 660 w 676"/>
                <a:gd name="T13" fmla="*/ 54 h 167"/>
                <a:gd name="T14" fmla="*/ 658 w 676"/>
                <a:gd name="T15" fmla="*/ 58 h 167"/>
                <a:gd name="T16" fmla="*/ 657 w 676"/>
                <a:gd name="T17" fmla="*/ 64 h 167"/>
                <a:gd name="T18" fmla="*/ 656 w 676"/>
                <a:gd name="T19" fmla="*/ 68 h 167"/>
                <a:gd name="T20" fmla="*/ 658 w 676"/>
                <a:gd name="T21" fmla="*/ 75 h 167"/>
                <a:gd name="T22" fmla="*/ 659 w 676"/>
                <a:gd name="T23" fmla="*/ 81 h 167"/>
                <a:gd name="T24" fmla="*/ 658 w 676"/>
                <a:gd name="T25" fmla="*/ 90 h 167"/>
                <a:gd name="T26" fmla="*/ 661 w 676"/>
                <a:gd name="T27" fmla="*/ 95 h 167"/>
                <a:gd name="T28" fmla="*/ 661 w 676"/>
                <a:gd name="T29" fmla="*/ 99 h 167"/>
                <a:gd name="T30" fmla="*/ 656 w 676"/>
                <a:gd name="T31" fmla="*/ 104 h 167"/>
                <a:gd name="T32" fmla="*/ 658 w 676"/>
                <a:gd name="T33" fmla="*/ 109 h 167"/>
                <a:gd name="T34" fmla="*/ 657 w 676"/>
                <a:gd name="T35" fmla="*/ 114 h 167"/>
                <a:gd name="T36" fmla="*/ 657 w 676"/>
                <a:gd name="T37" fmla="*/ 121 h 167"/>
                <a:gd name="T38" fmla="*/ 653 w 676"/>
                <a:gd name="T39" fmla="*/ 127 h 167"/>
                <a:gd name="T40" fmla="*/ 657 w 676"/>
                <a:gd name="T41" fmla="*/ 134 h 167"/>
                <a:gd name="T42" fmla="*/ 651 w 676"/>
                <a:gd name="T43" fmla="*/ 140 h 167"/>
                <a:gd name="T44" fmla="*/ 648 w 676"/>
                <a:gd name="T45" fmla="*/ 146 h 167"/>
                <a:gd name="T46" fmla="*/ 642 w 676"/>
                <a:gd name="T47" fmla="*/ 149 h 167"/>
                <a:gd name="T48" fmla="*/ 639 w 676"/>
                <a:gd name="T49" fmla="*/ 154 h 167"/>
                <a:gd name="T50" fmla="*/ 635 w 676"/>
                <a:gd name="T51" fmla="*/ 160 h 167"/>
                <a:gd name="T52" fmla="*/ 592 w 676"/>
                <a:gd name="T53" fmla="*/ 165 h 167"/>
                <a:gd name="T54" fmla="*/ 384 w 676"/>
                <a:gd name="T55" fmla="*/ 166 h 167"/>
                <a:gd name="T56" fmla="*/ 328 w 676"/>
                <a:gd name="T57" fmla="*/ 167 h 167"/>
                <a:gd name="T58" fmla="*/ 311 w 676"/>
                <a:gd name="T59" fmla="*/ 166 h 167"/>
                <a:gd name="T60" fmla="*/ 293 w 676"/>
                <a:gd name="T61" fmla="*/ 166 h 167"/>
                <a:gd name="T62" fmla="*/ 265 w 676"/>
                <a:gd name="T63" fmla="*/ 166 h 167"/>
                <a:gd name="T64" fmla="*/ 246 w 676"/>
                <a:gd name="T65" fmla="*/ 167 h 167"/>
                <a:gd name="T66" fmla="*/ 229 w 676"/>
                <a:gd name="T67" fmla="*/ 166 h 167"/>
                <a:gd name="T68" fmla="*/ 215 w 676"/>
                <a:gd name="T69" fmla="*/ 166 h 167"/>
                <a:gd name="T70" fmla="*/ 195 w 676"/>
                <a:gd name="T71" fmla="*/ 167 h 167"/>
                <a:gd name="T72" fmla="*/ 179 w 676"/>
                <a:gd name="T73" fmla="*/ 167 h 167"/>
                <a:gd name="T74" fmla="*/ 171 w 676"/>
                <a:gd name="T75" fmla="*/ 167 h 167"/>
                <a:gd name="T76" fmla="*/ 160 w 676"/>
                <a:gd name="T77" fmla="*/ 166 h 167"/>
                <a:gd name="T78" fmla="*/ 100 w 676"/>
                <a:gd name="T79" fmla="*/ 165 h 167"/>
                <a:gd name="T80" fmla="*/ 65 w 676"/>
                <a:gd name="T81" fmla="*/ 150 h 167"/>
                <a:gd name="T82" fmla="*/ 43 w 676"/>
                <a:gd name="T83" fmla="*/ 148 h 167"/>
                <a:gd name="T84" fmla="*/ 34 w 676"/>
                <a:gd name="T85" fmla="*/ 147 h 167"/>
                <a:gd name="T86" fmla="*/ 41 w 676"/>
                <a:gd name="T87" fmla="*/ 129 h 167"/>
                <a:gd name="T88" fmla="*/ 30 w 676"/>
                <a:gd name="T89" fmla="*/ 84 h 167"/>
                <a:gd name="T90" fmla="*/ 9 w 676"/>
                <a:gd name="T91" fmla="*/ 68 h 167"/>
                <a:gd name="T92" fmla="*/ 0 w 676"/>
                <a:gd name="T93" fmla="*/ 55 h 167"/>
                <a:gd name="T94" fmla="*/ 3 w 676"/>
                <a:gd name="T95" fmla="*/ 41 h 167"/>
                <a:gd name="T96" fmla="*/ 24 w 676"/>
                <a:gd name="T97" fmla="*/ 16 h 167"/>
                <a:gd name="T98" fmla="*/ 62 w 676"/>
                <a:gd name="T99" fmla="*/ 17 h 167"/>
                <a:gd name="T100" fmla="*/ 93 w 676"/>
                <a:gd name="T101" fmla="*/ 17 h 167"/>
                <a:gd name="T102" fmla="*/ 125 w 676"/>
                <a:gd name="T103" fmla="*/ 22 h 167"/>
                <a:gd name="T104" fmla="*/ 131 w 676"/>
                <a:gd name="T105" fmla="*/ 21 h 167"/>
                <a:gd name="T106" fmla="*/ 139 w 676"/>
                <a:gd name="T107" fmla="*/ 21 h 167"/>
                <a:gd name="T108" fmla="*/ 147 w 676"/>
                <a:gd name="T109" fmla="*/ 21 h 167"/>
                <a:gd name="T110" fmla="*/ 155 w 676"/>
                <a:gd name="T111" fmla="*/ 21 h 167"/>
                <a:gd name="T112" fmla="*/ 199 w 676"/>
                <a:gd name="T113" fmla="*/ 13 h 167"/>
                <a:gd name="T114" fmla="*/ 448 w 676"/>
                <a:gd name="T115" fmla="*/ 13 h 167"/>
                <a:gd name="T116" fmla="*/ 591 w 676"/>
                <a:gd name="T117" fmla="*/ 2 h 167"/>
                <a:gd name="T118" fmla="*/ 675 w 676"/>
                <a:gd name="T119" fmla="*/ 3 h 167"/>
                <a:gd name="T120" fmla="*/ 674 w 676"/>
                <a:gd name="T121" fmla="*/ 11 h 167"/>
                <a:gd name="T122" fmla="*/ 674 w 676"/>
                <a:gd name="T123" fmla="*/ 17 h 1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76" h="167">
                  <a:moveTo>
                    <a:pt x="671" y="20"/>
                  </a:moveTo>
                  <a:lnTo>
                    <a:pt x="670" y="20"/>
                  </a:lnTo>
                  <a:lnTo>
                    <a:pt x="669" y="20"/>
                  </a:lnTo>
                  <a:lnTo>
                    <a:pt x="668" y="20"/>
                  </a:lnTo>
                  <a:lnTo>
                    <a:pt x="668" y="21"/>
                  </a:lnTo>
                  <a:lnTo>
                    <a:pt x="668" y="22"/>
                  </a:lnTo>
                  <a:lnTo>
                    <a:pt x="669" y="22"/>
                  </a:lnTo>
                  <a:lnTo>
                    <a:pt x="670" y="23"/>
                  </a:lnTo>
                  <a:lnTo>
                    <a:pt x="669" y="24"/>
                  </a:lnTo>
                  <a:lnTo>
                    <a:pt x="668" y="24"/>
                  </a:lnTo>
                  <a:lnTo>
                    <a:pt x="667" y="25"/>
                  </a:lnTo>
                  <a:lnTo>
                    <a:pt x="666" y="27"/>
                  </a:lnTo>
                  <a:lnTo>
                    <a:pt x="665" y="28"/>
                  </a:lnTo>
                  <a:lnTo>
                    <a:pt x="665" y="29"/>
                  </a:lnTo>
                  <a:lnTo>
                    <a:pt x="663" y="30"/>
                  </a:lnTo>
                  <a:lnTo>
                    <a:pt x="662" y="30"/>
                  </a:lnTo>
                  <a:lnTo>
                    <a:pt x="662" y="31"/>
                  </a:lnTo>
                  <a:lnTo>
                    <a:pt x="661" y="31"/>
                  </a:lnTo>
                  <a:lnTo>
                    <a:pt x="661" y="32"/>
                  </a:lnTo>
                  <a:lnTo>
                    <a:pt x="660" y="33"/>
                  </a:lnTo>
                  <a:lnTo>
                    <a:pt x="659" y="33"/>
                  </a:lnTo>
                  <a:lnTo>
                    <a:pt x="658" y="33"/>
                  </a:lnTo>
                  <a:lnTo>
                    <a:pt x="657" y="34"/>
                  </a:lnTo>
                  <a:lnTo>
                    <a:pt x="656" y="36"/>
                  </a:lnTo>
                  <a:lnTo>
                    <a:pt x="656" y="37"/>
                  </a:lnTo>
                  <a:lnTo>
                    <a:pt x="656" y="38"/>
                  </a:lnTo>
                  <a:lnTo>
                    <a:pt x="654" y="39"/>
                  </a:lnTo>
                  <a:lnTo>
                    <a:pt x="654" y="40"/>
                  </a:lnTo>
                  <a:lnTo>
                    <a:pt x="654" y="40"/>
                  </a:lnTo>
                  <a:lnTo>
                    <a:pt x="654" y="41"/>
                  </a:lnTo>
                  <a:lnTo>
                    <a:pt x="656" y="41"/>
                  </a:lnTo>
                  <a:lnTo>
                    <a:pt x="657" y="41"/>
                  </a:lnTo>
                  <a:lnTo>
                    <a:pt x="658" y="42"/>
                  </a:lnTo>
                  <a:lnTo>
                    <a:pt x="658" y="44"/>
                  </a:lnTo>
                  <a:lnTo>
                    <a:pt x="658" y="45"/>
                  </a:lnTo>
                  <a:lnTo>
                    <a:pt x="659" y="45"/>
                  </a:lnTo>
                  <a:lnTo>
                    <a:pt x="659" y="46"/>
                  </a:lnTo>
                  <a:lnTo>
                    <a:pt x="659" y="47"/>
                  </a:lnTo>
                  <a:lnTo>
                    <a:pt x="659" y="48"/>
                  </a:lnTo>
                  <a:lnTo>
                    <a:pt x="658" y="48"/>
                  </a:lnTo>
                  <a:lnTo>
                    <a:pt x="658" y="48"/>
                  </a:lnTo>
                  <a:lnTo>
                    <a:pt x="657" y="47"/>
                  </a:lnTo>
                  <a:lnTo>
                    <a:pt x="657" y="48"/>
                  </a:lnTo>
                  <a:lnTo>
                    <a:pt x="657" y="49"/>
                  </a:lnTo>
                  <a:lnTo>
                    <a:pt x="658" y="50"/>
                  </a:lnTo>
                  <a:lnTo>
                    <a:pt x="658" y="51"/>
                  </a:lnTo>
                  <a:lnTo>
                    <a:pt x="658" y="53"/>
                  </a:lnTo>
                  <a:lnTo>
                    <a:pt x="659" y="53"/>
                  </a:lnTo>
                  <a:lnTo>
                    <a:pt x="660" y="54"/>
                  </a:lnTo>
                  <a:lnTo>
                    <a:pt x="660" y="55"/>
                  </a:lnTo>
                  <a:lnTo>
                    <a:pt x="660" y="56"/>
                  </a:lnTo>
                  <a:lnTo>
                    <a:pt x="660" y="57"/>
                  </a:lnTo>
                  <a:lnTo>
                    <a:pt x="659" y="57"/>
                  </a:lnTo>
                  <a:lnTo>
                    <a:pt x="658" y="57"/>
                  </a:lnTo>
                  <a:lnTo>
                    <a:pt x="658" y="58"/>
                  </a:lnTo>
                  <a:lnTo>
                    <a:pt x="658" y="58"/>
                  </a:lnTo>
                  <a:lnTo>
                    <a:pt x="657" y="58"/>
                  </a:lnTo>
                  <a:lnTo>
                    <a:pt x="656" y="58"/>
                  </a:lnTo>
                  <a:lnTo>
                    <a:pt x="656" y="59"/>
                  </a:lnTo>
                  <a:lnTo>
                    <a:pt x="656" y="61"/>
                  </a:lnTo>
                  <a:lnTo>
                    <a:pt x="656" y="62"/>
                  </a:lnTo>
                  <a:lnTo>
                    <a:pt x="656" y="63"/>
                  </a:lnTo>
                  <a:lnTo>
                    <a:pt x="657" y="64"/>
                  </a:lnTo>
                  <a:lnTo>
                    <a:pt x="657" y="65"/>
                  </a:lnTo>
                  <a:lnTo>
                    <a:pt x="658" y="66"/>
                  </a:lnTo>
                  <a:lnTo>
                    <a:pt x="658" y="67"/>
                  </a:lnTo>
                  <a:lnTo>
                    <a:pt x="658" y="67"/>
                  </a:lnTo>
                  <a:lnTo>
                    <a:pt x="657" y="67"/>
                  </a:lnTo>
                  <a:lnTo>
                    <a:pt x="657" y="68"/>
                  </a:lnTo>
                  <a:lnTo>
                    <a:pt x="656" y="68"/>
                  </a:lnTo>
                  <a:lnTo>
                    <a:pt x="656" y="70"/>
                  </a:lnTo>
                  <a:lnTo>
                    <a:pt x="657" y="70"/>
                  </a:lnTo>
                  <a:lnTo>
                    <a:pt x="657" y="71"/>
                  </a:lnTo>
                  <a:lnTo>
                    <a:pt x="657" y="72"/>
                  </a:lnTo>
                  <a:lnTo>
                    <a:pt x="658" y="73"/>
                  </a:lnTo>
                  <a:lnTo>
                    <a:pt x="658" y="74"/>
                  </a:lnTo>
                  <a:lnTo>
                    <a:pt x="658" y="75"/>
                  </a:lnTo>
                  <a:lnTo>
                    <a:pt x="658" y="76"/>
                  </a:lnTo>
                  <a:lnTo>
                    <a:pt x="658" y="76"/>
                  </a:lnTo>
                  <a:lnTo>
                    <a:pt x="658" y="78"/>
                  </a:lnTo>
                  <a:lnTo>
                    <a:pt x="658" y="79"/>
                  </a:lnTo>
                  <a:lnTo>
                    <a:pt x="659" y="79"/>
                  </a:lnTo>
                  <a:lnTo>
                    <a:pt x="659" y="80"/>
                  </a:lnTo>
                  <a:lnTo>
                    <a:pt x="659" y="81"/>
                  </a:lnTo>
                  <a:lnTo>
                    <a:pt x="660" y="83"/>
                  </a:lnTo>
                  <a:lnTo>
                    <a:pt x="660" y="84"/>
                  </a:lnTo>
                  <a:lnTo>
                    <a:pt x="660" y="85"/>
                  </a:lnTo>
                  <a:lnTo>
                    <a:pt x="659" y="87"/>
                  </a:lnTo>
                  <a:lnTo>
                    <a:pt x="659" y="88"/>
                  </a:lnTo>
                  <a:lnTo>
                    <a:pt x="659" y="89"/>
                  </a:lnTo>
                  <a:lnTo>
                    <a:pt x="658" y="90"/>
                  </a:lnTo>
                  <a:lnTo>
                    <a:pt x="659" y="90"/>
                  </a:lnTo>
                  <a:lnTo>
                    <a:pt x="659" y="91"/>
                  </a:lnTo>
                  <a:lnTo>
                    <a:pt x="660" y="91"/>
                  </a:lnTo>
                  <a:lnTo>
                    <a:pt x="660" y="92"/>
                  </a:lnTo>
                  <a:lnTo>
                    <a:pt x="660" y="93"/>
                  </a:lnTo>
                  <a:lnTo>
                    <a:pt x="661" y="93"/>
                  </a:lnTo>
                  <a:lnTo>
                    <a:pt x="661" y="95"/>
                  </a:lnTo>
                  <a:lnTo>
                    <a:pt x="662" y="95"/>
                  </a:lnTo>
                  <a:lnTo>
                    <a:pt x="662" y="95"/>
                  </a:lnTo>
                  <a:lnTo>
                    <a:pt x="662" y="96"/>
                  </a:lnTo>
                  <a:lnTo>
                    <a:pt x="662" y="97"/>
                  </a:lnTo>
                  <a:lnTo>
                    <a:pt x="661" y="97"/>
                  </a:lnTo>
                  <a:lnTo>
                    <a:pt x="661" y="98"/>
                  </a:lnTo>
                  <a:lnTo>
                    <a:pt x="661" y="99"/>
                  </a:lnTo>
                  <a:lnTo>
                    <a:pt x="660" y="99"/>
                  </a:lnTo>
                  <a:lnTo>
                    <a:pt x="659" y="100"/>
                  </a:lnTo>
                  <a:lnTo>
                    <a:pt x="658" y="100"/>
                  </a:lnTo>
                  <a:lnTo>
                    <a:pt x="658" y="100"/>
                  </a:lnTo>
                  <a:lnTo>
                    <a:pt x="657" y="101"/>
                  </a:lnTo>
                  <a:lnTo>
                    <a:pt x="656" y="102"/>
                  </a:lnTo>
                  <a:lnTo>
                    <a:pt x="656" y="104"/>
                  </a:lnTo>
                  <a:lnTo>
                    <a:pt x="654" y="106"/>
                  </a:lnTo>
                  <a:lnTo>
                    <a:pt x="656" y="106"/>
                  </a:lnTo>
                  <a:lnTo>
                    <a:pt x="657" y="107"/>
                  </a:lnTo>
                  <a:lnTo>
                    <a:pt x="658" y="107"/>
                  </a:lnTo>
                  <a:lnTo>
                    <a:pt x="658" y="107"/>
                  </a:lnTo>
                  <a:lnTo>
                    <a:pt x="658" y="108"/>
                  </a:lnTo>
                  <a:lnTo>
                    <a:pt x="658" y="109"/>
                  </a:lnTo>
                  <a:lnTo>
                    <a:pt x="657" y="109"/>
                  </a:lnTo>
                  <a:lnTo>
                    <a:pt x="656" y="109"/>
                  </a:lnTo>
                  <a:lnTo>
                    <a:pt x="654" y="110"/>
                  </a:lnTo>
                  <a:lnTo>
                    <a:pt x="654" y="112"/>
                  </a:lnTo>
                  <a:lnTo>
                    <a:pt x="656" y="113"/>
                  </a:lnTo>
                  <a:lnTo>
                    <a:pt x="657" y="113"/>
                  </a:lnTo>
                  <a:lnTo>
                    <a:pt x="657" y="114"/>
                  </a:lnTo>
                  <a:lnTo>
                    <a:pt x="657" y="115"/>
                  </a:lnTo>
                  <a:lnTo>
                    <a:pt x="657" y="116"/>
                  </a:lnTo>
                  <a:lnTo>
                    <a:pt x="656" y="116"/>
                  </a:lnTo>
                  <a:lnTo>
                    <a:pt x="656" y="117"/>
                  </a:lnTo>
                  <a:lnTo>
                    <a:pt x="656" y="118"/>
                  </a:lnTo>
                  <a:lnTo>
                    <a:pt x="657" y="119"/>
                  </a:lnTo>
                  <a:lnTo>
                    <a:pt x="657" y="121"/>
                  </a:lnTo>
                  <a:lnTo>
                    <a:pt x="656" y="122"/>
                  </a:lnTo>
                  <a:lnTo>
                    <a:pt x="656" y="122"/>
                  </a:lnTo>
                  <a:lnTo>
                    <a:pt x="654" y="122"/>
                  </a:lnTo>
                  <a:lnTo>
                    <a:pt x="654" y="123"/>
                  </a:lnTo>
                  <a:lnTo>
                    <a:pt x="653" y="124"/>
                  </a:lnTo>
                  <a:lnTo>
                    <a:pt x="653" y="125"/>
                  </a:lnTo>
                  <a:lnTo>
                    <a:pt x="653" y="127"/>
                  </a:lnTo>
                  <a:lnTo>
                    <a:pt x="653" y="129"/>
                  </a:lnTo>
                  <a:lnTo>
                    <a:pt x="653" y="130"/>
                  </a:lnTo>
                  <a:lnTo>
                    <a:pt x="654" y="130"/>
                  </a:lnTo>
                  <a:lnTo>
                    <a:pt x="654" y="131"/>
                  </a:lnTo>
                  <a:lnTo>
                    <a:pt x="654" y="132"/>
                  </a:lnTo>
                  <a:lnTo>
                    <a:pt x="656" y="133"/>
                  </a:lnTo>
                  <a:lnTo>
                    <a:pt x="657" y="134"/>
                  </a:lnTo>
                  <a:lnTo>
                    <a:pt x="657" y="135"/>
                  </a:lnTo>
                  <a:lnTo>
                    <a:pt x="656" y="135"/>
                  </a:lnTo>
                  <a:lnTo>
                    <a:pt x="656" y="137"/>
                  </a:lnTo>
                  <a:lnTo>
                    <a:pt x="653" y="138"/>
                  </a:lnTo>
                  <a:lnTo>
                    <a:pt x="652" y="138"/>
                  </a:lnTo>
                  <a:lnTo>
                    <a:pt x="651" y="139"/>
                  </a:lnTo>
                  <a:lnTo>
                    <a:pt x="651" y="140"/>
                  </a:lnTo>
                  <a:lnTo>
                    <a:pt x="650" y="140"/>
                  </a:lnTo>
                  <a:lnTo>
                    <a:pt x="649" y="140"/>
                  </a:lnTo>
                  <a:lnTo>
                    <a:pt x="649" y="141"/>
                  </a:lnTo>
                  <a:lnTo>
                    <a:pt x="649" y="142"/>
                  </a:lnTo>
                  <a:lnTo>
                    <a:pt x="649" y="143"/>
                  </a:lnTo>
                  <a:lnTo>
                    <a:pt x="649" y="144"/>
                  </a:lnTo>
                  <a:lnTo>
                    <a:pt x="648" y="146"/>
                  </a:lnTo>
                  <a:lnTo>
                    <a:pt x="647" y="147"/>
                  </a:lnTo>
                  <a:lnTo>
                    <a:pt x="645" y="147"/>
                  </a:lnTo>
                  <a:lnTo>
                    <a:pt x="644" y="147"/>
                  </a:lnTo>
                  <a:lnTo>
                    <a:pt x="644" y="148"/>
                  </a:lnTo>
                  <a:lnTo>
                    <a:pt x="643" y="148"/>
                  </a:lnTo>
                  <a:lnTo>
                    <a:pt x="642" y="149"/>
                  </a:lnTo>
                  <a:lnTo>
                    <a:pt x="642" y="149"/>
                  </a:lnTo>
                  <a:lnTo>
                    <a:pt x="641" y="149"/>
                  </a:lnTo>
                  <a:lnTo>
                    <a:pt x="641" y="150"/>
                  </a:lnTo>
                  <a:lnTo>
                    <a:pt x="641" y="151"/>
                  </a:lnTo>
                  <a:lnTo>
                    <a:pt x="640" y="151"/>
                  </a:lnTo>
                  <a:lnTo>
                    <a:pt x="640" y="152"/>
                  </a:lnTo>
                  <a:lnTo>
                    <a:pt x="640" y="154"/>
                  </a:lnTo>
                  <a:lnTo>
                    <a:pt x="639" y="154"/>
                  </a:lnTo>
                  <a:lnTo>
                    <a:pt x="639" y="155"/>
                  </a:lnTo>
                  <a:lnTo>
                    <a:pt x="637" y="155"/>
                  </a:lnTo>
                  <a:lnTo>
                    <a:pt x="637" y="156"/>
                  </a:lnTo>
                  <a:lnTo>
                    <a:pt x="636" y="156"/>
                  </a:lnTo>
                  <a:lnTo>
                    <a:pt x="636" y="157"/>
                  </a:lnTo>
                  <a:lnTo>
                    <a:pt x="635" y="159"/>
                  </a:lnTo>
                  <a:lnTo>
                    <a:pt x="635" y="160"/>
                  </a:lnTo>
                  <a:lnTo>
                    <a:pt x="635" y="161"/>
                  </a:lnTo>
                  <a:lnTo>
                    <a:pt x="635" y="164"/>
                  </a:lnTo>
                  <a:lnTo>
                    <a:pt x="634" y="164"/>
                  </a:lnTo>
                  <a:lnTo>
                    <a:pt x="616" y="164"/>
                  </a:lnTo>
                  <a:lnTo>
                    <a:pt x="613" y="164"/>
                  </a:lnTo>
                  <a:lnTo>
                    <a:pt x="609" y="164"/>
                  </a:lnTo>
                  <a:lnTo>
                    <a:pt x="592" y="165"/>
                  </a:lnTo>
                  <a:lnTo>
                    <a:pt x="531" y="165"/>
                  </a:lnTo>
                  <a:lnTo>
                    <a:pt x="497" y="165"/>
                  </a:lnTo>
                  <a:lnTo>
                    <a:pt x="444" y="166"/>
                  </a:lnTo>
                  <a:lnTo>
                    <a:pt x="439" y="166"/>
                  </a:lnTo>
                  <a:lnTo>
                    <a:pt x="414" y="166"/>
                  </a:lnTo>
                  <a:lnTo>
                    <a:pt x="385" y="166"/>
                  </a:lnTo>
                  <a:lnTo>
                    <a:pt x="384" y="166"/>
                  </a:lnTo>
                  <a:lnTo>
                    <a:pt x="383" y="166"/>
                  </a:lnTo>
                  <a:lnTo>
                    <a:pt x="374" y="166"/>
                  </a:lnTo>
                  <a:lnTo>
                    <a:pt x="340" y="166"/>
                  </a:lnTo>
                  <a:lnTo>
                    <a:pt x="336" y="166"/>
                  </a:lnTo>
                  <a:lnTo>
                    <a:pt x="331" y="166"/>
                  </a:lnTo>
                  <a:lnTo>
                    <a:pt x="331" y="167"/>
                  </a:lnTo>
                  <a:lnTo>
                    <a:pt x="328" y="167"/>
                  </a:lnTo>
                  <a:lnTo>
                    <a:pt x="326" y="167"/>
                  </a:lnTo>
                  <a:lnTo>
                    <a:pt x="325" y="167"/>
                  </a:lnTo>
                  <a:lnTo>
                    <a:pt x="323" y="167"/>
                  </a:lnTo>
                  <a:lnTo>
                    <a:pt x="322" y="167"/>
                  </a:lnTo>
                  <a:lnTo>
                    <a:pt x="319" y="167"/>
                  </a:lnTo>
                  <a:lnTo>
                    <a:pt x="316" y="166"/>
                  </a:lnTo>
                  <a:lnTo>
                    <a:pt x="311" y="166"/>
                  </a:lnTo>
                  <a:lnTo>
                    <a:pt x="308" y="166"/>
                  </a:lnTo>
                  <a:lnTo>
                    <a:pt x="307" y="166"/>
                  </a:lnTo>
                  <a:lnTo>
                    <a:pt x="305" y="166"/>
                  </a:lnTo>
                  <a:lnTo>
                    <a:pt x="303" y="166"/>
                  </a:lnTo>
                  <a:lnTo>
                    <a:pt x="298" y="166"/>
                  </a:lnTo>
                  <a:lnTo>
                    <a:pt x="297" y="166"/>
                  </a:lnTo>
                  <a:lnTo>
                    <a:pt x="293" y="166"/>
                  </a:lnTo>
                  <a:lnTo>
                    <a:pt x="285" y="166"/>
                  </a:lnTo>
                  <a:lnTo>
                    <a:pt x="281" y="166"/>
                  </a:lnTo>
                  <a:lnTo>
                    <a:pt x="276" y="166"/>
                  </a:lnTo>
                  <a:lnTo>
                    <a:pt x="271" y="166"/>
                  </a:lnTo>
                  <a:lnTo>
                    <a:pt x="270" y="166"/>
                  </a:lnTo>
                  <a:lnTo>
                    <a:pt x="266" y="166"/>
                  </a:lnTo>
                  <a:lnTo>
                    <a:pt x="265" y="166"/>
                  </a:lnTo>
                  <a:lnTo>
                    <a:pt x="263" y="166"/>
                  </a:lnTo>
                  <a:lnTo>
                    <a:pt x="262" y="166"/>
                  </a:lnTo>
                  <a:lnTo>
                    <a:pt x="257" y="166"/>
                  </a:lnTo>
                  <a:lnTo>
                    <a:pt x="250" y="167"/>
                  </a:lnTo>
                  <a:lnTo>
                    <a:pt x="248" y="167"/>
                  </a:lnTo>
                  <a:lnTo>
                    <a:pt x="247" y="167"/>
                  </a:lnTo>
                  <a:lnTo>
                    <a:pt x="246" y="167"/>
                  </a:lnTo>
                  <a:lnTo>
                    <a:pt x="245" y="167"/>
                  </a:lnTo>
                  <a:lnTo>
                    <a:pt x="241" y="167"/>
                  </a:lnTo>
                  <a:lnTo>
                    <a:pt x="238" y="167"/>
                  </a:lnTo>
                  <a:lnTo>
                    <a:pt x="237" y="167"/>
                  </a:lnTo>
                  <a:lnTo>
                    <a:pt x="234" y="167"/>
                  </a:lnTo>
                  <a:lnTo>
                    <a:pt x="232" y="167"/>
                  </a:lnTo>
                  <a:lnTo>
                    <a:pt x="229" y="166"/>
                  </a:lnTo>
                  <a:lnTo>
                    <a:pt x="228" y="166"/>
                  </a:lnTo>
                  <a:lnTo>
                    <a:pt x="224" y="166"/>
                  </a:lnTo>
                  <a:lnTo>
                    <a:pt x="223" y="166"/>
                  </a:lnTo>
                  <a:lnTo>
                    <a:pt x="221" y="166"/>
                  </a:lnTo>
                  <a:lnTo>
                    <a:pt x="220" y="166"/>
                  </a:lnTo>
                  <a:lnTo>
                    <a:pt x="219" y="166"/>
                  </a:lnTo>
                  <a:lnTo>
                    <a:pt x="215" y="166"/>
                  </a:lnTo>
                  <a:lnTo>
                    <a:pt x="211" y="166"/>
                  </a:lnTo>
                  <a:lnTo>
                    <a:pt x="206" y="166"/>
                  </a:lnTo>
                  <a:lnTo>
                    <a:pt x="204" y="166"/>
                  </a:lnTo>
                  <a:lnTo>
                    <a:pt x="202" y="166"/>
                  </a:lnTo>
                  <a:lnTo>
                    <a:pt x="200" y="166"/>
                  </a:lnTo>
                  <a:lnTo>
                    <a:pt x="198" y="166"/>
                  </a:lnTo>
                  <a:lnTo>
                    <a:pt x="195" y="167"/>
                  </a:lnTo>
                  <a:lnTo>
                    <a:pt x="195" y="167"/>
                  </a:lnTo>
                  <a:lnTo>
                    <a:pt x="193" y="167"/>
                  </a:lnTo>
                  <a:lnTo>
                    <a:pt x="190" y="166"/>
                  </a:lnTo>
                  <a:lnTo>
                    <a:pt x="182" y="167"/>
                  </a:lnTo>
                  <a:lnTo>
                    <a:pt x="181" y="167"/>
                  </a:lnTo>
                  <a:lnTo>
                    <a:pt x="180" y="167"/>
                  </a:lnTo>
                  <a:lnTo>
                    <a:pt x="179" y="167"/>
                  </a:lnTo>
                  <a:lnTo>
                    <a:pt x="178" y="167"/>
                  </a:lnTo>
                  <a:lnTo>
                    <a:pt x="177" y="167"/>
                  </a:lnTo>
                  <a:lnTo>
                    <a:pt x="176" y="167"/>
                  </a:lnTo>
                  <a:lnTo>
                    <a:pt x="174" y="167"/>
                  </a:lnTo>
                  <a:lnTo>
                    <a:pt x="173" y="167"/>
                  </a:lnTo>
                  <a:lnTo>
                    <a:pt x="172" y="167"/>
                  </a:lnTo>
                  <a:lnTo>
                    <a:pt x="171" y="167"/>
                  </a:lnTo>
                  <a:lnTo>
                    <a:pt x="170" y="167"/>
                  </a:lnTo>
                  <a:lnTo>
                    <a:pt x="169" y="167"/>
                  </a:lnTo>
                  <a:lnTo>
                    <a:pt x="168" y="167"/>
                  </a:lnTo>
                  <a:lnTo>
                    <a:pt x="167" y="167"/>
                  </a:lnTo>
                  <a:lnTo>
                    <a:pt x="165" y="167"/>
                  </a:lnTo>
                  <a:lnTo>
                    <a:pt x="162" y="167"/>
                  </a:lnTo>
                  <a:lnTo>
                    <a:pt x="160" y="166"/>
                  </a:lnTo>
                  <a:lnTo>
                    <a:pt x="150" y="167"/>
                  </a:lnTo>
                  <a:lnTo>
                    <a:pt x="134" y="167"/>
                  </a:lnTo>
                  <a:lnTo>
                    <a:pt x="135" y="166"/>
                  </a:lnTo>
                  <a:lnTo>
                    <a:pt x="129" y="166"/>
                  </a:lnTo>
                  <a:lnTo>
                    <a:pt x="121" y="166"/>
                  </a:lnTo>
                  <a:lnTo>
                    <a:pt x="111" y="165"/>
                  </a:lnTo>
                  <a:lnTo>
                    <a:pt x="100" y="165"/>
                  </a:lnTo>
                  <a:lnTo>
                    <a:pt x="90" y="165"/>
                  </a:lnTo>
                  <a:lnTo>
                    <a:pt x="90" y="161"/>
                  </a:lnTo>
                  <a:lnTo>
                    <a:pt x="87" y="160"/>
                  </a:lnTo>
                  <a:lnTo>
                    <a:pt x="86" y="159"/>
                  </a:lnTo>
                  <a:lnTo>
                    <a:pt x="83" y="158"/>
                  </a:lnTo>
                  <a:lnTo>
                    <a:pt x="75" y="155"/>
                  </a:lnTo>
                  <a:lnTo>
                    <a:pt x="65" y="150"/>
                  </a:lnTo>
                  <a:lnTo>
                    <a:pt x="62" y="150"/>
                  </a:lnTo>
                  <a:lnTo>
                    <a:pt x="63" y="148"/>
                  </a:lnTo>
                  <a:lnTo>
                    <a:pt x="61" y="148"/>
                  </a:lnTo>
                  <a:lnTo>
                    <a:pt x="60" y="148"/>
                  </a:lnTo>
                  <a:lnTo>
                    <a:pt x="48" y="148"/>
                  </a:lnTo>
                  <a:lnTo>
                    <a:pt x="46" y="148"/>
                  </a:lnTo>
                  <a:lnTo>
                    <a:pt x="43" y="148"/>
                  </a:lnTo>
                  <a:lnTo>
                    <a:pt x="41" y="148"/>
                  </a:lnTo>
                  <a:lnTo>
                    <a:pt x="40" y="148"/>
                  </a:lnTo>
                  <a:lnTo>
                    <a:pt x="39" y="148"/>
                  </a:lnTo>
                  <a:lnTo>
                    <a:pt x="36" y="148"/>
                  </a:lnTo>
                  <a:lnTo>
                    <a:pt x="35" y="148"/>
                  </a:lnTo>
                  <a:lnTo>
                    <a:pt x="34" y="148"/>
                  </a:lnTo>
                  <a:lnTo>
                    <a:pt x="34" y="147"/>
                  </a:lnTo>
                  <a:lnTo>
                    <a:pt x="35" y="147"/>
                  </a:lnTo>
                  <a:lnTo>
                    <a:pt x="35" y="144"/>
                  </a:lnTo>
                  <a:lnTo>
                    <a:pt x="35" y="143"/>
                  </a:lnTo>
                  <a:lnTo>
                    <a:pt x="34" y="143"/>
                  </a:lnTo>
                  <a:lnTo>
                    <a:pt x="34" y="140"/>
                  </a:lnTo>
                  <a:lnTo>
                    <a:pt x="36" y="135"/>
                  </a:lnTo>
                  <a:lnTo>
                    <a:pt x="41" y="129"/>
                  </a:lnTo>
                  <a:lnTo>
                    <a:pt x="43" y="124"/>
                  </a:lnTo>
                  <a:lnTo>
                    <a:pt x="45" y="122"/>
                  </a:lnTo>
                  <a:lnTo>
                    <a:pt x="54" y="109"/>
                  </a:lnTo>
                  <a:lnTo>
                    <a:pt x="54" y="108"/>
                  </a:lnTo>
                  <a:lnTo>
                    <a:pt x="42" y="97"/>
                  </a:lnTo>
                  <a:lnTo>
                    <a:pt x="30" y="95"/>
                  </a:lnTo>
                  <a:lnTo>
                    <a:pt x="30" y="84"/>
                  </a:lnTo>
                  <a:lnTo>
                    <a:pt x="19" y="81"/>
                  </a:lnTo>
                  <a:lnTo>
                    <a:pt x="18" y="80"/>
                  </a:lnTo>
                  <a:lnTo>
                    <a:pt x="18" y="79"/>
                  </a:lnTo>
                  <a:lnTo>
                    <a:pt x="16" y="76"/>
                  </a:lnTo>
                  <a:lnTo>
                    <a:pt x="14" y="74"/>
                  </a:lnTo>
                  <a:lnTo>
                    <a:pt x="14" y="73"/>
                  </a:lnTo>
                  <a:lnTo>
                    <a:pt x="9" y="68"/>
                  </a:lnTo>
                  <a:lnTo>
                    <a:pt x="7" y="66"/>
                  </a:lnTo>
                  <a:lnTo>
                    <a:pt x="6" y="64"/>
                  </a:lnTo>
                  <a:lnTo>
                    <a:pt x="3" y="62"/>
                  </a:lnTo>
                  <a:lnTo>
                    <a:pt x="2" y="58"/>
                  </a:lnTo>
                  <a:lnTo>
                    <a:pt x="0" y="58"/>
                  </a:lnTo>
                  <a:lnTo>
                    <a:pt x="0" y="56"/>
                  </a:lnTo>
                  <a:lnTo>
                    <a:pt x="0" y="55"/>
                  </a:lnTo>
                  <a:lnTo>
                    <a:pt x="1" y="54"/>
                  </a:lnTo>
                  <a:lnTo>
                    <a:pt x="1" y="53"/>
                  </a:lnTo>
                  <a:lnTo>
                    <a:pt x="0" y="50"/>
                  </a:lnTo>
                  <a:lnTo>
                    <a:pt x="1" y="50"/>
                  </a:lnTo>
                  <a:lnTo>
                    <a:pt x="3" y="50"/>
                  </a:lnTo>
                  <a:lnTo>
                    <a:pt x="3" y="41"/>
                  </a:lnTo>
                  <a:lnTo>
                    <a:pt x="3" y="41"/>
                  </a:lnTo>
                  <a:lnTo>
                    <a:pt x="6" y="41"/>
                  </a:lnTo>
                  <a:lnTo>
                    <a:pt x="13" y="41"/>
                  </a:lnTo>
                  <a:lnTo>
                    <a:pt x="13" y="33"/>
                  </a:lnTo>
                  <a:lnTo>
                    <a:pt x="13" y="31"/>
                  </a:lnTo>
                  <a:lnTo>
                    <a:pt x="13" y="30"/>
                  </a:lnTo>
                  <a:lnTo>
                    <a:pt x="24" y="25"/>
                  </a:lnTo>
                  <a:lnTo>
                    <a:pt x="24" y="16"/>
                  </a:lnTo>
                  <a:lnTo>
                    <a:pt x="24" y="14"/>
                  </a:lnTo>
                  <a:lnTo>
                    <a:pt x="25" y="14"/>
                  </a:lnTo>
                  <a:lnTo>
                    <a:pt x="26" y="14"/>
                  </a:lnTo>
                  <a:lnTo>
                    <a:pt x="31" y="14"/>
                  </a:lnTo>
                  <a:lnTo>
                    <a:pt x="61" y="14"/>
                  </a:lnTo>
                  <a:lnTo>
                    <a:pt x="61" y="17"/>
                  </a:lnTo>
                  <a:lnTo>
                    <a:pt x="62" y="17"/>
                  </a:lnTo>
                  <a:lnTo>
                    <a:pt x="63" y="17"/>
                  </a:lnTo>
                  <a:lnTo>
                    <a:pt x="69" y="17"/>
                  </a:lnTo>
                  <a:lnTo>
                    <a:pt x="71" y="17"/>
                  </a:lnTo>
                  <a:lnTo>
                    <a:pt x="76" y="17"/>
                  </a:lnTo>
                  <a:lnTo>
                    <a:pt x="83" y="17"/>
                  </a:lnTo>
                  <a:lnTo>
                    <a:pt x="84" y="17"/>
                  </a:lnTo>
                  <a:lnTo>
                    <a:pt x="93" y="17"/>
                  </a:lnTo>
                  <a:lnTo>
                    <a:pt x="93" y="21"/>
                  </a:lnTo>
                  <a:lnTo>
                    <a:pt x="102" y="21"/>
                  </a:lnTo>
                  <a:lnTo>
                    <a:pt x="104" y="21"/>
                  </a:lnTo>
                  <a:lnTo>
                    <a:pt x="105" y="21"/>
                  </a:lnTo>
                  <a:lnTo>
                    <a:pt x="114" y="21"/>
                  </a:lnTo>
                  <a:lnTo>
                    <a:pt x="118" y="22"/>
                  </a:lnTo>
                  <a:lnTo>
                    <a:pt x="125" y="22"/>
                  </a:lnTo>
                  <a:lnTo>
                    <a:pt x="126" y="22"/>
                  </a:lnTo>
                  <a:lnTo>
                    <a:pt x="127" y="22"/>
                  </a:lnTo>
                  <a:lnTo>
                    <a:pt x="127" y="21"/>
                  </a:lnTo>
                  <a:lnTo>
                    <a:pt x="128" y="21"/>
                  </a:lnTo>
                  <a:lnTo>
                    <a:pt x="129" y="21"/>
                  </a:lnTo>
                  <a:lnTo>
                    <a:pt x="130" y="21"/>
                  </a:lnTo>
                  <a:lnTo>
                    <a:pt x="131" y="21"/>
                  </a:lnTo>
                  <a:lnTo>
                    <a:pt x="133" y="21"/>
                  </a:lnTo>
                  <a:lnTo>
                    <a:pt x="134" y="21"/>
                  </a:lnTo>
                  <a:lnTo>
                    <a:pt x="135" y="21"/>
                  </a:lnTo>
                  <a:lnTo>
                    <a:pt x="136" y="21"/>
                  </a:lnTo>
                  <a:lnTo>
                    <a:pt x="137" y="21"/>
                  </a:lnTo>
                  <a:lnTo>
                    <a:pt x="138" y="21"/>
                  </a:lnTo>
                  <a:lnTo>
                    <a:pt x="139" y="21"/>
                  </a:lnTo>
                  <a:lnTo>
                    <a:pt x="139" y="21"/>
                  </a:lnTo>
                  <a:lnTo>
                    <a:pt x="142" y="21"/>
                  </a:lnTo>
                  <a:lnTo>
                    <a:pt x="143" y="21"/>
                  </a:lnTo>
                  <a:lnTo>
                    <a:pt x="144" y="21"/>
                  </a:lnTo>
                  <a:lnTo>
                    <a:pt x="145" y="21"/>
                  </a:lnTo>
                  <a:lnTo>
                    <a:pt x="146" y="21"/>
                  </a:lnTo>
                  <a:lnTo>
                    <a:pt x="147" y="21"/>
                  </a:lnTo>
                  <a:lnTo>
                    <a:pt x="148" y="21"/>
                  </a:lnTo>
                  <a:lnTo>
                    <a:pt x="150" y="21"/>
                  </a:lnTo>
                  <a:lnTo>
                    <a:pt x="151" y="21"/>
                  </a:lnTo>
                  <a:lnTo>
                    <a:pt x="152" y="21"/>
                  </a:lnTo>
                  <a:lnTo>
                    <a:pt x="153" y="21"/>
                  </a:lnTo>
                  <a:lnTo>
                    <a:pt x="154" y="21"/>
                  </a:lnTo>
                  <a:lnTo>
                    <a:pt x="155" y="21"/>
                  </a:lnTo>
                  <a:lnTo>
                    <a:pt x="155" y="17"/>
                  </a:lnTo>
                  <a:lnTo>
                    <a:pt x="155" y="15"/>
                  </a:lnTo>
                  <a:lnTo>
                    <a:pt x="155" y="13"/>
                  </a:lnTo>
                  <a:lnTo>
                    <a:pt x="169" y="13"/>
                  </a:lnTo>
                  <a:lnTo>
                    <a:pt x="174" y="13"/>
                  </a:lnTo>
                  <a:lnTo>
                    <a:pt x="198" y="13"/>
                  </a:lnTo>
                  <a:lnTo>
                    <a:pt x="199" y="13"/>
                  </a:lnTo>
                  <a:lnTo>
                    <a:pt x="215" y="13"/>
                  </a:lnTo>
                  <a:lnTo>
                    <a:pt x="225" y="13"/>
                  </a:lnTo>
                  <a:lnTo>
                    <a:pt x="255" y="13"/>
                  </a:lnTo>
                  <a:lnTo>
                    <a:pt x="302" y="13"/>
                  </a:lnTo>
                  <a:lnTo>
                    <a:pt x="306" y="13"/>
                  </a:lnTo>
                  <a:lnTo>
                    <a:pt x="308" y="13"/>
                  </a:lnTo>
                  <a:lnTo>
                    <a:pt x="448" y="13"/>
                  </a:lnTo>
                  <a:lnTo>
                    <a:pt x="491" y="13"/>
                  </a:lnTo>
                  <a:lnTo>
                    <a:pt x="491" y="5"/>
                  </a:lnTo>
                  <a:lnTo>
                    <a:pt x="491" y="3"/>
                  </a:lnTo>
                  <a:lnTo>
                    <a:pt x="530" y="2"/>
                  </a:lnTo>
                  <a:lnTo>
                    <a:pt x="585" y="2"/>
                  </a:lnTo>
                  <a:lnTo>
                    <a:pt x="588" y="2"/>
                  </a:lnTo>
                  <a:lnTo>
                    <a:pt x="591" y="2"/>
                  </a:lnTo>
                  <a:lnTo>
                    <a:pt x="603" y="2"/>
                  </a:lnTo>
                  <a:lnTo>
                    <a:pt x="607" y="2"/>
                  </a:lnTo>
                  <a:lnTo>
                    <a:pt x="665" y="0"/>
                  </a:lnTo>
                  <a:lnTo>
                    <a:pt x="668" y="0"/>
                  </a:lnTo>
                  <a:lnTo>
                    <a:pt x="676" y="0"/>
                  </a:lnTo>
                  <a:lnTo>
                    <a:pt x="675" y="2"/>
                  </a:lnTo>
                  <a:lnTo>
                    <a:pt x="675" y="3"/>
                  </a:lnTo>
                  <a:lnTo>
                    <a:pt x="675" y="4"/>
                  </a:lnTo>
                  <a:lnTo>
                    <a:pt x="675" y="5"/>
                  </a:lnTo>
                  <a:lnTo>
                    <a:pt x="674" y="6"/>
                  </a:lnTo>
                  <a:lnTo>
                    <a:pt x="674" y="7"/>
                  </a:lnTo>
                  <a:lnTo>
                    <a:pt x="674" y="8"/>
                  </a:lnTo>
                  <a:lnTo>
                    <a:pt x="674" y="9"/>
                  </a:lnTo>
                  <a:lnTo>
                    <a:pt x="674" y="11"/>
                  </a:lnTo>
                  <a:lnTo>
                    <a:pt x="675" y="12"/>
                  </a:lnTo>
                  <a:lnTo>
                    <a:pt x="675" y="13"/>
                  </a:lnTo>
                  <a:lnTo>
                    <a:pt x="675" y="13"/>
                  </a:lnTo>
                  <a:lnTo>
                    <a:pt x="675" y="14"/>
                  </a:lnTo>
                  <a:lnTo>
                    <a:pt x="675" y="15"/>
                  </a:lnTo>
                  <a:lnTo>
                    <a:pt x="674" y="16"/>
                  </a:lnTo>
                  <a:lnTo>
                    <a:pt x="674" y="17"/>
                  </a:lnTo>
                  <a:lnTo>
                    <a:pt x="673" y="19"/>
                  </a:lnTo>
                  <a:lnTo>
                    <a:pt x="671" y="2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6" name="Freeform 111">
              <a:extLst>
                <a:ext uri="{FF2B5EF4-FFF2-40B4-BE49-F238E27FC236}">
                  <a16:creationId xmlns:a16="http://schemas.microsoft.com/office/drawing/2014/main" id="{00531AF0-1E14-EC6B-0796-FDB099503812}"/>
                </a:ext>
              </a:extLst>
            </p:cNvPr>
            <p:cNvSpPr>
              <a:spLocks/>
            </p:cNvSpPr>
            <p:nvPr/>
          </p:nvSpPr>
          <p:spPr bwMode="auto">
            <a:xfrm>
              <a:off x="4181475" y="3613150"/>
              <a:ext cx="1214438" cy="782638"/>
            </a:xfrm>
            <a:custGeom>
              <a:avLst/>
              <a:gdLst>
                <a:gd name="T0" fmla="*/ 600 w 765"/>
                <a:gd name="T1" fmla="*/ 147 h 493"/>
                <a:gd name="T2" fmla="*/ 661 w 765"/>
                <a:gd name="T3" fmla="*/ 210 h 493"/>
                <a:gd name="T4" fmla="*/ 660 w 765"/>
                <a:gd name="T5" fmla="*/ 221 h 493"/>
                <a:gd name="T6" fmla="*/ 660 w 765"/>
                <a:gd name="T7" fmla="*/ 234 h 493"/>
                <a:gd name="T8" fmla="*/ 661 w 765"/>
                <a:gd name="T9" fmla="*/ 242 h 493"/>
                <a:gd name="T10" fmla="*/ 668 w 765"/>
                <a:gd name="T11" fmla="*/ 247 h 493"/>
                <a:gd name="T12" fmla="*/ 672 w 765"/>
                <a:gd name="T13" fmla="*/ 256 h 493"/>
                <a:gd name="T14" fmla="*/ 676 w 765"/>
                <a:gd name="T15" fmla="*/ 263 h 493"/>
                <a:gd name="T16" fmla="*/ 683 w 765"/>
                <a:gd name="T17" fmla="*/ 272 h 493"/>
                <a:gd name="T18" fmla="*/ 690 w 765"/>
                <a:gd name="T19" fmla="*/ 279 h 493"/>
                <a:gd name="T20" fmla="*/ 695 w 765"/>
                <a:gd name="T21" fmla="*/ 284 h 493"/>
                <a:gd name="T22" fmla="*/ 698 w 765"/>
                <a:gd name="T23" fmla="*/ 291 h 493"/>
                <a:gd name="T24" fmla="*/ 701 w 765"/>
                <a:gd name="T25" fmla="*/ 300 h 493"/>
                <a:gd name="T26" fmla="*/ 704 w 765"/>
                <a:gd name="T27" fmla="*/ 309 h 493"/>
                <a:gd name="T28" fmla="*/ 707 w 765"/>
                <a:gd name="T29" fmla="*/ 316 h 493"/>
                <a:gd name="T30" fmla="*/ 712 w 765"/>
                <a:gd name="T31" fmla="*/ 327 h 493"/>
                <a:gd name="T32" fmla="*/ 712 w 765"/>
                <a:gd name="T33" fmla="*/ 337 h 493"/>
                <a:gd name="T34" fmla="*/ 712 w 765"/>
                <a:gd name="T35" fmla="*/ 347 h 493"/>
                <a:gd name="T36" fmla="*/ 722 w 765"/>
                <a:gd name="T37" fmla="*/ 347 h 493"/>
                <a:gd name="T38" fmla="*/ 729 w 765"/>
                <a:gd name="T39" fmla="*/ 352 h 493"/>
                <a:gd name="T40" fmla="*/ 734 w 765"/>
                <a:gd name="T41" fmla="*/ 359 h 493"/>
                <a:gd name="T42" fmla="*/ 739 w 765"/>
                <a:gd name="T43" fmla="*/ 362 h 493"/>
                <a:gd name="T44" fmla="*/ 745 w 765"/>
                <a:gd name="T45" fmla="*/ 369 h 493"/>
                <a:gd name="T46" fmla="*/ 755 w 765"/>
                <a:gd name="T47" fmla="*/ 372 h 493"/>
                <a:gd name="T48" fmla="*/ 760 w 765"/>
                <a:gd name="T49" fmla="*/ 378 h 493"/>
                <a:gd name="T50" fmla="*/ 764 w 765"/>
                <a:gd name="T51" fmla="*/ 389 h 493"/>
                <a:gd name="T52" fmla="*/ 764 w 765"/>
                <a:gd name="T53" fmla="*/ 396 h 493"/>
                <a:gd name="T54" fmla="*/ 758 w 765"/>
                <a:gd name="T55" fmla="*/ 398 h 493"/>
                <a:gd name="T56" fmla="*/ 752 w 765"/>
                <a:gd name="T57" fmla="*/ 403 h 493"/>
                <a:gd name="T58" fmla="*/ 745 w 765"/>
                <a:gd name="T59" fmla="*/ 410 h 493"/>
                <a:gd name="T60" fmla="*/ 740 w 765"/>
                <a:gd name="T61" fmla="*/ 416 h 493"/>
                <a:gd name="T62" fmla="*/ 731 w 765"/>
                <a:gd name="T63" fmla="*/ 420 h 493"/>
                <a:gd name="T64" fmla="*/ 724 w 765"/>
                <a:gd name="T65" fmla="*/ 426 h 493"/>
                <a:gd name="T66" fmla="*/ 718 w 765"/>
                <a:gd name="T67" fmla="*/ 429 h 493"/>
                <a:gd name="T68" fmla="*/ 710 w 765"/>
                <a:gd name="T69" fmla="*/ 433 h 493"/>
                <a:gd name="T70" fmla="*/ 703 w 765"/>
                <a:gd name="T71" fmla="*/ 438 h 493"/>
                <a:gd name="T72" fmla="*/ 557 w 765"/>
                <a:gd name="T73" fmla="*/ 440 h 493"/>
                <a:gd name="T74" fmla="*/ 282 w 765"/>
                <a:gd name="T75" fmla="*/ 451 h 493"/>
                <a:gd name="T76" fmla="*/ 182 w 765"/>
                <a:gd name="T77" fmla="*/ 453 h 493"/>
                <a:gd name="T78" fmla="*/ 175 w 765"/>
                <a:gd name="T79" fmla="*/ 459 h 493"/>
                <a:gd name="T80" fmla="*/ 166 w 765"/>
                <a:gd name="T81" fmla="*/ 459 h 493"/>
                <a:gd name="T82" fmla="*/ 157 w 765"/>
                <a:gd name="T83" fmla="*/ 459 h 493"/>
                <a:gd name="T84" fmla="*/ 141 w 765"/>
                <a:gd name="T85" fmla="*/ 459 h 493"/>
                <a:gd name="T86" fmla="*/ 103 w 765"/>
                <a:gd name="T87" fmla="*/ 455 h 493"/>
                <a:gd name="T88" fmla="*/ 53 w 765"/>
                <a:gd name="T89" fmla="*/ 452 h 493"/>
                <a:gd name="T90" fmla="*/ 40 w 765"/>
                <a:gd name="T91" fmla="*/ 479 h 493"/>
                <a:gd name="T92" fmla="*/ 28 w 765"/>
                <a:gd name="T93" fmla="*/ 492 h 493"/>
                <a:gd name="T94" fmla="*/ 2 w 765"/>
                <a:gd name="T95" fmla="*/ 472 h 493"/>
                <a:gd name="T96" fmla="*/ 7 w 765"/>
                <a:gd name="T97" fmla="*/ 454 h 493"/>
                <a:gd name="T98" fmla="*/ 17 w 765"/>
                <a:gd name="T99" fmla="*/ 446 h 493"/>
                <a:gd name="T100" fmla="*/ 24 w 765"/>
                <a:gd name="T101" fmla="*/ 423 h 493"/>
                <a:gd name="T102" fmla="*/ 30 w 765"/>
                <a:gd name="T103" fmla="*/ 369 h 493"/>
                <a:gd name="T104" fmla="*/ 28 w 765"/>
                <a:gd name="T105" fmla="*/ 319 h 493"/>
                <a:gd name="T106" fmla="*/ 35 w 765"/>
                <a:gd name="T107" fmla="*/ 96 h 493"/>
                <a:gd name="T108" fmla="*/ 35 w 765"/>
                <a:gd name="T109" fmla="*/ 42 h 493"/>
                <a:gd name="T110" fmla="*/ 36 w 765"/>
                <a:gd name="T111" fmla="*/ 4 h 493"/>
                <a:gd name="T112" fmla="*/ 93 w 765"/>
                <a:gd name="T113" fmla="*/ 4 h 493"/>
                <a:gd name="T114" fmla="*/ 257 w 765"/>
                <a:gd name="T115" fmla="*/ 4 h 493"/>
                <a:gd name="T116" fmla="*/ 284 w 765"/>
                <a:gd name="T117" fmla="*/ 4 h 4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765" h="493">
                  <a:moveTo>
                    <a:pt x="452" y="3"/>
                  </a:moveTo>
                  <a:lnTo>
                    <a:pt x="501" y="52"/>
                  </a:lnTo>
                  <a:lnTo>
                    <a:pt x="503" y="53"/>
                  </a:lnTo>
                  <a:lnTo>
                    <a:pt x="507" y="57"/>
                  </a:lnTo>
                  <a:lnTo>
                    <a:pt x="537" y="86"/>
                  </a:lnTo>
                  <a:lnTo>
                    <a:pt x="566" y="114"/>
                  </a:lnTo>
                  <a:lnTo>
                    <a:pt x="570" y="119"/>
                  </a:lnTo>
                  <a:lnTo>
                    <a:pt x="600" y="147"/>
                  </a:lnTo>
                  <a:lnTo>
                    <a:pt x="600" y="148"/>
                  </a:lnTo>
                  <a:lnTo>
                    <a:pt x="603" y="152"/>
                  </a:lnTo>
                  <a:lnTo>
                    <a:pt x="616" y="163"/>
                  </a:lnTo>
                  <a:lnTo>
                    <a:pt x="626" y="173"/>
                  </a:lnTo>
                  <a:lnTo>
                    <a:pt x="660" y="207"/>
                  </a:lnTo>
                  <a:lnTo>
                    <a:pt x="661" y="208"/>
                  </a:lnTo>
                  <a:lnTo>
                    <a:pt x="661" y="209"/>
                  </a:lnTo>
                  <a:lnTo>
                    <a:pt x="661" y="210"/>
                  </a:lnTo>
                  <a:lnTo>
                    <a:pt x="661" y="212"/>
                  </a:lnTo>
                  <a:lnTo>
                    <a:pt x="661" y="213"/>
                  </a:lnTo>
                  <a:lnTo>
                    <a:pt x="660" y="214"/>
                  </a:lnTo>
                  <a:lnTo>
                    <a:pt x="660" y="215"/>
                  </a:lnTo>
                  <a:lnTo>
                    <a:pt x="660" y="216"/>
                  </a:lnTo>
                  <a:lnTo>
                    <a:pt x="660" y="217"/>
                  </a:lnTo>
                  <a:lnTo>
                    <a:pt x="660" y="218"/>
                  </a:lnTo>
                  <a:lnTo>
                    <a:pt x="660" y="221"/>
                  </a:lnTo>
                  <a:lnTo>
                    <a:pt x="661" y="222"/>
                  </a:lnTo>
                  <a:lnTo>
                    <a:pt x="661" y="223"/>
                  </a:lnTo>
                  <a:lnTo>
                    <a:pt x="660" y="225"/>
                  </a:lnTo>
                  <a:lnTo>
                    <a:pt x="660" y="227"/>
                  </a:lnTo>
                  <a:lnTo>
                    <a:pt x="661" y="230"/>
                  </a:lnTo>
                  <a:lnTo>
                    <a:pt x="661" y="231"/>
                  </a:lnTo>
                  <a:lnTo>
                    <a:pt x="660" y="232"/>
                  </a:lnTo>
                  <a:lnTo>
                    <a:pt x="660" y="234"/>
                  </a:lnTo>
                  <a:lnTo>
                    <a:pt x="660" y="234"/>
                  </a:lnTo>
                  <a:lnTo>
                    <a:pt x="659" y="235"/>
                  </a:lnTo>
                  <a:lnTo>
                    <a:pt x="659" y="237"/>
                  </a:lnTo>
                  <a:lnTo>
                    <a:pt x="660" y="238"/>
                  </a:lnTo>
                  <a:lnTo>
                    <a:pt x="660" y="239"/>
                  </a:lnTo>
                  <a:lnTo>
                    <a:pt x="660" y="240"/>
                  </a:lnTo>
                  <a:lnTo>
                    <a:pt x="661" y="241"/>
                  </a:lnTo>
                  <a:lnTo>
                    <a:pt x="661" y="242"/>
                  </a:lnTo>
                  <a:lnTo>
                    <a:pt x="662" y="242"/>
                  </a:lnTo>
                  <a:lnTo>
                    <a:pt x="662" y="243"/>
                  </a:lnTo>
                  <a:lnTo>
                    <a:pt x="663" y="243"/>
                  </a:lnTo>
                  <a:lnTo>
                    <a:pt x="663" y="245"/>
                  </a:lnTo>
                  <a:lnTo>
                    <a:pt x="664" y="245"/>
                  </a:lnTo>
                  <a:lnTo>
                    <a:pt x="666" y="246"/>
                  </a:lnTo>
                  <a:lnTo>
                    <a:pt x="667" y="246"/>
                  </a:lnTo>
                  <a:lnTo>
                    <a:pt x="668" y="247"/>
                  </a:lnTo>
                  <a:lnTo>
                    <a:pt x="669" y="248"/>
                  </a:lnTo>
                  <a:lnTo>
                    <a:pt x="670" y="249"/>
                  </a:lnTo>
                  <a:lnTo>
                    <a:pt x="671" y="250"/>
                  </a:lnTo>
                  <a:lnTo>
                    <a:pt x="671" y="251"/>
                  </a:lnTo>
                  <a:lnTo>
                    <a:pt x="671" y="252"/>
                  </a:lnTo>
                  <a:lnTo>
                    <a:pt x="672" y="254"/>
                  </a:lnTo>
                  <a:lnTo>
                    <a:pt x="672" y="255"/>
                  </a:lnTo>
                  <a:lnTo>
                    <a:pt x="672" y="256"/>
                  </a:lnTo>
                  <a:lnTo>
                    <a:pt x="672" y="257"/>
                  </a:lnTo>
                  <a:lnTo>
                    <a:pt x="672" y="258"/>
                  </a:lnTo>
                  <a:lnTo>
                    <a:pt x="674" y="259"/>
                  </a:lnTo>
                  <a:lnTo>
                    <a:pt x="674" y="260"/>
                  </a:lnTo>
                  <a:lnTo>
                    <a:pt x="674" y="262"/>
                  </a:lnTo>
                  <a:lnTo>
                    <a:pt x="675" y="262"/>
                  </a:lnTo>
                  <a:lnTo>
                    <a:pt x="675" y="263"/>
                  </a:lnTo>
                  <a:lnTo>
                    <a:pt x="676" y="263"/>
                  </a:lnTo>
                  <a:lnTo>
                    <a:pt x="676" y="264"/>
                  </a:lnTo>
                  <a:lnTo>
                    <a:pt x="676" y="265"/>
                  </a:lnTo>
                  <a:lnTo>
                    <a:pt x="678" y="266"/>
                  </a:lnTo>
                  <a:lnTo>
                    <a:pt x="679" y="267"/>
                  </a:lnTo>
                  <a:lnTo>
                    <a:pt x="680" y="269"/>
                  </a:lnTo>
                  <a:lnTo>
                    <a:pt x="681" y="271"/>
                  </a:lnTo>
                  <a:lnTo>
                    <a:pt x="683" y="271"/>
                  </a:lnTo>
                  <a:lnTo>
                    <a:pt x="683" y="272"/>
                  </a:lnTo>
                  <a:lnTo>
                    <a:pt x="684" y="272"/>
                  </a:lnTo>
                  <a:lnTo>
                    <a:pt x="685" y="274"/>
                  </a:lnTo>
                  <a:lnTo>
                    <a:pt x="685" y="275"/>
                  </a:lnTo>
                  <a:lnTo>
                    <a:pt x="686" y="275"/>
                  </a:lnTo>
                  <a:lnTo>
                    <a:pt x="687" y="276"/>
                  </a:lnTo>
                  <a:lnTo>
                    <a:pt x="688" y="276"/>
                  </a:lnTo>
                  <a:lnTo>
                    <a:pt x="689" y="277"/>
                  </a:lnTo>
                  <a:lnTo>
                    <a:pt x="690" y="279"/>
                  </a:lnTo>
                  <a:lnTo>
                    <a:pt x="690" y="280"/>
                  </a:lnTo>
                  <a:lnTo>
                    <a:pt x="692" y="280"/>
                  </a:lnTo>
                  <a:lnTo>
                    <a:pt x="692" y="281"/>
                  </a:lnTo>
                  <a:lnTo>
                    <a:pt x="693" y="281"/>
                  </a:lnTo>
                  <a:lnTo>
                    <a:pt x="694" y="281"/>
                  </a:lnTo>
                  <a:lnTo>
                    <a:pt x="695" y="282"/>
                  </a:lnTo>
                  <a:lnTo>
                    <a:pt x="695" y="283"/>
                  </a:lnTo>
                  <a:lnTo>
                    <a:pt x="695" y="284"/>
                  </a:lnTo>
                  <a:lnTo>
                    <a:pt x="695" y="285"/>
                  </a:lnTo>
                  <a:lnTo>
                    <a:pt x="695" y="286"/>
                  </a:lnTo>
                  <a:lnTo>
                    <a:pt x="696" y="288"/>
                  </a:lnTo>
                  <a:lnTo>
                    <a:pt x="696" y="289"/>
                  </a:lnTo>
                  <a:lnTo>
                    <a:pt x="697" y="289"/>
                  </a:lnTo>
                  <a:lnTo>
                    <a:pt x="697" y="290"/>
                  </a:lnTo>
                  <a:lnTo>
                    <a:pt x="697" y="291"/>
                  </a:lnTo>
                  <a:lnTo>
                    <a:pt x="698" y="291"/>
                  </a:lnTo>
                  <a:lnTo>
                    <a:pt x="698" y="292"/>
                  </a:lnTo>
                  <a:lnTo>
                    <a:pt x="697" y="293"/>
                  </a:lnTo>
                  <a:lnTo>
                    <a:pt x="697" y="294"/>
                  </a:lnTo>
                  <a:lnTo>
                    <a:pt x="698" y="296"/>
                  </a:lnTo>
                  <a:lnTo>
                    <a:pt x="700" y="297"/>
                  </a:lnTo>
                  <a:lnTo>
                    <a:pt x="701" y="298"/>
                  </a:lnTo>
                  <a:lnTo>
                    <a:pt x="701" y="299"/>
                  </a:lnTo>
                  <a:lnTo>
                    <a:pt x="701" y="300"/>
                  </a:lnTo>
                  <a:lnTo>
                    <a:pt x="701" y="301"/>
                  </a:lnTo>
                  <a:lnTo>
                    <a:pt x="701" y="302"/>
                  </a:lnTo>
                  <a:lnTo>
                    <a:pt x="701" y="303"/>
                  </a:lnTo>
                  <a:lnTo>
                    <a:pt x="702" y="305"/>
                  </a:lnTo>
                  <a:lnTo>
                    <a:pt x="703" y="305"/>
                  </a:lnTo>
                  <a:lnTo>
                    <a:pt x="703" y="306"/>
                  </a:lnTo>
                  <a:lnTo>
                    <a:pt x="704" y="307"/>
                  </a:lnTo>
                  <a:lnTo>
                    <a:pt x="704" y="309"/>
                  </a:lnTo>
                  <a:lnTo>
                    <a:pt x="703" y="310"/>
                  </a:lnTo>
                  <a:lnTo>
                    <a:pt x="702" y="310"/>
                  </a:lnTo>
                  <a:lnTo>
                    <a:pt x="702" y="311"/>
                  </a:lnTo>
                  <a:lnTo>
                    <a:pt x="704" y="314"/>
                  </a:lnTo>
                  <a:lnTo>
                    <a:pt x="704" y="315"/>
                  </a:lnTo>
                  <a:lnTo>
                    <a:pt x="705" y="315"/>
                  </a:lnTo>
                  <a:lnTo>
                    <a:pt x="706" y="316"/>
                  </a:lnTo>
                  <a:lnTo>
                    <a:pt x="707" y="316"/>
                  </a:lnTo>
                  <a:lnTo>
                    <a:pt x="709" y="316"/>
                  </a:lnTo>
                  <a:lnTo>
                    <a:pt x="710" y="318"/>
                  </a:lnTo>
                  <a:lnTo>
                    <a:pt x="710" y="319"/>
                  </a:lnTo>
                  <a:lnTo>
                    <a:pt x="711" y="322"/>
                  </a:lnTo>
                  <a:lnTo>
                    <a:pt x="712" y="323"/>
                  </a:lnTo>
                  <a:lnTo>
                    <a:pt x="712" y="324"/>
                  </a:lnTo>
                  <a:lnTo>
                    <a:pt x="712" y="325"/>
                  </a:lnTo>
                  <a:lnTo>
                    <a:pt x="712" y="327"/>
                  </a:lnTo>
                  <a:lnTo>
                    <a:pt x="713" y="330"/>
                  </a:lnTo>
                  <a:lnTo>
                    <a:pt x="713" y="331"/>
                  </a:lnTo>
                  <a:lnTo>
                    <a:pt x="713" y="332"/>
                  </a:lnTo>
                  <a:lnTo>
                    <a:pt x="713" y="333"/>
                  </a:lnTo>
                  <a:lnTo>
                    <a:pt x="712" y="334"/>
                  </a:lnTo>
                  <a:lnTo>
                    <a:pt x="712" y="335"/>
                  </a:lnTo>
                  <a:lnTo>
                    <a:pt x="712" y="336"/>
                  </a:lnTo>
                  <a:lnTo>
                    <a:pt x="712" y="337"/>
                  </a:lnTo>
                  <a:lnTo>
                    <a:pt x="712" y="340"/>
                  </a:lnTo>
                  <a:lnTo>
                    <a:pt x="712" y="341"/>
                  </a:lnTo>
                  <a:lnTo>
                    <a:pt x="712" y="342"/>
                  </a:lnTo>
                  <a:lnTo>
                    <a:pt x="712" y="343"/>
                  </a:lnTo>
                  <a:lnTo>
                    <a:pt x="712" y="343"/>
                  </a:lnTo>
                  <a:lnTo>
                    <a:pt x="712" y="344"/>
                  </a:lnTo>
                  <a:lnTo>
                    <a:pt x="712" y="345"/>
                  </a:lnTo>
                  <a:lnTo>
                    <a:pt x="712" y="347"/>
                  </a:lnTo>
                  <a:lnTo>
                    <a:pt x="714" y="348"/>
                  </a:lnTo>
                  <a:lnTo>
                    <a:pt x="715" y="348"/>
                  </a:lnTo>
                  <a:lnTo>
                    <a:pt x="717" y="348"/>
                  </a:lnTo>
                  <a:lnTo>
                    <a:pt x="718" y="347"/>
                  </a:lnTo>
                  <a:lnTo>
                    <a:pt x="719" y="347"/>
                  </a:lnTo>
                  <a:lnTo>
                    <a:pt x="720" y="347"/>
                  </a:lnTo>
                  <a:lnTo>
                    <a:pt x="721" y="347"/>
                  </a:lnTo>
                  <a:lnTo>
                    <a:pt x="722" y="347"/>
                  </a:lnTo>
                  <a:lnTo>
                    <a:pt x="723" y="348"/>
                  </a:lnTo>
                  <a:lnTo>
                    <a:pt x="723" y="349"/>
                  </a:lnTo>
                  <a:lnTo>
                    <a:pt x="724" y="349"/>
                  </a:lnTo>
                  <a:lnTo>
                    <a:pt x="724" y="350"/>
                  </a:lnTo>
                  <a:lnTo>
                    <a:pt x="726" y="350"/>
                  </a:lnTo>
                  <a:lnTo>
                    <a:pt x="727" y="351"/>
                  </a:lnTo>
                  <a:lnTo>
                    <a:pt x="728" y="352"/>
                  </a:lnTo>
                  <a:lnTo>
                    <a:pt x="729" y="352"/>
                  </a:lnTo>
                  <a:lnTo>
                    <a:pt x="730" y="353"/>
                  </a:lnTo>
                  <a:lnTo>
                    <a:pt x="731" y="355"/>
                  </a:lnTo>
                  <a:lnTo>
                    <a:pt x="731" y="356"/>
                  </a:lnTo>
                  <a:lnTo>
                    <a:pt x="732" y="356"/>
                  </a:lnTo>
                  <a:lnTo>
                    <a:pt x="732" y="357"/>
                  </a:lnTo>
                  <a:lnTo>
                    <a:pt x="732" y="358"/>
                  </a:lnTo>
                  <a:lnTo>
                    <a:pt x="732" y="359"/>
                  </a:lnTo>
                  <a:lnTo>
                    <a:pt x="734" y="359"/>
                  </a:lnTo>
                  <a:lnTo>
                    <a:pt x="735" y="359"/>
                  </a:lnTo>
                  <a:lnTo>
                    <a:pt x="736" y="359"/>
                  </a:lnTo>
                  <a:lnTo>
                    <a:pt x="737" y="359"/>
                  </a:lnTo>
                  <a:lnTo>
                    <a:pt x="738" y="359"/>
                  </a:lnTo>
                  <a:lnTo>
                    <a:pt x="738" y="360"/>
                  </a:lnTo>
                  <a:lnTo>
                    <a:pt x="739" y="360"/>
                  </a:lnTo>
                  <a:lnTo>
                    <a:pt x="739" y="361"/>
                  </a:lnTo>
                  <a:lnTo>
                    <a:pt x="739" y="362"/>
                  </a:lnTo>
                  <a:lnTo>
                    <a:pt x="740" y="362"/>
                  </a:lnTo>
                  <a:lnTo>
                    <a:pt x="740" y="364"/>
                  </a:lnTo>
                  <a:lnTo>
                    <a:pt x="741" y="364"/>
                  </a:lnTo>
                  <a:lnTo>
                    <a:pt x="743" y="365"/>
                  </a:lnTo>
                  <a:lnTo>
                    <a:pt x="744" y="366"/>
                  </a:lnTo>
                  <a:lnTo>
                    <a:pt x="744" y="367"/>
                  </a:lnTo>
                  <a:lnTo>
                    <a:pt x="744" y="368"/>
                  </a:lnTo>
                  <a:lnTo>
                    <a:pt x="745" y="369"/>
                  </a:lnTo>
                  <a:lnTo>
                    <a:pt x="746" y="369"/>
                  </a:lnTo>
                  <a:lnTo>
                    <a:pt x="747" y="369"/>
                  </a:lnTo>
                  <a:lnTo>
                    <a:pt x="749" y="370"/>
                  </a:lnTo>
                  <a:lnTo>
                    <a:pt x="750" y="370"/>
                  </a:lnTo>
                  <a:lnTo>
                    <a:pt x="752" y="370"/>
                  </a:lnTo>
                  <a:lnTo>
                    <a:pt x="753" y="370"/>
                  </a:lnTo>
                  <a:lnTo>
                    <a:pt x="754" y="370"/>
                  </a:lnTo>
                  <a:lnTo>
                    <a:pt x="755" y="372"/>
                  </a:lnTo>
                  <a:lnTo>
                    <a:pt x="756" y="373"/>
                  </a:lnTo>
                  <a:lnTo>
                    <a:pt x="756" y="374"/>
                  </a:lnTo>
                  <a:lnTo>
                    <a:pt x="757" y="374"/>
                  </a:lnTo>
                  <a:lnTo>
                    <a:pt x="757" y="375"/>
                  </a:lnTo>
                  <a:lnTo>
                    <a:pt x="757" y="376"/>
                  </a:lnTo>
                  <a:lnTo>
                    <a:pt x="758" y="377"/>
                  </a:lnTo>
                  <a:lnTo>
                    <a:pt x="758" y="378"/>
                  </a:lnTo>
                  <a:lnTo>
                    <a:pt x="760" y="378"/>
                  </a:lnTo>
                  <a:lnTo>
                    <a:pt x="760" y="379"/>
                  </a:lnTo>
                  <a:lnTo>
                    <a:pt x="760" y="381"/>
                  </a:lnTo>
                  <a:lnTo>
                    <a:pt x="761" y="382"/>
                  </a:lnTo>
                  <a:lnTo>
                    <a:pt x="762" y="382"/>
                  </a:lnTo>
                  <a:lnTo>
                    <a:pt x="764" y="384"/>
                  </a:lnTo>
                  <a:lnTo>
                    <a:pt x="764" y="385"/>
                  </a:lnTo>
                  <a:lnTo>
                    <a:pt x="764" y="386"/>
                  </a:lnTo>
                  <a:lnTo>
                    <a:pt x="764" y="389"/>
                  </a:lnTo>
                  <a:lnTo>
                    <a:pt x="764" y="390"/>
                  </a:lnTo>
                  <a:lnTo>
                    <a:pt x="764" y="391"/>
                  </a:lnTo>
                  <a:lnTo>
                    <a:pt x="764" y="392"/>
                  </a:lnTo>
                  <a:lnTo>
                    <a:pt x="765" y="393"/>
                  </a:lnTo>
                  <a:lnTo>
                    <a:pt x="765" y="394"/>
                  </a:lnTo>
                  <a:lnTo>
                    <a:pt x="765" y="395"/>
                  </a:lnTo>
                  <a:lnTo>
                    <a:pt x="765" y="396"/>
                  </a:lnTo>
                  <a:lnTo>
                    <a:pt x="764" y="396"/>
                  </a:lnTo>
                  <a:lnTo>
                    <a:pt x="763" y="395"/>
                  </a:lnTo>
                  <a:lnTo>
                    <a:pt x="762" y="395"/>
                  </a:lnTo>
                  <a:lnTo>
                    <a:pt x="761" y="396"/>
                  </a:lnTo>
                  <a:lnTo>
                    <a:pt x="760" y="396"/>
                  </a:lnTo>
                  <a:lnTo>
                    <a:pt x="758" y="395"/>
                  </a:lnTo>
                  <a:lnTo>
                    <a:pt x="758" y="396"/>
                  </a:lnTo>
                  <a:lnTo>
                    <a:pt x="758" y="396"/>
                  </a:lnTo>
                  <a:lnTo>
                    <a:pt x="758" y="398"/>
                  </a:lnTo>
                  <a:lnTo>
                    <a:pt x="757" y="398"/>
                  </a:lnTo>
                  <a:lnTo>
                    <a:pt x="756" y="398"/>
                  </a:lnTo>
                  <a:lnTo>
                    <a:pt x="756" y="399"/>
                  </a:lnTo>
                  <a:lnTo>
                    <a:pt x="756" y="400"/>
                  </a:lnTo>
                  <a:lnTo>
                    <a:pt x="755" y="400"/>
                  </a:lnTo>
                  <a:lnTo>
                    <a:pt x="754" y="401"/>
                  </a:lnTo>
                  <a:lnTo>
                    <a:pt x="753" y="402"/>
                  </a:lnTo>
                  <a:lnTo>
                    <a:pt x="752" y="403"/>
                  </a:lnTo>
                  <a:lnTo>
                    <a:pt x="750" y="404"/>
                  </a:lnTo>
                  <a:lnTo>
                    <a:pt x="749" y="406"/>
                  </a:lnTo>
                  <a:lnTo>
                    <a:pt x="749" y="407"/>
                  </a:lnTo>
                  <a:lnTo>
                    <a:pt x="748" y="407"/>
                  </a:lnTo>
                  <a:lnTo>
                    <a:pt x="747" y="408"/>
                  </a:lnTo>
                  <a:lnTo>
                    <a:pt x="746" y="409"/>
                  </a:lnTo>
                  <a:lnTo>
                    <a:pt x="745" y="409"/>
                  </a:lnTo>
                  <a:lnTo>
                    <a:pt x="745" y="410"/>
                  </a:lnTo>
                  <a:lnTo>
                    <a:pt x="745" y="411"/>
                  </a:lnTo>
                  <a:lnTo>
                    <a:pt x="745" y="412"/>
                  </a:lnTo>
                  <a:lnTo>
                    <a:pt x="745" y="413"/>
                  </a:lnTo>
                  <a:lnTo>
                    <a:pt x="744" y="413"/>
                  </a:lnTo>
                  <a:lnTo>
                    <a:pt x="743" y="415"/>
                  </a:lnTo>
                  <a:lnTo>
                    <a:pt x="741" y="415"/>
                  </a:lnTo>
                  <a:lnTo>
                    <a:pt x="741" y="416"/>
                  </a:lnTo>
                  <a:lnTo>
                    <a:pt x="740" y="416"/>
                  </a:lnTo>
                  <a:lnTo>
                    <a:pt x="739" y="417"/>
                  </a:lnTo>
                  <a:lnTo>
                    <a:pt x="738" y="418"/>
                  </a:lnTo>
                  <a:lnTo>
                    <a:pt x="737" y="418"/>
                  </a:lnTo>
                  <a:lnTo>
                    <a:pt x="736" y="418"/>
                  </a:lnTo>
                  <a:lnTo>
                    <a:pt x="734" y="418"/>
                  </a:lnTo>
                  <a:lnTo>
                    <a:pt x="732" y="418"/>
                  </a:lnTo>
                  <a:lnTo>
                    <a:pt x="731" y="419"/>
                  </a:lnTo>
                  <a:lnTo>
                    <a:pt x="731" y="420"/>
                  </a:lnTo>
                  <a:lnTo>
                    <a:pt x="730" y="420"/>
                  </a:lnTo>
                  <a:lnTo>
                    <a:pt x="730" y="421"/>
                  </a:lnTo>
                  <a:lnTo>
                    <a:pt x="729" y="423"/>
                  </a:lnTo>
                  <a:lnTo>
                    <a:pt x="728" y="424"/>
                  </a:lnTo>
                  <a:lnTo>
                    <a:pt x="728" y="424"/>
                  </a:lnTo>
                  <a:lnTo>
                    <a:pt x="727" y="425"/>
                  </a:lnTo>
                  <a:lnTo>
                    <a:pt x="726" y="425"/>
                  </a:lnTo>
                  <a:lnTo>
                    <a:pt x="724" y="426"/>
                  </a:lnTo>
                  <a:lnTo>
                    <a:pt x="723" y="426"/>
                  </a:lnTo>
                  <a:lnTo>
                    <a:pt x="722" y="426"/>
                  </a:lnTo>
                  <a:lnTo>
                    <a:pt x="721" y="426"/>
                  </a:lnTo>
                  <a:lnTo>
                    <a:pt x="720" y="426"/>
                  </a:lnTo>
                  <a:lnTo>
                    <a:pt x="719" y="427"/>
                  </a:lnTo>
                  <a:lnTo>
                    <a:pt x="718" y="427"/>
                  </a:lnTo>
                  <a:lnTo>
                    <a:pt x="718" y="428"/>
                  </a:lnTo>
                  <a:lnTo>
                    <a:pt x="718" y="429"/>
                  </a:lnTo>
                  <a:lnTo>
                    <a:pt x="717" y="429"/>
                  </a:lnTo>
                  <a:lnTo>
                    <a:pt x="717" y="430"/>
                  </a:lnTo>
                  <a:lnTo>
                    <a:pt x="715" y="430"/>
                  </a:lnTo>
                  <a:lnTo>
                    <a:pt x="714" y="430"/>
                  </a:lnTo>
                  <a:lnTo>
                    <a:pt x="713" y="432"/>
                  </a:lnTo>
                  <a:lnTo>
                    <a:pt x="712" y="432"/>
                  </a:lnTo>
                  <a:lnTo>
                    <a:pt x="712" y="433"/>
                  </a:lnTo>
                  <a:lnTo>
                    <a:pt x="710" y="433"/>
                  </a:lnTo>
                  <a:lnTo>
                    <a:pt x="709" y="433"/>
                  </a:lnTo>
                  <a:lnTo>
                    <a:pt x="707" y="433"/>
                  </a:lnTo>
                  <a:lnTo>
                    <a:pt x="706" y="433"/>
                  </a:lnTo>
                  <a:lnTo>
                    <a:pt x="705" y="434"/>
                  </a:lnTo>
                  <a:lnTo>
                    <a:pt x="705" y="435"/>
                  </a:lnTo>
                  <a:lnTo>
                    <a:pt x="704" y="436"/>
                  </a:lnTo>
                  <a:lnTo>
                    <a:pt x="703" y="437"/>
                  </a:lnTo>
                  <a:lnTo>
                    <a:pt x="703" y="438"/>
                  </a:lnTo>
                  <a:lnTo>
                    <a:pt x="695" y="438"/>
                  </a:lnTo>
                  <a:lnTo>
                    <a:pt x="692" y="438"/>
                  </a:lnTo>
                  <a:lnTo>
                    <a:pt x="634" y="440"/>
                  </a:lnTo>
                  <a:lnTo>
                    <a:pt x="630" y="440"/>
                  </a:lnTo>
                  <a:lnTo>
                    <a:pt x="618" y="440"/>
                  </a:lnTo>
                  <a:lnTo>
                    <a:pt x="615" y="440"/>
                  </a:lnTo>
                  <a:lnTo>
                    <a:pt x="612" y="440"/>
                  </a:lnTo>
                  <a:lnTo>
                    <a:pt x="557" y="440"/>
                  </a:lnTo>
                  <a:lnTo>
                    <a:pt x="518" y="441"/>
                  </a:lnTo>
                  <a:lnTo>
                    <a:pt x="518" y="443"/>
                  </a:lnTo>
                  <a:lnTo>
                    <a:pt x="518" y="451"/>
                  </a:lnTo>
                  <a:lnTo>
                    <a:pt x="475" y="451"/>
                  </a:lnTo>
                  <a:lnTo>
                    <a:pt x="335" y="451"/>
                  </a:lnTo>
                  <a:lnTo>
                    <a:pt x="333" y="451"/>
                  </a:lnTo>
                  <a:lnTo>
                    <a:pt x="329" y="451"/>
                  </a:lnTo>
                  <a:lnTo>
                    <a:pt x="282" y="451"/>
                  </a:lnTo>
                  <a:lnTo>
                    <a:pt x="252" y="451"/>
                  </a:lnTo>
                  <a:lnTo>
                    <a:pt x="242" y="451"/>
                  </a:lnTo>
                  <a:lnTo>
                    <a:pt x="226" y="451"/>
                  </a:lnTo>
                  <a:lnTo>
                    <a:pt x="225" y="451"/>
                  </a:lnTo>
                  <a:lnTo>
                    <a:pt x="201" y="451"/>
                  </a:lnTo>
                  <a:lnTo>
                    <a:pt x="196" y="451"/>
                  </a:lnTo>
                  <a:lnTo>
                    <a:pt x="182" y="451"/>
                  </a:lnTo>
                  <a:lnTo>
                    <a:pt x="182" y="453"/>
                  </a:lnTo>
                  <a:lnTo>
                    <a:pt x="182" y="455"/>
                  </a:lnTo>
                  <a:lnTo>
                    <a:pt x="182" y="459"/>
                  </a:lnTo>
                  <a:lnTo>
                    <a:pt x="181" y="459"/>
                  </a:lnTo>
                  <a:lnTo>
                    <a:pt x="180" y="459"/>
                  </a:lnTo>
                  <a:lnTo>
                    <a:pt x="179" y="459"/>
                  </a:lnTo>
                  <a:lnTo>
                    <a:pt x="178" y="459"/>
                  </a:lnTo>
                  <a:lnTo>
                    <a:pt x="177" y="459"/>
                  </a:lnTo>
                  <a:lnTo>
                    <a:pt x="175" y="459"/>
                  </a:lnTo>
                  <a:lnTo>
                    <a:pt x="174" y="459"/>
                  </a:lnTo>
                  <a:lnTo>
                    <a:pt x="173" y="459"/>
                  </a:lnTo>
                  <a:lnTo>
                    <a:pt x="172" y="459"/>
                  </a:lnTo>
                  <a:lnTo>
                    <a:pt x="171" y="459"/>
                  </a:lnTo>
                  <a:lnTo>
                    <a:pt x="170" y="459"/>
                  </a:lnTo>
                  <a:lnTo>
                    <a:pt x="169" y="459"/>
                  </a:lnTo>
                  <a:lnTo>
                    <a:pt x="166" y="459"/>
                  </a:lnTo>
                  <a:lnTo>
                    <a:pt x="166" y="459"/>
                  </a:lnTo>
                  <a:lnTo>
                    <a:pt x="165" y="459"/>
                  </a:lnTo>
                  <a:lnTo>
                    <a:pt x="164" y="459"/>
                  </a:lnTo>
                  <a:lnTo>
                    <a:pt x="163" y="459"/>
                  </a:lnTo>
                  <a:lnTo>
                    <a:pt x="162" y="459"/>
                  </a:lnTo>
                  <a:lnTo>
                    <a:pt x="161" y="459"/>
                  </a:lnTo>
                  <a:lnTo>
                    <a:pt x="160" y="459"/>
                  </a:lnTo>
                  <a:lnTo>
                    <a:pt x="158" y="459"/>
                  </a:lnTo>
                  <a:lnTo>
                    <a:pt x="157" y="459"/>
                  </a:lnTo>
                  <a:lnTo>
                    <a:pt x="156" y="459"/>
                  </a:lnTo>
                  <a:lnTo>
                    <a:pt x="155" y="459"/>
                  </a:lnTo>
                  <a:lnTo>
                    <a:pt x="154" y="459"/>
                  </a:lnTo>
                  <a:lnTo>
                    <a:pt x="154" y="460"/>
                  </a:lnTo>
                  <a:lnTo>
                    <a:pt x="153" y="460"/>
                  </a:lnTo>
                  <a:lnTo>
                    <a:pt x="152" y="460"/>
                  </a:lnTo>
                  <a:lnTo>
                    <a:pt x="145" y="460"/>
                  </a:lnTo>
                  <a:lnTo>
                    <a:pt x="141" y="459"/>
                  </a:lnTo>
                  <a:lnTo>
                    <a:pt x="132" y="459"/>
                  </a:lnTo>
                  <a:lnTo>
                    <a:pt x="131" y="459"/>
                  </a:lnTo>
                  <a:lnTo>
                    <a:pt x="129" y="459"/>
                  </a:lnTo>
                  <a:lnTo>
                    <a:pt x="120" y="459"/>
                  </a:lnTo>
                  <a:lnTo>
                    <a:pt x="120" y="455"/>
                  </a:lnTo>
                  <a:lnTo>
                    <a:pt x="111" y="455"/>
                  </a:lnTo>
                  <a:lnTo>
                    <a:pt x="110" y="455"/>
                  </a:lnTo>
                  <a:lnTo>
                    <a:pt x="103" y="455"/>
                  </a:lnTo>
                  <a:lnTo>
                    <a:pt x="98" y="455"/>
                  </a:lnTo>
                  <a:lnTo>
                    <a:pt x="96" y="455"/>
                  </a:lnTo>
                  <a:lnTo>
                    <a:pt x="90" y="455"/>
                  </a:lnTo>
                  <a:lnTo>
                    <a:pt x="89" y="455"/>
                  </a:lnTo>
                  <a:lnTo>
                    <a:pt x="88" y="455"/>
                  </a:lnTo>
                  <a:lnTo>
                    <a:pt x="88" y="452"/>
                  </a:lnTo>
                  <a:lnTo>
                    <a:pt x="58" y="452"/>
                  </a:lnTo>
                  <a:lnTo>
                    <a:pt x="53" y="452"/>
                  </a:lnTo>
                  <a:lnTo>
                    <a:pt x="52" y="452"/>
                  </a:lnTo>
                  <a:lnTo>
                    <a:pt x="51" y="452"/>
                  </a:lnTo>
                  <a:lnTo>
                    <a:pt x="51" y="454"/>
                  </a:lnTo>
                  <a:lnTo>
                    <a:pt x="51" y="463"/>
                  </a:lnTo>
                  <a:lnTo>
                    <a:pt x="40" y="468"/>
                  </a:lnTo>
                  <a:lnTo>
                    <a:pt x="40" y="469"/>
                  </a:lnTo>
                  <a:lnTo>
                    <a:pt x="40" y="471"/>
                  </a:lnTo>
                  <a:lnTo>
                    <a:pt x="40" y="479"/>
                  </a:lnTo>
                  <a:lnTo>
                    <a:pt x="33" y="479"/>
                  </a:lnTo>
                  <a:lnTo>
                    <a:pt x="30" y="479"/>
                  </a:lnTo>
                  <a:lnTo>
                    <a:pt x="30" y="479"/>
                  </a:lnTo>
                  <a:lnTo>
                    <a:pt x="30" y="488"/>
                  </a:lnTo>
                  <a:lnTo>
                    <a:pt x="28" y="488"/>
                  </a:lnTo>
                  <a:lnTo>
                    <a:pt x="27" y="488"/>
                  </a:lnTo>
                  <a:lnTo>
                    <a:pt x="28" y="491"/>
                  </a:lnTo>
                  <a:lnTo>
                    <a:pt x="28" y="492"/>
                  </a:lnTo>
                  <a:lnTo>
                    <a:pt x="27" y="493"/>
                  </a:lnTo>
                  <a:lnTo>
                    <a:pt x="26" y="492"/>
                  </a:lnTo>
                  <a:lnTo>
                    <a:pt x="23" y="489"/>
                  </a:lnTo>
                  <a:lnTo>
                    <a:pt x="21" y="488"/>
                  </a:lnTo>
                  <a:lnTo>
                    <a:pt x="16" y="484"/>
                  </a:lnTo>
                  <a:lnTo>
                    <a:pt x="15" y="484"/>
                  </a:lnTo>
                  <a:lnTo>
                    <a:pt x="3" y="475"/>
                  </a:lnTo>
                  <a:lnTo>
                    <a:pt x="2" y="472"/>
                  </a:lnTo>
                  <a:lnTo>
                    <a:pt x="2" y="469"/>
                  </a:lnTo>
                  <a:lnTo>
                    <a:pt x="0" y="469"/>
                  </a:lnTo>
                  <a:lnTo>
                    <a:pt x="0" y="467"/>
                  </a:lnTo>
                  <a:lnTo>
                    <a:pt x="3" y="460"/>
                  </a:lnTo>
                  <a:lnTo>
                    <a:pt x="4" y="460"/>
                  </a:lnTo>
                  <a:lnTo>
                    <a:pt x="7" y="459"/>
                  </a:lnTo>
                  <a:lnTo>
                    <a:pt x="7" y="455"/>
                  </a:lnTo>
                  <a:lnTo>
                    <a:pt x="7" y="454"/>
                  </a:lnTo>
                  <a:lnTo>
                    <a:pt x="12" y="455"/>
                  </a:lnTo>
                  <a:lnTo>
                    <a:pt x="15" y="455"/>
                  </a:lnTo>
                  <a:lnTo>
                    <a:pt x="15" y="454"/>
                  </a:lnTo>
                  <a:lnTo>
                    <a:pt x="16" y="452"/>
                  </a:lnTo>
                  <a:lnTo>
                    <a:pt x="16" y="451"/>
                  </a:lnTo>
                  <a:lnTo>
                    <a:pt x="17" y="449"/>
                  </a:lnTo>
                  <a:lnTo>
                    <a:pt x="17" y="447"/>
                  </a:lnTo>
                  <a:lnTo>
                    <a:pt x="17" y="446"/>
                  </a:lnTo>
                  <a:lnTo>
                    <a:pt x="18" y="441"/>
                  </a:lnTo>
                  <a:lnTo>
                    <a:pt x="19" y="441"/>
                  </a:lnTo>
                  <a:lnTo>
                    <a:pt x="19" y="437"/>
                  </a:lnTo>
                  <a:lnTo>
                    <a:pt x="19" y="436"/>
                  </a:lnTo>
                  <a:lnTo>
                    <a:pt x="20" y="436"/>
                  </a:lnTo>
                  <a:lnTo>
                    <a:pt x="20" y="434"/>
                  </a:lnTo>
                  <a:lnTo>
                    <a:pt x="21" y="429"/>
                  </a:lnTo>
                  <a:lnTo>
                    <a:pt x="24" y="423"/>
                  </a:lnTo>
                  <a:lnTo>
                    <a:pt x="25" y="419"/>
                  </a:lnTo>
                  <a:lnTo>
                    <a:pt x="27" y="410"/>
                  </a:lnTo>
                  <a:lnTo>
                    <a:pt x="28" y="407"/>
                  </a:lnTo>
                  <a:lnTo>
                    <a:pt x="29" y="402"/>
                  </a:lnTo>
                  <a:lnTo>
                    <a:pt x="32" y="390"/>
                  </a:lnTo>
                  <a:lnTo>
                    <a:pt x="32" y="389"/>
                  </a:lnTo>
                  <a:lnTo>
                    <a:pt x="32" y="377"/>
                  </a:lnTo>
                  <a:lnTo>
                    <a:pt x="30" y="369"/>
                  </a:lnTo>
                  <a:lnTo>
                    <a:pt x="30" y="364"/>
                  </a:lnTo>
                  <a:lnTo>
                    <a:pt x="30" y="360"/>
                  </a:lnTo>
                  <a:lnTo>
                    <a:pt x="30" y="347"/>
                  </a:lnTo>
                  <a:lnTo>
                    <a:pt x="30" y="339"/>
                  </a:lnTo>
                  <a:lnTo>
                    <a:pt x="29" y="335"/>
                  </a:lnTo>
                  <a:lnTo>
                    <a:pt x="29" y="332"/>
                  </a:lnTo>
                  <a:lnTo>
                    <a:pt x="29" y="319"/>
                  </a:lnTo>
                  <a:lnTo>
                    <a:pt x="28" y="319"/>
                  </a:lnTo>
                  <a:lnTo>
                    <a:pt x="28" y="252"/>
                  </a:lnTo>
                  <a:lnTo>
                    <a:pt x="35" y="252"/>
                  </a:lnTo>
                  <a:lnTo>
                    <a:pt x="35" y="207"/>
                  </a:lnTo>
                  <a:lnTo>
                    <a:pt x="35" y="205"/>
                  </a:lnTo>
                  <a:lnTo>
                    <a:pt x="35" y="189"/>
                  </a:lnTo>
                  <a:lnTo>
                    <a:pt x="35" y="112"/>
                  </a:lnTo>
                  <a:lnTo>
                    <a:pt x="35" y="97"/>
                  </a:lnTo>
                  <a:lnTo>
                    <a:pt x="35" y="96"/>
                  </a:lnTo>
                  <a:lnTo>
                    <a:pt x="35" y="93"/>
                  </a:lnTo>
                  <a:lnTo>
                    <a:pt x="35" y="90"/>
                  </a:lnTo>
                  <a:lnTo>
                    <a:pt x="35" y="83"/>
                  </a:lnTo>
                  <a:lnTo>
                    <a:pt x="35" y="79"/>
                  </a:lnTo>
                  <a:lnTo>
                    <a:pt x="35" y="78"/>
                  </a:lnTo>
                  <a:lnTo>
                    <a:pt x="35" y="63"/>
                  </a:lnTo>
                  <a:lnTo>
                    <a:pt x="35" y="48"/>
                  </a:lnTo>
                  <a:lnTo>
                    <a:pt x="35" y="42"/>
                  </a:lnTo>
                  <a:lnTo>
                    <a:pt x="38" y="42"/>
                  </a:lnTo>
                  <a:lnTo>
                    <a:pt x="38" y="35"/>
                  </a:lnTo>
                  <a:lnTo>
                    <a:pt x="30" y="35"/>
                  </a:lnTo>
                  <a:lnTo>
                    <a:pt x="30" y="26"/>
                  </a:lnTo>
                  <a:lnTo>
                    <a:pt x="35" y="26"/>
                  </a:lnTo>
                  <a:lnTo>
                    <a:pt x="34" y="19"/>
                  </a:lnTo>
                  <a:lnTo>
                    <a:pt x="34" y="4"/>
                  </a:lnTo>
                  <a:lnTo>
                    <a:pt x="36" y="4"/>
                  </a:lnTo>
                  <a:lnTo>
                    <a:pt x="38" y="4"/>
                  </a:lnTo>
                  <a:lnTo>
                    <a:pt x="43" y="3"/>
                  </a:lnTo>
                  <a:lnTo>
                    <a:pt x="47" y="4"/>
                  </a:lnTo>
                  <a:lnTo>
                    <a:pt x="51" y="4"/>
                  </a:lnTo>
                  <a:lnTo>
                    <a:pt x="52" y="4"/>
                  </a:lnTo>
                  <a:lnTo>
                    <a:pt x="54" y="4"/>
                  </a:lnTo>
                  <a:lnTo>
                    <a:pt x="62" y="4"/>
                  </a:lnTo>
                  <a:lnTo>
                    <a:pt x="93" y="4"/>
                  </a:lnTo>
                  <a:lnTo>
                    <a:pt x="102" y="4"/>
                  </a:lnTo>
                  <a:lnTo>
                    <a:pt x="138" y="4"/>
                  </a:lnTo>
                  <a:lnTo>
                    <a:pt x="229" y="4"/>
                  </a:lnTo>
                  <a:lnTo>
                    <a:pt x="240" y="4"/>
                  </a:lnTo>
                  <a:lnTo>
                    <a:pt x="246" y="4"/>
                  </a:lnTo>
                  <a:lnTo>
                    <a:pt x="250" y="4"/>
                  </a:lnTo>
                  <a:lnTo>
                    <a:pt x="251" y="4"/>
                  </a:lnTo>
                  <a:lnTo>
                    <a:pt x="257" y="4"/>
                  </a:lnTo>
                  <a:lnTo>
                    <a:pt x="258" y="4"/>
                  </a:lnTo>
                  <a:lnTo>
                    <a:pt x="259" y="4"/>
                  </a:lnTo>
                  <a:lnTo>
                    <a:pt x="264" y="4"/>
                  </a:lnTo>
                  <a:lnTo>
                    <a:pt x="265" y="4"/>
                  </a:lnTo>
                  <a:lnTo>
                    <a:pt x="272" y="4"/>
                  </a:lnTo>
                  <a:lnTo>
                    <a:pt x="275" y="4"/>
                  </a:lnTo>
                  <a:lnTo>
                    <a:pt x="278" y="4"/>
                  </a:lnTo>
                  <a:lnTo>
                    <a:pt x="284" y="4"/>
                  </a:lnTo>
                  <a:lnTo>
                    <a:pt x="286" y="4"/>
                  </a:lnTo>
                  <a:lnTo>
                    <a:pt x="304" y="4"/>
                  </a:lnTo>
                  <a:lnTo>
                    <a:pt x="330" y="4"/>
                  </a:lnTo>
                  <a:lnTo>
                    <a:pt x="431" y="4"/>
                  </a:lnTo>
                  <a:lnTo>
                    <a:pt x="431" y="0"/>
                  </a:lnTo>
                  <a:lnTo>
                    <a:pt x="448" y="0"/>
                  </a:lnTo>
                  <a:lnTo>
                    <a:pt x="452" y="3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7" name="Freeform 117">
              <a:extLst>
                <a:ext uri="{FF2B5EF4-FFF2-40B4-BE49-F238E27FC236}">
                  <a16:creationId xmlns:a16="http://schemas.microsoft.com/office/drawing/2014/main" id="{A1478E0A-F0CC-A9F6-14B1-31C938ED3C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9987" y="1336675"/>
              <a:ext cx="576263" cy="392113"/>
            </a:xfrm>
            <a:custGeom>
              <a:avLst/>
              <a:gdLst>
                <a:gd name="T0" fmla="*/ 189 w 363"/>
                <a:gd name="T1" fmla="*/ 0 h 247"/>
                <a:gd name="T2" fmla="*/ 214 w 363"/>
                <a:gd name="T3" fmla="*/ 0 h 247"/>
                <a:gd name="T4" fmla="*/ 247 w 363"/>
                <a:gd name="T5" fmla="*/ 0 h 247"/>
                <a:gd name="T6" fmla="*/ 276 w 363"/>
                <a:gd name="T7" fmla="*/ 0 h 247"/>
                <a:gd name="T8" fmla="*/ 298 w 363"/>
                <a:gd name="T9" fmla="*/ 0 h 247"/>
                <a:gd name="T10" fmla="*/ 328 w 363"/>
                <a:gd name="T11" fmla="*/ 0 h 247"/>
                <a:gd name="T12" fmla="*/ 362 w 363"/>
                <a:gd name="T13" fmla="*/ 2 h 247"/>
                <a:gd name="T14" fmla="*/ 362 w 363"/>
                <a:gd name="T15" fmla="*/ 26 h 247"/>
                <a:gd name="T16" fmla="*/ 362 w 363"/>
                <a:gd name="T17" fmla="*/ 53 h 247"/>
                <a:gd name="T18" fmla="*/ 363 w 363"/>
                <a:gd name="T19" fmla="*/ 77 h 247"/>
                <a:gd name="T20" fmla="*/ 363 w 363"/>
                <a:gd name="T21" fmla="*/ 111 h 247"/>
                <a:gd name="T22" fmla="*/ 363 w 363"/>
                <a:gd name="T23" fmla="*/ 166 h 247"/>
                <a:gd name="T24" fmla="*/ 363 w 363"/>
                <a:gd name="T25" fmla="*/ 197 h 247"/>
                <a:gd name="T26" fmla="*/ 329 w 363"/>
                <a:gd name="T27" fmla="*/ 203 h 247"/>
                <a:gd name="T28" fmla="*/ 306 w 363"/>
                <a:gd name="T29" fmla="*/ 207 h 247"/>
                <a:gd name="T30" fmla="*/ 290 w 363"/>
                <a:gd name="T31" fmla="*/ 202 h 247"/>
                <a:gd name="T32" fmla="*/ 274 w 363"/>
                <a:gd name="T33" fmla="*/ 205 h 247"/>
                <a:gd name="T34" fmla="*/ 255 w 363"/>
                <a:gd name="T35" fmla="*/ 204 h 247"/>
                <a:gd name="T36" fmla="*/ 238 w 363"/>
                <a:gd name="T37" fmla="*/ 211 h 247"/>
                <a:gd name="T38" fmla="*/ 223 w 363"/>
                <a:gd name="T39" fmla="*/ 209 h 247"/>
                <a:gd name="T40" fmla="*/ 210 w 363"/>
                <a:gd name="T41" fmla="*/ 211 h 247"/>
                <a:gd name="T42" fmla="*/ 198 w 363"/>
                <a:gd name="T43" fmla="*/ 214 h 247"/>
                <a:gd name="T44" fmla="*/ 184 w 363"/>
                <a:gd name="T45" fmla="*/ 218 h 247"/>
                <a:gd name="T46" fmla="*/ 179 w 363"/>
                <a:gd name="T47" fmla="*/ 221 h 247"/>
                <a:gd name="T48" fmla="*/ 165 w 363"/>
                <a:gd name="T49" fmla="*/ 222 h 247"/>
                <a:gd name="T50" fmla="*/ 150 w 363"/>
                <a:gd name="T51" fmla="*/ 225 h 247"/>
                <a:gd name="T52" fmla="*/ 135 w 363"/>
                <a:gd name="T53" fmla="*/ 222 h 247"/>
                <a:gd name="T54" fmla="*/ 122 w 363"/>
                <a:gd name="T55" fmla="*/ 221 h 247"/>
                <a:gd name="T56" fmla="*/ 112 w 363"/>
                <a:gd name="T57" fmla="*/ 220 h 247"/>
                <a:gd name="T58" fmla="*/ 101 w 363"/>
                <a:gd name="T59" fmla="*/ 227 h 247"/>
                <a:gd name="T60" fmla="*/ 88 w 363"/>
                <a:gd name="T61" fmla="*/ 234 h 247"/>
                <a:gd name="T62" fmla="*/ 76 w 363"/>
                <a:gd name="T63" fmla="*/ 230 h 247"/>
                <a:gd name="T64" fmla="*/ 63 w 363"/>
                <a:gd name="T65" fmla="*/ 227 h 247"/>
                <a:gd name="T66" fmla="*/ 50 w 363"/>
                <a:gd name="T67" fmla="*/ 229 h 247"/>
                <a:gd name="T68" fmla="*/ 37 w 363"/>
                <a:gd name="T69" fmla="*/ 231 h 247"/>
                <a:gd name="T70" fmla="*/ 28 w 363"/>
                <a:gd name="T71" fmla="*/ 241 h 247"/>
                <a:gd name="T72" fmla="*/ 15 w 363"/>
                <a:gd name="T73" fmla="*/ 241 h 247"/>
                <a:gd name="T74" fmla="*/ 0 w 363"/>
                <a:gd name="T75" fmla="*/ 245 h 247"/>
                <a:gd name="T76" fmla="*/ 1 w 363"/>
                <a:gd name="T77" fmla="*/ 230 h 247"/>
                <a:gd name="T78" fmla="*/ 11 w 363"/>
                <a:gd name="T79" fmla="*/ 220 h 247"/>
                <a:gd name="T80" fmla="*/ 20 w 363"/>
                <a:gd name="T81" fmla="*/ 210 h 247"/>
                <a:gd name="T82" fmla="*/ 32 w 363"/>
                <a:gd name="T83" fmla="*/ 202 h 247"/>
                <a:gd name="T84" fmla="*/ 41 w 363"/>
                <a:gd name="T85" fmla="*/ 194 h 247"/>
                <a:gd name="T86" fmla="*/ 50 w 363"/>
                <a:gd name="T87" fmla="*/ 187 h 247"/>
                <a:gd name="T88" fmla="*/ 60 w 363"/>
                <a:gd name="T89" fmla="*/ 176 h 247"/>
                <a:gd name="T90" fmla="*/ 75 w 363"/>
                <a:gd name="T91" fmla="*/ 170 h 247"/>
                <a:gd name="T92" fmla="*/ 75 w 363"/>
                <a:gd name="T93" fmla="*/ 157 h 247"/>
                <a:gd name="T94" fmla="*/ 69 w 363"/>
                <a:gd name="T95" fmla="*/ 145 h 247"/>
                <a:gd name="T96" fmla="*/ 70 w 363"/>
                <a:gd name="T97" fmla="*/ 136 h 247"/>
                <a:gd name="T98" fmla="*/ 73 w 363"/>
                <a:gd name="T99" fmla="*/ 120 h 247"/>
                <a:gd name="T100" fmla="*/ 85 w 363"/>
                <a:gd name="T101" fmla="*/ 109 h 247"/>
                <a:gd name="T102" fmla="*/ 88 w 363"/>
                <a:gd name="T103" fmla="*/ 93 h 247"/>
                <a:gd name="T104" fmla="*/ 96 w 363"/>
                <a:gd name="T105" fmla="*/ 82 h 247"/>
                <a:gd name="T106" fmla="*/ 96 w 363"/>
                <a:gd name="T107" fmla="*/ 66 h 247"/>
                <a:gd name="T108" fmla="*/ 104 w 363"/>
                <a:gd name="T109" fmla="*/ 55 h 247"/>
                <a:gd name="T110" fmla="*/ 113 w 363"/>
                <a:gd name="T111" fmla="*/ 43 h 247"/>
                <a:gd name="T112" fmla="*/ 114 w 363"/>
                <a:gd name="T113" fmla="*/ 28 h 247"/>
                <a:gd name="T114" fmla="*/ 128 w 363"/>
                <a:gd name="T115" fmla="*/ 22 h 247"/>
                <a:gd name="T116" fmla="*/ 124 w 363"/>
                <a:gd name="T117" fmla="*/ 5 h 247"/>
                <a:gd name="T118" fmla="*/ 131 w 363"/>
                <a:gd name="T119" fmla="*/ 0 h 247"/>
                <a:gd name="T120" fmla="*/ 163 w 363"/>
                <a:gd name="T121" fmla="*/ 0 h 2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63" h="247">
                  <a:moveTo>
                    <a:pt x="164" y="0"/>
                  </a:moveTo>
                  <a:lnTo>
                    <a:pt x="166" y="0"/>
                  </a:lnTo>
                  <a:lnTo>
                    <a:pt x="171" y="0"/>
                  </a:lnTo>
                  <a:lnTo>
                    <a:pt x="172" y="0"/>
                  </a:lnTo>
                  <a:lnTo>
                    <a:pt x="173" y="0"/>
                  </a:lnTo>
                  <a:lnTo>
                    <a:pt x="173" y="0"/>
                  </a:lnTo>
                  <a:lnTo>
                    <a:pt x="174" y="0"/>
                  </a:lnTo>
                  <a:lnTo>
                    <a:pt x="175" y="0"/>
                  </a:lnTo>
                  <a:lnTo>
                    <a:pt x="177" y="0"/>
                  </a:lnTo>
                  <a:lnTo>
                    <a:pt x="179" y="0"/>
                  </a:lnTo>
                  <a:lnTo>
                    <a:pt x="181" y="0"/>
                  </a:lnTo>
                  <a:lnTo>
                    <a:pt x="182" y="0"/>
                  </a:lnTo>
                  <a:lnTo>
                    <a:pt x="183" y="0"/>
                  </a:lnTo>
                  <a:lnTo>
                    <a:pt x="186" y="0"/>
                  </a:lnTo>
                  <a:lnTo>
                    <a:pt x="187" y="0"/>
                  </a:lnTo>
                  <a:lnTo>
                    <a:pt x="188" y="0"/>
                  </a:lnTo>
                  <a:lnTo>
                    <a:pt x="189" y="0"/>
                  </a:lnTo>
                  <a:lnTo>
                    <a:pt x="191" y="0"/>
                  </a:lnTo>
                  <a:lnTo>
                    <a:pt x="192" y="0"/>
                  </a:lnTo>
                  <a:lnTo>
                    <a:pt x="193" y="0"/>
                  </a:lnTo>
                  <a:lnTo>
                    <a:pt x="196" y="0"/>
                  </a:lnTo>
                  <a:lnTo>
                    <a:pt x="197" y="0"/>
                  </a:lnTo>
                  <a:lnTo>
                    <a:pt x="198" y="0"/>
                  </a:lnTo>
                  <a:lnTo>
                    <a:pt x="199" y="0"/>
                  </a:lnTo>
                  <a:lnTo>
                    <a:pt x="200" y="0"/>
                  </a:lnTo>
                  <a:lnTo>
                    <a:pt x="200" y="0"/>
                  </a:lnTo>
                  <a:lnTo>
                    <a:pt x="201" y="0"/>
                  </a:lnTo>
                  <a:lnTo>
                    <a:pt x="204" y="0"/>
                  </a:lnTo>
                  <a:lnTo>
                    <a:pt x="205" y="0"/>
                  </a:lnTo>
                  <a:lnTo>
                    <a:pt x="206" y="0"/>
                  </a:lnTo>
                  <a:lnTo>
                    <a:pt x="207" y="0"/>
                  </a:lnTo>
                  <a:lnTo>
                    <a:pt x="212" y="0"/>
                  </a:lnTo>
                  <a:lnTo>
                    <a:pt x="213" y="0"/>
                  </a:lnTo>
                  <a:lnTo>
                    <a:pt x="214" y="0"/>
                  </a:lnTo>
                  <a:lnTo>
                    <a:pt x="215" y="0"/>
                  </a:lnTo>
                  <a:lnTo>
                    <a:pt x="218" y="0"/>
                  </a:lnTo>
                  <a:lnTo>
                    <a:pt x="220" y="0"/>
                  </a:lnTo>
                  <a:lnTo>
                    <a:pt x="222" y="0"/>
                  </a:lnTo>
                  <a:lnTo>
                    <a:pt x="223" y="0"/>
                  </a:lnTo>
                  <a:lnTo>
                    <a:pt x="224" y="0"/>
                  </a:lnTo>
                  <a:lnTo>
                    <a:pt x="226" y="0"/>
                  </a:lnTo>
                  <a:lnTo>
                    <a:pt x="227" y="0"/>
                  </a:lnTo>
                  <a:lnTo>
                    <a:pt x="229" y="0"/>
                  </a:lnTo>
                  <a:lnTo>
                    <a:pt x="233" y="0"/>
                  </a:lnTo>
                  <a:lnTo>
                    <a:pt x="235" y="0"/>
                  </a:lnTo>
                  <a:lnTo>
                    <a:pt x="239" y="0"/>
                  </a:lnTo>
                  <a:lnTo>
                    <a:pt x="240" y="0"/>
                  </a:lnTo>
                  <a:lnTo>
                    <a:pt x="242" y="0"/>
                  </a:lnTo>
                  <a:lnTo>
                    <a:pt x="244" y="0"/>
                  </a:lnTo>
                  <a:lnTo>
                    <a:pt x="246" y="0"/>
                  </a:lnTo>
                  <a:lnTo>
                    <a:pt x="247" y="0"/>
                  </a:lnTo>
                  <a:lnTo>
                    <a:pt x="249" y="0"/>
                  </a:lnTo>
                  <a:lnTo>
                    <a:pt x="250" y="0"/>
                  </a:lnTo>
                  <a:lnTo>
                    <a:pt x="251" y="0"/>
                  </a:lnTo>
                  <a:lnTo>
                    <a:pt x="255" y="0"/>
                  </a:lnTo>
                  <a:lnTo>
                    <a:pt x="255" y="0"/>
                  </a:lnTo>
                  <a:lnTo>
                    <a:pt x="256" y="0"/>
                  </a:lnTo>
                  <a:lnTo>
                    <a:pt x="257" y="0"/>
                  </a:lnTo>
                  <a:lnTo>
                    <a:pt x="259" y="0"/>
                  </a:lnTo>
                  <a:lnTo>
                    <a:pt x="260" y="0"/>
                  </a:lnTo>
                  <a:lnTo>
                    <a:pt x="261" y="0"/>
                  </a:lnTo>
                  <a:lnTo>
                    <a:pt x="263" y="0"/>
                  </a:lnTo>
                  <a:lnTo>
                    <a:pt x="266" y="0"/>
                  </a:lnTo>
                  <a:lnTo>
                    <a:pt x="270" y="0"/>
                  </a:lnTo>
                  <a:lnTo>
                    <a:pt x="273" y="0"/>
                  </a:lnTo>
                  <a:lnTo>
                    <a:pt x="274" y="0"/>
                  </a:lnTo>
                  <a:lnTo>
                    <a:pt x="275" y="0"/>
                  </a:lnTo>
                  <a:lnTo>
                    <a:pt x="276" y="0"/>
                  </a:lnTo>
                  <a:lnTo>
                    <a:pt x="277" y="0"/>
                  </a:lnTo>
                  <a:lnTo>
                    <a:pt x="278" y="0"/>
                  </a:lnTo>
                  <a:lnTo>
                    <a:pt x="280" y="0"/>
                  </a:lnTo>
                  <a:lnTo>
                    <a:pt x="281" y="0"/>
                  </a:lnTo>
                  <a:lnTo>
                    <a:pt x="282" y="0"/>
                  </a:lnTo>
                  <a:lnTo>
                    <a:pt x="283" y="0"/>
                  </a:lnTo>
                  <a:lnTo>
                    <a:pt x="284" y="0"/>
                  </a:lnTo>
                  <a:lnTo>
                    <a:pt x="286" y="0"/>
                  </a:lnTo>
                  <a:lnTo>
                    <a:pt x="287" y="0"/>
                  </a:lnTo>
                  <a:lnTo>
                    <a:pt x="289" y="0"/>
                  </a:lnTo>
                  <a:lnTo>
                    <a:pt x="291" y="0"/>
                  </a:lnTo>
                  <a:lnTo>
                    <a:pt x="292" y="0"/>
                  </a:lnTo>
                  <a:lnTo>
                    <a:pt x="293" y="0"/>
                  </a:lnTo>
                  <a:lnTo>
                    <a:pt x="294" y="0"/>
                  </a:lnTo>
                  <a:lnTo>
                    <a:pt x="295" y="0"/>
                  </a:lnTo>
                  <a:lnTo>
                    <a:pt x="297" y="0"/>
                  </a:lnTo>
                  <a:lnTo>
                    <a:pt x="298" y="0"/>
                  </a:lnTo>
                  <a:lnTo>
                    <a:pt x="299" y="0"/>
                  </a:lnTo>
                  <a:lnTo>
                    <a:pt x="301" y="0"/>
                  </a:lnTo>
                  <a:lnTo>
                    <a:pt x="302" y="0"/>
                  </a:lnTo>
                  <a:lnTo>
                    <a:pt x="303" y="0"/>
                  </a:lnTo>
                  <a:lnTo>
                    <a:pt x="304" y="0"/>
                  </a:lnTo>
                  <a:lnTo>
                    <a:pt x="307" y="0"/>
                  </a:lnTo>
                  <a:lnTo>
                    <a:pt x="308" y="0"/>
                  </a:lnTo>
                  <a:lnTo>
                    <a:pt x="309" y="0"/>
                  </a:lnTo>
                  <a:lnTo>
                    <a:pt x="309" y="0"/>
                  </a:lnTo>
                  <a:lnTo>
                    <a:pt x="310" y="0"/>
                  </a:lnTo>
                  <a:lnTo>
                    <a:pt x="311" y="0"/>
                  </a:lnTo>
                  <a:lnTo>
                    <a:pt x="312" y="0"/>
                  </a:lnTo>
                  <a:lnTo>
                    <a:pt x="313" y="0"/>
                  </a:lnTo>
                  <a:lnTo>
                    <a:pt x="324" y="0"/>
                  </a:lnTo>
                  <a:lnTo>
                    <a:pt x="326" y="0"/>
                  </a:lnTo>
                  <a:lnTo>
                    <a:pt x="327" y="0"/>
                  </a:lnTo>
                  <a:lnTo>
                    <a:pt x="328" y="0"/>
                  </a:lnTo>
                  <a:lnTo>
                    <a:pt x="329" y="0"/>
                  </a:lnTo>
                  <a:lnTo>
                    <a:pt x="332" y="0"/>
                  </a:lnTo>
                  <a:lnTo>
                    <a:pt x="333" y="0"/>
                  </a:lnTo>
                  <a:lnTo>
                    <a:pt x="335" y="0"/>
                  </a:lnTo>
                  <a:lnTo>
                    <a:pt x="337" y="0"/>
                  </a:lnTo>
                  <a:lnTo>
                    <a:pt x="343" y="0"/>
                  </a:lnTo>
                  <a:lnTo>
                    <a:pt x="349" y="0"/>
                  </a:lnTo>
                  <a:lnTo>
                    <a:pt x="350" y="0"/>
                  </a:lnTo>
                  <a:lnTo>
                    <a:pt x="352" y="0"/>
                  </a:lnTo>
                  <a:lnTo>
                    <a:pt x="353" y="0"/>
                  </a:lnTo>
                  <a:lnTo>
                    <a:pt x="354" y="0"/>
                  </a:lnTo>
                  <a:lnTo>
                    <a:pt x="355" y="0"/>
                  </a:lnTo>
                  <a:lnTo>
                    <a:pt x="357" y="0"/>
                  </a:lnTo>
                  <a:lnTo>
                    <a:pt x="359" y="0"/>
                  </a:lnTo>
                  <a:lnTo>
                    <a:pt x="362" y="0"/>
                  </a:lnTo>
                  <a:lnTo>
                    <a:pt x="362" y="1"/>
                  </a:lnTo>
                  <a:lnTo>
                    <a:pt x="362" y="2"/>
                  </a:lnTo>
                  <a:lnTo>
                    <a:pt x="362" y="4"/>
                  </a:lnTo>
                  <a:lnTo>
                    <a:pt x="362" y="5"/>
                  </a:lnTo>
                  <a:lnTo>
                    <a:pt x="362" y="6"/>
                  </a:lnTo>
                  <a:lnTo>
                    <a:pt x="362" y="7"/>
                  </a:lnTo>
                  <a:lnTo>
                    <a:pt x="362" y="8"/>
                  </a:lnTo>
                  <a:lnTo>
                    <a:pt x="362" y="9"/>
                  </a:lnTo>
                  <a:lnTo>
                    <a:pt x="362" y="10"/>
                  </a:lnTo>
                  <a:lnTo>
                    <a:pt x="362" y="11"/>
                  </a:lnTo>
                  <a:lnTo>
                    <a:pt x="362" y="14"/>
                  </a:lnTo>
                  <a:lnTo>
                    <a:pt x="362" y="15"/>
                  </a:lnTo>
                  <a:lnTo>
                    <a:pt x="362" y="17"/>
                  </a:lnTo>
                  <a:lnTo>
                    <a:pt x="362" y="18"/>
                  </a:lnTo>
                  <a:lnTo>
                    <a:pt x="362" y="21"/>
                  </a:lnTo>
                  <a:lnTo>
                    <a:pt x="362" y="23"/>
                  </a:lnTo>
                  <a:lnTo>
                    <a:pt x="362" y="24"/>
                  </a:lnTo>
                  <a:lnTo>
                    <a:pt x="362" y="25"/>
                  </a:lnTo>
                  <a:lnTo>
                    <a:pt x="362" y="26"/>
                  </a:lnTo>
                  <a:lnTo>
                    <a:pt x="362" y="27"/>
                  </a:lnTo>
                  <a:lnTo>
                    <a:pt x="362" y="28"/>
                  </a:lnTo>
                  <a:lnTo>
                    <a:pt x="362" y="31"/>
                  </a:lnTo>
                  <a:lnTo>
                    <a:pt x="362" y="32"/>
                  </a:lnTo>
                  <a:lnTo>
                    <a:pt x="362" y="36"/>
                  </a:lnTo>
                  <a:lnTo>
                    <a:pt x="362" y="38"/>
                  </a:lnTo>
                  <a:lnTo>
                    <a:pt x="362" y="39"/>
                  </a:lnTo>
                  <a:lnTo>
                    <a:pt x="362" y="40"/>
                  </a:lnTo>
                  <a:lnTo>
                    <a:pt x="362" y="41"/>
                  </a:lnTo>
                  <a:lnTo>
                    <a:pt x="362" y="42"/>
                  </a:lnTo>
                  <a:lnTo>
                    <a:pt x="362" y="46"/>
                  </a:lnTo>
                  <a:lnTo>
                    <a:pt x="362" y="47"/>
                  </a:lnTo>
                  <a:lnTo>
                    <a:pt x="362" y="48"/>
                  </a:lnTo>
                  <a:lnTo>
                    <a:pt x="362" y="49"/>
                  </a:lnTo>
                  <a:lnTo>
                    <a:pt x="362" y="50"/>
                  </a:lnTo>
                  <a:lnTo>
                    <a:pt x="362" y="52"/>
                  </a:lnTo>
                  <a:lnTo>
                    <a:pt x="362" y="53"/>
                  </a:lnTo>
                  <a:lnTo>
                    <a:pt x="362" y="55"/>
                  </a:lnTo>
                  <a:lnTo>
                    <a:pt x="362" y="57"/>
                  </a:lnTo>
                  <a:lnTo>
                    <a:pt x="362" y="58"/>
                  </a:lnTo>
                  <a:lnTo>
                    <a:pt x="362" y="59"/>
                  </a:lnTo>
                  <a:lnTo>
                    <a:pt x="362" y="60"/>
                  </a:lnTo>
                  <a:lnTo>
                    <a:pt x="362" y="63"/>
                  </a:lnTo>
                  <a:lnTo>
                    <a:pt x="362" y="64"/>
                  </a:lnTo>
                  <a:lnTo>
                    <a:pt x="362" y="65"/>
                  </a:lnTo>
                  <a:lnTo>
                    <a:pt x="362" y="65"/>
                  </a:lnTo>
                  <a:lnTo>
                    <a:pt x="362" y="67"/>
                  </a:lnTo>
                  <a:lnTo>
                    <a:pt x="362" y="68"/>
                  </a:lnTo>
                  <a:lnTo>
                    <a:pt x="362" y="70"/>
                  </a:lnTo>
                  <a:lnTo>
                    <a:pt x="362" y="72"/>
                  </a:lnTo>
                  <a:lnTo>
                    <a:pt x="362" y="73"/>
                  </a:lnTo>
                  <a:lnTo>
                    <a:pt x="362" y="74"/>
                  </a:lnTo>
                  <a:lnTo>
                    <a:pt x="362" y="77"/>
                  </a:lnTo>
                  <a:lnTo>
                    <a:pt x="363" y="77"/>
                  </a:lnTo>
                  <a:lnTo>
                    <a:pt x="363" y="78"/>
                  </a:lnTo>
                  <a:lnTo>
                    <a:pt x="363" y="80"/>
                  </a:lnTo>
                  <a:lnTo>
                    <a:pt x="363" y="82"/>
                  </a:lnTo>
                  <a:lnTo>
                    <a:pt x="363" y="83"/>
                  </a:lnTo>
                  <a:lnTo>
                    <a:pt x="363" y="84"/>
                  </a:lnTo>
                  <a:lnTo>
                    <a:pt x="363" y="85"/>
                  </a:lnTo>
                  <a:lnTo>
                    <a:pt x="363" y="89"/>
                  </a:lnTo>
                  <a:lnTo>
                    <a:pt x="363" y="90"/>
                  </a:lnTo>
                  <a:lnTo>
                    <a:pt x="363" y="91"/>
                  </a:lnTo>
                  <a:lnTo>
                    <a:pt x="363" y="93"/>
                  </a:lnTo>
                  <a:lnTo>
                    <a:pt x="363" y="94"/>
                  </a:lnTo>
                  <a:lnTo>
                    <a:pt x="363" y="97"/>
                  </a:lnTo>
                  <a:lnTo>
                    <a:pt x="363" y="99"/>
                  </a:lnTo>
                  <a:lnTo>
                    <a:pt x="363" y="101"/>
                  </a:lnTo>
                  <a:lnTo>
                    <a:pt x="363" y="106"/>
                  </a:lnTo>
                  <a:lnTo>
                    <a:pt x="363" y="110"/>
                  </a:lnTo>
                  <a:lnTo>
                    <a:pt x="363" y="111"/>
                  </a:lnTo>
                  <a:lnTo>
                    <a:pt x="363" y="112"/>
                  </a:lnTo>
                  <a:lnTo>
                    <a:pt x="363" y="114"/>
                  </a:lnTo>
                  <a:lnTo>
                    <a:pt x="363" y="115"/>
                  </a:lnTo>
                  <a:lnTo>
                    <a:pt x="363" y="116"/>
                  </a:lnTo>
                  <a:lnTo>
                    <a:pt x="363" y="117"/>
                  </a:lnTo>
                  <a:lnTo>
                    <a:pt x="363" y="118"/>
                  </a:lnTo>
                  <a:lnTo>
                    <a:pt x="363" y="119"/>
                  </a:lnTo>
                  <a:lnTo>
                    <a:pt x="363" y="123"/>
                  </a:lnTo>
                  <a:lnTo>
                    <a:pt x="363" y="131"/>
                  </a:lnTo>
                  <a:lnTo>
                    <a:pt x="363" y="132"/>
                  </a:lnTo>
                  <a:lnTo>
                    <a:pt x="363" y="136"/>
                  </a:lnTo>
                  <a:lnTo>
                    <a:pt x="363" y="137"/>
                  </a:lnTo>
                  <a:lnTo>
                    <a:pt x="363" y="143"/>
                  </a:lnTo>
                  <a:lnTo>
                    <a:pt x="363" y="146"/>
                  </a:lnTo>
                  <a:lnTo>
                    <a:pt x="363" y="153"/>
                  </a:lnTo>
                  <a:lnTo>
                    <a:pt x="363" y="154"/>
                  </a:lnTo>
                  <a:lnTo>
                    <a:pt x="363" y="166"/>
                  </a:lnTo>
                  <a:lnTo>
                    <a:pt x="363" y="171"/>
                  </a:lnTo>
                  <a:lnTo>
                    <a:pt x="363" y="174"/>
                  </a:lnTo>
                  <a:lnTo>
                    <a:pt x="363" y="176"/>
                  </a:lnTo>
                  <a:lnTo>
                    <a:pt x="363" y="177"/>
                  </a:lnTo>
                  <a:lnTo>
                    <a:pt x="363" y="179"/>
                  </a:lnTo>
                  <a:lnTo>
                    <a:pt x="363" y="183"/>
                  </a:lnTo>
                  <a:lnTo>
                    <a:pt x="363" y="185"/>
                  </a:lnTo>
                  <a:lnTo>
                    <a:pt x="363" y="186"/>
                  </a:lnTo>
                  <a:lnTo>
                    <a:pt x="363" y="187"/>
                  </a:lnTo>
                  <a:lnTo>
                    <a:pt x="363" y="190"/>
                  </a:lnTo>
                  <a:lnTo>
                    <a:pt x="363" y="190"/>
                  </a:lnTo>
                  <a:lnTo>
                    <a:pt x="363" y="192"/>
                  </a:lnTo>
                  <a:lnTo>
                    <a:pt x="363" y="193"/>
                  </a:lnTo>
                  <a:lnTo>
                    <a:pt x="363" y="194"/>
                  </a:lnTo>
                  <a:lnTo>
                    <a:pt x="363" y="195"/>
                  </a:lnTo>
                  <a:lnTo>
                    <a:pt x="363" y="196"/>
                  </a:lnTo>
                  <a:lnTo>
                    <a:pt x="363" y="197"/>
                  </a:lnTo>
                  <a:lnTo>
                    <a:pt x="363" y="199"/>
                  </a:lnTo>
                  <a:lnTo>
                    <a:pt x="363" y="200"/>
                  </a:lnTo>
                  <a:lnTo>
                    <a:pt x="363" y="201"/>
                  </a:lnTo>
                  <a:lnTo>
                    <a:pt x="363" y="201"/>
                  </a:lnTo>
                  <a:lnTo>
                    <a:pt x="363" y="203"/>
                  </a:lnTo>
                  <a:lnTo>
                    <a:pt x="361" y="203"/>
                  </a:lnTo>
                  <a:lnTo>
                    <a:pt x="360" y="202"/>
                  </a:lnTo>
                  <a:lnTo>
                    <a:pt x="359" y="202"/>
                  </a:lnTo>
                  <a:lnTo>
                    <a:pt x="358" y="202"/>
                  </a:lnTo>
                  <a:lnTo>
                    <a:pt x="355" y="203"/>
                  </a:lnTo>
                  <a:lnTo>
                    <a:pt x="352" y="203"/>
                  </a:lnTo>
                  <a:lnTo>
                    <a:pt x="350" y="203"/>
                  </a:lnTo>
                  <a:lnTo>
                    <a:pt x="347" y="203"/>
                  </a:lnTo>
                  <a:lnTo>
                    <a:pt x="338" y="203"/>
                  </a:lnTo>
                  <a:lnTo>
                    <a:pt x="336" y="203"/>
                  </a:lnTo>
                  <a:lnTo>
                    <a:pt x="332" y="203"/>
                  </a:lnTo>
                  <a:lnTo>
                    <a:pt x="329" y="203"/>
                  </a:lnTo>
                  <a:lnTo>
                    <a:pt x="328" y="203"/>
                  </a:lnTo>
                  <a:lnTo>
                    <a:pt x="327" y="203"/>
                  </a:lnTo>
                  <a:lnTo>
                    <a:pt x="326" y="203"/>
                  </a:lnTo>
                  <a:lnTo>
                    <a:pt x="324" y="203"/>
                  </a:lnTo>
                  <a:lnTo>
                    <a:pt x="323" y="203"/>
                  </a:lnTo>
                  <a:lnTo>
                    <a:pt x="321" y="203"/>
                  </a:lnTo>
                  <a:lnTo>
                    <a:pt x="320" y="203"/>
                  </a:lnTo>
                  <a:lnTo>
                    <a:pt x="319" y="203"/>
                  </a:lnTo>
                  <a:lnTo>
                    <a:pt x="312" y="203"/>
                  </a:lnTo>
                  <a:lnTo>
                    <a:pt x="311" y="203"/>
                  </a:lnTo>
                  <a:lnTo>
                    <a:pt x="310" y="204"/>
                  </a:lnTo>
                  <a:lnTo>
                    <a:pt x="309" y="205"/>
                  </a:lnTo>
                  <a:lnTo>
                    <a:pt x="309" y="207"/>
                  </a:lnTo>
                  <a:lnTo>
                    <a:pt x="309" y="207"/>
                  </a:lnTo>
                  <a:lnTo>
                    <a:pt x="308" y="208"/>
                  </a:lnTo>
                  <a:lnTo>
                    <a:pt x="307" y="207"/>
                  </a:lnTo>
                  <a:lnTo>
                    <a:pt x="306" y="207"/>
                  </a:lnTo>
                  <a:lnTo>
                    <a:pt x="304" y="205"/>
                  </a:lnTo>
                  <a:lnTo>
                    <a:pt x="303" y="205"/>
                  </a:lnTo>
                  <a:lnTo>
                    <a:pt x="302" y="205"/>
                  </a:lnTo>
                  <a:lnTo>
                    <a:pt x="301" y="205"/>
                  </a:lnTo>
                  <a:lnTo>
                    <a:pt x="300" y="205"/>
                  </a:lnTo>
                  <a:lnTo>
                    <a:pt x="299" y="205"/>
                  </a:lnTo>
                  <a:lnTo>
                    <a:pt x="298" y="205"/>
                  </a:lnTo>
                  <a:lnTo>
                    <a:pt x="297" y="205"/>
                  </a:lnTo>
                  <a:lnTo>
                    <a:pt x="297" y="207"/>
                  </a:lnTo>
                  <a:lnTo>
                    <a:pt x="295" y="205"/>
                  </a:lnTo>
                  <a:lnTo>
                    <a:pt x="294" y="204"/>
                  </a:lnTo>
                  <a:lnTo>
                    <a:pt x="293" y="204"/>
                  </a:lnTo>
                  <a:lnTo>
                    <a:pt x="293" y="203"/>
                  </a:lnTo>
                  <a:lnTo>
                    <a:pt x="292" y="203"/>
                  </a:lnTo>
                  <a:lnTo>
                    <a:pt x="291" y="203"/>
                  </a:lnTo>
                  <a:lnTo>
                    <a:pt x="291" y="202"/>
                  </a:lnTo>
                  <a:lnTo>
                    <a:pt x="290" y="202"/>
                  </a:lnTo>
                  <a:lnTo>
                    <a:pt x="289" y="202"/>
                  </a:lnTo>
                  <a:lnTo>
                    <a:pt x="289" y="201"/>
                  </a:lnTo>
                  <a:lnTo>
                    <a:pt x="287" y="201"/>
                  </a:lnTo>
                  <a:lnTo>
                    <a:pt x="286" y="201"/>
                  </a:lnTo>
                  <a:lnTo>
                    <a:pt x="285" y="202"/>
                  </a:lnTo>
                  <a:lnTo>
                    <a:pt x="284" y="202"/>
                  </a:lnTo>
                  <a:lnTo>
                    <a:pt x="283" y="202"/>
                  </a:lnTo>
                  <a:lnTo>
                    <a:pt x="282" y="202"/>
                  </a:lnTo>
                  <a:lnTo>
                    <a:pt x="282" y="202"/>
                  </a:lnTo>
                  <a:lnTo>
                    <a:pt x="281" y="203"/>
                  </a:lnTo>
                  <a:lnTo>
                    <a:pt x="281" y="204"/>
                  </a:lnTo>
                  <a:lnTo>
                    <a:pt x="280" y="204"/>
                  </a:lnTo>
                  <a:lnTo>
                    <a:pt x="280" y="205"/>
                  </a:lnTo>
                  <a:lnTo>
                    <a:pt x="278" y="205"/>
                  </a:lnTo>
                  <a:lnTo>
                    <a:pt x="277" y="205"/>
                  </a:lnTo>
                  <a:lnTo>
                    <a:pt x="276" y="205"/>
                  </a:lnTo>
                  <a:lnTo>
                    <a:pt x="274" y="205"/>
                  </a:lnTo>
                  <a:lnTo>
                    <a:pt x="273" y="205"/>
                  </a:lnTo>
                  <a:lnTo>
                    <a:pt x="272" y="205"/>
                  </a:lnTo>
                  <a:lnTo>
                    <a:pt x="269" y="205"/>
                  </a:lnTo>
                  <a:lnTo>
                    <a:pt x="268" y="205"/>
                  </a:lnTo>
                  <a:lnTo>
                    <a:pt x="268" y="204"/>
                  </a:lnTo>
                  <a:lnTo>
                    <a:pt x="267" y="204"/>
                  </a:lnTo>
                  <a:lnTo>
                    <a:pt x="267" y="203"/>
                  </a:lnTo>
                  <a:lnTo>
                    <a:pt x="266" y="203"/>
                  </a:lnTo>
                  <a:lnTo>
                    <a:pt x="265" y="204"/>
                  </a:lnTo>
                  <a:lnTo>
                    <a:pt x="263" y="203"/>
                  </a:lnTo>
                  <a:lnTo>
                    <a:pt x="261" y="203"/>
                  </a:lnTo>
                  <a:lnTo>
                    <a:pt x="261" y="204"/>
                  </a:lnTo>
                  <a:lnTo>
                    <a:pt x="260" y="204"/>
                  </a:lnTo>
                  <a:lnTo>
                    <a:pt x="259" y="204"/>
                  </a:lnTo>
                  <a:lnTo>
                    <a:pt x="257" y="205"/>
                  </a:lnTo>
                  <a:lnTo>
                    <a:pt x="256" y="205"/>
                  </a:lnTo>
                  <a:lnTo>
                    <a:pt x="255" y="204"/>
                  </a:lnTo>
                  <a:lnTo>
                    <a:pt x="253" y="204"/>
                  </a:lnTo>
                  <a:lnTo>
                    <a:pt x="252" y="204"/>
                  </a:lnTo>
                  <a:lnTo>
                    <a:pt x="251" y="204"/>
                  </a:lnTo>
                  <a:lnTo>
                    <a:pt x="250" y="205"/>
                  </a:lnTo>
                  <a:lnTo>
                    <a:pt x="249" y="205"/>
                  </a:lnTo>
                  <a:lnTo>
                    <a:pt x="248" y="205"/>
                  </a:lnTo>
                  <a:lnTo>
                    <a:pt x="247" y="208"/>
                  </a:lnTo>
                  <a:lnTo>
                    <a:pt x="246" y="208"/>
                  </a:lnTo>
                  <a:lnTo>
                    <a:pt x="244" y="209"/>
                  </a:lnTo>
                  <a:lnTo>
                    <a:pt x="243" y="209"/>
                  </a:lnTo>
                  <a:lnTo>
                    <a:pt x="243" y="210"/>
                  </a:lnTo>
                  <a:lnTo>
                    <a:pt x="241" y="210"/>
                  </a:lnTo>
                  <a:lnTo>
                    <a:pt x="240" y="209"/>
                  </a:lnTo>
                  <a:lnTo>
                    <a:pt x="239" y="209"/>
                  </a:lnTo>
                  <a:lnTo>
                    <a:pt x="239" y="210"/>
                  </a:lnTo>
                  <a:lnTo>
                    <a:pt x="238" y="210"/>
                  </a:lnTo>
                  <a:lnTo>
                    <a:pt x="238" y="211"/>
                  </a:lnTo>
                  <a:lnTo>
                    <a:pt x="237" y="211"/>
                  </a:lnTo>
                  <a:lnTo>
                    <a:pt x="235" y="211"/>
                  </a:lnTo>
                  <a:lnTo>
                    <a:pt x="234" y="211"/>
                  </a:lnTo>
                  <a:lnTo>
                    <a:pt x="234" y="212"/>
                  </a:lnTo>
                  <a:lnTo>
                    <a:pt x="234" y="211"/>
                  </a:lnTo>
                  <a:lnTo>
                    <a:pt x="233" y="211"/>
                  </a:lnTo>
                  <a:lnTo>
                    <a:pt x="232" y="211"/>
                  </a:lnTo>
                  <a:lnTo>
                    <a:pt x="231" y="211"/>
                  </a:lnTo>
                  <a:lnTo>
                    <a:pt x="230" y="211"/>
                  </a:lnTo>
                  <a:lnTo>
                    <a:pt x="230" y="210"/>
                  </a:lnTo>
                  <a:lnTo>
                    <a:pt x="229" y="210"/>
                  </a:lnTo>
                  <a:lnTo>
                    <a:pt x="227" y="210"/>
                  </a:lnTo>
                  <a:lnTo>
                    <a:pt x="227" y="210"/>
                  </a:lnTo>
                  <a:lnTo>
                    <a:pt x="226" y="209"/>
                  </a:lnTo>
                  <a:lnTo>
                    <a:pt x="224" y="209"/>
                  </a:lnTo>
                  <a:lnTo>
                    <a:pt x="223" y="210"/>
                  </a:lnTo>
                  <a:lnTo>
                    <a:pt x="223" y="209"/>
                  </a:lnTo>
                  <a:lnTo>
                    <a:pt x="222" y="209"/>
                  </a:lnTo>
                  <a:lnTo>
                    <a:pt x="221" y="209"/>
                  </a:lnTo>
                  <a:lnTo>
                    <a:pt x="220" y="209"/>
                  </a:lnTo>
                  <a:lnTo>
                    <a:pt x="220" y="210"/>
                  </a:lnTo>
                  <a:lnTo>
                    <a:pt x="218" y="210"/>
                  </a:lnTo>
                  <a:lnTo>
                    <a:pt x="218" y="209"/>
                  </a:lnTo>
                  <a:lnTo>
                    <a:pt x="217" y="210"/>
                  </a:lnTo>
                  <a:lnTo>
                    <a:pt x="216" y="210"/>
                  </a:lnTo>
                  <a:lnTo>
                    <a:pt x="216" y="211"/>
                  </a:lnTo>
                  <a:lnTo>
                    <a:pt x="215" y="211"/>
                  </a:lnTo>
                  <a:lnTo>
                    <a:pt x="215" y="210"/>
                  </a:lnTo>
                  <a:lnTo>
                    <a:pt x="215" y="211"/>
                  </a:lnTo>
                  <a:lnTo>
                    <a:pt x="214" y="211"/>
                  </a:lnTo>
                  <a:lnTo>
                    <a:pt x="213" y="211"/>
                  </a:lnTo>
                  <a:lnTo>
                    <a:pt x="213" y="210"/>
                  </a:lnTo>
                  <a:lnTo>
                    <a:pt x="212" y="210"/>
                  </a:lnTo>
                  <a:lnTo>
                    <a:pt x="210" y="211"/>
                  </a:lnTo>
                  <a:lnTo>
                    <a:pt x="209" y="211"/>
                  </a:lnTo>
                  <a:lnTo>
                    <a:pt x="209" y="212"/>
                  </a:lnTo>
                  <a:lnTo>
                    <a:pt x="208" y="212"/>
                  </a:lnTo>
                  <a:lnTo>
                    <a:pt x="208" y="211"/>
                  </a:lnTo>
                  <a:lnTo>
                    <a:pt x="207" y="212"/>
                  </a:lnTo>
                  <a:lnTo>
                    <a:pt x="206" y="212"/>
                  </a:lnTo>
                  <a:lnTo>
                    <a:pt x="205" y="212"/>
                  </a:lnTo>
                  <a:lnTo>
                    <a:pt x="204" y="212"/>
                  </a:lnTo>
                  <a:lnTo>
                    <a:pt x="203" y="212"/>
                  </a:lnTo>
                  <a:lnTo>
                    <a:pt x="201" y="213"/>
                  </a:lnTo>
                  <a:lnTo>
                    <a:pt x="201" y="212"/>
                  </a:lnTo>
                  <a:lnTo>
                    <a:pt x="200" y="212"/>
                  </a:lnTo>
                  <a:lnTo>
                    <a:pt x="200" y="213"/>
                  </a:lnTo>
                  <a:lnTo>
                    <a:pt x="200" y="213"/>
                  </a:lnTo>
                  <a:lnTo>
                    <a:pt x="200" y="214"/>
                  </a:lnTo>
                  <a:lnTo>
                    <a:pt x="199" y="214"/>
                  </a:lnTo>
                  <a:lnTo>
                    <a:pt x="198" y="214"/>
                  </a:lnTo>
                  <a:lnTo>
                    <a:pt x="198" y="216"/>
                  </a:lnTo>
                  <a:lnTo>
                    <a:pt x="197" y="216"/>
                  </a:lnTo>
                  <a:lnTo>
                    <a:pt x="197" y="214"/>
                  </a:lnTo>
                  <a:lnTo>
                    <a:pt x="196" y="214"/>
                  </a:lnTo>
                  <a:lnTo>
                    <a:pt x="196" y="216"/>
                  </a:lnTo>
                  <a:lnTo>
                    <a:pt x="196" y="217"/>
                  </a:lnTo>
                  <a:lnTo>
                    <a:pt x="195" y="217"/>
                  </a:lnTo>
                  <a:lnTo>
                    <a:pt x="193" y="217"/>
                  </a:lnTo>
                  <a:lnTo>
                    <a:pt x="192" y="217"/>
                  </a:lnTo>
                  <a:lnTo>
                    <a:pt x="191" y="217"/>
                  </a:lnTo>
                  <a:lnTo>
                    <a:pt x="190" y="217"/>
                  </a:lnTo>
                  <a:lnTo>
                    <a:pt x="189" y="217"/>
                  </a:lnTo>
                  <a:lnTo>
                    <a:pt x="189" y="218"/>
                  </a:lnTo>
                  <a:lnTo>
                    <a:pt x="188" y="218"/>
                  </a:lnTo>
                  <a:lnTo>
                    <a:pt x="187" y="218"/>
                  </a:lnTo>
                  <a:lnTo>
                    <a:pt x="186" y="218"/>
                  </a:lnTo>
                  <a:lnTo>
                    <a:pt x="184" y="218"/>
                  </a:lnTo>
                  <a:lnTo>
                    <a:pt x="184" y="219"/>
                  </a:lnTo>
                  <a:lnTo>
                    <a:pt x="183" y="219"/>
                  </a:lnTo>
                  <a:lnTo>
                    <a:pt x="183" y="220"/>
                  </a:lnTo>
                  <a:lnTo>
                    <a:pt x="184" y="220"/>
                  </a:lnTo>
                  <a:lnTo>
                    <a:pt x="186" y="221"/>
                  </a:lnTo>
                  <a:lnTo>
                    <a:pt x="186" y="222"/>
                  </a:lnTo>
                  <a:lnTo>
                    <a:pt x="184" y="222"/>
                  </a:lnTo>
                  <a:lnTo>
                    <a:pt x="183" y="221"/>
                  </a:lnTo>
                  <a:lnTo>
                    <a:pt x="182" y="220"/>
                  </a:lnTo>
                  <a:lnTo>
                    <a:pt x="182" y="219"/>
                  </a:lnTo>
                  <a:lnTo>
                    <a:pt x="182" y="218"/>
                  </a:lnTo>
                  <a:lnTo>
                    <a:pt x="181" y="219"/>
                  </a:lnTo>
                  <a:lnTo>
                    <a:pt x="181" y="220"/>
                  </a:lnTo>
                  <a:lnTo>
                    <a:pt x="181" y="221"/>
                  </a:lnTo>
                  <a:lnTo>
                    <a:pt x="181" y="222"/>
                  </a:lnTo>
                  <a:lnTo>
                    <a:pt x="180" y="222"/>
                  </a:lnTo>
                  <a:lnTo>
                    <a:pt x="179" y="221"/>
                  </a:lnTo>
                  <a:lnTo>
                    <a:pt x="178" y="221"/>
                  </a:lnTo>
                  <a:lnTo>
                    <a:pt x="177" y="220"/>
                  </a:lnTo>
                  <a:lnTo>
                    <a:pt x="175" y="220"/>
                  </a:lnTo>
                  <a:lnTo>
                    <a:pt x="175" y="219"/>
                  </a:lnTo>
                  <a:lnTo>
                    <a:pt x="174" y="219"/>
                  </a:lnTo>
                  <a:lnTo>
                    <a:pt x="173" y="220"/>
                  </a:lnTo>
                  <a:lnTo>
                    <a:pt x="173" y="220"/>
                  </a:lnTo>
                  <a:lnTo>
                    <a:pt x="172" y="220"/>
                  </a:lnTo>
                  <a:lnTo>
                    <a:pt x="171" y="220"/>
                  </a:lnTo>
                  <a:lnTo>
                    <a:pt x="170" y="220"/>
                  </a:lnTo>
                  <a:lnTo>
                    <a:pt x="170" y="221"/>
                  </a:lnTo>
                  <a:lnTo>
                    <a:pt x="170" y="222"/>
                  </a:lnTo>
                  <a:lnTo>
                    <a:pt x="169" y="222"/>
                  </a:lnTo>
                  <a:lnTo>
                    <a:pt x="169" y="221"/>
                  </a:lnTo>
                  <a:lnTo>
                    <a:pt x="167" y="221"/>
                  </a:lnTo>
                  <a:lnTo>
                    <a:pt x="167" y="222"/>
                  </a:lnTo>
                  <a:lnTo>
                    <a:pt x="165" y="222"/>
                  </a:lnTo>
                  <a:lnTo>
                    <a:pt x="164" y="222"/>
                  </a:lnTo>
                  <a:lnTo>
                    <a:pt x="164" y="224"/>
                  </a:lnTo>
                  <a:lnTo>
                    <a:pt x="163" y="222"/>
                  </a:lnTo>
                  <a:lnTo>
                    <a:pt x="162" y="222"/>
                  </a:lnTo>
                  <a:lnTo>
                    <a:pt x="162" y="221"/>
                  </a:lnTo>
                  <a:lnTo>
                    <a:pt x="161" y="221"/>
                  </a:lnTo>
                  <a:lnTo>
                    <a:pt x="161" y="222"/>
                  </a:lnTo>
                  <a:lnTo>
                    <a:pt x="160" y="224"/>
                  </a:lnTo>
                  <a:lnTo>
                    <a:pt x="158" y="225"/>
                  </a:lnTo>
                  <a:lnTo>
                    <a:pt x="157" y="225"/>
                  </a:lnTo>
                  <a:lnTo>
                    <a:pt x="156" y="224"/>
                  </a:lnTo>
                  <a:lnTo>
                    <a:pt x="155" y="224"/>
                  </a:lnTo>
                  <a:lnTo>
                    <a:pt x="154" y="224"/>
                  </a:lnTo>
                  <a:lnTo>
                    <a:pt x="153" y="224"/>
                  </a:lnTo>
                  <a:lnTo>
                    <a:pt x="152" y="224"/>
                  </a:lnTo>
                  <a:lnTo>
                    <a:pt x="152" y="225"/>
                  </a:lnTo>
                  <a:lnTo>
                    <a:pt x="150" y="225"/>
                  </a:lnTo>
                  <a:lnTo>
                    <a:pt x="149" y="225"/>
                  </a:lnTo>
                  <a:lnTo>
                    <a:pt x="149" y="224"/>
                  </a:lnTo>
                  <a:lnTo>
                    <a:pt x="148" y="224"/>
                  </a:lnTo>
                  <a:lnTo>
                    <a:pt x="148" y="225"/>
                  </a:lnTo>
                  <a:lnTo>
                    <a:pt x="148" y="224"/>
                  </a:lnTo>
                  <a:lnTo>
                    <a:pt x="147" y="224"/>
                  </a:lnTo>
                  <a:lnTo>
                    <a:pt x="146" y="224"/>
                  </a:lnTo>
                  <a:lnTo>
                    <a:pt x="145" y="224"/>
                  </a:lnTo>
                  <a:lnTo>
                    <a:pt x="145" y="224"/>
                  </a:lnTo>
                  <a:lnTo>
                    <a:pt x="143" y="224"/>
                  </a:lnTo>
                  <a:lnTo>
                    <a:pt x="141" y="224"/>
                  </a:lnTo>
                  <a:lnTo>
                    <a:pt x="140" y="224"/>
                  </a:lnTo>
                  <a:lnTo>
                    <a:pt x="139" y="224"/>
                  </a:lnTo>
                  <a:lnTo>
                    <a:pt x="138" y="224"/>
                  </a:lnTo>
                  <a:lnTo>
                    <a:pt x="137" y="224"/>
                  </a:lnTo>
                  <a:lnTo>
                    <a:pt x="136" y="222"/>
                  </a:lnTo>
                  <a:lnTo>
                    <a:pt x="135" y="222"/>
                  </a:lnTo>
                  <a:lnTo>
                    <a:pt x="133" y="222"/>
                  </a:lnTo>
                  <a:lnTo>
                    <a:pt x="133" y="224"/>
                  </a:lnTo>
                  <a:lnTo>
                    <a:pt x="132" y="224"/>
                  </a:lnTo>
                  <a:lnTo>
                    <a:pt x="131" y="224"/>
                  </a:lnTo>
                  <a:lnTo>
                    <a:pt x="130" y="224"/>
                  </a:lnTo>
                  <a:lnTo>
                    <a:pt x="129" y="224"/>
                  </a:lnTo>
                  <a:lnTo>
                    <a:pt x="129" y="222"/>
                  </a:lnTo>
                  <a:lnTo>
                    <a:pt x="128" y="222"/>
                  </a:lnTo>
                  <a:lnTo>
                    <a:pt x="127" y="222"/>
                  </a:lnTo>
                  <a:lnTo>
                    <a:pt x="126" y="224"/>
                  </a:lnTo>
                  <a:lnTo>
                    <a:pt x="126" y="222"/>
                  </a:lnTo>
                  <a:lnTo>
                    <a:pt x="126" y="221"/>
                  </a:lnTo>
                  <a:lnTo>
                    <a:pt x="124" y="221"/>
                  </a:lnTo>
                  <a:lnTo>
                    <a:pt x="124" y="220"/>
                  </a:lnTo>
                  <a:lnTo>
                    <a:pt x="123" y="220"/>
                  </a:lnTo>
                  <a:lnTo>
                    <a:pt x="122" y="220"/>
                  </a:lnTo>
                  <a:lnTo>
                    <a:pt x="122" y="221"/>
                  </a:lnTo>
                  <a:lnTo>
                    <a:pt x="121" y="221"/>
                  </a:lnTo>
                  <a:lnTo>
                    <a:pt x="120" y="221"/>
                  </a:lnTo>
                  <a:lnTo>
                    <a:pt x="120" y="220"/>
                  </a:lnTo>
                  <a:lnTo>
                    <a:pt x="119" y="221"/>
                  </a:lnTo>
                  <a:lnTo>
                    <a:pt x="118" y="221"/>
                  </a:lnTo>
                  <a:lnTo>
                    <a:pt x="118" y="220"/>
                  </a:lnTo>
                  <a:lnTo>
                    <a:pt x="118" y="220"/>
                  </a:lnTo>
                  <a:lnTo>
                    <a:pt x="118" y="219"/>
                  </a:lnTo>
                  <a:lnTo>
                    <a:pt x="117" y="219"/>
                  </a:lnTo>
                  <a:lnTo>
                    <a:pt x="115" y="219"/>
                  </a:lnTo>
                  <a:lnTo>
                    <a:pt x="114" y="218"/>
                  </a:lnTo>
                  <a:lnTo>
                    <a:pt x="113" y="218"/>
                  </a:lnTo>
                  <a:lnTo>
                    <a:pt x="113" y="219"/>
                  </a:lnTo>
                  <a:lnTo>
                    <a:pt x="114" y="219"/>
                  </a:lnTo>
                  <a:lnTo>
                    <a:pt x="114" y="220"/>
                  </a:lnTo>
                  <a:lnTo>
                    <a:pt x="113" y="220"/>
                  </a:lnTo>
                  <a:lnTo>
                    <a:pt x="112" y="220"/>
                  </a:lnTo>
                  <a:lnTo>
                    <a:pt x="112" y="221"/>
                  </a:lnTo>
                  <a:lnTo>
                    <a:pt x="112" y="222"/>
                  </a:lnTo>
                  <a:lnTo>
                    <a:pt x="111" y="222"/>
                  </a:lnTo>
                  <a:lnTo>
                    <a:pt x="111" y="221"/>
                  </a:lnTo>
                  <a:lnTo>
                    <a:pt x="110" y="221"/>
                  </a:lnTo>
                  <a:lnTo>
                    <a:pt x="110" y="222"/>
                  </a:lnTo>
                  <a:lnTo>
                    <a:pt x="109" y="222"/>
                  </a:lnTo>
                  <a:lnTo>
                    <a:pt x="107" y="222"/>
                  </a:lnTo>
                  <a:lnTo>
                    <a:pt x="107" y="224"/>
                  </a:lnTo>
                  <a:lnTo>
                    <a:pt x="106" y="225"/>
                  </a:lnTo>
                  <a:lnTo>
                    <a:pt x="105" y="226"/>
                  </a:lnTo>
                  <a:lnTo>
                    <a:pt x="104" y="226"/>
                  </a:lnTo>
                  <a:lnTo>
                    <a:pt x="103" y="226"/>
                  </a:lnTo>
                  <a:lnTo>
                    <a:pt x="102" y="226"/>
                  </a:lnTo>
                  <a:lnTo>
                    <a:pt x="102" y="225"/>
                  </a:lnTo>
                  <a:lnTo>
                    <a:pt x="101" y="226"/>
                  </a:lnTo>
                  <a:lnTo>
                    <a:pt x="101" y="227"/>
                  </a:lnTo>
                  <a:lnTo>
                    <a:pt x="100" y="228"/>
                  </a:lnTo>
                  <a:lnTo>
                    <a:pt x="98" y="228"/>
                  </a:lnTo>
                  <a:lnTo>
                    <a:pt x="97" y="228"/>
                  </a:lnTo>
                  <a:lnTo>
                    <a:pt x="97" y="228"/>
                  </a:lnTo>
                  <a:lnTo>
                    <a:pt x="97" y="229"/>
                  </a:lnTo>
                  <a:lnTo>
                    <a:pt x="96" y="229"/>
                  </a:lnTo>
                  <a:lnTo>
                    <a:pt x="95" y="230"/>
                  </a:lnTo>
                  <a:lnTo>
                    <a:pt x="94" y="230"/>
                  </a:lnTo>
                  <a:lnTo>
                    <a:pt x="93" y="229"/>
                  </a:lnTo>
                  <a:lnTo>
                    <a:pt x="92" y="230"/>
                  </a:lnTo>
                  <a:lnTo>
                    <a:pt x="93" y="231"/>
                  </a:lnTo>
                  <a:lnTo>
                    <a:pt x="92" y="233"/>
                  </a:lnTo>
                  <a:lnTo>
                    <a:pt x="90" y="233"/>
                  </a:lnTo>
                  <a:lnTo>
                    <a:pt x="90" y="234"/>
                  </a:lnTo>
                  <a:lnTo>
                    <a:pt x="90" y="234"/>
                  </a:lnTo>
                  <a:lnTo>
                    <a:pt x="89" y="234"/>
                  </a:lnTo>
                  <a:lnTo>
                    <a:pt x="88" y="234"/>
                  </a:lnTo>
                  <a:lnTo>
                    <a:pt x="88" y="235"/>
                  </a:lnTo>
                  <a:lnTo>
                    <a:pt x="87" y="235"/>
                  </a:lnTo>
                  <a:lnTo>
                    <a:pt x="86" y="235"/>
                  </a:lnTo>
                  <a:lnTo>
                    <a:pt x="85" y="235"/>
                  </a:lnTo>
                  <a:lnTo>
                    <a:pt x="85" y="234"/>
                  </a:lnTo>
                  <a:lnTo>
                    <a:pt x="84" y="234"/>
                  </a:lnTo>
                  <a:lnTo>
                    <a:pt x="84" y="235"/>
                  </a:lnTo>
                  <a:lnTo>
                    <a:pt x="83" y="235"/>
                  </a:lnTo>
                  <a:lnTo>
                    <a:pt x="81" y="235"/>
                  </a:lnTo>
                  <a:lnTo>
                    <a:pt x="81" y="234"/>
                  </a:lnTo>
                  <a:lnTo>
                    <a:pt x="81" y="233"/>
                  </a:lnTo>
                  <a:lnTo>
                    <a:pt x="80" y="233"/>
                  </a:lnTo>
                  <a:lnTo>
                    <a:pt x="79" y="233"/>
                  </a:lnTo>
                  <a:lnTo>
                    <a:pt x="78" y="231"/>
                  </a:lnTo>
                  <a:lnTo>
                    <a:pt x="77" y="231"/>
                  </a:lnTo>
                  <a:lnTo>
                    <a:pt x="76" y="231"/>
                  </a:lnTo>
                  <a:lnTo>
                    <a:pt x="76" y="230"/>
                  </a:lnTo>
                  <a:lnTo>
                    <a:pt x="75" y="230"/>
                  </a:lnTo>
                  <a:lnTo>
                    <a:pt x="73" y="229"/>
                  </a:lnTo>
                  <a:lnTo>
                    <a:pt x="72" y="229"/>
                  </a:lnTo>
                  <a:lnTo>
                    <a:pt x="71" y="229"/>
                  </a:lnTo>
                  <a:lnTo>
                    <a:pt x="71" y="230"/>
                  </a:lnTo>
                  <a:lnTo>
                    <a:pt x="70" y="230"/>
                  </a:lnTo>
                  <a:lnTo>
                    <a:pt x="69" y="230"/>
                  </a:lnTo>
                  <a:lnTo>
                    <a:pt x="69" y="229"/>
                  </a:lnTo>
                  <a:lnTo>
                    <a:pt x="70" y="228"/>
                  </a:lnTo>
                  <a:lnTo>
                    <a:pt x="70" y="228"/>
                  </a:lnTo>
                  <a:lnTo>
                    <a:pt x="69" y="227"/>
                  </a:lnTo>
                  <a:lnTo>
                    <a:pt x="68" y="226"/>
                  </a:lnTo>
                  <a:lnTo>
                    <a:pt x="67" y="226"/>
                  </a:lnTo>
                  <a:lnTo>
                    <a:pt x="66" y="226"/>
                  </a:lnTo>
                  <a:lnTo>
                    <a:pt x="66" y="227"/>
                  </a:lnTo>
                  <a:lnTo>
                    <a:pt x="64" y="227"/>
                  </a:lnTo>
                  <a:lnTo>
                    <a:pt x="63" y="227"/>
                  </a:lnTo>
                  <a:lnTo>
                    <a:pt x="62" y="227"/>
                  </a:lnTo>
                  <a:lnTo>
                    <a:pt x="62" y="228"/>
                  </a:lnTo>
                  <a:lnTo>
                    <a:pt x="61" y="228"/>
                  </a:lnTo>
                  <a:lnTo>
                    <a:pt x="60" y="228"/>
                  </a:lnTo>
                  <a:lnTo>
                    <a:pt x="59" y="228"/>
                  </a:lnTo>
                  <a:lnTo>
                    <a:pt x="59" y="228"/>
                  </a:lnTo>
                  <a:lnTo>
                    <a:pt x="58" y="228"/>
                  </a:lnTo>
                  <a:lnTo>
                    <a:pt x="58" y="228"/>
                  </a:lnTo>
                  <a:lnTo>
                    <a:pt x="58" y="228"/>
                  </a:lnTo>
                  <a:lnTo>
                    <a:pt x="57" y="228"/>
                  </a:lnTo>
                  <a:lnTo>
                    <a:pt x="55" y="228"/>
                  </a:lnTo>
                  <a:lnTo>
                    <a:pt x="54" y="228"/>
                  </a:lnTo>
                  <a:lnTo>
                    <a:pt x="53" y="228"/>
                  </a:lnTo>
                  <a:lnTo>
                    <a:pt x="53" y="229"/>
                  </a:lnTo>
                  <a:lnTo>
                    <a:pt x="52" y="229"/>
                  </a:lnTo>
                  <a:lnTo>
                    <a:pt x="51" y="229"/>
                  </a:lnTo>
                  <a:lnTo>
                    <a:pt x="50" y="229"/>
                  </a:lnTo>
                  <a:lnTo>
                    <a:pt x="47" y="229"/>
                  </a:lnTo>
                  <a:lnTo>
                    <a:pt x="47" y="230"/>
                  </a:lnTo>
                  <a:lnTo>
                    <a:pt x="46" y="230"/>
                  </a:lnTo>
                  <a:lnTo>
                    <a:pt x="45" y="231"/>
                  </a:lnTo>
                  <a:lnTo>
                    <a:pt x="45" y="230"/>
                  </a:lnTo>
                  <a:lnTo>
                    <a:pt x="44" y="230"/>
                  </a:lnTo>
                  <a:lnTo>
                    <a:pt x="43" y="230"/>
                  </a:lnTo>
                  <a:lnTo>
                    <a:pt x="42" y="230"/>
                  </a:lnTo>
                  <a:lnTo>
                    <a:pt x="42" y="229"/>
                  </a:lnTo>
                  <a:lnTo>
                    <a:pt x="42" y="230"/>
                  </a:lnTo>
                  <a:lnTo>
                    <a:pt x="41" y="230"/>
                  </a:lnTo>
                  <a:lnTo>
                    <a:pt x="41" y="229"/>
                  </a:lnTo>
                  <a:lnTo>
                    <a:pt x="40" y="229"/>
                  </a:lnTo>
                  <a:lnTo>
                    <a:pt x="40" y="230"/>
                  </a:lnTo>
                  <a:lnTo>
                    <a:pt x="38" y="230"/>
                  </a:lnTo>
                  <a:lnTo>
                    <a:pt x="38" y="231"/>
                  </a:lnTo>
                  <a:lnTo>
                    <a:pt x="37" y="231"/>
                  </a:lnTo>
                  <a:lnTo>
                    <a:pt x="38" y="231"/>
                  </a:lnTo>
                  <a:lnTo>
                    <a:pt x="37" y="233"/>
                  </a:lnTo>
                  <a:lnTo>
                    <a:pt x="37" y="234"/>
                  </a:lnTo>
                  <a:lnTo>
                    <a:pt x="36" y="234"/>
                  </a:lnTo>
                  <a:lnTo>
                    <a:pt x="35" y="237"/>
                  </a:lnTo>
                  <a:lnTo>
                    <a:pt x="35" y="238"/>
                  </a:lnTo>
                  <a:lnTo>
                    <a:pt x="34" y="239"/>
                  </a:lnTo>
                  <a:lnTo>
                    <a:pt x="34" y="238"/>
                  </a:lnTo>
                  <a:lnTo>
                    <a:pt x="34" y="239"/>
                  </a:lnTo>
                  <a:lnTo>
                    <a:pt x="33" y="239"/>
                  </a:lnTo>
                  <a:lnTo>
                    <a:pt x="33" y="241"/>
                  </a:lnTo>
                  <a:lnTo>
                    <a:pt x="32" y="241"/>
                  </a:lnTo>
                  <a:lnTo>
                    <a:pt x="32" y="242"/>
                  </a:lnTo>
                  <a:lnTo>
                    <a:pt x="30" y="242"/>
                  </a:lnTo>
                  <a:lnTo>
                    <a:pt x="29" y="242"/>
                  </a:lnTo>
                  <a:lnTo>
                    <a:pt x="28" y="242"/>
                  </a:lnTo>
                  <a:lnTo>
                    <a:pt x="28" y="241"/>
                  </a:lnTo>
                  <a:lnTo>
                    <a:pt x="28" y="239"/>
                  </a:lnTo>
                  <a:lnTo>
                    <a:pt x="26" y="239"/>
                  </a:lnTo>
                  <a:lnTo>
                    <a:pt x="26" y="241"/>
                  </a:lnTo>
                  <a:lnTo>
                    <a:pt x="25" y="241"/>
                  </a:lnTo>
                  <a:lnTo>
                    <a:pt x="25" y="242"/>
                  </a:lnTo>
                  <a:lnTo>
                    <a:pt x="25" y="241"/>
                  </a:lnTo>
                  <a:lnTo>
                    <a:pt x="24" y="241"/>
                  </a:lnTo>
                  <a:lnTo>
                    <a:pt x="23" y="241"/>
                  </a:lnTo>
                  <a:lnTo>
                    <a:pt x="21" y="241"/>
                  </a:lnTo>
                  <a:lnTo>
                    <a:pt x="20" y="241"/>
                  </a:lnTo>
                  <a:lnTo>
                    <a:pt x="19" y="241"/>
                  </a:lnTo>
                  <a:lnTo>
                    <a:pt x="19" y="239"/>
                  </a:lnTo>
                  <a:lnTo>
                    <a:pt x="18" y="239"/>
                  </a:lnTo>
                  <a:lnTo>
                    <a:pt x="17" y="239"/>
                  </a:lnTo>
                  <a:lnTo>
                    <a:pt x="17" y="241"/>
                  </a:lnTo>
                  <a:lnTo>
                    <a:pt x="16" y="241"/>
                  </a:lnTo>
                  <a:lnTo>
                    <a:pt x="15" y="241"/>
                  </a:lnTo>
                  <a:lnTo>
                    <a:pt x="13" y="242"/>
                  </a:lnTo>
                  <a:lnTo>
                    <a:pt x="12" y="242"/>
                  </a:lnTo>
                  <a:lnTo>
                    <a:pt x="11" y="242"/>
                  </a:lnTo>
                  <a:lnTo>
                    <a:pt x="11" y="243"/>
                  </a:lnTo>
                  <a:lnTo>
                    <a:pt x="10" y="243"/>
                  </a:lnTo>
                  <a:lnTo>
                    <a:pt x="9" y="243"/>
                  </a:lnTo>
                  <a:lnTo>
                    <a:pt x="9" y="243"/>
                  </a:lnTo>
                  <a:lnTo>
                    <a:pt x="8" y="244"/>
                  </a:lnTo>
                  <a:lnTo>
                    <a:pt x="7" y="245"/>
                  </a:lnTo>
                  <a:lnTo>
                    <a:pt x="6" y="245"/>
                  </a:lnTo>
                  <a:lnTo>
                    <a:pt x="6" y="246"/>
                  </a:lnTo>
                  <a:lnTo>
                    <a:pt x="4" y="246"/>
                  </a:lnTo>
                  <a:lnTo>
                    <a:pt x="3" y="247"/>
                  </a:lnTo>
                  <a:lnTo>
                    <a:pt x="2" y="247"/>
                  </a:lnTo>
                  <a:lnTo>
                    <a:pt x="1" y="247"/>
                  </a:lnTo>
                  <a:lnTo>
                    <a:pt x="1" y="246"/>
                  </a:lnTo>
                  <a:lnTo>
                    <a:pt x="0" y="245"/>
                  </a:lnTo>
                  <a:lnTo>
                    <a:pt x="1" y="245"/>
                  </a:lnTo>
                  <a:lnTo>
                    <a:pt x="1" y="244"/>
                  </a:lnTo>
                  <a:lnTo>
                    <a:pt x="0" y="244"/>
                  </a:lnTo>
                  <a:lnTo>
                    <a:pt x="0" y="243"/>
                  </a:lnTo>
                  <a:lnTo>
                    <a:pt x="0" y="242"/>
                  </a:lnTo>
                  <a:lnTo>
                    <a:pt x="0" y="241"/>
                  </a:lnTo>
                  <a:lnTo>
                    <a:pt x="1" y="241"/>
                  </a:lnTo>
                  <a:lnTo>
                    <a:pt x="1" y="239"/>
                  </a:lnTo>
                  <a:lnTo>
                    <a:pt x="1" y="238"/>
                  </a:lnTo>
                  <a:lnTo>
                    <a:pt x="1" y="237"/>
                  </a:lnTo>
                  <a:lnTo>
                    <a:pt x="1" y="236"/>
                  </a:lnTo>
                  <a:lnTo>
                    <a:pt x="0" y="236"/>
                  </a:lnTo>
                  <a:lnTo>
                    <a:pt x="0" y="235"/>
                  </a:lnTo>
                  <a:lnTo>
                    <a:pt x="0" y="234"/>
                  </a:lnTo>
                  <a:lnTo>
                    <a:pt x="1" y="233"/>
                  </a:lnTo>
                  <a:lnTo>
                    <a:pt x="1" y="231"/>
                  </a:lnTo>
                  <a:lnTo>
                    <a:pt x="1" y="230"/>
                  </a:lnTo>
                  <a:lnTo>
                    <a:pt x="2" y="229"/>
                  </a:lnTo>
                  <a:lnTo>
                    <a:pt x="3" y="230"/>
                  </a:lnTo>
                  <a:lnTo>
                    <a:pt x="4" y="230"/>
                  </a:lnTo>
                  <a:lnTo>
                    <a:pt x="6" y="229"/>
                  </a:lnTo>
                  <a:lnTo>
                    <a:pt x="6" y="228"/>
                  </a:lnTo>
                  <a:lnTo>
                    <a:pt x="6" y="228"/>
                  </a:lnTo>
                  <a:lnTo>
                    <a:pt x="7" y="227"/>
                  </a:lnTo>
                  <a:lnTo>
                    <a:pt x="7" y="226"/>
                  </a:lnTo>
                  <a:lnTo>
                    <a:pt x="8" y="226"/>
                  </a:lnTo>
                  <a:lnTo>
                    <a:pt x="9" y="226"/>
                  </a:lnTo>
                  <a:lnTo>
                    <a:pt x="9" y="225"/>
                  </a:lnTo>
                  <a:lnTo>
                    <a:pt x="10" y="224"/>
                  </a:lnTo>
                  <a:lnTo>
                    <a:pt x="9" y="222"/>
                  </a:lnTo>
                  <a:lnTo>
                    <a:pt x="10" y="222"/>
                  </a:lnTo>
                  <a:lnTo>
                    <a:pt x="10" y="221"/>
                  </a:lnTo>
                  <a:lnTo>
                    <a:pt x="10" y="220"/>
                  </a:lnTo>
                  <a:lnTo>
                    <a:pt x="11" y="220"/>
                  </a:lnTo>
                  <a:lnTo>
                    <a:pt x="11" y="219"/>
                  </a:lnTo>
                  <a:lnTo>
                    <a:pt x="12" y="219"/>
                  </a:lnTo>
                  <a:lnTo>
                    <a:pt x="13" y="218"/>
                  </a:lnTo>
                  <a:lnTo>
                    <a:pt x="15" y="217"/>
                  </a:lnTo>
                  <a:lnTo>
                    <a:pt x="13" y="217"/>
                  </a:lnTo>
                  <a:lnTo>
                    <a:pt x="13" y="216"/>
                  </a:lnTo>
                  <a:lnTo>
                    <a:pt x="13" y="214"/>
                  </a:lnTo>
                  <a:lnTo>
                    <a:pt x="15" y="214"/>
                  </a:lnTo>
                  <a:lnTo>
                    <a:pt x="15" y="213"/>
                  </a:lnTo>
                  <a:lnTo>
                    <a:pt x="13" y="212"/>
                  </a:lnTo>
                  <a:lnTo>
                    <a:pt x="13" y="211"/>
                  </a:lnTo>
                  <a:lnTo>
                    <a:pt x="15" y="211"/>
                  </a:lnTo>
                  <a:lnTo>
                    <a:pt x="16" y="211"/>
                  </a:lnTo>
                  <a:lnTo>
                    <a:pt x="17" y="211"/>
                  </a:lnTo>
                  <a:lnTo>
                    <a:pt x="18" y="211"/>
                  </a:lnTo>
                  <a:lnTo>
                    <a:pt x="19" y="210"/>
                  </a:lnTo>
                  <a:lnTo>
                    <a:pt x="20" y="210"/>
                  </a:lnTo>
                  <a:lnTo>
                    <a:pt x="21" y="210"/>
                  </a:lnTo>
                  <a:lnTo>
                    <a:pt x="21" y="209"/>
                  </a:lnTo>
                  <a:lnTo>
                    <a:pt x="23" y="209"/>
                  </a:lnTo>
                  <a:lnTo>
                    <a:pt x="23" y="210"/>
                  </a:lnTo>
                  <a:lnTo>
                    <a:pt x="24" y="210"/>
                  </a:lnTo>
                  <a:lnTo>
                    <a:pt x="25" y="209"/>
                  </a:lnTo>
                  <a:lnTo>
                    <a:pt x="26" y="209"/>
                  </a:lnTo>
                  <a:lnTo>
                    <a:pt x="26" y="208"/>
                  </a:lnTo>
                  <a:lnTo>
                    <a:pt x="27" y="208"/>
                  </a:lnTo>
                  <a:lnTo>
                    <a:pt x="27" y="207"/>
                  </a:lnTo>
                  <a:lnTo>
                    <a:pt x="27" y="205"/>
                  </a:lnTo>
                  <a:lnTo>
                    <a:pt x="28" y="204"/>
                  </a:lnTo>
                  <a:lnTo>
                    <a:pt x="28" y="203"/>
                  </a:lnTo>
                  <a:lnTo>
                    <a:pt x="29" y="203"/>
                  </a:lnTo>
                  <a:lnTo>
                    <a:pt x="29" y="202"/>
                  </a:lnTo>
                  <a:lnTo>
                    <a:pt x="30" y="202"/>
                  </a:lnTo>
                  <a:lnTo>
                    <a:pt x="32" y="202"/>
                  </a:lnTo>
                  <a:lnTo>
                    <a:pt x="33" y="202"/>
                  </a:lnTo>
                  <a:lnTo>
                    <a:pt x="33" y="203"/>
                  </a:lnTo>
                  <a:lnTo>
                    <a:pt x="34" y="203"/>
                  </a:lnTo>
                  <a:lnTo>
                    <a:pt x="35" y="203"/>
                  </a:lnTo>
                  <a:lnTo>
                    <a:pt x="36" y="202"/>
                  </a:lnTo>
                  <a:lnTo>
                    <a:pt x="36" y="201"/>
                  </a:lnTo>
                  <a:lnTo>
                    <a:pt x="36" y="201"/>
                  </a:lnTo>
                  <a:lnTo>
                    <a:pt x="36" y="200"/>
                  </a:lnTo>
                  <a:lnTo>
                    <a:pt x="36" y="200"/>
                  </a:lnTo>
                  <a:lnTo>
                    <a:pt x="36" y="199"/>
                  </a:lnTo>
                  <a:lnTo>
                    <a:pt x="36" y="197"/>
                  </a:lnTo>
                  <a:lnTo>
                    <a:pt x="37" y="197"/>
                  </a:lnTo>
                  <a:lnTo>
                    <a:pt x="37" y="196"/>
                  </a:lnTo>
                  <a:lnTo>
                    <a:pt x="38" y="195"/>
                  </a:lnTo>
                  <a:lnTo>
                    <a:pt x="40" y="195"/>
                  </a:lnTo>
                  <a:lnTo>
                    <a:pt x="40" y="194"/>
                  </a:lnTo>
                  <a:lnTo>
                    <a:pt x="41" y="194"/>
                  </a:lnTo>
                  <a:lnTo>
                    <a:pt x="42" y="194"/>
                  </a:lnTo>
                  <a:lnTo>
                    <a:pt x="43" y="194"/>
                  </a:lnTo>
                  <a:lnTo>
                    <a:pt x="44" y="194"/>
                  </a:lnTo>
                  <a:lnTo>
                    <a:pt x="44" y="193"/>
                  </a:lnTo>
                  <a:lnTo>
                    <a:pt x="45" y="192"/>
                  </a:lnTo>
                  <a:lnTo>
                    <a:pt x="46" y="191"/>
                  </a:lnTo>
                  <a:lnTo>
                    <a:pt x="45" y="191"/>
                  </a:lnTo>
                  <a:lnTo>
                    <a:pt x="45" y="190"/>
                  </a:lnTo>
                  <a:lnTo>
                    <a:pt x="45" y="188"/>
                  </a:lnTo>
                  <a:lnTo>
                    <a:pt x="44" y="188"/>
                  </a:lnTo>
                  <a:lnTo>
                    <a:pt x="45" y="188"/>
                  </a:lnTo>
                  <a:lnTo>
                    <a:pt x="45" y="187"/>
                  </a:lnTo>
                  <a:lnTo>
                    <a:pt x="46" y="187"/>
                  </a:lnTo>
                  <a:lnTo>
                    <a:pt x="47" y="187"/>
                  </a:lnTo>
                  <a:lnTo>
                    <a:pt x="49" y="187"/>
                  </a:lnTo>
                  <a:lnTo>
                    <a:pt x="49" y="186"/>
                  </a:lnTo>
                  <a:lnTo>
                    <a:pt x="50" y="187"/>
                  </a:lnTo>
                  <a:lnTo>
                    <a:pt x="50" y="186"/>
                  </a:lnTo>
                  <a:lnTo>
                    <a:pt x="51" y="186"/>
                  </a:lnTo>
                  <a:lnTo>
                    <a:pt x="52" y="185"/>
                  </a:lnTo>
                  <a:lnTo>
                    <a:pt x="52" y="186"/>
                  </a:lnTo>
                  <a:lnTo>
                    <a:pt x="53" y="185"/>
                  </a:lnTo>
                  <a:lnTo>
                    <a:pt x="54" y="185"/>
                  </a:lnTo>
                  <a:lnTo>
                    <a:pt x="55" y="186"/>
                  </a:lnTo>
                  <a:lnTo>
                    <a:pt x="55" y="185"/>
                  </a:lnTo>
                  <a:lnTo>
                    <a:pt x="57" y="185"/>
                  </a:lnTo>
                  <a:lnTo>
                    <a:pt x="58" y="184"/>
                  </a:lnTo>
                  <a:lnTo>
                    <a:pt x="58" y="183"/>
                  </a:lnTo>
                  <a:lnTo>
                    <a:pt x="58" y="182"/>
                  </a:lnTo>
                  <a:lnTo>
                    <a:pt x="59" y="180"/>
                  </a:lnTo>
                  <a:lnTo>
                    <a:pt x="60" y="179"/>
                  </a:lnTo>
                  <a:lnTo>
                    <a:pt x="59" y="178"/>
                  </a:lnTo>
                  <a:lnTo>
                    <a:pt x="59" y="177"/>
                  </a:lnTo>
                  <a:lnTo>
                    <a:pt x="60" y="176"/>
                  </a:lnTo>
                  <a:lnTo>
                    <a:pt x="61" y="175"/>
                  </a:lnTo>
                  <a:lnTo>
                    <a:pt x="62" y="174"/>
                  </a:lnTo>
                  <a:lnTo>
                    <a:pt x="63" y="174"/>
                  </a:lnTo>
                  <a:lnTo>
                    <a:pt x="63" y="174"/>
                  </a:lnTo>
                  <a:lnTo>
                    <a:pt x="64" y="174"/>
                  </a:lnTo>
                  <a:lnTo>
                    <a:pt x="66" y="174"/>
                  </a:lnTo>
                  <a:lnTo>
                    <a:pt x="67" y="174"/>
                  </a:lnTo>
                  <a:lnTo>
                    <a:pt x="68" y="173"/>
                  </a:lnTo>
                  <a:lnTo>
                    <a:pt x="68" y="171"/>
                  </a:lnTo>
                  <a:lnTo>
                    <a:pt x="68" y="170"/>
                  </a:lnTo>
                  <a:lnTo>
                    <a:pt x="69" y="170"/>
                  </a:lnTo>
                  <a:lnTo>
                    <a:pt x="70" y="169"/>
                  </a:lnTo>
                  <a:lnTo>
                    <a:pt x="71" y="168"/>
                  </a:lnTo>
                  <a:lnTo>
                    <a:pt x="72" y="169"/>
                  </a:lnTo>
                  <a:lnTo>
                    <a:pt x="73" y="169"/>
                  </a:lnTo>
                  <a:lnTo>
                    <a:pt x="75" y="169"/>
                  </a:lnTo>
                  <a:lnTo>
                    <a:pt x="75" y="170"/>
                  </a:lnTo>
                  <a:lnTo>
                    <a:pt x="76" y="170"/>
                  </a:lnTo>
                  <a:lnTo>
                    <a:pt x="77" y="170"/>
                  </a:lnTo>
                  <a:lnTo>
                    <a:pt x="77" y="169"/>
                  </a:lnTo>
                  <a:lnTo>
                    <a:pt x="78" y="169"/>
                  </a:lnTo>
                  <a:lnTo>
                    <a:pt x="78" y="168"/>
                  </a:lnTo>
                  <a:lnTo>
                    <a:pt x="78" y="167"/>
                  </a:lnTo>
                  <a:lnTo>
                    <a:pt x="77" y="166"/>
                  </a:lnTo>
                  <a:lnTo>
                    <a:pt x="77" y="165"/>
                  </a:lnTo>
                  <a:lnTo>
                    <a:pt x="77" y="163"/>
                  </a:lnTo>
                  <a:lnTo>
                    <a:pt x="76" y="163"/>
                  </a:lnTo>
                  <a:lnTo>
                    <a:pt x="76" y="162"/>
                  </a:lnTo>
                  <a:lnTo>
                    <a:pt x="76" y="161"/>
                  </a:lnTo>
                  <a:lnTo>
                    <a:pt x="76" y="160"/>
                  </a:lnTo>
                  <a:lnTo>
                    <a:pt x="75" y="160"/>
                  </a:lnTo>
                  <a:lnTo>
                    <a:pt x="75" y="159"/>
                  </a:lnTo>
                  <a:lnTo>
                    <a:pt x="75" y="158"/>
                  </a:lnTo>
                  <a:lnTo>
                    <a:pt x="75" y="157"/>
                  </a:lnTo>
                  <a:lnTo>
                    <a:pt x="73" y="157"/>
                  </a:lnTo>
                  <a:lnTo>
                    <a:pt x="73" y="156"/>
                  </a:lnTo>
                  <a:lnTo>
                    <a:pt x="75" y="154"/>
                  </a:lnTo>
                  <a:lnTo>
                    <a:pt x="75" y="153"/>
                  </a:lnTo>
                  <a:lnTo>
                    <a:pt x="75" y="152"/>
                  </a:lnTo>
                  <a:lnTo>
                    <a:pt x="73" y="152"/>
                  </a:lnTo>
                  <a:lnTo>
                    <a:pt x="72" y="151"/>
                  </a:lnTo>
                  <a:lnTo>
                    <a:pt x="71" y="151"/>
                  </a:lnTo>
                  <a:lnTo>
                    <a:pt x="70" y="151"/>
                  </a:lnTo>
                  <a:lnTo>
                    <a:pt x="69" y="151"/>
                  </a:lnTo>
                  <a:lnTo>
                    <a:pt x="69" y="150"/>
                  </a:lnTo>
                  <a:lnTo>
                    <a:pt x="69" y="149"/>
                  </a:lnTo>
                  <a:lnTo>
                    <a:pt x="70" y="148"/>
                  </a:lnTo>
                  <a:lnTo>
                    <a:pt x="70" y="146"/>
                  </a:lnTo>
                  <a:lnTo>
                    <a:pt x="70" y="146"/>
                  </a:lnTo>
                  <a:lnTo>
                    <a:pt x="69" y="146"/>
                  </a:lnTo>
                  <a:lnTo>
                    <a:pt x="69" y="145"/>
                  </a:lnTo>
                  <a:lnTo>
                    <a:pt x="69" y="144"/>
                  </a:lnTo>
                  <a:lnTo>
                    <a:pt x="68" y="144"/>
                  </a:lnTo>
                  <a:lnTo>
                    <a:pt x="68" y="143"/>
                  </a:lnTo>
                  <a:lnTo>
                    <a:pt x="68" y="142"/>
                  </a:lnTo>
                  <a:lnTo>
                    <a:pt x="67" y="142"/>
                  </a:lnTo>
                  <a:lnTo>
                    <a:pt x="67" y="141"/>
                  </a:lnTo>
                  <a:lnTo>
                    <a:pt x="67" y="140"/>
                  </a:lnTo>
                  <a:lnTo>
                    <a:pt x="67" y="138"/>
                  </a:lnTo>
                  <a:lnTo>
                    <a:pt x="66" y="138"/>
                  </a:lnTo>
                  <a:lnTo>
                    <a:pt x="66" y="137"/>
                  </a:lnTo>
                  <a:lnTo>
                    <a:pt x="66" y="136"/>
                  </a:lnTo>
                  <a:lnTo>
                    <a:pt x="67" y="136"/>
                  </a:lnTo>
                  <a:lnTo>
                    <a:pt x="67" y="135"/>
                  </a:lnTo>
                  <a:lnTo>
                    <a:pt x="68" y="135"/>
                  </a:lnTo>
                  <a:lnTo>
                    <a:pt x="69" y="136"/>
                  </a:lnTo>
                  <a:lnTo>
                    <a:pt x="69" y="135"/>
                  </a:lnTo>
                  <a:lnTo>
                    <a:pt x="70" y="136"/>
                  </a:lnTo>
                  <a:lnTo>
                    <a:pt x="71" y="135"/>
                  </a:lnTo>
                  <a:lnTo>
                    <a:pt x="71" y="134"/>
                  </a:lnTo>
                  <a:lnTo>
                    <a:pt x="72" y="134"/>
                  </a:lnTo>
                  <a:lnTo>
                    <a:pt x="72" y="133"/>
                  </a:lnTo>
                  <a:lnTo>
                    <a:pt x="72" y="132"/>
                  </a:lnTo>
                  <a:lnTo>
                    <a:pt x="73" y="131"/>
                  </a:lnTo>
                  <a:lnTo>
                    <a:pt x="73" y="129"/>
                  </a:lnTo>
                  <a:lnTo>
                    <a:pt x="75" y="128"/>
                  </a:lnTo>
                  <a:lnTo>
                    <a:pt x="75" y="127"/>
                  </a:lnTo>
                  <a:lnTo>
                    <a:pt x="75" y="126"/>
                  </a:lnTo>
                  <a:lnTo>
                    <a:pt x="75" y="125"/>
                  </a:lnTo>
                  <a:lnTo>
                    <a:pt x="73" y="125"/>
                  </a:lnTo>
                  <a:lnTo>
                    <a:pt x="73" y="124"/>
                  </a:lnTo>
                  <a:lnTo>
                    <a:pt x="72" y="123"/>
                  </a:lnTo>
                  <a:lnTo>
                    <a:pt x="72" y="121"/>
                  </a:lnTo>
                  <a:lnTo>
                    <a:pt x="72" y="120"/>
                  </a:lnTo>
                  <a:lnTo>
                    <a:pt x="73" y="120"/>
                  </a:lnTo>
                  <a:lnTo>
                    <a:pt x="75" y="119"/>
                  </a:lnTo>
                  <a:lnTo>
                    <a:pt x="76" y="119"/>
                  </a:lnTo>
                  <a:lnTo>
                    <a:pt x="76" y="119"/>
                  </a:lnTo>
                  <a:lnTo>
                    <a:pt x="77" y="118"/>
                  </a:lnTo>
                  <a:lnTo>
                    <a:pt x="78" y="117"/>
                  </a:lnTo>
                  <a:lnTo>
                    <a:pt x="79" y="117"/>
                  </a:lnTo>
                  <a:lnTo>
                    <a:pt x="79" y="116"/>
                  </a:lnTo>
                  <a:lnTo>
                    <a:pt x="80" y="116"/>
                  </a:lnTo>
                  <a:lnTo>
                    <a:pt x="81" y="115"/>
                  </a:lnTo>
                  <a:lnTo>
                    <a:pt x="83" y="115"/>
                  </a:lnTo>
                  <a:lnTo>
                    <a:pt x="83" y="114"/>
                  </a:lnTo>
                  <a:lnTo>
                    <a:pt x="84" y="114"/>
                  </a:lnTo>
                  <a:lnTo>
                    <a:pt x="84" y="112"/>
                  </a:lnTo>
                  <a:lnTo>
                    <a:pt x="84" y="111"/>
                  </a:lnTo>
                  <a:lnTo>
                    <a:pt x="85" y="110"/>
                  </a:lnTo>
                  <a:lnTo>
                    <a:pt x="86" y="109"/>
                  </a:lnTo>
                  <a:lnTo>
                    <a:pt x="85" y="109"/>
                  </a:lnTo>
                  <a:lnTo>
                    <a:pt x="85" y="108"/>
                  </a:lnTo>
                  <a:lnTo>
                    <a:pt x="85" y="107"/>
                  </a:lnTo>
                  <a:lnTo>
                    <a:pt x="85" y="106"/>
                  </a:lnTo>
                  <a:lnTo>
                    <a:pt x="86" y="106"/>
                  </a:lnTo>
                  <a:lnTo>
                    <a:pt x="86" y="104"/>
                  </a:lnTo>
                  <a:lnTo>
                    <a:pt x="86" y="103"/>
                  </a:lnTo>
                  <a:lnTo>
                    <a:pt x="86" y="102"/>
                  </a:lnTo>
                  <a:lnTo>
                    <a:pt x="85" y="101"/>
                  </a:lnTo>
                  <a:lnTo>
                    <a:pt x="85" y="100"/>
                  </a:lnTo>
                  <a:lnTo>
                    <a:pt x="84" y="99"/>
                  </a:lnTo>
                  <a:lnTo>
                    <a:pt x="85" y="98"/>
                  </a:lnTo>
                  <a:lnTo>
                    <a:pt x="85" y="97"/>
                  </a:lnTo>
                  <a:lnTo>
                    <a:pt x="86" y="97"/>
                  </a:lnTo>
                  <a:lnTo>
                    <a:pt x="86" y="95"/>
                  </a:lnTo>
                  <a:lnTo>
                    <a:pt x="86" y="94"/>
                  </a:lnTo>
                  <a:lnTo>
                    <a:pt x="87" y="93"/>
                  </a:lnTo>
                  <a:lnTo>
                    <a:pt x="88" y="93"/>
                  </a:lnTo>
                  <a:lnTo>
                    <a:pt x="89" y="93"/>
                  </a:lnTo>
                  <a:lnTo>
                    <a:pt x="89" y="92"/>
                  </a:lnTo>
                  <a:lnTo>
                    <a:pt x="89" y="92"/>
                  </a:lnTo>
                  <a:lnTo>
                    <a:pt x="90" y="91"/>
                  </a:lnTo>
                  <a:lnTo>
                    <a:pt x="90" y="90"/>
                  </a:lnTo>
                  <a:lnTo>
                    <a:pt x="90" y="89"/>
                  </a:lnTo>
                  <a:lnTo>
                    <a:pt x="92" y="89"/>
                  </a:lnTo>
                  <a:lnTo>
                    <a:pt x="92" y="87"/>
                  </a:lnTo>
                  <a:lnTo>
                    <a:pt x="92" y="86"/>
                  </a:lnTo>
                  <a:lnTo>
                    <a:pt x="92" y="85"/>
                  </a:lnTo>
                  <a:lnTo>
                    <a:pt x="92" y="84"/>
                  </a:lnTo>
                  <a:lnTo>
                    <a:pt x="93" y="84"/>
                  </a:lnTo>
                  <a:lnTo>
                    <a:pt x="94" y="84"/>
                  </a:lnTo>
                  <a:lnTo>
                    <a:pt x="94" y="83"/>
                  </a:lnTo>
                  <a:lnTo>
                    <a:pt x="95" y="83"/>
                  </a:lnTo>
                  <a:lnTo>
                    <a:pt x="95" y="82"/>
                  </a:lnTo>
                  <a:lnTo>
                    <a:pt x="96" y="82"/>
                  </a:lnTo>
                  <a:lnTo>
                    <a:pt x="96" y="81"/>
                  </a:lnTo>
                  <a:lnTo>
                    <a:pt x="96" y="80"/>
                  </a:lnTo>
                  <a:lnTo>
                    <a:pt x="96" y="78"/>
                  </a:lnTo>
                  <a:lnTo>
                    <a:pt x="97" y="78"/>
                  </a:lnTo>
                  <a:lnTo>
                    <a:pt x="97" y="77"/>
                  </a:lnTo>
                  <a:lnTo>
                    <a:pt x="96" y="76"/>
                  </a:lnTo>
                  <a:lnTo>
                    <a:pt x="96" y="75"/>
                  </a:lnTo>
                  <a:lnTo>
                    <a:pt x="95" y="75"/>
                  </a:lnTo>
                  <a:lnTo>
                    <a:pt x="95" y="74"/>
                  </a:lnTo>
                  <a:lnTo>
                    <a:pt x="95" y="73"/>
                  </a:lnTo>
                  <a:lnTo>
                    <a:pt x="94" y="72"/>
                  </a:lnTo>
                  <a:lnTo>
                    <a:pt x="95" y="70"/>
                  </a:lnTo>
                  <a:lnTo>
                    <a:pt x="95" y="69"/>
                  </a:lnTo>
                  <a:lnTo>
                    <a:pt x="95" y="68"/>
                  </a:lnTo>
                  <a:lnTo>
                    <a:pt x="95" y="67"/>
                  </a:lnTo>
                  <a:lnTo>
                    <a:pt x="96" y="67"/>
                  </a:lnTo>
                  <a:lnTo>
                    <a:pt x="96" y="66"/>
                  </a:lnTo>
                  <a:lnTo>
                    <a:pt x="96" y="65"/>
                  </a:lnTo>
                  <a:lnTo>
                    <a:pt x="96" y="65"/>
                  </a:lnTo>
                  <a:lnTo>
                    <a:pt x="96" y="64"/>
                  </a:lnTo>
                  <a:lnTo>
                    <a:pt x="95" y="64"/>
                  </a:lnTo>
                  <a:lnTo>
                    <a:pt x="96" y="63"/>
                  </a:lnTo>
                  <a:lnTo>
                    <a:pt x="97" y="61"/>
                  </a:lnTo>
                  <a:lnTo>
                    <a:pt x="97" y="60"/>
                  </a:lnTo>
                  <a:lnTo>
                    <a:pt x="97" y="59"/>
                  </a:lnTo>
                  <a:lnTo>
                    <a:pt x="97" y="58"/>
                  </a:lnTo>
                  <a:lnTo>
                    <a:pt x="98" y="57"/>
                  </a:lnTo>
                  <a:lnTo>
                    <a:pt x="100" y="57"/>
                  </a:lnTo>
                  <a:lnTo>
                    <a:pt x="100" y="56"/>
                  </a:lnTo>
                  <a:lnTo>
                    <a:pt x="100" y="55"/>
                  </a:lnTo>
                  <a:lnTo>
                    <a:pt x="101" y="56"/>
                  </a:lnTo>
                  <a:lnTo>
                    <a:pt x="102" y="56"/>
                  </a:lnTo>
                  <a:lnTo>
                    <a:pt x="103" y="56"/>
                  </a:lnTo>
                  <a:lnTo>
                    <a:pt x="104" y="55"/>
                  </a:lnTo>
                  <a:lnTo>
                    <a:pt x="105" y="55"/>
                  </a:lnTo>
                  <a:lnTo>
                    <a:pt x="105" y="53"/>
                  </a:lnTo>
                  <a:lnTo>
                    <a:pt x="105" y="52"/>
                  </a:lnTo>
                  <a:lnTo>
                    <a:pt x="105" y="51"/>
                  </a:lnTo>
                  <a:lnTo>
                    <a:pt x="106" y="51"/>
                  </a:lnTo>
                  <a:lnTo>
                    <a:pt x="106" y="50"/>
                  </a:lnTo>
                  <a:lnTo>
                    <a:pt x="107" y="50"/>
                  </a:lnTo>
                  <a:lnTo>
                    <a:pt x="109" y="49"/>
                  </a:lnTo>
                  <a:lnTo>
                    <a:pt x="110" y="50"/>
                  </a:lnTo>
                  <a:lnTo>
                    <a:pt x="111" y="50"/>
                  </a:lnTo>
                  <a:lnTo>
                    <a:pt x="111" y="49"/>
                  </a:lnTo>
                  <a:lnTo>
                    <a:pt x="111" y="48"/>
                  </a:lnTo>
                  <a:lnTo>
                    <a:pt x="112" y="48"/>
                  </a:lnTo>
                  <a:lnTo>
                    <a:pt x="113" y="47"/>
                  </a:lnTo>
                  <a:lnTo>
                    <a:pt x="112" y="46"/>
                  </a:lnTo>
                  <a:lnTo>
                    <a:pt x="113" y="44"/>
                  </a:lnTo>
                  <a:lnTo>
                    <a:pt x="113" y="43"/>
                  </a:lnTo>
                  <a:lnTo>
                    <a:pt x="112" y="41"/>
                  </a:lnTo>
                  <a:lnTo>
                    <a:pt x="113" y="40"/>
                  </a:lnTo>
                  <a:lnTo>
                    <a:pt x="113" y="39"/>
                  </a:lnTo>
                  <a:lnTo>
                    <a:pt x="113" y="39"/>
                  </a:lnTo>
                  <a:lnTo>
                    <a:pt x="113" y="38"/>
                  </a:lnTo>
                  <a:lnTo>
                    <a:pt x="114" y="36"/>
                  </a:lnTo>
                  <a:lnTo>
                    <a:pt x="114" y="35"/>
                  </a:lnTo>
                  <a:lnTo>
                    <a:pt x="113" y="34"/>
                  </a:lnTo>
                  <a:lnTo>
                    <a:pt x="113" y="33"/>
                  </a:lnTo>
                  <a:lnTo>
                    <a:pt x="112" y="33"/>
                  </a:lnTo>
                  <a:lnTo>
                    <a:pt x="111" y="33"/>
                  </a:lnTo>
                  <a:lnTo>
                    <a:pt x="111" y="32"/>
                  </a:lnTo>
                  <a:lnTo>
                    <a:pt x="110" y="31"/>
                  </a:lnTo>
                  <a:lnTo>
                    <a:pt x="111" y="30"/>
                  </a:lnTo>
                  <a:lnTo>
                    <a:pt x="112" y="30"/>
                  </a:lnTo>
                  <a:lnTo>
                    <a:pt x="113" y="30"/>
                  </a:lnTo>
                  <a:lnTo>
                    <a:pt x="114" y="28"/>
                  </a:lnTo>
                  <a:lnTo>
                    <a:pt x="114" y="27"/>
                  </a:lnTo>
                  <a:lnTo>
                    <a:pt x="115" y="27"/>
                  </a:lnTo>
                  <a:lnTo>
                    <a:pt x="115" y="26"/>
                  </a:lnTo>
                  <a:lnTo>
                    <a:pt x="117" y="26"/>
                  </a:lnTo>
                  <a:lnTo>
                    <a:pt x="118" y="27"/>
                  </a:lnTo>
                  <a:lnTo>
                    <a:pt x="118" y="26"/>
                  </a:lnTo>
                  <a:lnTo>
                    <a:pt x="119" y="27"/>
                  </a:lnTo>
                  <a:lnTo>
                    <a:pt x="120" y="27"/>
                  </a:lnTo>
                  <a:lnTo>
                    <a:pt x="120" y="26"/>
                  </a:lnTo>
                  <a:lnTo>
                    <a:pt x="121" y="26"/>
                  </a:lnTo>
                  <a:lnTo>
                    <a:pt x="122" y="25"/>
                  </a:lnTo>
                  <a:lnTo>
                    <a:pt x="123" y="24"/>
                  </a:lnTo>
                  <a:lnTo>
                    <a:pt x="124" y="24"/>
                  </a:lnTo>
                  <a:lnTo>
                    <a:pt x="126" y="24"/>
                  </a:lnTo>
                  <a:lnTo>
                    <a:pt x="127" y="24"/>
                  </a:lnTo>
                  <a:lnTo>
                    <a:pt x="127" y="23"/>
                  </a:lnTo>
                  <a:lnTo>
                    <a:pt x="128" y="22"/>
                  </a:lnTo>
                  <a:lnTo>
                    <a:pt x="128" y="21"/>
                  </a:lnTo>
                  <a:lnTo>
                    <a:pt x="128" y="19"/>
                  </a:lnTo>
                  <a:lnTo>
                    <a:pt x="129" y="18"/>
                  </a:lnTo>
                  <a:lnTo>
                    <a:pt x="129" y="16"/>
                  </a:lnTo>
                  <a:lnTo>
                    <a:pt x="129" y="15"/>
                  </a:lnTo>
                  <a:lnTo>
                    <a:pt x="129" y="14"/>
                  </a:lnTo>
                  <a:lnTo>
                    <a:pt x="129" y="13"/>
                  </a:lnTo>
                  <a:lnTo>
                    <a:pt x="129" y="11"/>
                  </a:lnTo>
                  <a:lnTo>
                    <a:pt x="128" y="10"/>
                  </a:lnTo>
                  <a:lnTo>
                    <a:pt x="129" y="9"/>
                  </a:lnTo>
                  <a:lnTo>
                    <a:pt x="129" y="8"/>
                  </a:lnTo>
                  <a:lnTo>
                    <a:pt x="129" y="7"/>
                  </a:lnTo>
                  <a:lnTo>
                    <a:pt x="128" y="6"/>
                  </a:lnTo>
                  <a:lnTo>
                    <a:pt x="128" y="5"/>
                  </a:lnTo>
                  <a:lnTo>
                    <a:pt x="127" y="5"/>
                  </a:lnTo>
                  <a:lnTo>
                    <a:pt x="126" y="5"/>
                  </a:lnTo>
                  <a:lnTo>
                    <a:pt x="124" y="5"/>
                  </a:lnTo>
                  <a:lnTo>
                    <a:pt x="124" y="4"/>
                  </a:lnTo>
                  <a:lnTo>
                    <a:pt x="123" y="2"/>
                  </a:lnTo>
                  <a:lnTo>
                    <a:pt x="122" y="2"/>
                  </a:lnTo>
                  <a:lnTo>
                    <a:pt x="121" y="2"/>
                  </a:lnTo>
                  <a:lnTo>
                    <a:pt x="120" y="2"/>
                  </a:lnTo>
                  <a:lnTo>
                    <a:pt x="119" y="2"/>
                  </a:lnTo>
                  <a:lnTo>
                    <a:pt x="118" y="1"/>
                  </a:lnTo>
                  <a:lnTo>
                    <a:pt x="118" y="0"/>
                  </a:lnTo>
                  <a:lnTo>
                    <a:pt x="119" y="0"/>
                  </a:lnTo>
                  <a:lnTo>
                    <a:pt x="120" y="0"/>
                  </a:lnTo>
                  <a:lnTo>
                    <a:pt x="121" y="0"/>
                  </a:lnTo>
                  <a:lnTo>
                    <a:pt x="122" y="0"/>
                  </a:lnTo>
                  <a:lnTo>
                    <a:pt x="123" y="0"/>
                  </a:lnTo>
                  <a:lnTo>
                    <a:pt x="124" y="0"/>
                  </a:lnTo>
                  <a:lnTo>
                    <a:pt x="126" y="0"/>
                  </a:lnTo>
                  <a:lnTo>
                    <a:pt x="127" y="0"/>
                  </a:lnTo>
                  <a:lnTo>
                    <a:pt x="131" y="0"/>
                  </a:lnTo>
                  <a:lnTo>
                    <a:pt x="132" y="0"/>
                  </a:lnTo>
                  <a:lnTo>
                    <a:pt x="133" y="0"/>
                  </a:lnTo>
                  <a:lnTo>
                    <a:pt x="135" y="0"/>
                  </a:lnTo>
                  <a:lnTo>
                    <a:pt x="138" y="0"/>
                  </a:lnTo>
                  <a:lnTo>
                    <a:pt x="139" y="0"/>
                  </a:lnTo>
                  <a:lnTo>
                    <a:pt x="140" y="0"/>
                  </a:lnTo>
                  <a:lnTo>
                    <a:pt x="143" y="0"/>
                  </a:lnTo>
                  <a:lnTo>
                    <a:pt x="144" y="0"/>
                  </a:lnTo>
                  <a:lnTo>
                    <a:pt x="145" y="0"/>
                  </a:lnTo>
                  <a:lnTo>
                    <a:pt x="155" y="0"/>
                  </a:lnTo>
                  <a:lnTo>
                    <a:pt x="156" y="0"/>
                  </a:lnTo>
                  <a:lnTo>
                    <a:pt x="157" y="0"/>
                  </a:lnTo>
                  <a:lnTo>
                    <a:pt x="158" y="0"/>
                  </a:lnTo>
                  <a:lnTo>
                    <a:pt x="160" y="0"/>
                  </a:lnTo>
                  <a:lnTo>
                    <a:pt x="161" y="0"/>
                  </a:lnTo>
                  <a:lnTo>
                    <a:pt x="162" y="0"/>
                  </a:lnTo>
                  <a:lnTo>
                    <a:pt x="163" y="0"/>
                  </a:lnTo>
                  <a:lnTo>
                    <a:pt x="164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9" name="Freeform 121">
              <a:extLst>
                <a:ext uri="{FF2B5EF4-FFF2-40B4-BE49-F238E27FC236}">
                  <a16:creationId xmlns:a16="http://schemas.microsoft.com/office/drawing/2014/main" id="{6C897DAB-A06D-7657-D017-CE920725C5D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24087" y="969963"/>
              <a:ext cx="750888" cy="450850"/>
            </a:xfrm>
            <a:custGeom>
              <a:avLst/>
              <a:gdLst>
                <a:gd name="T0" fmla="*/ 336 w 473"/>
                <a:gd name="T1" fmla="*/ 1 h 284"/>
                <a:gd name="T2" fmla="*/ 379 w 473"/>
                <a:gd name="T3" fmla="*/ 2 h 284"/>
                <a:gd name="T4" fmla="*/ 422 w 473"/>
                <a:gd name="T5" fmla="*/ 3 h 284"/>
                <a:gd name="T6" fmla="*/ 447 w 473"/>
                <a:gd name="T7" fmla="*/ 3 h 284"/>
                <a:gd name="T8" fmla="*/ 473 w 473"/>
                <a:gd name="T9" fmla="*/ 3 h 284"/>
                <a:gd name="T10" fmla="*/ 472 w 473"/>
                <a:gd name="T11" fmla="*/ 34 h 284"/>
                <a:gd name="T12" fmla="*/ 473 w 473"/>
                <a:gd name="T13" fmla="*/ 100 h 284"/>
                <a:gd name="T14" fmla="*/ 473 w 473"/>
                <a:gd name="T15" fmla="*/ 132 h 284"/>
                <a:gd name="T16" fmla="*/ 473 w 473"/>
                <a:gd name="T17" fmla="*/ 178 h 284"/>
                <a:gd name="T18" fmla="*/ 473 w 473"/>
                <a:gd name="T19" fmla="*/ 214 h 284"/>
                <a:gd name="T20" fmla="*/ 448 w 473"/>
                <a:gd name="T21" fmla="*/ 231 h 284"/>
                <a:gd name="T22" fmla="*/ 427 w 473"/>
                <a:gd name="T23" fmla="*/ 231 h 284"/>
                <a:gd name="T24" fmla="*/ 397 w 473"/>
                <a:gd name="T25" fmla="*/ 231 h 284"/>
                <a:gd name="T26" fmla="*/ 365 w 473"/>
                <a:gd name="T27" fmla="*/ 231 h 284"/>
                <a:gd name="T28" fmla="*/ 336 w 473"/>
                <a:gd name="T29" fmla="*/ 231 h 284"/>
                <a:gd name="T30" fmla="*/ 310 w 473"/>
                <a:gd name="T31" fmla="*/ 231 h 284"/>
                <a:gd name="T32" fmla="*/ 276 w 473"/>
                <a:gd name="T33" fmla="*/ 231 h 284"/>
                <a:gd name="T34" fmla="*/ 254 w 473"/>
                <a:gd name="T35" fmla="*/ 228 h 284"/>
                <a:gd name="T36" fmla="*/ 251 w 473"/>
                <a:gd name="T37" fmla="*/ 210 h 284"/>
                <a:gd name="T38" fmla="*/ 257 w 473"/>
                <a:gd name="T39" fmla="*/ 194 h 284"/>
                <a:gd name="T40" fmla="*/ 246 w 473"/>
                <a:gd name="T41" fmla="*/ 186 h 284"/>
                <a:gd name="T42" fmla="*/ 237 w 473"/>
                <a:gd name="T43" fmla="*/ 188 h 284"/>
                <a:gd name="T44" fmla="*/ 224 w 473"/>
                <a:gd name="T45" fmla="*/ 195 h 284"/>
                <a:gd name="T46" fmla="*/ 211 w 473"/>
                <a:gd name="T47" fmla="*/ 206 h 284"/>
                <a:gd name="T48" fmla="*/ 199 w 473"/>
                <a:gd name="T49" fmla="*/ 216 h 284"/>
                <a:gd name="T50" fmla="*/ 183 w 473"/>
                <a:gd name="T51" fmla="*/ 224 h 284"/>
                <a:gd name="T52" fmla="*/ 169 w 473"/>
                <a:gd name="T53" fmla="*/ 230 h 284"/>
                <a:gd name="T54" fmla="*/ 160 w 473"/>
                <a:gd name="T55" fmla="*/ 237 h 284"/>
                <a:gd name="T56" fmla="*/ 155 w 473"/>
                <a:gd name="T57" fmla="*/ 253 h 284"/>
                <a:gd name="T58" fmla="*/ 166 w 473"/>
                <a:gd name="T59" fmla="*/ 264 h 284"/>
                <a:gd name="T60" fmla="*/ 169 w 473"/>
                <a:gd name="T61" fmla="*/ 279 h 284"/>
                <a:gd name="T62" fmla="*/ 154 w 473"/>
                <a:gd name="T63" fmla="*/ 278 h 284"/>
                <a:gd name="T64" fmla="*/ 142 w 473"/>
                <a:gd name="T65" fmla="*/ 279 h 284"/>
                <a:gd name="T66" fmla="*/ 133 w 473"/>
                <a:gd name="T67" fmla="*/ 266 h 284"/>
                <a:gd name="T68" fmla="*/ 114 w 473"/>
                <a:gd name="T69" fmla="*/ 261 h 284"/>
                <a:gd name="T70" fmla="*/ 97 w 473"/>
                <a:gd name="T71" fmla="*/ 258 h 284"/>
                <a:gd name="T72" fmla="*/ 89 w 473"/>
                <a:gd name="T73" fmla="*/ 242 h 284"/>
                <a:gd name="T74" fmla="*/ 74 w 473"/>
                <a:gd name="T75" fmla="*/ 238 h 284"/>
                <a:gd name="T76" fmla="*/ 63 w 473"/>
                <a:gd name="T77" fmla="*/ 229 h 284"/>
                <a:gd name="T78" fmla="*/ 56 w 473"/>
                <a:gd name="T79" fmla="*/ 215 h 284"/>
                <a:gd name="T80" fmla="*/ 56 w 473"/>
                <a:gd name="T81" fmla="*/ 201 h 284"/>
                <a:gd name="T82" fmla="*/ 50 w 473"/>
                <a:gd name="T83" fmla="*/ 184 h 284"/>
                <a:gd name="T84" fmla="*/ 35 w 473"/>
                <a:gd name="T85" fmla="*/ 176 h 284"/>
                <a:gd name="T86" fmla="*/ 15 w 473"/>
                <a:gd name="T87" fmla="*/ 171 h 284"/>
                <a:gd name="T88" fmla="*/ 23 w 473"/>
                <a:gd name="T89" fmla="*/ 157 h 284"/>
                <a:gd name="T90" fmla="*/ 16 w 473"/>
                <a:gd name="T91" fmla="*/ 142 h 284"/>
                <a:gd name="T92" fmla="*/ 6 w 473"/>
                <a:gd name="T93" fmla="*/ 129 h 284"/>
                <a:gd name="T94" fmla="*/ 5 w 473"/>
                <a:gd name="T95" fmla="*/ 118 h 284"/>
                <a:gd name="T96" fmla="*/ 5 w 473"/>
                <a:gd name="T97" fmla="*/ 106 h 284"/>
                <a:gd name="T98" fmla="*/ 10 w 473"/>
                <a:gd name="T99" fmla="*/ 91 h 284"/>
                <a:gd name="T100" fmla="*/ 9 w 473"/>
                <a:gd name="T101" fmla="*/ 75 h 284"/>
                <a:gd name="T102" fmla="*/ 8 w 473"/>
                <a:gd name="T103" fmla="*/ 59 h 284"/>
                <a:gd name="T104" fmla="*/ 10 w 473"/>
                <a:gd name="T105" fmla="*/ 46 h 284"/>
                <a:gd name="T106" fmla="*/ 18 w 473"/>
                <a:gd name="T107" fmla="*/ 35 h 284"/>
                <a:gd name="T108" fmla="*/ 31 w 473"/>
                <a:gd name="T109" fmla="*/ 30 h 284"/>
                <a:gd name="T110" fmla="*/ 37 w 473"/>
                <a:gd name="T111" fmla="*/ 17 h 284"/>
                <a:gd name="T112" fmla="*/ 44 w 473"/>
                <a:gd name="T113" fmla="*/ 3 h 284"/>
                <a:gd name="T114" fmla="*/ 101 w 473"/>
                <a:gd name="T115" fmla="*/ 2 h 284"/>
                <a:gd name="T116" fmla="*/ 133 w 473"/>
                <a:gd name="T117" fmla="*/ 1 h 284"/>
                <a:gd name="T118" fmla="*/ 176 w 473"/>
                <a:gd name="T119" fmla="*/ 2 h 284"/>
                <a:gd name="T120" fmla="*/ 209 w 473"/>
                <a:gd name="T121" fmla="*/ 2 h 284"/>
                <a:gd name="T122" fmla="*/ 253 w 473"/>
                <a:gd name="T123" fmla="*/ 1 h 284"/>
                <a:gd name="T124" fmla="*/ 291 w 473"/>
                <a:gd name="T125" fmla="*/ 1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473" h="284">
                  <a:moveTo>
                    <a:pt x="291" y="1"/>
                  </a:moveTo>
                  <a:lnTo>
                    <a:pt x="294" y="1"/>
                  </a:lnTo>
                  <a:lnTo>
                    <a:pt x="298" y="1"/>
                  </a:lnTo>
                  <a:lnTo>
                    <a:pt x="299" y="1"/>
                  </a:lnTo>
                  <a:lnTo>
                    <a:pt x="302" y="1"/>
                  </a:lnTo>
                  <a:lnTo>
                    <a:pt x="305" y="1"/>
                  </a:lnTo>
                  <a:lnTo>
                    <a:pt x="307" y="1"/>
                  </a:lnTo>
                  <a:lnTo>
                    <a:pt x="309" y="1"/>
                  </a:lnTo>
                  <a:lnTo>
                    <a:pt x="311" y="1"/>
                  </a:lnTo>
                  <a:lnTo>
                    <a:pt x="314" y="1"/>
                  </a:lnTo>
                  <a:lnTo>
                    <a:pt x="319" y="1"/>
                  </a:lnTo>
                  <a:lnTo>
                    <a:pt x="320" y="1"/>
                  </a:lnTo>
                  <a:lnTo>
                    <a:pt x="322" y="1"/>
                  </a:lnTo>
                  <a:lnTo>
                    <a:pt x="325" y="1"/>
                  </a:lnTo>
                  <a:lnTo>
                    <a:pt x="326" y="1"/>
                  </a:lnTo>
                  <a:lnTo>
                    <a:pt x="332" y="1"/>
                  </a:lnTo>
                  <a:lnTo>
                    <a:pt x="333" y="1"/>
                  </a:lnTo>
                  <a:lnTo>
                    <a:pt x="336" y="1"/>
                  </a:lnTo>
                  <a:lnTo>
                    <a:pt x="336" y="1"/>
                  </a:lnTo>
                  <a:lnTo>
                    <a:pt x="339" y="1"/>
                  </a:lnTo>
                  <a:lnTo>
                    <a:pt x="341" y="1"/>
                  </a:lnTo>
                  <a:lnTo>
                    <a:pt x="344" y="1"/>
                  </a:lnTo>
                  <a:lnTo>
                    <a:pt x="346" y="1"/>
                  </a:lnTo>
                  <a:lnTo>
                    <a:pt x="350" y="1"/>
                  </a:lnTo>
                  <a:lnTo>
                    <a:pt x="353" y="2"/>
                  </a:lnTo>
                  <a:lnTo>
                    <a:pt x="354" y="2"/>
                  </a:lnTo>
                  <a:lnTo>
                    <a:pt x="356" y="2"/>
                  </a:lnTo>
                  <a:lnTo>
                    <a:pt x="359" y="2"/>
                  </a:lnTo>
                  <a:lnTo>
                    <a:pt x="363" y="2"/>
                  </a:lnTo>
                  <a:lnTo>
                    <a:pt x="366" y="2"/>
                  </a:lnTo>
                  <a:lnTo>
                    <a:pt x="367" y="2"/>
                  </a:lnTo>
                  <a:lnTo>
                    <a:pt x="368" y="2"/>
                  </a:lnTo>
                  <a:lnTo>
                    <a:pt x="375" y="2"/>
                  </a:lnTo>
                  <a:lnTo>
                    <a:pt x="376" y="2"/>
                  </a:lnTo>
                  <a:lnTo>
                    <a:pt x="377" y="2"/>
                  </a:lnTo>
                  <a:lnTo>
                    <a:pt x="379" y="2"/>
                  </a:lnTo>
                  <a:lnTo>
                    <a:pt x="380" y="2"/>
                  </a:lnTo>
                  <a:lnTo>
                    <a:pt x="382" y="2"/>
                  </a:lnTo>
                  <a:lnTo>
                    <a:pt x="385" y="2"/>
                  </a:lnTo>
                  <a:lnTo>
                    <a:pt x="386" y="2"/>
                  </a:lnTo>
                  <a:lnTo>
                    <a:pt x="391" y="2"/>
                  </a:lnTo>
                  <a:lnTo>
                    <a:pt x="394" y="2"/>
                  </a:lnTo>
                  <a:lnTo>
                    <a:pt x="395" y="2"/>
                  </a:lnTo>
                  <a:lnTo>
                    <a:pt x="396" y="2"/>
                  </a:lnTo>
                  <a:lnTo>
                    <a:pt x="402" y="2"/>
                  </a:lnTo>
                  <a:lnTo>
                    <a:pt x="404" y="2"/>
                  </a:lnTo>
                  <a:lnTo>
                    <a:pt x="409" y="2"/>
                  </a:lnTo>
                  <a:lnTo>
                    <a:pt x="411" y="2"/>
                  </a:lnTo>
                  <a:lnTo>
                    <a:pt x="413" y="2"/>
                  </a:lnTo>
                  <a:lnTo>
                    <a:pt x="418" y="2"/>
                  </a:lnTo>
                  <a:lnTo>
                    <a:pt x="418" y="2"/>
                  </a:lnTo>
                  <a:lnTo>
                    <a:pt x="419" y="2"/>
                  </a:lnTo>
                  <a:lnTo>
                    <a:pt x="420" y="3"/>
                  </a:lnTo>
                  <a:lnTo>
                    <a:pt x="422" y="3"/>
                  </a:lnTo>
                  <a:lnTo>
                    <a:pt x="423" y="3"/>
                  </a:lnTo>
                  <a:lnTo>
                    <a:pt x="425" y="3"/>
                  </a:lnTo>
                  <a:lnTo>
                    <a:pt x="426" y="3"/>
                  </a:lnTo>
                  <a:lnTo>
                    <a:pt x="427" y="3"/>
                  </a:lnTo>
                  <a:lnTo>
                    <a:pt x="431" y="3"/>
                  </a:lnTo>
                  <a:lnTo>
                    <a:pt x="433" y="3"/>
                  </a:lnTo>
                  <a:lnTo>
                    <a:pt x="434" y="3"/>
                  </a:lnTo>
                  <a:lnTo>
                    <a:pt x="436" y="3"/>
                  </a:lnTo>
                  <a:lnTo>
                    <a:pt x="437" y="3"/>
                  </a:lnTo>
                  <a:lnTo>
                    <a:pt x="438" y="3"/>
                  </a:lnTo>
                  <a:lnTo>
                    <a:pt x="439" y="3"/>
                  </a:lnTo>
                  <a:lnTo>
                    <a:pt x="440" y="3"/>
                  </a:lnTo>
                  <a:lnTo>
                    <a:pt x="442" y="3"/>
                  </a:lnTo>
                  <a:lnTo>
                    <a:pt x="443" y="3"/>
                  </a:lnTo>
                  <a:lnTo>
                    <a:pt x="444" y="3"/>
                  </a:lnTo>
                  <a:lnTo>
                    <a:pt x="445" y="3"/>
                  </a:lnTo>
                  <a:lnTo>
                    <a:pt x="445" y="3"/>
                  </a:lnTo>
                  <a:lnTo>
                    <a:pt x="447" y="3"/>
                  </a:lnTo>
                  <a:lnTo>
                    <a:pt x="448" y="3"/>
                  </a:lnTo>
                  <a:lnTo>
                    <a:pt x="449" y="3"/>
                  </a:lnTo>
                  <a:lnTo>
                    <a:pt x="452" y="3"/>
                  </a:lnTo>
                  <a:lnTo>
                    <a:pt x="454" y="3"/>
                  </a:lnTo>
                  <a:lnTo>
                    <a:pt x="455" y="3"/>
                  </a:lnTo>
                  <a:lnTo>
                    <a:pt x="456" y="3"/>
                  </a:lnTo>
                  <a:lnTo>
                    <a:pt x="457" y="3"/>
                  </a:lnTo>
                  <a:lnTo>
                    <a:pt x="459" y="3"/>
                  </a:lnTo>
                  <a:lnTo>
                    <a:pt x="460" y="3"/>
                  </a:lnTo>
                  <a:lnTo>
                    <a:pt x="462" y="3"/>
                  </a:lnTo>
                  <a:lnTo>
                    <a:pt x="464" y="3"/>
                  </a:lnTo>
                  <a:lnTo>
                    <a:pt x="465" y="3"/>
                  </a:lnTo>
                  <a:lnTo>
                    <a:pt x="466" y="3"/>
                  </a:lnTo>
                  <a:lnTo>
                    <a:pt x="469" y="3"/>
                  </a:lnTo>
                  <a:lnTo>
                    <a:pt x="470" y="3"/>
                  </a:lnTo>
                  <a:lnTo>
                    <a:pt x="471" y="3"/>
                  </a:lnTo>
                  <a:lnTo>
                    <a:pt x="472" y="3"/>
                  </a:lnTo>
                  <a:lnTo>
                    <a:pt x="473" y="3"/>
                  </a:lnTo>
                  <a:lnTo>
                    <a:pt x="473" y="7"/>
                  </a:lnTo>
                  <a:lnTo>
                    <a:pt x="473" y="8"/>
                  </a:lnTo>
                  <a:lnTo>
                    <a:pt x="473" y="9"/>
                  </a:lnTo>
                  <a:lnTo>
                    <a:pt x="473" y="11"/>
                  </a:lnTo>
                  <a:lnTo>
                    <a:pt x="473" y="12"/>
                  </a:lnTo>
                  <a:lnTo>
                    <a:pt x="473" y="15"/>
                  </a:lnTo>
                  <a:lnTo>
                    <a:pt x="473" y="18"/>
                  </a:lnTo>
                  <a:lnTo>
                    <a:pt x="472" y="18"/>
                  </a:lnTo>
                  <a:lnTo>
                    <a:pt x="472" y="18"/>
                  </a:lnTo>
                  <a:lnTo>
                    <a:pt x="472" y="19"/>
                  </a:lnTo>
                  <a:lnTo>
                    <a:pt x="472" y="20"/>
                  </a:lnTo>
                  <a:lnTo>
                    <a:pt x="472" y="22"/>
                  </a:lnTo>
                  <a:lnTo>
                    <a:pt x="472" y="25"/>
                  </a:lnTo>
                  <a:lnTo>
                    <a:pt x="472" y="27"/>
                  </a:lnTo>
                  <a:lnTo>
                    <a:pt x="472" y="28"/>
                  </a:lnTo>
                  <a:lnTo>
                    <a:pt x="472" y="30"/>
                  </a:lnTo>
                  <a:lnTo>
                    <a:pt x="472" y="33"/>
                  </a:lnTo>
                  <a:lnTo>
                    <a:pt x="472" y="34"/>
                  </a:lnTo>
                  <a:lnTo>
                    <a:pt x="472" y="35"/>
                  </a:lnTo>
                  <a:lnTo>
                    <a:pt x="472" y="36"/>
                  </a:lnTo>
                  <a:lnTo>
                    <a:pt x="472" y="37"/>
                  </a:lnTo>
                  <a:lnTo>
                    <a:pt x="472" y="38"/>
                  </a:lnTo>
                  <a:lnTo>
                    <a:pt x="472" y="39"/>
                  </a:lnTo>
                  <a:lnTo>
                    <a:pt x="472" y="44"/>
                  </a:lnTo>
                  <a:lnTo>
                    <a:pt x="472" y="49"/>
                  </a:lnTo>
                  <a:lnTo>
                    <a:pt x="472" y="50"/>
                  </a:lnTo>
                  <a:lnTo>
                    <a:pt x="472" y="54"/>
                  </a:lnTo>
                  <a:lnTo>
                    <a:pt x="472" y="60"/>
                  </a:lnTo>
                  <a:lnTo>
                    <a:pt x="472" y="64"/>
                  </a:lnTo>
                  <a:lnTo>
                    <a:pt x="472" y="66"/>
                  </a:lnTo>
                  <a:lnTo>
                    <a:pt x="472" y="66"/>
                  </a:lnTo>
                  <a:lnTo>
                    <a:pt x="472" y="74"/>
                  </a:lnTo>
                  <a:lnTo>
                    <a:pt x="472" y="79"/>
                  </a:lnTo>
                  <a:lnTo>
                    <a:pt x="472" y="89"/>
                  </a:lnTo>
                  <a:lnTo>
                    <a:pt x="472" y="94"/>
                  </a:lnTo>
                  <a:lnTo>
                    <a:pt x="473" y="100"/>
                  </a:lnTo>
                  <a:lnTo>
                    <a:pt x="472" y="103"/>
                  </a:lnTo>
                  <a:lnTo>
                    <a:pt x="472" y="104"/>
                  </a:lnTo>
                  <a:lnTo>
                    <a:pt x="472" y="105"/>
                  </a:lnTo>
                  <a:lnTo>
                    <a:pt x="472" y="108"/>
                  </a:lnTo>
                  <a:lnTo>
                    <a:pt x="472" y="109"/>
                  </a:lnTo>
                  <a:lnTo>
                    <a:pt x="472" y="111"/>
                  </a:lnTo>
                  <a:lnTo>
                    <a:pt x="472" y="112"/>
                  </a:lnTo>
                  <a:lnTo>
                    <a:pt x="472" y="113"/>
                  </a:lnTo>
                  <a:lnTo>
                    <a:pt x="472" y="118"/>
                  </a:lnTo>
                  <a:lnTo>
                    <a:pt x="472" y="119"/>
                  </a:lnTo>
                  <a:lnTo>
                    <a:pt x="472" y="121"/>
                  </a:lnTo>
                  <a:lnTo>
                    <a:pt x="472" y="122"/>
                  </a:lnTo>
                  <a:lnTo>
                    <a:pt x="472" y="123"/>
                  </a:lnTo>
                  <a:lnTo>
                    <a:pt x="472" y="125"/>
                  </a:lnTo>
                  <a:lnTo>
                    <a:pt x="473" y="127"/>
                  </a:lnTo>
                  <a:lnTo>
                    <a:pt x="473" y="129"/>
                  </a:lnTo>
                  <a:lnTo>
                    <a:pt x="473" y="130"/>
                  </a:lnTo>
                  <a:lnTo>
                    <a:pt x="473" y="132"/>
                  </a:lnTo>
                  <a:lnTo>
                    <a:pt x="473" y="134"/>
                  </a:lnTo>
                  <a:lnTo>
                    <a:pt x="472" y="138"/>
                  </a:lnTo>
                  <a:lnTo>
                    <a:pt x="472" y="140"/>
                  </a:lnTo>
                  <a:lnTo>
                    <a:pt x="472" y="142"/>
                  </a:lnTo>
                  <a:lnTo>
                    <a:pt x="472" y="143"/>
                  </a:lnTo>
                  <a:lnTo>
                    <a:pt x="472" y="144"/>
                  </a:lnTo>
                  <a:lnTo>
                    <a:pt x="472" y="145"/>
                  </a:lnTo>
                  <a:lnTo>
                    <a:pt x="472" y="149"/>
                  </a:lnTo>
                  <a:lnTo>
                    <a:pt x="472" y="151"/>
                  </a:lnTo>
                  <a:lnTo>
                    <a:pt x="472" y="152"/>
                  </a:lnTo>
                  <a:lnTo>
                    <a:pt x="472" y="156"/>
                  </a:lnTo>
                  <a:lnTo>
                    <a:pt x="473" y="161"/>
                  </a:lnTo>
                  <a:lnTo>
                    <a:pt x="473" y="162"/>
                  </a:lnTo>
                  <a:lnTo>
                    <a:pt x="473" y="164"/>
                  </a:lnTo>
                  <a:lnTo>
                    <a:pt x="473" y="168"/>
                  </a:lnTo>
                  <a:lnTo>
                    <a:pt x="473" y="171"/>
                  </a:lnTo>
                  <a:lnTo>
                    <a:pt x="473" y="174"/>
                  </a:lnTo>
                  <a:lnTo>
                    <a:pt x="473" y="178"/>
                  </a:lnTo>
                  <a:lnTo>
                    <a:pt x="473" y="180"/>
                  </a:lnTo>
                  <a:lnTo>
                    <a:pt x="473" y="182"/>
                  </a:lnTo>
                  <a:lnTo>
                    <a:pt x="473" y="184"/>
                  </a:lnTo>
                  <a:lnTo>
                    <a:pt x="473" y="188"/>
                  </a:lnTo>
                  <a:lnTo>
                    <a:pt x="473" y="188"/>
                  </a:lnTo>
                  <a:lnTo>
                    <a:pt x="473" y="189"/>
                  </a:lnTo>
                  <a:lnTo>
                    <a:pt x="473" y="190"/>
                  </a:lnTo>
                  <a:lnTo>
                    <a:pt x="473" y="193"/>
                  </a:lnTo>
                  <a:lnTo>
                    <a:pt x="473" y="195"/>
                  </a:lnTo>
                  <a:lnTo>
                    <a:pt x="473" y="197"/>
                  </a:lnTo>
                  <a:lnTo>
                    <a:pt x="473" y="201"/>
                  </a:lnTo>
                  <a:lnTo>
                    <a:pt x="473" y="203"/>
                  </a:lnTo>
                  <a:lnTo>
                    <a:pt x="473" y="204"/>
                  </a:lnTo>
                  <a:lnTo>
                    <a:pt x="473" y="206"/>
                  </a:lnTo>
                  <a:lnTo>
                    <a:pt x="473" y="207"/>
                  </a:lnTo>
                  <a:lnTo>
                    <a:pt x="473" y="212"/>
                  </a:lnTo>
                  <a:lnTo>
                    <a:pt x="473" y="213"/>
                  </a:lnTo>
                  <a:lnTo>
                    <a:pt x="473" y="214"/>
                  </a:lnTo>
                  <a:lnTo>
                    <a:pt x="473" y="215"/>
                  </a:lnTo>
                  <a:lnTo>
                    <a:pt x="473" y="215"/>
                  </a:lnTo>
                  <a:lnTo>
                    <a:pt x="473" y="219"/>
                  </a:lnTo>
                  <a:lnTo>
                    <a:pt x="473" y="223"/>
                  </a:lnTo>
                  <a:lnTo>
                    <a:pt x="473" y="224"/>
                  </a:lnTo>
                  <a:lnTo>
                    <a:pt x="473" y="225"/>
                  </a:lnTo>
                  <a:lnTo>
                    <a:pt x="473" y="227"/>
                  </a:lnTo>
                  <a:lnTo>
                    <a:pt x="473" y="231"/>
                  </a:lnTo>
                  <a:lnTo>
                    <a:pt x="471" y="231"/>
                  </a:lnTo>
                  <a:lnTo>
                    <a:pt x="469" y="231"/>
                  </a:lnTo>
                  <a:lnTo>
                    <a:pt x="468" y="231"/>
                  </a:lnTo>
                  <a:lnTo>
                    <a:pt x="465" y="231"/>
                  </a:lnTo>
                  <a:lnTo>
                    <a:pt x="464" y="231"/>
                  </a:lnTo>
                  <a:lnTo>
                    <a:pt x="463" y="231"/>
                  </a:lnTo>
                  <a:lnTo>
                    <a:pt x="462" y="231"/>
                  </a:lnTo>
                  <a:lnTo>
                    <a:pt x="460" y="231"/>
                  </a:lnTo>
                  <a:lnTo>
                    <a:pt x="449" y="231"/>
                  </a:lnTo>
                  <a:lnTo>
                    <a:pt x="448" y="231"/>
                  </a:lnTo>
                  <a:lnTo>
                    <a:pt x="447" y="231"/>
                  </a:lnTo>
                  <a:lnTo>
                    <a:pt x="446" y="231"/>
                  </a:lnTo>
                  <a:lnTo>
                    <a:pt x="445" y="231"/>
                  </a:lnTo>
                  <a:lnTo>
                    <a:pt x="445" y="231"/>
                  </a:lnTo>
                  <a:lnTo>
                    <a:pt x="444" y="231"/>
                  </a:lnTo>
                  <a:lnTo>
                    <a:pt x="443" y="231"/>
                  </a:lnTo>
                  <a:lnTo>
                    <a:pt x="440" y="231"/>
                  </a:lnTo>
                  <a:lnTo>
                    <a:pt x="439" y="231"/>
                  </a:lnTo>
                  <a:lnTo>
                    <a:pt x="438" y="231"/>
                  </a:lnTo>
                  <a:lnTo>
                    <a:pt x="437" y="231"/>
                  </a:lnTo>
                  <a:lnTo>
                    <a:pt x="435" y="231"/>
                  </a:lnTo>
                  <a:lnTo>
                    <a:pt x="434" y="231"/>
                  </a:lnTo>
                  <a:lnTo>
                    <a:pt x="433" y="231"/>
                  </a:lnTo>
                  <a:lnTo>
                    <a:pt x="431" y="231"/>
                  </a:lnTo>
                  <a:lnTo>
                    <a:pt x="430" y="231"/>
                  </a:lnTo>
                  <a:lnTo>
                    <a:pt x="429" y="231"/>
                  </a:lnTo>
                  <a:lnTo>
                    <a:pt x="428" y="231"/>
                  </a:lnTo>
                  <a:lnTo>
                    <a:pt x="427" y="231"/>
                  </a:lnTo>
                  <a:lnTo>
                    <a:pt x="425" y="231"/>
                  </a:lnTo>
                  <a:lnTo>
                    <a:pt x="423" y="231"/>
                  </a:lnTo>
                  <a:lnTo>
                    <a:pt x="422" y="231"/>
                  </a:lnTo>
                  <a:lnTo>
                    <a:pt x="420" y="231"/>
                  </a:lnTo>
                  <a:lnTo>
                    <a:pt x="419" y="231"/>
                  </a:lnTo>
                  <a:lnTo>
                    <a:pt x="418" y="231"/>
                  </a:lnTo>
                  <a:lnTo>
                    <a:pt x="417" y="231"/>
                  </a:lnTo>
                  <a:lnTo>
                    <a:pt x="416" y="231"/>
                  </a:lnTo>
                  <a:lnTo>
                    <a:pt x="414" y="231"/>
                  </a:lnTo>
                  <a:lnTo>
                    <a:pt x="413" y="231"/>
                  </a:lnTo>
                  <a:lnTo>
                    <a:pt x="412" y="231"/>
                  </a:lnTo>
                  <a:lnTo>
                    <a:pt x="411" y="231"/>
                  </a:lnTo>
                  <a:lnTo>
                    <a:pt x="410" y="231"/>
                  </a:lnTo>
                  <a:lnTo>
                    <a:pt x="409" y="231"/>
                  </a:lnTo>
                  <a:lnTo>
                    <a:pt x="406" y="231"/>
                  </a:lnTo>
                  <a:lnTo>
                    <a:pt x="402" y="231"/>
                  </a:lnTo>
                  <a:lnTo>
                    <a:pt x="399" y="231"/>
                  </a:lnTo>
                  <a:lnTo>
                    <a:pt x="397" y="231"/>
                  </a:lnTo>
                  <a:lnTo>
                    <a:pt x="396" y="231"/>
                  </a:lnTo>
                  <a:lnTo>
                    <a:pt x="395" y="231"/>
                  </a:lnTo>
                  <a:lnTo>
                    <a:pt x="393" y="231"/>
                  </a:lnTo>
                  <a:lnTo>
                    <a:pt x="392" y="231"/>
                  </a:lnTo>
                  <a:lnTo>
                    <a:pt x="391" y="231"/>
                  </a:lnTo>
                  <a:lnTo>
                    <a:pt x="391" y="231"/>
                  </a:lnTo>
                  <a:lnTo>
                    <a:pt x="387" y="231"/>
                  </a:lnTo>
                  <a:lnTo>
                    <a:pt x="386" y="231"/>
                  </a:lnTo>
                  <a:lnTo>
                    <a:pt x="385" y="231"/>
                  </a:lnTo>
                  <a:lnTo>
                    <a:pt x="383" y="231"/>
                  </a:lnTo>
                  <a:lnTo>
                    <a:pt x="382" y="231"/>
                  </a:lnTo>
                  <a:lnTo>
                    <a:pt x="380" y="231"/>
                  </a:lnTo>
                  <a:lnTo>
                    <a:pt x="378" y="231"/>
                  </a:lnTo>
                  <a:lnTo>
                    <a:pt x="376" y="231"/>
                  </a:lnTo>
                  <a:lnTo>
                    <a:pt x="375" y="231"/>
                  </a:lnTo>
                  <a:lnTo>
                    <a:pt x="371" y="231"/>
                  </a:lnTo>
                  <a:lnTo>
                    <a:pt x="369" y="231"/>
                  </a:lnTo>
                  <a:lnTo>
                    <a:pt x="365" y="231"/>
                  </a:lnTo>
                  <a:lnTo>
                    <a:pt x="363" y="231"/>
                  </a:lnTo>
                  <a:lnTo>
                    <a:pt x="362" y="231"/>
                  </a:lnTo>
                  <a:lnTo>
                    <a:pt x="360" y="231"/>
                  </a:lnTo>
                  <a:lnTo>
                    <a:pt x="359" y="231"/>
                  </a:lnTo>
                  <a:lnTo>
                    <a:pt x="358" y="231"/>
                  </a:lnTo>
                  <a:lnTo>
                    <a:pt x="356" y="231"/>
                  </a:lnTo>
                  <a:lnTo>
                    <a:pt x="354" y="231"/>
                  </a:lnTo>
                  <a:lnTo>
                    <a:pt x="351" y="231"/>
                  </a:lnTo>
                  <a:lnTo>
                    <a:pt x="350" y="231"/>
                  </a:lnTo>
                  <a:lnTo>
                    <a:pt x="349" y="231"/>
                  </a:lnTo>
                  <a:lnTo>
                    <a:pt x="348" y="231"/>
                  </a:lnTo>
                  <a:lnTo>
                    <a:pt x="343" y="231"/>
                  </a:lnTo>
                  <a:lnTo>
                    <a:pt x="342" y="231"/>
                  </a:lnTo>
                  <a:lnTo>
                    <a:pt x="341" y="231"/>
                  </a:lnTo>
                  <a:lnTo>
                    <a:pt x="340" y="231"/>
                  </a:lnTo>
                  <a:lnTo>
                    <a:pt x="337" y="231"/>
                  </a:lnTo>
                  <a:lnTo>
                    <a:pt x="336" y="231"/>
                  </a:lnTo>
                  <a:lnTo>
                    <a:pt x="336" y="231"/>
                  </a:lnTo>
                  <a:lnTo>
                    <a:pt x="335" y="231"/>
                  </a:lnTo>
                  <a:lnTo>
                    <a:pt x="334" y="231"/>
                  </a:lnTo>
                  <a:lnTo>
                    <a:pt x="333" y="231"/>
                  </a:lnTo>
                  <a:lnTo>
                    <a:pt x="332" y="231"/>
                  </a:lnTo>
                  <a:lnTo>
                    <a:pt x="329" y="231"/>
                  </a:lnTo>
                  <a:lnTo>
                    <a:pt x="328" y="231"/>
                  </a:lnTo>
                  <a:lnTo>
                    <a:pt x="327" y="231"/>
                  </a:lnTo>
                  <a:lnTo>
                    <a:pt x="325" y="231"/>
                  </a:lnTo>
                  <a:lnTo>
                    <a:pt x="324" y="231"/>
                  </a:lnTo>
                  <a:lnTo>
                    <a:pt x="323" y="231"/>
                  </a:lnTo>
                  <a:lnTo>
                    <a:pt x="322" y="231"/>
                  </a:lnTo>
                  <a:lnTo>
                    <a:pt x="319" y="231"/>
                  </a:lnTo>
                  <a:lnTo>
                    <a:pt x="318" y="231"/>
                  </a:lnTo>
                  <a:lnTo>
                    <a:pt x="317" y="231"/>
                  </a:lnTo>
                  <a:lnTo>
                    <a:pt x="315" y="231"/>
                  </a:lnTo>
                  <a:lnTo>
                    <a:pt x="313" y="231"/>
                  </a:lnTo>
                  <a:lnTo>
                    <a:pt x="311" y="231"/>
                  </a:lnTo>
                  <a:lnTo>
                    <a:pt x="310" y="231"/>
                  </a:lnTo>
                  <a:lnTo>
                    <a:pt x="309" y="231"/>
                  </a:lnTo>
                  <a:lnTo>
                    <a:pt x="309" y="231"/>
                  </a:lnTo>
                  <a:lnTo>
                    <a:pt x="308" y="231"/>
                  </a:lnTo>
                  <a:lnTo>
                    <a:pt x="307" y="231"/>
                  </a:lnTo>
                  <a:lnTo>
                    <a:pt x="302" y="231"/>
                  </a:lnTo>
                  <a:lnTo>
                    <a:pt x="300" y="231"/>
                  </a:lnTo>
                  <a:lnTo>
                    <a:pt x="299" y="231"/>
                  </a:lnTo>
                  <a:lnTo>
                    <a:pt x="298" y="231"/>
                  </a:lnTo>
                  <a:lnTo>
                    <a:pt x="297" y="231"/>
                  </a:lnTo>
                  <a:lnTo>
                    <a:pt x="296" y="231"/>
                  </a:lnTo>
                  <a:lnTo>
                    <a:pt x="294" y="231"/>
                  </a:lnTo>
                  <a:lnTo>
                    <a:pt x="293" y="231"/>
                  </a:lnTo>
                  <a:lnTo>
                    <a:pt x="292" y="231"/>
                  </a:lnTo>
                  <a:lnTo>
                    <a:pt x="291" y="231"/>
                  </a:lnTo>
                  <a:lnTo>
                    <a:pt x="281" y="231"/>
                  </a:lnTo>
                  <a:lnTo>
                    <a:pt x="280" y="231"/>
                  </a:lnTo>
                  <a:lnTo>
                    <a:pt x="279" y="231"/>
                  </a:lnTo>
                  <a:lnTo>
                    <a:pt x="276" y="231"/>
                  </a:lnTo>
                  <a:lnTo>
                    <a:pt x="275" y="231"/>
                  </a:lnTo>
                  <a:lnTo>
                    <a:pt x="274" y="231"/>
                  </a:lnTo>
                  <a:lnTo>
                    <a:pt x="271" y="231"/>
                  </a:lnTo>
                  <a:lnTo>
                    <a:pt x="269" y="231"/>
                  </a:lnTo>
                  <a:lnTo>
                    <a:pt x="268" y="231"/>
                  </a:lnTo>
                  <a:lnTo>
                    <a:pt x="267" y="231"/>
                  </a:lnTo>
                  <a:lnTo>
                    <a:pt x="263" y="231"/>
                  </a:lnTo>
                  <a:lnTo>
                    <a:pt x="262" y="231"/>
                  </a:lnTo>
                  <a:lnTo>
                    <a:pt x="260" y="231"/>
                  </a:lnTo>
                  <a:lnTo>
                    <a:pt x="259" y="231"/>
                  </a:lnTo>
                  <a:lnTo>
                    <a:pt x="258" y="231"/>
                  </a:lnTo>
                  <a:lnTo>
                    <a:pt x="257" y="231"/>
                  </a:lnTo>
                  <a:lnTo>
                    <a:pt x="256" y="231"/>
                  </a:lnTo>
                  <a:lnTo>
                    <a:pt x="255" y="231"/>
                  </a:lnTo>
                  <a:lnTo>
                    <a:pt x="254" y="231"/>
                  </a:lnTo>
                  <a:lnTo>
                    <a:pt x="254" y="230"/>
                  </a:lnTo>
                  <a:lnTo>
                    <a:pt x="255" y="229"/>
                  </a:lnTo>
                  <a:lnTo>
                    <a:pt x="254" y="228"/>
                  </a:lnTo>
                  <a:lnTo>
                    <a:pt x="254" y="227"/>
                  </a:lnTo>
                  <a:lnTo>
                    <a:pt x="254" y="227"/>
                  </a:lnTo>
                  <a:lnTo>
                    <a:pt x="253" y="225"/>
                  </a:lnTo>
                  <a:lnTo>
                    <a:pt x="251" y="225"/>
                  </a:lnTo>
                  <a:lnTo>
                    <a:pt x="250" y="223"/>
                  </a:lnTo>
                  <a:lnTo>
                    <a:pt x="250" y="222"/>
                  </a:lnTo>
                  <a:lnTo>
                    <a:pt x="250" y="221"/>
                  </a:lnTo>
                  <a:lnTo>
                    <a:pt x="251" y="221"/>
                  </a:lnTo>
                  <a:lnTo>
                    <a:pt x="251" y="220"/>
                  </a:lnTo>
                  <a:lnTo>
                    <a:pt x="253" y="219"/>
                  </a:lnTo>
                  <a:lnTo>
                    <a:pt x="251" y="216"/>
                  </a:lnTo>
                  <a:lnTo>
                    <a:pt x="251" y="215"/>
                  </a:lnTo>
                  <a:lnTo>
                    <a:pt x="253" y="215"/>
                  </a:lnTo>
                  <a:lnTo>
                    <a:pt x="253" y="214"/>
                  </a:lnTo>
                  <a:lnTo>
                    <a:pt x="253" y="213"/>
                  </a:lnTo>
                  <a:lnTo>
                    <a:pt x="253" y="212"/>
                  </a:lnTo>
                  <a:lnTo>
                    <a:pt x="251" y="211"/>
                  </a:lnTo>
                  <a:lnTo>
                    <a:pt x="251" y="210"/>
                  </a:lnTo>
                  <a:lnTo>
                    <a:pt x="251" y="208"/>
                  </a:lnTo>
                  <a:lnTo>
                    <a:pt x="253" y="207"/>
                  </a:lnTo>
                  <a:lnTo>
                    <a:pt x="251" y="206"/>
                  </a:lnTo>
                  <a:lnTo>
                    <a:pt x="251" y="205"/>
                  </a:lnTo>
                  <a:lnTo>
                    <a:pt x="251" y="204"/>
                  </a:lnTo>
                  <a:lnTo>
                    <a:pt x="253" y="203"/>
                  </a:lnTo>
                  <a:lnTo>
                    <a:pt x="253" y="202"/>
                  </a:lnTo>
                  <a:lnTo>
                    <a:pt x="254" y="202"/>
                  </a:lnTo>
                  <a:lnTo>
                    <a:pt x="254" y="202"/>
                  </a:lnTo>
                  <a:lnTo>
                    <a:pt x="254" y="201"/>
                  </a:lnTo>
                  <a:lnTo>
                    <a:pt x="254" y="199"/>
                  </a:lnTo>
                  <a:lnTo>
                    <a:pt x="254" y="198"/>
                  </a:lnTo>
                  <a:lnTo>
                    <a:pt x="254" y="197"/>
                  </a:lnTo>
                  <a:lnTo>
                    <a:pt x="254" y="196"/>
                  </a:lnTo>
                  <a:lnTo>
                    <a:pt x="255" y="195"/>
                  </a:lnTo>
                  <a:lnTo>
                    <a:pt x="256" y="195"/>
                  </a:lnTo>
                  <a:lnTo>
                    <a:pt x="256" y="194"/>
                  </a:lnTo>
                  <a:lnTo>
                    <a:pt x="257" y="194"/>
                  </a:lnTo>
                  <a:lnTo>
                    <a:pt x="258" y="193"/>
                  </a:lnTo>
                  <a:lnTo>
                    <a:pt x="257" y="191"/>
                  </a:lnTo>
                  <a:lnTo>
                    <a:pt x="256" y="191"/>
                  </a:lnTo>
                  <a:lnTo>
                    <a:pt x="255" y="191"/>
                  </a:lnTo>
                  <a:lnTo>
                    <a:pt x="255" y="190"/>
                  </a:lnTo>
                  <a:lnTo>
                    <a:pt x="254" y="189"/>
                  </a:lnTo>
                  <a:lnTo>
                    <a:pt x="254" y="188"/>
                  </a:lnTo>
                  <a:lnTo>
                    <a:pt x="254" y="188"/>
                  </a:lnTo>
                  <a:lnTo>
                    <a:pt x="254" y="187"/>
                  </a:lnTo>
                  <a:lnTo>
                    <a:pt x="253" y="187"/>
                  </a:lnTo>
                  <a:lnTo>
                    <a:pt x="251" y="187"/>
                  </a:lnTo>
                  <a:lnTo>
                    <a:pt x="250" y="187"/>
                  </a:lnTo>
                  <a:lnTo>
                    <a:pt x="249" y="188"/>
                  </a:lnTo>
                  <a:lnTo>
                    <a:pt x="248" y="188"/>
                  </a:lnTo>
                  <a:lnTo>
                    <a:pt x="247" y="188"/>
                  </a:lnTo>
                  <a:lnTo>
                    <a:pt x="247" y="187"/>
                  </a:lnTo>
                  <a:lnTo>
                    <a:pt x="246" y="187"/>
                  </a:lnTo>
                  <a:lnTo>
                    <a:pt x="246" y="186"/>
                  </a:lnTo>
                  <a:lnTo>
                    <a:pt x="246" y="185"/>
                  </a:lnTo>
                  <a:lnTo>
                    <a:pt x="245" y="184"/>
                  </a:lnTo>
                  <a:lnTo>
                    <a:pt x="245" y="182"/>
                  </a:lnTo>
                  <a:lnTo>
                    <a:pt x="243" y="182"/>
                  </a:lnTo>
                  <a:lnTo>
                    <a:pt x="243" y="181"/>
                  </a:lnTo>
                  <a:lnTo>
                    <a:pt x="241" y="180"/>
                  </a:lnTo>
                  <a:lnTo>
                    <a:pt x="240" y="181"/>
                  </a:lnTo>
                  <a:lnTo>
                    <a:pt x="240" y="180"/>
                  </a:lnTo>
                  <a:lnTo>
                    <a:pt x="239" y="180"/>
                  </a:lnTo>
                  <a:lnTo>
                    <a:pt x="239" y="181"/>
                  </a:lnTo>
                  <a:lnTo>
                    <a:pt x="238" y="181"/>
                  </a:lnTo>
                  <a:lnTo>
                    <a:pt x="237" y="182"/>
                  </a:lnTo>
                  <a:lnTo>
                    <a:pt x="237" y="184"/>
                  </a:lnTo>
                  <a:lnTo>
                    <a:pt x="236" y="185"/>
                  </a:lnTo>
                  <a:lnTo>
                    <a:pt x="236" y="186"/>
                  </a:lnTo>
                  <a:lnTo>
                    <a:pt x="237" y="187"/>
                  </a:lnTo>
                  <a:lnTo>
                    <a:pt x="237" y="188"/>
                  </a:lnTo>
                  <a:lnTo>
                    <a:pt x="237" y="188"/>
                  </a:lnTo>
                  <a:lnTo>
                    <a:pt x="236" y="189"/>
                  </a:lnTo>
                  <a:lnTo>
                    <a:pt x="236" y="190"/>
                  </a:lnTo>
                  <a:lnTo>
                    <a:pt x="234" y="191"/>
                  </a:lnTo>
                  <a:lnTo>
                    <a:pt x="233" y="191"/>
                  </a:lnTo>
                  <a:lnTo>
                    <a:pt x="232" y="190"/>
                  </a:lnTo>
                  <a:lnTo>
                    <a:pt x="231" y="190"/>
                  </a:lnTo>
                  <a:lnTo>
                    <a:pt x="230" y="190"/>
                  </a:lnTo>
                  <a:lnTo>
                    <a:pt x="229" y="190"/>
                  </a:lnTo>
                  <a:lnTo>
                    <a:pt x="228" y="190"/>
                  </a:lnTo>
                  <a:lnTo>
                    <a:pt x="228" y="189"/>
                  </a:lnTo>
                  <a:lnTo>
                    <a:pt x="226" y="189"/>
                  </a:lnTo>
                  <a:lnTo>
                    <a:pt x="226" y="189"/>
                  </a:lnTo>
                  <a:lnTo>
                    <a:pt x="225" y="190"/>
                  </a:lnTo>
                  <a:lnTo>
                    <a:pt x="225" y="191"/>
                  </a:lnTo>
                  <a:lnTo>
                    <a:pt x="224" y="191"/>
                  </a:lnTo>
                  <a:lnTo>
                    <a:pt x="224" y="193"/>
                  </a:lnTo>
                  <a:lnTo>
                    <a:pt x="224" y="194"/>
                  </a:lnTo>
                  <a:lnTo>
                    <a:pt x="224" y="195"/>
                  </a:lnTo>
                  <a:lnTo>
                    <a:pt x="224" y="196"/>
                  </a:lnTo>
                  <a:lnTo>
                    <a:pt x="224" y="197"/>
                  </a:lnTo>
                  <a:lnTo>
                    <a:pt x="223" y="198"/>
                  </a:lnTo>
                  <a:lnTo>
                    <a:pt x="223" y="199"/>
                  </a:lnTo>
                  <a:lnTo>
                    <a:pt x="223" y="201"/>
                  </a:lnTo>
                  <a:lnTo>
                    <a:pt x="223" y="202"/>
                  </a:lnTo>
                  <a:lnTo>
                    <a:pt x="222" y="202"/>
                  </a:lnTo>
                  <a:lnTo>
                    <a:pt x="221" y="201"/>
                  </a:lnTo>
                  <a:lnTo>
                    <a:pt x="220" y="202"/>
                  </a:lnTo>
                  <a:lnTo>
                    <a:pt x="219" y="202"/>
                  </a:lnTo>
                  <a:lnTo>
                    <a:pt x="217" y="203"/>
                  </a:lnTo>
                  <a:lnTo>
                    <a:pt x="217" y="204"/>
                  </a:lnTo>
                  <a:lnTo>
                    <a:pt x="216" y="205"/>
                  </a:lnTo>
                  <a:lnTo>
                    <a:pt x="215" y="204"/>
                  </a:lnTo>
                  <a:lnTo>
                    <a:pt x="214" y="205"/>
                  </a:lnTo>
                  <a:lnTo>
                    <a:pt x="213" y="205"/>
                  </a:lnTo>
                  <a:lnTo>
                    <a:pt x="212" y="206"/>
                  </a:lnTo>
                  <a:lnTo>
                    <a:pt x="211" y="206"/>
                  </a:lnTo>
                  <a:lnTo>
                    <a:pt x="209" y="206"/>
                  </a:lnTo>
                  <a:lnTo>
                    <a:pt x="209" y="207"/>
                  </a:lnTo>
                  <a:lnTo>
                    <a:pt x="208" y="207"/>
                  </a:lnTo>
                  <a:lnTo>
                    <a:pt x="208" y="208"/>
                  </a:lnTo>
                  <a:lnTo>
                    <a:pt x="207" y="210"/>
                  </a:lnTo>
                  <a:lnTo>
                    <a:pt x="207" y="211"/>
                  </a:lnTo>
                  <a:lnTo>
                    <a:pt x="207" y="212"/>
                  </a:lnTo>
                  <a:lnTo>
                    <a:pt x="207" y="213"/>
                  </a:lnTo>
                  <a:lnTo>
                    <a:pt x="207" y="214"/>
                  </a:lnTo>
                  <a:lnTo>
                    <a:pt x="206" y="214"/>
                  </a:lnTo>
                  <a:lnTo>
                    <a:pt x="205" y="215"/>
                  </a:lnTo>
                  <a:lnTo>
                    <a:pt x="204" y="215"/>
                  </a:lnTo>
                  <a:lnTo>
                    <a:pt x="203" y="215"/>
                  </a:lnTo>
                  <a:lnTo>
                    <a:pt x="202" y="215"/>
                  </a:lnTo>
                  <a:lnTo>
                    <a:pt x="200" y="215"/>
                  </a:lnTo>
                  <a:lnTo>
                    <a:pt x="199" y="215"/>
                  </a:lnTo>
                  <a:lnTo>
                    <a:pt x="199" y="215"/>
                  </a:lnTo>
                  <a:lnTo>
                    <a:pt x="199" y="216"/>
                  </a:lnTo>
                  <a:lnTo>
                    <a:pt x="198" y="216"/>
                  </a:lnTo>
                  <a:lnTo>
                    <a:pt x="197" y="218"/>
                  </a:lnTo>
                  <a:lnTo>
                    <a:pt x="197" y="219"/>
                  </a:lnTo>
                  <a:lnTo>
                    <a:pt x="197" y="220"/>
                  </a:lnTo>
                  <a:lnTo>
                    <a:pt x="196" y="221"/>
                  </a:lnTo>
                  <a:lnTo>
                    <a:pt x="195" y="221"/>
                  </a:lnTo>
                  <a:lnTo>
                    <a:pt x="195" y="222"/>
                  </a:lnTo>
                  <a:lnTo>
                    <a:pt x="194" y="223"/>
                  </a:lnTo>
                  <a:lnTo>
                    <a:pt x="193" y="223"/>
                  </a:lnTo>
                  <a:lnTo>
                    <a:pt x="193" y="224"/>
                  </a:lnTo>
                  <a:lnTo>
                    <a:pt x="191" y="225"/>
                  </a:lnTo>
                  <a:lnTo>
                    <a:pt x="190" y="225"/>
                  </a:lnTo>
                  <a:lnTo>
                    <a:pt x="189" y="225"/>
                  </a:lnTo>
                  <a:lnTo>
                    <a:pt x="188" y="224"/>
                  </a:lnTo>
                  <a:lnTo>
                    <a:pt x="187" y="223"/>
                  </a:lnTo>
                  <a:lnTo>
                    <a:pt x="186" y="223"/>
                  </a:lnTo>
                  <a:lnTo>
                    <a:pt x="186" y="224"/>
                  </a:lnTo>
                  <a:lnTo>
                    <a:pt x="183" y="224"/>
                  </a:lnTo>
                  <a:lnTo>
                    <a:pt x="183" y="225"/>
                  </a:lnTo>
                  <a:lnTo>
                    <a:pt x="182" y="227"/>
                  </a:lnTo>
                  <a:lnTo>
                    <a:pt x="180" y="227"/>
                  </a:lnTo>
                  <a:lnTo>
                    <a:pt x="180" y="225"/>
                  </a:lnTo>
                  <a:lnTo>
                    <a:pt x="179" y="225"/>
                  </a:lnTo>
                  <a:lnTo>
                    <a:pt x="178" y="225"/>
                  </a:lnTo>
                  <a:lnTo>
                    <a:pt x="177" y="224"/>
                  </a:lnTo>
                  <a:lnTo>
                    <a:pt x="176" y="225"/>
                  </a:lnTo>
                  <a:lnTo>
                    <a:pt x="174" y="225"/>
                  </a:lnTo>
                  <a:lnTo>
                    <a:pt x="173" y="225"/>
                  </a:lnTo>
                  <a:lnTo>
                    <a:pt x="172" y="225"/>
                  </a:lnTo>
                  <a:lnTo>
                    <a:pt x="172" y="225"/>
                  </a:lnTo>
                  <a:lnTo>
                    <a:pt x="172" y="227"/>
                  </a:lnTo>
                  <a:lnTo>
                    <a:pt x="171" y="227"/>
                  </a:lnTo>
                  <a:lnTo>
                    <a:pt x="170" y="228"/>
                  </a:lnTo>
                  <a:lnTo>
                    <a:pt x="170" y="229"/>
                  </a:lnTo>
                  <a:lnTo>
                    <a:pt x="169" y="229"/>
                  </a:lnTo>
                  <a:lnTo>
                    <a:pt x="169" y="230"/>
                  </a:lnTo>
                  <a:lnTo>
                    <a:pt x="168" y="230"/>
                  </a:lnTo>
                  <a:lnTo>
                    <a:pt x="166" y="230"/>
                  </a:lnTo>
                  <a:lnTo>
                    <a:pt x="165" y="231"/>
                  </a:lnTo>
                  <a:lnTo>
                    <a:pt x="165" y="232"/>
                  </a:lnTo>
                  <a:lnTo>
                    <a:pt x="164" y="232"/>
                  </a:lnTo>
                  <a:lnTo>
                    <a:pt x="163" y="233"/>
                  </a:lnTo>
                  <a:lnTo>
                    <a:pt x="163" y="232"/>
                  </a:lnTo>
                  <a:lnTo>
                    <a:pt x="162" y="232"/>
                  </a:lnTo>
                  <a:lnTo>
                    <a:pt x="161" y="231"/>
                  </a:lnTo>
                  <a:lnTo>
                    <a:pt x="160" y="230"/>
                  </a:lnTo>
                  <a:lnTo>
                    <a:pt x="160" y="231"/>
                  </a:lnTo>
                  <a:lnTo>
                    <a:pt x="159" y="231"/>
                  </a:lnTo>
                  <a:lnTo>
                    <a:pt x="157" y="232"/>
                  </a:lnTo>
                  <a:lnTo>
                    <a:pt x="157" y="233"/>
                  </a:lnTo>
                  <a:lnTo>
                    <a:pt x="159" y="233"/>
                  </a:lnTo>
                  <a:lnTo>
                    <a:pt x="159" y="235"/>
                  </a:lnTo>
                  <a:lnTo>
                    <a:pt x="160" y="236"/>
                  </a:lnTo>
                  <a:lnTo>
                    <a:pt x="160" y="237"/>
                  </a:lnTo>
                  <a:lnTo>
                    <a:pt x="159" y="238"/>
                  </a:lnTo>
                  <a:lnTo>
                    <a:pt x="160" y="238"/>
                  </a:lnTo>
                  <a:lnTo>
                    <a:pt x="160" y="239"/>
                  </a:lnTo>
                  <a:lnTo>
                    <a:pt x="160" y="240"/>
                  </a:lnTo>
                  <a:lnTo>
                    <a:pt x="160" y="241"/>
                  </a:lnTo>
                  <a:lnTo>
                    <a:pt x="159" y="242"/>
                  </a:lnTo>
                  <a:lnTo>
                    <a:pt x="159" y="242"/>
                  </a:lnTo>
                  <a:lnTo>
                    <a:pt x="157" y="242"/>
                  </a:lnTo>
                  <a:lnTo>
                    <a:pt x="157" y="244"/>
                  </a:lnTo>
                  <a:lnTo>
                    <a:pt x="157" y="245"/>
                  </a:lnTo>
                  <a:lnTo>
                    <a:pt x="159" y="246"/>
                  </a:lnTo>
                  <a:lnTo>
                    <a:pt x="159" y="247"/>
                  </a:lnTo>
                  <a:lnTo>
                    <a:pt x="157" y="248"/>
                  </a:lnTo>
                  <a:lnTo>
                    <a:pt x="156" y="249"/>
                  </a:lnTo>
                  <a:lnTo>
                    <a:pt x="156" y="250"/>
                  </a:lnTo>
                  <a:lnTo>
                    <a:pt x="155" y="250"/>
                  </a:lnTo>
                  <a:lnTo>
                    <a:pt x="155" y="252"/>
                  </a:lnTo>
                  <a:lnTo>
                    <a:pt x="155" y="253"/>
                  </a:lnTo>
                  <a:lnTo>
                    <a:pt x="156" y="253"/>
                  </a:lnTo>
                  <a:lnTo>
                    <a:pt x="156" y="254"/>
                  </a:lnTo>
                  <a:lnTo>
                    <a:pt x="156" y="255"/>
                  </a:lnTo>
                  <a:lnTo>
                    <a:pt x="156" y="256"/>
                  </a:lnTo>
                  <a:lnTo>
                    <a:pt x="156" y="257"/>
                  </a:lnTo>
                  <a:lnTo>
                    <a:pt x="156" y="258"/>
                  </a:lnTo>
                  <a:lnTo>
                    <a:pt x="156" y="259"/>
                  </a:lnTo>
                  <a:lnTo>
                    <a:pt x="157" y="259"/>
                  </a:lnTo>
                  <a:lnTo>
                    <a:pt x="160" y="261"/>
                  </a:lnTo>
                  <a:lnTo>
                    <a:pt x="160" y="262"/>
                  </a:lnTo>
                  <a:lnTo>
                    <a:pt x="161" y="262"/>
                  </a:lnTo>
                  <a:lnTo>
                    <a:pt x="162" y="263"/>
                  </a:lnTo>
                  <a:lnTo>
                    <a:pt x="163" y="263"/>
                  </a:lnTo>
                  <a:lnTo>
                    <a:pt x="164" y="263"/>
                  </a:lnTo>
                  <a:lnTo>
                    <a:pt x="165" y="263"/>
                  </a:lnTo>
                  <a:lnTo>
                    <a:pt x="165" y="262"/>
                  </a:lnTo>
                  <a:lnTo>
                    <a:pt x="166" y="263"/>
                  </a:lnTo>
                  <a:lnTo>
                    <a:pt x="166" y="264"/>
                  </a:lnTo>
                  <a:lnTo>
                    <a:pt x="168" y="265"/>
                  </a:lnTo>
                  <a:lnTo>
                    <a:pt x="168" y="266"/>
                  </a:lnTo>
                  <a:lnTo>
                    <a:pt x="168" y="267"/>
                  </a:lnTo>
                  <a:lnTo>
                    <a:pt x="169" y="267"/>
                  </a:lnTo>
                  <a:lnTo>
                    <a:pt x="169" y="269"/>
                  </a:lnTo>
                  <a:lnTo>
                    <a:pt x="169" y="270"/>
                  </a:lnTo>
                  <a:lnTo>
                    <a:pt x="170" y="270"/>
                  </a:lnTo>
                  <a:lnTo>
                    <a:pt x="170" y="271"/>
                  </a:lnTo>
                  <a:lnTo>
                    <a:pt x="171" y="272"/>
                  </a:lnTo>
                  <a:lnTo>
                    <a:pt x="171" y="273"/>
                  </a:lnTo>
                  <a:lnTo>
                    <a:pt x="172" y="273"/>
                  </a:lnTo>
                  <a:lnTo>
                    <a:pt x="171" y="274"/>
                  </a:lnTo>
                  <a:lnTo>
                    <a:pt x="171" y="275"/>
                  </a:lnTo>
                  <a:lnTo>
                    <a:pt x="171" y="277"/>
                  </a:lnTo>
                  <a:lnTo>
                    <a:pt x="171" y="278"/>
                  </a:lnTo>
                  <a:lnTo>
                    <a:pt x="171" y="279"/>
                  </a:lnTo>
                  <a:lnTo>
                    <a:pt x="170" y="279"/>
                  </a:lnTo>
                  <a:lnTo>
                    <a:pt x="169" y="279"/>
                  </a:lnTo>
                  <a:lnTo>
                    <a:pt x="168" y="280"/>
                  </a:lnTo>
                  <a:lnTo>
                    <a:pt x="168" y="281"/>
                  </a:lnTo>
                  <a:lnTo>
                    <a:pt x="169" y="282"/>
                  </a:lnTo>
                  <a:lnTo>
                    <a:pt x="168" y="282"/>
                  </a:lnTo>
                  <a:lnTo>
                    <a:pt x="168" y="283"/>
                  </a:lnTo>
                  <a:lnTo>
                    <a:pt x="166" y="283"/>
                  </a:lnTo>
                  <a:lnTo>
                    <a:pt x="165" y="283"/>
                  </a:lnTo>
                  <a:lnTo>
                    <a:pt x="164" y="283"/>
                  </a:lnTo>
                  <a:lnTo>
                    <a:pt x="163" y="284"/>
                  </a:lnTo>
                  <a:lnTo>
                    <a:pt x="162" y="283"/>
                  </a:lnTo>
                  <a:lnTo>
                    <a:pt x="161" y="282"/>
                  </a:lnTo>
                  <a:lnTo>
                    <a:pt x="161" y="281"/>
                  </a:lnTo>
                  <a:lnTo>
                    <a:pt x="160" y="280"/>
                  </a:lnTo>
                  <a:lnTo>
                    <a:pt x="159" y="279"/>
                  </a:lnTo>
                  <a:lnTo>
                    <a:pt x="157" y="279"/>
                  </a:lnTo>
                  <a:lnTo>
                    <a:pt x="156" y="279"/>
                  </a:lnTo>
                  <a:lnTo>
                    <a:pt x="155" y="278"/>
                  </a:lnTo>
                  <a:lnTo>
                    <a:pt x="154" y="278"/>
                  </a:lnTo>
                  <a:lnTo>
                    <a:pt x="153" y="278"/>
                  </a:lnTo>
                  <a:lnTo>
                    <a:pt x="152" y="279"/>
                  </a:lnTo>
                  <a:lnTo>
                    <a:pt x="152" y="278"/>
                  </a:lnTo>
                  <a:lnTo>
                    <a:pt x="151" y="278"/>
                  </a:lnTo>
                  <a:lnTo>
                    <a:pt x="149" y="278"/>
                  </a:lnTo>
                  <a:lnTo>
                    <a:pt x="149" y="279"/>
                  </a:lnTo>
                  <a:lnTo>
                    <a:pt x="148" y="279"/>
                  </a:lnTo>
                  <a:lnTo>
                    <a:pt x="148" y="280"/>
                  </a:lnTo>
                  <a:lnTo>
                    <a:pt x="147" y="280"/>
                  </a:lnTo>
                  <a:lnTo>
                    <a:pt x="146" y="280"/>
                  </a:lnTo>
                  <a:lnTo>
                    <a:pt x="145" y="280"/>
                  </a:lnTo>
                  <a:lnTo>
                    <a:pt x="145" y="281"/>
                  </a:lnTo>
                  <a:lnTo>
                    <a:pt x="145" y="281"/>
                  </a:lnTo>
                  <a:lnTo>
                    <a:pt x="144" y="280"/>
                  </a:lnTo>
                  <a:lnTo>
                    <a:pt x="144" y="281"/>
                  </a:lnTo>
                  <a:lnTo>
                    <a:pt x="143" y="281"/>
                  </a:lnTo>
                  <a:lnTo>
                    <a:pt x="143" y="280"/>
                  </a:lnTo>
                  <a:lnTo>
                    <a:pt x="142" y="279"/>
                  </a:lnTo>
                  <a:lnTo>
                    <a:pt x="142" y="278"/>
                  </a:lnTo>
                  <a:lnTo>
                    <a:pt x="142" y="277"/>
                  </a:lnTo>
                  <a:lnTo>
                    <a:pt x="140" y="275"/>
                  </a:lnTo>
                  <a:lnTo>
                    <a:pt x="140" y="274"/>
                  </a:lnTo>
                  <a:lnTo>
                    <a:pt x="140" y="273"/>
                  </a:lnTo>
                  <a:lnTo>
                    <a:pt x="140" y="272"/>
                  </a:lnTo>
                  <a:lnTo>
                    <a:pt x="140" y="271"/>
                  </a:lnTo>
                  <a:lnTo>
                    <a:pt x="139" y="271"/>
                  </a:lnTo>
                  <a:lnTo>
                    <a:pt x="139" y="270"/>
                  </a:lnTo>
                  <a:lnTo>
                    <a:pt x="139" y="270"/>
                  </a:lnTo>
                  <a:lnTo>
                    <a:pt x="138" y="270"/>
                  </a:lnTo>
                  <a:lnTo>
                    <a:pt x="137" y="269"/>
                  </a:lnTo>
                  <a:lnTo>
                    <a:pt x="137" y="267"/>
                  </a:lnTo>
                  <a:lnTo>
                    <a:pt x="136" y="267"/>
                  </a:lnTo>
                  <a:lnTo>
                    <a:pt x="135" y="267"/>
                  </a:lnTo>
                  <a:lnTo>
                    <a:pt x="134" y="267"/>
                  </a:lnTo>
                  <a:lnTo>
                    <a:pt x="134" y="266"/>
                  </a:lnTo>
                  <a:lnTo>
                    <a:pt x="133" y="266"/>
                  </a:lnTo>
                  <a:lnTo>
                    <a:pt x="131" y="266"/>
                  </a:lnTo>
                  <a:lnTo>
                    <a:pt x="130" y="266"/>
                  </a:lnTo>
                  <a:lnTo>
                    <a:pt x="129" y="265"/>
                  </a:lnTo>
                  <a:lnTo>
                    <a:pt x="128" y="264"/>
                  </a:lnTo>
                  <a:lnTo>
                    <a:pt x="127" y="263"/>
                  </a:lnTo>
                  <a:lnTo>
                    <a:pt x="127" y="262"/>
                  </a:lnTo>
                  <a:lnTo>
                    <a:pt x="126" y="261"/>
                  </a:lnTo>
                  <a:lnTo>
                    <a:pt x="125" y="261"/>
                  </a:lnTo>
                  <a:lnTo>
                    <a:pt x="123" y="261"/>
                  </a:lnTo>
                  <a:lnTo>
                    <a:pt x="122" y="261"/>
                  </a:lnTo>
                  <a:lnTo>
                    <a:pt x="121" y="261"/>
                  </a:lnTo>
                  <a:lnTo>
                    <a:pt x="120" y="261"/>
                  </a:lnTo>
                  <a:lnTo>
                    <a:pt x="118" y="261"/>
                  </a:lnTo>
                  <a:lnTo>
                    <a:pt x="118" y="262"/>
                  </a:lnTo>
                  <a:lnTo>
                    <a:pt x="118" y="261"/>
                  </a:lnTo>
                  <a:lnTo>
                    <a:pt x="117" y="261"/>
                  </a:lnTo>
                  <a:lnTo>
                    <a:pt x="116" y="261"/>
                  </a:lnTo>
                  <a:lnTo>
                    <a:pt x="114" y="261"/>
                  </a:lnTo>
                  <a:lnTo>
                    <a:pt x="113" y="261"/>
                  </a:lnTo>
                  <a:lnTo>
                    <a:pt x="112" y="261"/>
                  </a:lnTo>
                  <a:lnTo>
                    <a:pt x="111" y="261"/>
                  </a:lnTo>
                  <a:lnTo>
                    <a:pt x="110" y="261"/>
                  </a:lnTo>
                  <a:lnTo>
                    <a:pt x="110" y="262"/>
                  </a:lnTo>
                  <a:lnTo>
                    <a:pt x="109" y="262"/>
                  </a:lnTo>
                  <a:lnTo>
                    <a:pt x="108" y="262"/>
                  </a:lnTo>
                  <a:lnTo>
                    <a:pt x="106" y="262"/>
                  </a:lnTo>
                  <a:lnTo>
                    <a:pt x="105" y="262"/>
                  </a:lnTo>
                  <a:lnTo>
                    <a:pt x="104" y="262"/>
                  </a:lnTo>
                  <a:lnTo>
                    <a:pt x="103" y="262"/>
                  </a:lnTo>
                  <a:lnTo>
                    <a:pt x="103" y="261"/>
                  </a:lnTo>
                  <a:lnTo>
                    <a:pt x="102" y="262"/>
                  </a:lnTo>
                  <a:lnTo>
                    <a:pt x="101" y="261"/>
                  </a:lnTo>
                  <a:lnTo>
                    <a:pt x="100" y="261"/>
                  </a:lnTo>
                  <a:lnTo>
                    <a:pt x="99" y="259"/>
                  </a:lnTo>
                  <a:lnTo>
                    <a:pt x="99" y="258"/>
                  </a:lnTo>
                  <a:lnTo>
                    <a:pt x="97" y="258"/>
                  </a:lnTo>
                  <a:lnTo>
                    <a:pt x="97" y="257"/>
                  </a:lnTo>
                  <a:lnTo>
                    <a:pt x="96" y="256"/>
                  </a:lnTo>
                  <a:lnTo>
                    <a:pt x="96" y="255"/>
                  </a:lnTo>
                  <a:lnTo>
                    <a:pt x="95" y="255"/>
                  </a:lnTo>
                  <a:lnTo>
                    <a:pt x="95" y="254"/>
                  </a:lnTo>
                  <a:lnTo>
                    <a:pt x="95" y="253"/>
                  </a:lnTo>
                  <a:lnTo>
                    <a:pt x="95" y="252"/>
                  </a:lnTo>
                  <a:lnTo>
                    <a:pt x="94" y="252"/>
                  </a:lnTo>
                  <a:lnTo>
                    <a:pt x="93" y="250"/>
                  </a:lnTo>
                  <a:lnTo>
                    <a:pt x="93" y="249"/>
                  </a:lnTo>
                  <a:lnTo>
                    <a:pt x="93" y="248"/>
                  </a:lnTo>
                  <a:lnTo>
                    <a:pt x="92" y="247"/>
                  </a:lnTo>
                  <a:lnTo>
                    <a:pt x="91" y="247"/>
                  </a:lnTo>
                  <a:lnTo>
                    <a:pt x="91" y="246"/>
                  </a:lnTo>
                  <a:lnTo>
                    <a:pt x="91" y="246"/>
                  </a:lnTo>
                  <a:lnTo>
                    <a:pt x="91" y="245"/>
                  </a:lnTo>
                  <a:lnTo>
                    <a:pt x="89" y="244"/>
                  </a:lnTo>
                  <a:lnTo>
                    <a:pt x="89" y="242"/>
                  </a:lnTo>
                  <a:lnTo>
                    <a:pt x="88" y="242"/>
                  </a:lnTo>
                  <a:lnTo>
                    <a:pt x="87" y="242"/>
                  </a:lnTo>
                  <a:lnTo>
                    <a:pt x="86" y="242"/>
                  </a:lnTo>
                  <a:lnTo>
                    <a:pt x="85" y="242"/>
                  </a:lnTo>
                  <a:lnTo>
                    <a:pt x="84" y="242"/>
                  </a:lnTo>
                  <a:lnTo>
                    <a:pt x="83" y="242"/>
                  </a:lnTo>
                  <a:lnTo>
                    <a:pt x="83" y="242"/>
                  </a:lnTo>
                  <a:lnTo>
                    <a:pt x="82" y="241"/>
                  </a:lnTo>
                  <a:lnTo>
                    <a:pt x="82" y="240"/>
                  </a:lnTo>
                  <a:lnTo>
                    <a:pt x="80" y="239"/>
                  </a:lnTo>
                  <a:lnTo>
                    <a:pt x="79" y="239"/>
                  </a:lnTo>
                  <a:lnTo>
                    <a:pt x="78" y="239"/>
                  </a:lnTo>
                  <a:lnTo>
                    <a:pt x="78" y="238"/>
                  </a:lnTo>
                  <a:lnTo>
                    <a:pt x="77" y="238"/>
                  </a:lnTo>
                  <a:lnTo>
                    <a:pt x="77" y="237"/>
                  </a:lnTo>
                  <a:lnTo>
                    <a:pt x="76" y="237"/>
                  </a:lnTo>
                  <a:lnTo>
                    <a:pt x="75" y="238"/>
                  </a:lnTo>
                  <a:lnTo>
                    <a:pt x="74" y="238"/>
                  </a:lnTo>
                  <a:lnTo>
                    <a:pt x="73" y="239"/>
                  </a:lnTo>
                  <a:lnTo>
                    <a:pt x="73" y="240"/>
                  </a:lnTo>
                  <a:lnTo>
                    <a:pt x="71" y="240"/>
                  </a:lnTo>
                  <a:lnTo>
                    <a:pt x="70" y="240"/>
                  </a:lnTo>
                  <a:lnTo>
                    <a:pt x="70" y="239"/>
                  </a:lnTo>
                  <a:lnTo>
                    <a:pt x="69" y="239"/>
                  </a:lnTo>
                  <a:lnTo>
                    <a:pt x="69" y="238"/>
                  </a:lnTo>
                  <a:lnTo>
                    <a:pt x="68" y="238"/>
                  </a:lnTo>
                  <a:lnTo>
                    <a:pt x="68" y="237"/>
                  </a:lnTo>
                  <a:lnTo>
                    <a:pt x="68" y="236"/>
                  </a:lnTo>
                  <a:lnTo>
                    <a:pt x="67" y="235"/>
                  </a:lnTo>
                  <a:lnTo>
                    <a:pt x="67" y="233"/>
                  </a:lnTo>
                  <a:lnTo>
                    <a:pt x="66" y="233"/>
                  </a:lnTo>
                  <a:lnTo>
                    <a:pt x="65" y="233"/>
                  </a:lnTo>
                  <a:lnTo>
                    <a:pt x="65" y="232"/>
                  </a:lnTo>
                  <a:lnTo>
                    <a:pt x="63" y="231"/>
                  </a:lnTo>
                  <a:lnTo>
                    <a:pt x="63" y="230"/>
                  </a:lnTo>
                  <a:lnTo>
                    <a:pt x="63" y="229"/>
                  </a:lnTo>
                  <a:lnTo>
                    <a:pt x="63" y="228"/>
                  </a:lnTo>
                  <a:lnTo>
                    <a:pt x="63" y="228"/>
                  </a:lnTo>
                  <a:lnTo>
                    <a:pt x="62" y="227"/>
                  </a:lnTo>
                  <a:lnTo>
                    <a:pt x="62" y="225"/>
                  </a:lnTo>
                  <a:lnTo>
                    <a:pt x="61" y="225"/>
                  </a:lnTo>
                  <a:lnTo>
                    <a:pt x="61" y="224"/>
                  </a:lnTo>
                  <a:lnTo>
                    <a:pt x="60" y="223"/>
                  </a:lnTo>
                  <a:lnTo>
                    <a:pt x="60" y="222"/>
                  </a:lnTo>
                  <a:lnTo>
                    <a:pt x="59" y="221"/>
                  </a:lnTo>
                  <a:lnTo>
                    <a:pt x="60" y="220"/>
                  </a:lnTo>
                  <a:lnTo>
                    <a:pt x="59" y="220"/>
                  </a:lnTo>
                  <a:lnTo>
                    <a:pt x="59" y="219"/>
                  </a:lnTo>
                  <a:lnTo>
                    <a:pt x="58" y="219"/>
                  </a:lnTo>
                  <a:lnTo>
                    <a:pt x="58" y="218"/>
                  </a:lnTo>
                  <a:lnTo>
                    <a:pt x="57" y="218"/>
                  </a:lnTo>
                  <a:lnTo>
                    <a:pt x="56" y="218"/>
                  </a:lnTo>
                  <a:lnTo>
                    <a:pt x="56" y="216"/>
                  </a:lnTo>
                  <a:lnTo>
                    <a:pt x="56" y="215"/>
                  </a:lnTo>
                  <a:lnTo>
                    <a:pt x="56" y="215"/>
                  </a:lnTo>
                  <a:lnTo>
                    <a:pt x="57" y="215"/>
                  </a:lnTo>
                  <a:lnTo>
                    <a:pt x="57" y="214"/>
                  </a:lnTo>
                  <a:lnTo>
                    <a:pt x="58" y="214"/>
                  </a:lnTo>
                  <a:lnTo>
                    <a:pt x="58" y="213"/>
                  </a:lnTo>
                  <a:lnTo>
                    <a:pt x="58" y="212"/>
                  </a:lnTo>
                  <a:lnTo>
                    <a:pt x="58" y="211"/>
                  </a:lnTo>
                  <a:lnTo>
                    <a:pt x="58" y="210"/>
                  </a:lnTo>
                  <a:lnTo>
                    <a:pt x="58" y="208"/>
                  </a:lnTo>
                  <a:lnTo>
                    <a:pt x="58" y="207"/>
                  </a:lnTo>
                  <a:lnTo>
                    <a:pt x="58" y="206"/>
                  </a:lnTo>
                  <a:lnTo>
                    <a:pt x="57" y="205"/>
                  </a:lnTo>
                  <a:lnTo>
                    <a:pt x="56" y="205"/>
                  </a:lnTo>
                  <a:lnTo>
                    <a:pt x="54" y="204"/>
                  </a:lnTo>
                  <a:lnTo>
                    <a:pt x="53" y="203"/>
                  </a:lnTo>
                  <a:lnTo>
                    <a:pt x="54" y="203"/>
                  </a:lnTo>
                  <a:lnTo>
                    <a:pt x="54" y="202"/>
                  </a:lnTo>
                  <a:lnTo>
                    <a:pt x="56" y="201"/>
                  </a:lnTo>
                  <a:lnTo>
                    <a:pt x="56" y="199"/>
                  </a:lnTo>
                  <a:lnTo>
                    <a:pt x="56" y="198"/>
                  </a:lnTo>
                  <a:lnTo>
                    <a:pt x="54" y="197"/>
                  </a:lnTo>
                  <a:lnTo>
                    <a:pt x="54" y="196"/>
                  </a:lnTo>
                  <a:lnTo>
                    <a:pt x="54" y="195"/>
                  </a:lnTo>
                  <a:lnTo>
                    <a:pt x="54" y="194"/>
                  </a:lnTo>
                  <a:lnTo>
                    <a:pt x="53" y="194"/>
                  </a:lnTo>
                  <a:lnTo>
                    <a:pt x="53" y="193"/>
                  </a:lnTo>
                  <a:lnTo>
                    <a:pt x="52" y="193"/>
                  </a:lnTo>
                  <a:lnTo>
                    <a:pt x="51" y="191"/>
                  </a:lnTo>
                  <a:lnTo>
                    <a:pt x="51" y="190"/>
                  </a:lnTo>
                  <a:lnTo>
                    <a:pt x="50" y="189"/>
                  </a:lnTo>
                  <a:lnTo>
                    <a:pt x="50" y="188"/>
                  </a:lnTo>
                  <a:lnTo>
                    <a:pt x="50" y="188"/>
                  </a:lnTo>
                  <a:lnTo>
                    <a:pt x="50" y="187"/>
                  </a:lnTo>
                  <a:lnTo>
                    <a:pt x="50" y="186"/>
                  </a:lnTo>
                  <a:lnTo>
                    <a:pt x="50" y="185"/>
                  </a:lnTo>
                  <a:lnTo>
                    <a:pt x="50" y="184"/>
                  </a:lnTo>
                  <a:lnTo>
                    <a:pt x="50" y="182"/>
                  </a:lnTo>
                  <a:lnTo>
                    <a:pt x="51" y="181"/>
                  </a:lnTo>
                  <a:lnTo>
                    <a:pt x="51" y="180"/>
                  </a:lnTo>
                  <a:lnTo>
                    <a:pt x="50" y="180"/>
                  </a:lnTo>
                  <a:lnTo>
                    <a:pt x="50" y="179"/>
                  </a:lnTo>
                  <a:lnTo>
                    <a:pt x="49" y="179"/>
                  </a:lnTo>
                  <a:lnTo>
                    <a:pt x="49" y="178"/>
                  </a:lnTo>
                  <a:lnTo>
                    <a:pt x="48" y="177"/>
                  </a:lnTo>
                  <a:lnTo>
                    <a:pt x="45" y="177"/>
                  </a:lnTo>
                  <a:lnTo>
                    <a:pt x="45" y="176"/>
                  </a:lnTo>
                  <a:lnTo>
                    <a:pt x="44" y="176"/>
                  </a:lnTo>
                  <a:lnTo>
                    <a:pt x="43" y="176"/>
                  </a:lnTo>
                  <a:lnTo>
                    <a:pt x="42" y="176"/>
                  </a:lnTo>
                  <a:lnTo>
                    <a:pt x="41" y="176"/>
                  </a:lnTo>
                  <a:lnTo>
                    <a:pt x="40" y="176"/>
                  </a:lnTo>
                  <a:lnTo>
                    <a:pt x="39" y="176"/>
                  </a:lnTo>
                  <a:lnTo>
                    <a:pt x="36" y="176"/>
                  </a:lnTo>
                  <a:lnTo>
                    <a:pt x="35" y="176"/>
                  </a:lnTo>
                  <a:lnTo>
                    <a:pt x="34" y="176"/>
                  </a:lnTo>
                  <a:lnTo>
                    <a:pt x="33" y="176"/>
                  </a:lnTo>
                  <a:lnTo>
                    <a:pt x="28" y="176"/>
                  </a:lnTo>
                  <a:lnTo>
                    <a:pt x="26" y="176"/>
                  </a:lnTo>
                  <a:lnTo>
                    <a:pt x="25" y="176"/>
                  </a:lnTo>
                  <a:lnTo>
                    <a:pt x="24" y="176"/>
                  </a:lnTo>
                  <a:lnTo>
                    <a:pt x="20" y="176"/>
                  </a:lnTo>
                  <a:lnTo>
                    <a:pt x="19" y="176"/>
                  </a:lnTo>
                  <a:lnTo>
                    <a:pt x="17" y="176"/>
                  </a:lnTo>
                  <a:lnTo>
                    <a:pt x="15" y="176"/>
                  </a:lnTo>
                  <a:lnTo>
                    <a:pt x="12" y="176"/>
                  </a:lnTo>
                  <a:lnTo>
                    <a:pt x="11" y="176"/>
                  </a:lnTo>
                  <a:lnTo>
                    <a:pt x="12" y="176"/>
                  </a:lnTo>
                  <a:lnTo>
                    <a:pt x="12" y="174"/>
                  </a:lnTo>
                  <a:lnTo>
                    <a:pt x="12" y="173"/>
                  </a:lnTo>
                  <a:lnTo>
                    <a:pt x="12" y="172"/>
                  </a:lnTo>
                  <a:lnTo>
                    <a:pt x="14" y="172"/>
                  </a:lnTo>
                  <a:lnTo>
                    <a:pt x="15" y="171"/>
                  </a:lnTo>
                  <a:lnTo>
                    <a:pt x="16" y="171"/>
                  </a:lnTo>
                  <a:lnTo>
                    <a:pt x="16" y="170"/>
                  </a:lnTo>
                  <a:lnTo>
                    <a:pt x="17" y="169"/>
                  </a:lnTo>
                  <a:lnTo>
                    <a:pt x="17" y="168"/>
                  </a:lnTo>
                  <a:lnTo>
                    <a:pt x="16" y="168"/>
                  </a:lnTo>
                  <a:lnTo>
                    <a:pt x="16" y="166"/>
                  </a:lnTo>
                  <a:lnTo>
                    <a:pt x="15" y="165"/>
                  </a:lnTo>
                  <a:lnTo>
                    <a:pt x="15" y="164"/>
                  </a:lnTo>
                  <a:lnTo>
                    <a:pt x="16" y="163"/>
                  </a:lnTo>
                  <a:lnTo>
                    <a:pt x="17" y="163"/>
                  </a:lnTo>
                  <a:lnTo>
                    <a:pt x="18" y="163"/>
                  </a:lnTo>
                  <a:lnTo>
                    <a:pt x="18" y="162"/>
                  </a:lnTo>
                  <a:lnTo>
                    <a:pt x="19" y="162"/>
                  </a:lnTo>
                  <a:lnTo>
                    <a:pt x="20" y="161"/>
                  </a:lnTo>
                  <a:lnTo>
                    <a:pt x="20" y="161"/>
                  </a:lnTo>
                  <a:lnTo>
                    <a:pt x="22" y="160"/>
                  </a:lnTo>
                  <a:lnTo>
                    <a:pt x="22" y="159"/>
                  </a:lnTo>
                  <a:lnTo>
                    <a:pt x="23" y="157"/>
                  </a:lnTo>
                  <a:lnTo>
                    <a:pt x="22" y="157"/>
                  </a:lnTo>
                  <a:lnTo>
                    <a:pt x="22" y="156"/>
                  </a:lnTo>
                  <a:lnTo>
                    <a:pt x="23" y="155"/>
                  </a:lnTo>
                  <a:lnTo>
                    <a:pt x="23" y="154"/>
                  </a:lnTo>
                  <a:lnTo>
                    <a:pt x="22" y="154"/>
                  </a:lnTo>
                  <a:lnTo>
                    <a:pt x="22" y="153"/>
                  </a:lnTo>
                  <a:lnTo>
                    <a:pt x="20" y="153"/>
                  </a:lnTo>
                  <a:lnTo>
                    <a:pt x="19" y="153"/>
                  </a:lnTo>
                  <a:lnTo>
                    <a:pt x="19" y="152"/>
                  </a:lnTo>
                  <a:lnTo>
                    <a:pt x="18" y="151"/>
                  </a:lnTo>
                  <a:lnTo>
                    <a:pt x="18" y="149"/>
                  </a:lnTo>
                  <a:lnTo>
                    <a:pt x="17" y="148"/>
                  </a:lnTo>
                  <a:lnTo>
                    <a:pt x="17" y="147"/>
                  </a:lnTo>
                  <a:lnTo>
                    <a:pt x="17" y="146"/>
                  </a:lnTo>
                  <a:lnTo>
                    <a:pt x="17" y="145"/>
                  </a:lnTo>
                  <a:lnTo>
                    <a:pt x="17" y="144"/>
                  </a:lnTo>
                  <a:lnTo>
                    <a:pt x="16" y="143"/>
                  </a:lnTo>
                  <a:lnTo>
                    <a:pt x="16" y="142"/>
                  </a:lnTo>
                  <a:lnTo>
                    <a:pt x="16" y="140"/>
                  </a:lnTo>
                  <a:lnTo>
                    <a:pt x="15" y="139"/>
                  </a:lnTo>
                  <a:lnTo>
                    <a:pt x="15" y="138"/>
                  </a:lnTo>
                  <a:lnTo>
                    <a:pt x="15" y="137"/>
                  </a:lnTo>
                  <a:lnTo>
                    <a:pt x="16" y="136"/>
                  </a:lnTo>
                  <a:lnTo>
                    <a:pt x="15" y="135"/>
                  </a:lnTo>
                  <a:lnTo>
                    <a:pt x="15" y="134"/>
                  </a:lnTo>
                  <a:lnTo>
                    <a:pt x="15" y="134"/>
                  </a:lnTo>
                  <a:lnTo>
                    <a:pt x="14" y="132"/>
                  </a:lnTo>
                  <a:lnTo>
                    <a:pt x="12" y="132"/>
                  </a:lnTo>
                  <a:lnTo>
                    <a:pt x="11" y="132"/>
                  </a:lnTo>
                  <a:lnTo>
                    <a:pt x="10" y="131"/>
                  </a:lnTo>
                  <a:lnTo>
                    <a:pt x="9" y="131"/>
                  </a:lnTo>
                  <a:lnTo>
                    <a:pt x="9" y="131"/>
                  </a:lnTo>
                  <a:lnTo>
                    <a:pt x="8" y="131"/>
                  </a:lnTo>
                  <a:lnTo>
                    <a:pt x="7" y="130"/>
                  </a:lnTo>
                  <a:lnTo>
                    <a:pt x="7" y="129"/>
                  </a:lnTo>
                  <a:lnTo>
                    <a:pt x="6" y="129"/>
                  </a:lnTo>
                  <a:lnTo>
                    <a:pt x="6" y="128"/>
                  </a:lnTo>
                  <a:lnTo>
                    <a:pt x="6" y="127"/>
                  </a:lnTo>
                  <a:lnTo>
                    <a:pt x="7" y="127"/>
                  </a:lnTo>
                  <a:lnTo>
                    <a:pt x="7" y="126"/>
                  </a:lnTo>
                  <a:lnTo>
                    <a:pt x="7" y="125"/>
                  </a:lnTo>
                  <a:lnTo>
                    <a:pt x="8" y="125"/>
                  </a:lnTo>
                  <a:lnTo>
                    <a:pt x="8" y="123"/>
                  </a:lnTo>
                  <a:lnTo>
                    <a:pt x="8" y="122"/>
                  </a:lnTo>
                  <a:lnTo>
                    <a:pt x="8" y="121"/>
                  </a:lnTo>
                  <a:lnTo>
                    <a:pt x="7" y="121"/>
                  </a:lnTo>
                  <a:lnTo>
                    <a:pt x="7" y="120"/>
                  </a:lnTo>
                  <a:lnTo>
                    <a:pt x="7" y="119"/>
                  </a:lnTo>
                  <a:lnTo>
                    <a:pt x="8" y="119"/>
                  </a:lnTo>
                  <a:lnTo>
                    <a:pt x="8" y="118"/>
                  </a:lnTo>
                  <a:lnTo>
                    <a:pt x="8" y="117"/>
                  </a:lnTo>
                  <a:lnTo>
                    <a:pt x="7" y="117"/>
                  </a:lnTo>
                  <a:lnTo>
                    <a:pt x="6" y="118"/>
                  </a:lnTo>
                  <a:lnTo>
                    <a:pt x="5" y="118"/>
                  </a:lnTo>
                  <a:lnTo>
                    <a:pt x="5" y="117"/>
                  </a:lnTo>
                  <a:lnTo>
                    <a:pt x="3" y="117"/>
                  </a:lnTo>
                  <a:lnTo>
                    <a:pt x="2" y="117"/>
                  </a:lnTo>
                  <a:lnTo>
                    <a:pt x="1" y="118"/>
                  </a:lnTo>
                  <a:lnTo>
                    <a:pt x="1" y="117"/>
                  </a:lnTo>
                  <a:lnTo>
                    <a:pt x="0" y="117"/>
                  </a:lnTo>
                  <a:lnTo>
                    <a:pt x="0" y="115"/>
                  </a:lnTo>
                  <a:lnTo>
                    <a:pt x="0" y="114"/>
                  </a:lnTo>
                  <a:lnTo>
                    <a:pt x="1" y="114"/>
                  </a:lnTo>
                  <a:lnTo>
                    <a:pt x="1" y="113"/>
                  </a:lnTo>
                  <a:lnTo>
                    <a:pt x="2" y="112"/>
                  </a:lnTo>
                  <a:lnTo>
                    <a:pt x="2" y="111"/>
                  </a:lnTo>
                  <a:lnTo>
                    <a:pt x="2" y="110"/>
                  </a:lnTo>
                  <a:lnTo>
                    <a:pt x="3" y="110"/>
                  </a:lnTo>
                  <a:lnTo>
                    <a:pt x="3" y="109"/>
                  </a:lnTo>
                  <a:lnTo>
                    <a:pt x="5" y="108"/>
                  </a:lnTo>
                  <a:lnTo>
                    <a:pt x="6" y="106"/>
                  </a:lnTo>
                  <a:lnTo>
                    <a:pt x="5" y="106"/>
                  </a:lnTo>
                  <a:lnTo>
                    <a:pt x="6" y="106"/>
                  </a:lnTo>
                  <a:lnTo>
                    <a:pt x="8" y="106"/>
                  </a:lnTo>
                  <a:lnTo>
                    <a:pt x="9" y="106"/>
                  </a:lnTo>
                  <a:lnTo>
                    <a:pt x="9" y="105"/>
                  </a:lnTo>
                  <a:lnTo>
                    <a:pt x="8" y="104"/>
                  </a:lnTo>
                  <a:lnTo>
                    <a:pt x="8" y="103"/>
                  </a:lnTo>
                  <a:lnTo>
                    <a:pt x="7" y="101"/>
                  </a:lnTo>
                  <a:lnTo>
                    <a:pt x="7" y="100"/>
                  </a:lnTo>
                  <a:lnTo>
                    <a:pt x="8" y="98"/>
                  </a:lnTo>
                  <a:lnTo>
                    <a:pt x="7" y="98"/>
                  </a:lnTo>
                  <a:lnTo>
                    <a:pt x="7" y="97"/>
                  </a:lnTo>
                  <a:lnTo>
                    <a:pt x="7" y="96"/>
                  </a:lnTo>
                  <a:lnTo>
                    <a:pt x="7" y="95"/>
                  </a:lnTo>
                  <a:lnTo>
                    <a:pt x="8" y="94"/>
                  </a:lnTo>
                  <a:lnTo>
                    <a:pt x="9" y="93"/>
                  </a:lnTo>
                  <a:lnTo>
                    <a:pt x="9" y="93"/>
                  </a:lnTo>
                  <a:lnTo>
                    <a:pt x="9" y="92"/>
                  </a:lnTo>
                  <a:lnTo>
                    <a:pt x="10" y="91"/>
                  </a:lnTo>
                  <a:lnTo>
                    <a:pt x="10" y="89"/>
                  </a:lnTo>
                  <a:lnTo>
                    <a:pt x="11" y="89"/>
                  </a:lnTo>
                  <a:lnTo>
                    <a:pt x="10" y="88"/>
                  </a:lnTo>
                  <a:lnTo>
                    <a:pt x="10" y="87"/>
                  </a:lnTo>
                  <a:lnTo>
                    <a:pt x="10" y="86"/>
                  </a:lnTo>
                  <a:lnTo>
                    <a:pt x="10" y="85"/>
                  </a:lnTo>
                  <a:lnTo>
                    <a:pt x="11" y="85"/>
                  </a:lnTo>
                  <a:lnTo>
                    <a:pt x="11" y="84"/>
                  </a:lnTo>
                  <a:lnTo>
                    <a:pt x="12" y="83"/>
                  </a:lnTo>
                  <a:lnTo>
                    <a:pt x="11" y="83"/>
                  </a:lnTo>
                  <a:lnTo>
                    <a:pt x="12" y="81"/>
                  </a:lnTo>
                  <a:lnTo>
                    <a:pt x="11" y="80"/>
                  </a:lnTo>
                  <a:lnTo>
                    <a:pt x="11" y="79"/>
                  </a:lnTo>
                  <a:lnTo>
                    <a:pt x="10" y="79"/>
                  </a:lnTo>
                  <a:lnTo>
                    <a:pt x="9" y="78"/>
                  </a:lnTo>
                  <a:lnTo>
                    <a:pt x="9" y="77"/>
                  </a:lnTo>
                  <a:lnTo>
                    <a:pt x="9" y="76"/>
                  </a:lnTo>
                  <a:lnTo>
                    <a:pt x="9" y="75"/>
                  </a:lnTo>
                  <a:lnTo>
                    <a:pt x="9" y="74"/>
                  </a:lnTo>
                  <a:lnTo>
                    <a:pt x="8" y="72"/>
                  </a:lnTo>
                  <a:lnTo>
                    <a:pt x="8" y="71"/>
                  </a:lnTo>
                  <a:lnTo>
                    <a:pt x="8" y="70"/>
                  </a:lnTo>
                  <a:lnTo>
                    <a:pt x="8" y="69"/>
                  </a:lnTo>
                  <a:lnTo>
                    <a:pt x="8" y="68"/>
                  </a:lnTo>
                  <a:lnTo>
                    <a:pt x="8" y="67"/>
                  </a:lnTo>
                  <a:lnTo>
                    <a:pt x="7" y="66"/>
                  </a:lnTo>
                  <a:lnTo>
                    <a:pt x="7" y="64"/>
                  </a:lnTo>
                  <a:lnTo>
                    <a:pt x="8" y="63"/>
                  </a:lnTo>
                  <a:lnTo>
                    <a:pt x="9" y="63"/>
                  </a:lnTo>
                  <a:lnTo>
                    <a:pt x="9" y="63"/>
                  </a:lnTo>
                  <a:lnTo>
                    <a:pt x="9" y="62"/>
                  </a:lnTo>
                  <a:lnTo>
                    <a:pt x="9" y="61"/>
                  </a:lnTo>
                  <a:lnTo>
                    <a:pt x="9" y="60"/>
                  </a:lnTo>
                  <a:lnTo>
                    <a:pt x="9" y="60"/>
                  </a:lnTo>
                  <a:lnTo>
                    <a:pt x="9" y="59"/>
                  </a:lnTo>
                  <a:lnTo>
                    <a:pt x="8" y="59"/>
                  </a:lnTo>
                  <a:lnTo>
                    <a:pt x="7" y="59"/>
                  </a:lnTo>
                  <a:lnTo>
                    <a:pt x="7" y="58"/>
                  </a:lnTo>
                  <a:lnTo>
                    <a:pt x="7" y="56"/>
                  </a:lnTo>
                  <a:lnTo>
                    <a:pt x="6" y="55"/>
                  </a:lnTo>
                  <a:lnTo>
                    <a:pt x="6" y="54"/>
                  </a:lnTo>
                  <a:lnTo>
                    <a:pt x="5" y="54"/>
                  </a:lnTo>
                  <a:lnTo>
                    <a:pt x="3" y="53"/>
                  </a:lnTo>
                  <a:lnTo>
                    <a:pt x="5" y="52"/>
                  </a:lnTo>
                  <a:lnTo>
                    <a:pt x="3" y="52"/>
                  </a:lnTo>
                  <a:lnTo>
                    <a:pt x="5" y="51"/>
                  </a:lnTo>
                  <a:lnTo>
                    <a:pt x="6" y="50"/>
                  </a:lnTo>
                  <a:lnTo>
                    <a:pt x="7" y="50"/>
                  </a:lnTo>
                  <a:lnTo>
                    <a:pt x="8" y="50"/>
                  </a:lnTo>
                  <a:lnTo>
                    <a:pt x="9" y="50"/>
                  </a:lnTo>
                  <a:lnTo>
                    <a:pt x="9" y="50"/>
                  </a:lnTo>
                  <a:lnTo>
                    <a:pt x="10" y="49"/>
                  </a:lnTo>
                  <a:lnTo>
                    <a:pt x="9" y="47"/>
                  </a:lnTo>
                  <a:lnTo>
                    <a:pt x="10" y="46"/>
                  </a:lnTo>
                  <a:lnTo>
                    <a:pt x="11" y="45"/>
                  </a:lnTo>
                  <a:lnTo>
                    <a:pt x="11" y="44"/>
                  </a:lnTo>
                  <a:lnTo>
                    <a:pt x="12" y="44"/>
                  </a:lnTo>
                  <a:lnTo>
                    <a:pt x="12" y="43"/>
                  </a:lnTo>
                  <a:lnTo>
                    <a:pt x="14" y="43"/>
                  </a:lnTo>
                  <a:lnTo>
                    <a:pt x="14" y="42"/>
                  </a:lnTo>
                  <a:lnTo>
                    <a:pt x="14" y="41"/>
                  </a:lnTo>
                  <a:lnTo>
                    <a:pt x="14" y="39"/>
                  </a:lnTo>
                  <a:lnTo>
                    <a:pt x="15" y="38"/>
                  </a:lnTo>
                  <a:lnTo>
                    <a:pt x="15" y="37"/>
                  </a:lnTo>
                  <a:lnTo>
                    <a:pt x="14" y="37"/>
                  </a:lnTo>
                  <a:lnTo>
                    <a:pt x="14" y="36"/>
                  </a:lnTo>
                  <a:lnTo>
                    <a:pt x="15" y="36"/>
                  </a:lnTo>
                  <a:lnTo>
                    <a:pt x="16" y="35"/>
                  </a:lnTo>
                  <a:lnTo>
                    <a:pt x="16" y="34"/>
                  </a:lnTo>
                  <a:lnTo>
                    <a:pt x="17" y="34"/>
                  </a:lnTo>
                  <a:lnTo>
                    <a:pt x="17" y="35"/>
                  </a:lnTo>
                  <a:lnTo>
                    <a:pt x="18" y="35"/>
                  </a:lnTo>
                  <a:lnTo>
                    <a:pt x="19" y="35"/>
                  </a:lnTo>
                  <a:lnTo>
                    <a:pt x="19" y="34"/>
                  </a:lnTo>
                  <a:lnTo>
                    <a:pt x="20" y="35"/>
                  </a:lnTo>
                  <a:lnTo>
                    <a:pt x="20" y="36"/>
                  </a:lnTo>
                  <a:lnTo>
                    <a:pt x="22" y="36"/>
                  </a:lnTo>
                  <a:lnTo>
                    <a:pt x="23" y="36"/>
                  </a:lnTo>
                  <a:lnTo>
                    <a:pt x="24" y="36"/>
                  </a:lnTo>
                  <a:lnTo>
                    <a:pt x="24" y="35"/>
                  </a:lnTo>
                  <a:lnTo>
                    <a:pt x="25" y="34"/>
                  </a:lnTo>
                  <a:lnTo>
                    <a:pt x="25" y="33"/>
                  </a:lnTo>
                  <a:lnTo>
                    <a:pt x="25" y="32"/>
                  </a:lnTo>
                  <a:lnTo>
                    <a:pt x="26" y="30"/>
                  </a:lnTo>
                  <a:lnTo>
                    <a:pt x="26" y="29"/>
                  </a:lnTo>
                  <a:lnTo>
                    <a:pt x="27" y="29"/>
                  </a:lnTo>
                  <a:lnTo>
                    <a:pt x="28" y="29"/>
                  </a:lnTo>
                  <a:lnTo>
                    <a:pt x="29" y="29"/>
                  </a:lnTo>
                  <a:lnTo>
                    <a:pt x="29" y="30"/>
                  </a:lnTo>
                  <a:lnTo>
                    <a:pt x="31" y="30"/>
                  </a:lnTo>
                  <a:lnTo>
                    <a:pt x="31" y="29"/>
                  </a:lnTo>
                  <a:lnTo>
                    <a:pt x="32" y="30"/>
                  </a:lnTo>
                  <a:lnTo>
                    <a:pt x="33" y="30"/>
                  </a:lnTo>
                  <a:lnTo>
                    <a:pt x="33" y="29"/>
                  </a:lnTo>
                  <a:lnTo>
                    <a:pt x="34" y="29"/>
                  </a:lnTo>
                  <a:lnTo>
                    <a:pt x="34" y="28"/>
                  </a:lnTo>
                  <a:lnTo>
                    <a:pt x="35" y="27"/>
                  </a:lnTo>
                  <a:lnTo>
                    <a:pt x="35" y="26"/>
                  </a:lnTo>
                  <a:lnTo>
                    <a:pt x="35" y="25"/>
                  </a:lnTo>
                  <a:lnTo>
                    <a:pt x="35" y="25"/>
                  </a:lnTo>
                  <a:lnTo>
                    <a:pt x="35" y="24"/>
                  </a:lnTo>
                  <a:lnTo>
                    <a:pt x="35" y="22"/>
                  </a:lnTo>
                  <a:lnTo>
                    <a:pt x="36" y="22"/>
                  </a:lnTo>
                  <a:lnTo>
                    <a:pt x="36" y="21"/>
                  </a:lnTo>
                  <a:lnTo>
                    <a:pt x="36" y="20"/>
                  </a:lnTo>
                  <a:lnTo>
                    <a:pt x="36" y="19"/>
                  </a:lnTo>
                  <a:lnTo>
                    <a:pt x="37" y="18"/>
                  </a:lnTo>
                  <a:lnTo>
                    <a:pt x="37" y="17"/>
                  </a:lnTo>
                  <a:lnTo>
                    <a:pt x="39" y="16"/>
                  </a:lnTo>
                  <a:lnTo>
                    <a:pt x="39" y="15"/>
                  </a:lnTo>
                  <a:lnTo>
                    <a:pt x="39" y="13"/>
                  </a:lnTo>
                  <a:lnTo>
                    <a:pt x="39" y="12"/>
                  </a:lnTo>
                  <a:lnTo>
                    <a:pt x="37" y="12"/>
                  </a:lnTo>
                  <a:lnTo>
                    <a:pt x="37" y="11"/>
                  </a:lnTo>
                  <a:lnTo>
                    <a:pt x="37" y="10"/>
                  </a:lnTo>
                  <a:lnTo>
                    <a:pt x="37" y="9"/>
                  </a:lnTo>
                  <a:lnTo>
                    <a:pt x="37" y="8"/>
                  </a:lnTo>
                  <a:lnTo>
                    <a:pt x="37" y="7"/>
                  </a:lnTo>
                  <a:lnTo>
                    <a:pt x="37" y="5"/>
                  </a:lnTo>
                  <a:lnTo>
                    <a:pt x="39" y="5"/>
                  </a:lnTo>
                  <a:lnTo>
                    <a:pt x="40" y="5"/>
                  </a:lnTo>
                  <a:lnTo>
                    <a:pt x="41" y="4"/>
                  </a:lnTo>
                  <a:lnTo>
                    <a:pt x="41" y="3"/>
                  </a:lnTo>
                  <a:lnTo>
                    <a:pt x="42" y="2"/>
                  </a:lnTo>
                  <a:lnTo>
                    <a:pt x="43" y="2"/>
                  </a:lnTo>
                  <a:lnTo>
                    <a:pt x="44" y="3"/>
                  </a:lnTo>
                  <a:lnTo>
                    <a:pt x="45" y="3"/>
                  </a:lnTo>
                  <a:lnTo>
                    <a:pt x="50" y="3"/>
                  </a:lnTo>
                  <a:lnTo>
                    <a:pt x="60" y="2"/>
                  </a:lnTo>
                  <a:lnTo>
                    <a:pt x="63" y="3"/>
                  </a:lnTo>
                  <a:lnTo>
                    <a:pt x="65" y="3"/>
                  </a:lnTo>
                  <a:lnTo>
                    <a:pt x="67" y="3"/>
                  </a:lnTo>
                  <a:lnTo>
                    <a:pt x="70" y="3"/>
                  </a:lnTo>
                  <a:lnTo>
                    <a:pt x="71" y="3"/>
                  </a:lnTo>
                  <a:lnTo>
                    <a:pt x="77" y="3"/>
                  </a:lnTo>
                  <a:lnTo>
                    <a:pt x="78" y="3"/>
                  </a:lnTo>
                  <a:lnTo>
                    <a:pt x="80" y="3"/>
                  </a:lnTo>
                  <a:lnTo>
                    <a:pt x="82" y="3"/>
                  </a:lnTo>
                  <a:lnTo>
                    <a:pt x="86" y="3"/>
                  </a:lnTo>
                  <a:lnTo>
                    <a:pt x="89" y="2"/>
                  </a:lnTo>
                  <a:lnTo>
                    <a:pt x="91" y="2"/>
                  </a:lnTo>
                  <a:lnTo>
                    <a:pt x="93" y="2"/>
                  </a:lnTo>
                  <a:lnTo>
                    <a:pt x="97" y="2"/>
                  </a:lnTo>
                  <a:lnTo>
                    <a:pt x="101" y="2"/>
                  </a:lnTo>
                  <a:lnTo>
                    <a:pt x="102" y="2"/>
                  </a:lnTo>
                  <a:lnTo>
                    <a:pt x="103" y="2"/>
                  </a:lnTo>
                  <a:lnTo>
                    <a:pt x="109" y="1"/>
                  </a:lnTo>
                  <a:lnTo>
                    <a:pt x="110" y="1"/>
                  </a:lnTo>
                  <a:lnTo>
                    <a:pt x="111" y="1"/>
                  </a:lnTo>
                  <a:lnTo>
                    <a:pt x="114" y="1"/>
                  </a:lnTo>
                  <a:lnTo>
                    <a:pt x="116" y="1"/>
                  </a:lnTo>
                  <a:lnTo>
                    <a:pt x="118" y="1"/>
                  </a:lnTo>
                  <a:lnTo>
                    <a:pt x="118" y="1"/>
                  </a:lnTo>
                  <a:lnTo>
                    <a:pt x="119" y="0"/>
                  </a:lnTo>
                  <a:lnTo>
                    <a:pt x="122" y="0"/>
                  </a:lnTo>
                  <a:lnTo>
                    <a:pt x="122" y="1"/>
                  </a:lnTo>
                  <a:lnTo>
                    <a:pt x="123" y="1"/>
                  </a:lnTo>
                  <a:lnTo>
                    <a:pt x="125" y="1"/>
                  </a:lnTo>
                  <a:lnTo>
                    <a:pt x="127" y="1"/>
                  </a:lnTo>
                  <a:lnTo>
                    <a:pt x="128" y="1"/>
                  </a:lnTo>
                  <a:lnTo>
                    <a:pt x="129" y="1"/>
                  </a:lnTo>
                  <a:lnTo>
                    <a:pt x="133" y="1"/>
                  </a:lnTo>
                  <a:lnTo>
                    <a:pt x="135" y="1"/>
                  </a:lnTo>
                  <a:lnTo>
                    <a:pt x="137" y="1"/>
                  </a:lnTo>
                  <a:lnTo>
                    <a:pt x="139" y="2"/>
                  </a:lnTo>
                  <a:lnTo>
                    <a:pt x="140" y="2"/>
                  </a:lnTo>
                  <a:lnTo>
                    <a:pt x="142" y="2"/>
                  </a:lnTo>
                  <a:lnTo>
                    <a:pt x="144" y="2"/>
                  </a:lnTo>
                  <a:lnTo>
                    <a:pt x="146" y="2"/>
                  </a:lnTo>
                  <a:lnTo>
                    <a:pt x="147" y="2"/>
                  </a:lnTo>
                  <a:lnTo>
                    <a:pt x="151" y="2"/>
                  </a:lnTo>
                  <a:lnTo>
                    <a:pt x="152" y="2"/>
                  </a:lnTo>
                  <a:lnTo>
                    <a:pt x="157" y="2"/>
                  </a:lnTo>
                  <a:lnTo>
                    <a:pt x="159" y="2"/>
                  </a:lnTo>
                  <a:lnTo>
                    <a:pt x="160" y="2"/>
                  </a:lnTo>
                  <a:lnTo>
                    <a:pt x="162" y="2"/>
                  </a:lnTo>
                  <a:lnTo>
                    <a:pt x="169" y="2"/>
                  </a:lnTo>
                  <a:lnTo>
                    <a:pt x="171" y="2"/>
                  </a:lnTo>
                  <a:lnTo>
                    <a:pt x="172" y="2"/>
                  </a:lnTo>
                  <a:lnTo>
                    <a:pt x="176" y="2"/>
                  </a:lnTo>
                  <a:lnTo>
                    <a:pt x="177" y="2"/>
                  </a:lnTo>
                  <a:lnTo>
                    <a:pt x="183" y="2"/>
                  </a:lnTo>
                  <a:lnTo>
                    <a:pt x="189" y="2"/>
                  </a:lnTo>
                  <a:lnTo>
                    <a:pt x="190" y="2"/>
                  </a:lnTo>
                  <a:lnTo>
                    <a:pt x="191" y="2"/>
                  </a:lnTo>
                  <a:lnTo>
                    <a:pt x="193" y="2"/>
                  </a:lnTo>
                  <a:lnTo>
                    <a:pt x="194" y="2"/>
                  </a:lnTo>
                  <a:lnTo>
                    <a:pt x="195" y="2"/>
                  </a:lnTo>
                  <a:lnTo>
                    <a:pt x="196" y="2"/>
                  </a:lnTo>
                  <a:lnTo>
                    <a:pt x="197" y="2"/>
                  </a:lnTo>
                  <a:lnTo>
                    <a:pt x="198" y="2"/>
                  </a:lnTo>
                  <a:lnTo>
                    <a:pt x="199" y="2"/>
                  </a:lnTo>
                  <a:lnTo>
                    <a:pt x="200" y="2"/>
                  </a:lnTo>
                  <a:lnTo>
                    <a:pt x="203" y="2"/>
                  </a:lnTo>
                  <a:lnTo>
                    <a:pt x="205" y="2"/>
                  </a:lnTo>
                  <a:lnTo>
                    <a:pt x="207" y="2"/>
                  </a:lnTo>
                  <a:lnTo>
                    <a:pt x="208" y="2"/>
                  </a:lnTo>
                  <a:lnTo>
                    <a:pt x="209" y="2"/>
                  </a:lnTo>
                  <a:lnTo>
                    <a:pt x="211" y="2"/>
                  </a:lnTo>
                  <a:lnTo>
                    <a:pt x="212" y="2"/>
                  </a:lnTo>
                  <a:lnTo>
                    <a:pt x="219" y="2"/>
                  </a:lnTo>
                  <a:lnTo>
                    <a:pt x="221" y="1"/>
                  </a:lnTo>
                  <a:lnTo>
                    <a:pt x="222" y="1"/>
                  </a:lnTo>
                  <a:lnTo>
                    <a:pt x="223" y="1"/>
                  </a:lnTo>
                  <a:lnTo>
                    <a:pt x="224" y="1"/>
                  </a:lnTo>
                  <a:lnTo>
                    <a:pt x="226" y="1"/>
                  </a:lnTo>
                  <a:lnTo>
                    <a:pt x="226" y="1"/>
                  </a:lnTo>
                  <a:lnTo>
                    <a:pt x="229" y="1"/>
                  </a:lnTo>
                  <a:lnTo>
                    <a:pt x="230" y="1"/>
                  </a:lnTo>
                  <a:lnTo>
                    <a:pt x="234" y="1"/>
                  </a:lnTo>
                  <a:lnTo>
                    <a:pt x="236" y="1"/>
                  </a:lnTo>
                  <a:lnTo>
                    <a:pt x="239" y="1"/>
                  </a:lnTo>
                  <a:lnTo>
                    <a:pt x="242" y="1"/>
                  </a:lnTo>
                  <a:lnTo>
                    <a:pt x="243" y="1"/>
                  </a:lnTo>
                  <a:lnTo>
                    <a:pt x="250" y="1"/>
                  </a:lnTo>
                  <a:lnTo>
                    <a:pt x="253" y="1"/>
                  </a:lnTo>
                  <a:lnTo>
                    <a:pt x="255" y="1"/>
                  </a:lnTo>
                  <a:lnTo>
                    <a:pt x="263" y="1"/>
                  </a:lnTo>
                  <a:lnTo>
                    <a:pt x="264" y="1"/>
                  </a:lnTo>
                  <a:lnTo>
                    <a:pt x="266" y="1"/>
                  </a:lnTo>
                  <a:lnTo>
                    <a:pt x="268" y="1"/>
                  </a:lnTo>
                  <a:lnTo>
                    <a:pt x="272" y="0"/>
                  </a:lnTo>
                  <a:lnTo>
                    <a:pt x="274" y="0"/>
                  </a:lnTo>
                  <a:lnTo>
                    <a:pt x="275" y="0"/>
                  </a:lnTo>
                  <a:lnTo>
                    <a:pt x="279" y="0"/>
                  </a:lnTo>
                  <a:lnTo>
                    <a:pt x="280" y="0"/>
                  </a:lnTo>
                  <a:lnTo>
                    <a:pt x="281" y="0"/>
                  </a:lnTo>
                  <a:lnTo>
                    <a:pt x="282" y="0"/>
                  </a:lnTo>
                  <a:lnTo>
                    <a:pt x="284" y="0"/>
                  </a:lnTo>
                  <a:lnTo>
                    <a:pt x="285" y="0"/>
                  </a:lnTo>
                  <a:lnTo>
                    <a:pt x="286" y="0"/>
                  </a:lnTo>
                  <a:lnTo>
                    <a:pt x="288" y="0"/>
                  </a:lnTo>
                  <a:lnTo>
                    <a:pt x="290" y="0"/>
                  </a:lnTo>
                  <a:lnTo>
                    <a:pt x="291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21" name="Freeform 129">
              <a:extLst>
                <a:ext uri="{FF2B5EF4-FFF2-40B4-BE49-F238E27FC236}">
                  <a16:creationId xmlns:a16="http://schemas.microsoft.com/office/drawing/2014/main" id="{0DC01BD4-A94B-19D5-A463-E80A6B5F5E3A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5837" y="1255713"/>
              <a:ext cx="388938" cy="608013"/>
            </a:xfrm>
            <a:custGeom>
              <a:avLst/>
              <a:gdLst>
                <a:gd name="T0" fmla="*/ 234 w 245"/>
                <a:gd name="T1" fmla="*/ 8 h 383"/>
                <a:gd name="T2" fmla="*/ 233 w 245"/>
                <a:gd name="T3" fmla="*/ 22 h 383"/>
                <a:gd name="T4" fmla="*/ 230 w 245"/>
                <a:gd name="T5" fmla="*/ 42 h 383"/>
                <a:gd name="T6" fmla="*/ 243 w 245"/>
                <a:gd name="T7" fmla="*/ 56 h 383"/>
                <a:gd name="T8" fmla="*/ 240 w 245"/>
                <a:gd name="T9" fmla="*/ 75 h 383"/>
                <a:gd name="T10" fmla="*/ 227 w 245"/>
                <a:gd name="T11" fmla="*/ 84 h 383"/>
                <a:gd name="T12" fmla="*/ 226 w 245"/>
                <a:gd name="T13" fmla="*/ 101 h 383"/>
                <a:gd name="T14" fmla="*/ 213 w 245"/>
                <a:gd name="T15" fmla="*/ 111 h 383"/>
                <a:gd name="T16" fmla="*/ 213 w 245"/>
                <a:gd name="T17" fmla="*/ 128 h 383"/>
                <a:gd name="T18" fmla="*/ 205 w 245"/>
                <a:gd name="T19" fmla="*/ 143 h 383"/>
                <a:gd name="T20" fmla="*/ 201 w 245"/>
                <a:gd name="T21" fmla="*/ 159 h 383"/>
                <a:gd name="T22" fmla="*/ 188 w 245"/>
                <a:gd name="T23" fmla="*/ 171 h 383"/>
                <a:gd name="T24" fmla="*/ 184 w 245"/>
                <a:gd name="T25" fmla="*/ 186 h 383"/>
                <a:gd name="T26" fmla="*/ 185 w 245"/>
                <a:gd name="T27" fmla="*/ 200 h 383"/>
                <a:gd name="T28" fmla="*/ 192 w 245"/>
                <a:gd name="T29" fmla="*/ 214 h 383"/>
                <a:gd name="T30" fmla="*/ 184 w 245"/>
                <a:gd name="T31" fmla="*/ 224 h 383"/>
                <a:gd name="T32" fmla="*/ 170 w 245"/>
                <a:gd name="T33" fmla="*/ 236 h 383"/>
                <a:gd name="T34" fmla="*/ 160 w 245"/>
                <a:gd name="T35" fmla="*/ 244 h 383"/>
                <a:gd name="T36" fmla="*/ 149 w 245"/>
                <a:gd name="T37" fmla="*/ 254 h 383"/>
                <a:gd name="T38" fmla="*/ 136 w 245"/>
                <a:gd name="T39" fmla="*/ 261 h 383"/>
                <a:gd name="T40" fmla="*/ 126 w 245"/>
                <a:gd name="T41" fmla="*/ 272 h 383"/>
                <a:gd name="T42" fmla="*/ 116 w 245"/>
                <a:gd name="T43" fmla="*/ 286 h 383"/>
                <a:gd name="T44" fmla="*/ 118 w 245"/>
                <a:gd name="T45" fmla="*/ 302 h 383"/>
                <a:gd name="T46" fmla="*/ 134 w 245"/>
                <a:gd name="T47" fmla="*/ 310 h 383"/>
                <a:gd name="T48" fmla="*/ 134 w 245"/>
                <a:gd name="T49" fmla="*/ 329 h 383"/>
                <a:gd name="T50" fmla="*/ 137 w 245"/>
                <a:gd name="T51" fmla="*/ 347 h 383"/>
                <a:gd name="T52" fmla="*/ 140 w 245"/>
                <a:gd name="T53" fmla="*/ 361 h 383"/>
                <a:gd name="T54" fmla="*/ 140 w 245"/>
                <a:gd name="T55" fmla="*/ 377 h 383"/>
                <a:gd name="T56" fmla="*/ 125 w 245"/>
                <a:gd name="T57" fmla="*/ 382 h 383"/>
                <a:gd name="T58" fmla="*/ 79 w 245"/>
                <a:gd name="T59" fmla="*/ 382 h 383"/>
                <a:gd name="T60" fmla="*/ 42 w 245"/>
                <a:gd name="T61" fmla="*/ 382 h 383"/>
                <a:gd name="T62" fmla="*/ 16 w 245"/>
                <a:gd name="T63" fmla="*/ 334 h 383"/>
                <a:gd name="T64" fmla="*/ 16 w 245"/>
                <a:gd name="T65" fmla="*/ 251 h 383"/>
                <a:gd name="T66" fmla="*/ 14 w 245"/>
                <a:gd name="T67" fmla="*/ 163 h 383"/>
                <a:gd name="T68" fmla="*/ 12 w 245"/>
                <a:gd name="T69" fmla="*/ 152 h 383"/>
                <a:gd name="T70" fmla="*/ 11 w 245"/>
                <a:gd name="T71" fmla="*/ 142 h 383"/>
                <a:gd name="T72" fmla="*/ 3 w 245"/>
                <a:gd name="T73" fmla="*/ 135 h 383"/>
                <a:gd name="T74" fmla="*/ 2 w 245"/>
                <a:gd name="T75" fmla="*/ 120 h 383"/>
                <a:gd name="T76" fmla="*/ 15 w 245"/>
                <a:gd name="T77" fmla="*/ 116 h 383"/>
                <a:gd name="T78" fmla="*/ 26 w 245"/>
                <a:gd name="T79" fmla="*/ 125 h 383"/>
                <a:gd name="T80" fmla="*/ 36 w 245"/>
                <a:gd name="T81" fmla="*/ 114 h 383"/>
                <a:gd name="T82" fmla="*/ 45 w 245"/>
                <a:gd name="T83" fmla="*/ 98 h 383"/>
                <a:gd name="T84" fmla="*/ 37 w 245"/>
                <a:gd name="T85" fmla="*/ 85 h 383"/>
                <a:gd name="T86" fmla="*/ 40 w 245"/>
                <a:gd name="T87" fmla="*/ 73 h 383"/>
                <a:gd name="T88" fmla="*/ 42 w 245"/>
                <a:gd name="T89" fmla="*/ 57 h 383"/>
                <a:gd name="T90" fmla="*/ 50 w 245"/>
                <a:gd name="T91" fmla="*/ 60 h 383"/>
                <a:gd name="T92" fmla="*/ 66 w 245"/>
                <a:gd name="T93" fmla="*/ 62 h 383"/>
                <a:gd name="T94" fmla="*/ 76 w 245"/>
                <a:gd name="T95" fmla="*/ 76 h 383"/>
                <a:gd name="T96" fmla="*/ 93 w 245"/>
                <a:gd name="T97" fmla="*/ 81 h 383"/>
                <a:gd name="T98" fmla="*/ 113 w 245"/>
                <a:gd name="T99" fmla="*/ 86 h 383"/>
                <a:gd name="T100" fmla="*/ 123 w 245"/>
                <a:gd name="T101" fmla="*/ 100 h 383"/>
                <a:gd name="T102" fmla="*/ 136 w 245"/>
                <a:gd name="T103" fmla="*/ 99 h 383"/>
                <a:gd name="T104" fmla="*/ 151 w 245"/>
                <a:gd name="T105" fmla="*/ 98 h 383"/>
                <a:gd name="T106" fmla="*/ 144 w 245"/>
                <a:gd name="T107" fmla="*/ 83 h 383"/>
                <a:gd name="T108" fmla="*/ 137 w 245"/>
                <a:gd name="T109" fmla="*/ 68 h 383"/>
                <a:gd name="T110" fmla="*/ 139 w 245"/>
                <a:gd name="T111" fmla="*/ 51 h 383"/>
                <a:gd name="T112" fmla="*/ 152 w 245"/>
                <a:gd name="T113" fmla="*/ 45 h 383"/>
                <a:gd name="T114" fmla="*/ 173 w 245"/>
                <a:gd name="T115" fmla="*/ 44 h 383"/>
                <a:gd name="T116" fmla="*/ 187 w 245"/>
                <a:gd name="T117" fmla="*/ 34 h 383"/>
                <a:gd name="T118" fmla="*/ 201 w 245"/>
                <a:gd name="T119" fmla="*/ 21 h 383"/>
                <a:gd name="T120" fmla="*/ 210 w 245"/>
                <a:gd name="T121" fmla="*/ 10 h 3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45" h="383">
                  <a:moveTo>
                    <a:pt x="220" y="0"/>
                  </a:moveTo>
                  <a:lnTo>
                    <a:pt x="220" y="1"/>
                  </a:lnTo>
                  <a:lnTo>
                    <a:pt x="221" y="0"/>
                  </a:lnTo>
                  <a:lnTo>
                    <a:pt x="223" y="1"/>
                  </a:lnTo>
                  <a:lnTo>
                    <a:pt x="223" y="2"/>
                  </a:lnTo>
                  <a:lnTo>
                    <a:pt x="225" y="2"/>
                  </a:lnTo>
                  <a:lnTo>
                    <a:pt x="225" y="4"/>
                  </a:lnTo>
                  <a:lnTo>
                    <a:pt x="226" y="5"/>
                  </a:lnTo>
                  <a:lnTo>
                    <a:pt x="226" y="6"/>
                  </a:lnTo>
                  <a:lnTo>
                    <a:pt x="226" y="7"/>
                  </a:lnTo>
                  <a:lnTo>
                    <a:pt x="227" y="7"/>
                  </a:lnTo>
                  <a:lnTo>
                    <a:pt x="227" y="8"/>
                  </a:lnTo>
                  <a:lnTo>
                    <a:pt x="228" y="8"/>
                  </a:lnTo>
                  <a:lnTo>
                    <a:pt x="229" y="8"/>
                  </a:lnTo>
                  <a:lnTo>
                    <a:pt x="230" y="7"/>
                  </a:lnTo>
                  <a:lnTo>
                    <a:pt x="231" y="7"/>
                  </a:lnTo>
                  <a:lnTo>
                    <a:pt x="233" y="7"/>
                  </a:lnTo>
                  <a:lnTo>
                    <a:pt x="234" y="7"/>
                  </a:lnTo>
                  <a:lnTo>
                    <a:pt x="234" y="8"/>
                  </a:lnTo>
                  <a:lnTo>
                    <a:pt x="234" y="8"/>
                  </a:lnTo>
                  <a:lnTo>
                    <a:pt x="234" y="9"/>
                  </a:lnTo>
                  <a:lnTo>
                    <a:pt x="235" y="10"/>
                  </a:lnTo>
                  <a:lnTo>
                    <a:pt x="235" y="11"/>
                  </a:lnTo>
                  <a:lnTo>
                    <a:pt x="236" y="11"/>
                  </a:lnTo>
                  <a:lnTo>
                    <a:pt x="237" y="11"/>
                  </a:lnTo>
                  <a:lnTo>
                    <a:pt x="238" y="13"/>
                  </a:lnTo>
                  <a:lnTo>
                    <a:pt x="237" y="14"/>
                  </a:lnTo>
                  <a:lnTo>
                    <a:pt x="236" y="14"/>
                  </a:lnTo>
                  <a:lnTo>
                    <a:pt x="236" y="15"/>
                  </a:lnTo>
                  <a:lnTo>
                    <a:pt x="235" y="15"/>
                  </a:lnTo>
                  <a:lnTo>
                    <a:pt x="234" y="16"/>
                  </a:lnTo>
                  <a:lnTo>
                    <a:pt x="234" y="17"/>
                  </a:lnTo>
                  <a:lnTo>
                    <a:pt x="234" y="18"/>
                  </a:lnTo>
                  <a:lnTo>
                    <a:pt x="234" y="19"/>
                  </a:lnTo>
                  <a:lnTo>
                    <a:pt x="234" y="21"/>
                  </a:lnTo>
                  <a:lnTo>
                    <a:pt x="234" y="22"/>
                  </a:lnTo>
                  <a:lnTo>
                    <a:pt x="234" y="22"/>
                  </a:lnTo>
                  <a:lnTo>
                    <a:pt x="233" y="22"/>
                  </a:lnTo>
                  <a:lnTo>
                    <a:pt x="233" y="23"/>
                  </a:lnTo>
                  <a:lnTo>
                    <a:pt x="231" y="24"/>
                  </a:lnTo>
                  <a:lnTo>
                    <a:pt x="231" y="25"/>
                  </a:lnTo>
                  <a:lnTo>
                    <a:pt x="231" y="26"/>
                  </a:lnTo>
                  <a:lnTo>
                    <a:pt x="233" y="27"/>
                  </a:lnTo>
                  <a:lnTo>
                    <a:pt x="231" y="28"/>
                  </a:lnTo>
                  <a:lnTo>
                    <a:pt x="231" y="30"/>
                  </a:lnTo>
                  <a:lnTo>
                    <a:pt x="231" y="31"/>
                  </a:lnTo>
                  <a:lnTo>
                    <a:pt x="233" y="32"/>
                  </a:lnTo>
                  <a:lnTo>
                    <a:pt x="233" y="33"/>
                  </a:lnTo>
                  <a:lnTo>
                    <a:pt x="233" y="34"/>
                  </a:lnTo>
                  <a:lnTo>
                    <a:pt x="233" y="35"/>
                  </a:lnTo>
                  <a:lnTo>
                    <a:pt x="231" y="35"/>
                  </a:lnTo>
                  <a:lnTo>
                    <a:pt x="231" y="36"/>
                  </a:lnTo>
                  <a:lnTo>
                    <a:pt x="233" y="39"/>
                  </a:lnTo>
                  <a:lnTo>
                    <a:pt x="231" y="40"/>
                  </a:lnTo>
                  <a:lnTo>
                    <a:pt x="231" y="41"/>
                  </a:lnTo>
                  <a:lnTo>
                    <a:pt x="230" y="41"/>
                  </a:lnTo>
                  <a:lnTo>
                    <a:pt x="230" y="42"/>
                  </a:lnTo>
                  <a:lnTo>
                    <a:pt x="230" y="43"/>
                  </a:lnTo>
                  <a:lnTo>
                    <a:pt x="231" y="45"/>
                  </a:lnTo>
                  <a:lnTo>
                    <a:pt x="233" y="45"/>
                  </a:lnTo>
                  <a:lnTo>
                    <a:pt x="234" y="47"/>
                  </a:lnTo>
                  <a:lnTo>
                    <a:pt x="234" y="47"/>
                  </a:lnTo>
                  <a:lnTo>
                    <a:pt x="234" y="48"/>
                  </a:lnTo>
                  <a:lnTo>
                    <a:pt x="235" y="49"/>
                  </a:lnTo>
                  <a:lnTo>
                    <a:pt x="234" y="50"/>
                  </a:lnTo>
                  <a:lnTo>
                    <a:pt x="234" y="51"/>
                  </a:lnTo>
                  <a:lnTo>
                    <a:pt x="234" y="52"/>
                  </a:lnTo>
                  <a:lnTo>
                    <a:pt x="235" y="53"/>
                  </a:lnTo>
                  <a:lnTo>
                    <a:pt x="236" y="53"/>
                  </a:lnTo>
                  <a:lnTo>
                    <a:pt x="237" y="53"/>
                  </a:lnTo>
                  <a:lnTo>
                    <a:pt x="238" y="53"/>
                  </a:lnTo>
                  <a:lnTo>
                    <a:pt x="239" y="53"/>
                  </a:lnTo>
                  <a:lnTo>
                    <a:pt x="240" y="55"/>
                  </a:lnTo>
                  <a:lnTo>
                    <a:pt x="240" y="56"/>
                  </a:lnTo>
                  <a:lnTo>
                    <a:pt x="242" y="56"/>
                  </a:lnTo>
                  <a:lnTo>
                    <a:pt x="243" y="56"/>
                  </a:lnTo>
                  <a:lnTo>
                    <a:pt x="244" y="56"/>
                  </a:lnTo>
                  <a:lnTo>
                    <a:pt x="244" y="57"/>
                  </a:lnTo>
                  <a:lnTo>
                    <a:pt x="245" y="58"/>
                  </a:lnTo>
                  <a:lnTo>
                    <a:pt x="245" y="59"/>
                  </a:lnTo>
                  <a:lnTo>
                    <a:pt x="245" y="60"/>
                  </a:lnTo>
                  <a:lnTo>
                    <a:pt x="244" y="61"/>
                  </a:lnTo>
                  <a:lnTo>
                    <a:pt x="245" y="62"/>
                  </a:lnTo>
                  <a:lnTo>
                    <a:pt x="245" y="64"/>
                  </a:lnTo>
                  <a:lnTo>
                    <a:pt x="245" y="65"/>
                  </a:lnTo>
                  <a:lnTo>
                    <a:pt x="245" y="66"/>
                  </a:lnTo>
                  <a:lnTo>
                    <a:pt x="245" y="67"/>
                  </a:lnTo>
                  <a:lnTo>
                    <a:pt x="245" y="69"/>
                  </a:lnTo>
                  <a:lnTo>
                    <a:pt x="244" y="70"/>
                  </a:lnTo>
                  <a:lnTo>
                    <a:pt x="244" y="72"/>
                  </a:lnTo>
                  <a:lnTo>
                    <a:pt x="244" y="73"/>
                  </a:lnTo>
                  <a:lnTo>
                    <a:pt x="243" y="74"/>
                  </a:lnTo>
                  <a:lnTo>
                    <a:pt x="243" y="75"/>
                  </a:lnTo>
                  <a:lnTo>
                    <a:pt x="242" y="75"/>
                  </a:lnTo>
                  <a:lnTo>
                    <a:pt x="240" y="75"/>
                  </a:lnTo>
                  <a:lnTo>
                    <a:pt x="239" y="75"/>
                  </a:lnTo>
                  <a:lnTo>
                    <a:pt x="238" y="76"/>
                  </a:lnTo>
                  <a:lnTo>
                    <a:pt x="237" y="77"/>
                  </a:lnTo>
                  <a:lnTo>
                    <a:pt x="236" y="77"/>
                  </a:lnTo>
                  <a:lnTo>
                    <a:pt x="236" y="78"/>
                  </a:lnTo>
                  <a:lnTo>
                    <a:pt x="235" y="78"/>
                  </a:lnTo>
                  <a:lnTo>
                    <a:pt x="234" y="77"/>
                  </a:lnTo>
                  <a:lnTo>
                    <a:pt x="234" y="78"/>
                  </a:lnTo>
                  <a:lnTo>
                    <a:pt x="233" y="77"/>
                  </a:lnTo>
                  <a:lnTo>
                    <a:pt x="231" y="77"/>
                  </a:lnTo>
                  <a:lnTo>
                    <a:pt x="231" y="78"/>
                  </a:lnTo>
                  <a:lnTo>
                    <a:pt x="230" y="78"/>
                  </a:lnTo>
                  <a:lnTo>
                    <a:pt x="230" y="79"/>
                  </a:lnTo>
                  <a:lnTo>
                    <a:pt x="229" y="81"/>
                  </a:lnTo>
                  <a:lnTo>
                    <a:pt x="228" y="81"/>
                  </a:lnTo>
                  <a:lnTo>
                    <a:pt x="227" y="81"/>
                  </a:lnTo>
                  <a:lnTo>
                    <a:pt x="226" y="82"/>
                  </a:lnTo>
                  <a:lnTo>
                    <a:pt x="227" y="83"/>
                  </a:lnTo>
                  <a:lnTo>
                    <a:pt x="227" y="84"/>
                  </a:lnTo>
                  <a:lnTo>
                    <a:pt x="228" y="84"/>
                  </a:lnTo>
                  <a:lnTo>
                    <a:pt x="229" y="84"/>
                  </a:lnTo>
                  <a:lnTo>
                    <a:pt x="229" y="85"/>
                  </a:lnTo>
                  <a:lnTo>
                    <a:pt x="230" y="86"/>
                  </a:lnTo>
                  <a:lnTo>
                    <a:pt x="230" y="87"/>
                  </a:lnTo>
                  <a:lnTo>
                    <a:pt x="229" y="89"/>
                  </a:lnTo>
                  <a:lnTo>
                    <a:pt x="229" y="90"/>
                  </a:lnTo>
                  <a:lnTo>
                    <a:pt x="229" y="90"/>
                  </a:lnTo>
                  <a:lnTo>
                    <a:pt x="229" y="91"/>
                  </a:lnTo>
                  <a:lnTo>
                    <a:pt x="228" y="92"/>
                  </a:lnTo>
                  <a:lnTo>
                    <a:pt x="229" y="94"/>
                  </a:lnTo>
                  <a:lnTo>
                    <a:pt x="229" y="95"/>
                  </a:lnTo>
                  <a:lnTo>
                    <a:pt x="228" y="97"/>
                  </a:lnTo>
                  <a:lnTo>
                    <a:pt x="229" y="98"/>
                  </a:lnTo>
                  <a:lnTo>
                    <a:pt x="228" y="99"/>
                  </a:lnTo>
                  <a:lnTo>
                    <a:pt x="227" y="99"/>
                  </a:lnTo>
                  <a:lnTo>
                    <a:pt x="227" y="100"/>
                  </a:lnTo>
                  <a:lnTo>
                    <a:pt x="227" y="101"/>
                  </a:lnTo>
                  <a:lnTo>
                    <a:pt x="226" y="101"/>
                  </a:lnTo>
                  <a:lnTo>
                    <a:pt x="225" y="100"/>
                  </a:lnTo>
                  <a:lnTo>
                    <a:pt x="223" y="101"/>
                  </a:lnTo>
                  <a:lnTo>
                    <a:pt x="222" y="101"/>
                  </a:lnTo>
                  <a:lnTo>
                    <a:pt x="222" y="102"/>
                  </a:lnTo>
                  <a:lnTo>
                    <a:pt x="221" y="102"/>
                  </a:lnTo>
                  <a:lnTo>
                    <a:pt x="221" y="103"/>
                  </a:lnTo>
                  <a:lnTo>
                    <a:pt x="221" y="104"/>
                  </a:lnTo>
                  <a:lnTo>
                    <a:pt x="221" y="106"/>
                  </a:lnTo>
                  <a:lnTo>
                    <a:pt x="220" y="106"/>
                  </a:lnTo>
                  <a:lnTo>
                    <a:pt x="219" y="107"/>
                  </a:lnTo>
                  <a:lnTo>
                    <a:pt x="218" y="107"/>
                  </a:lnTo>
                  <a:lnTo>
                    <a:pt x="217" y="107"/>
                  </a:lnTo>
                  <a:lnTo>
                    <a:pt x="216" y="106"/>
                  </a:lnTo>
                  <a:lnTo>
                    <a:pt x="216" y="107"/>
                  </a:lnTo>
                  <a:lnTo>
                    <a:pt x="216" y="108"/>
                  </a:lnTo>
                  <a:lnTo>
                    <a:pt x="214" y="108"/>
                  </a:lnTo>
                  <a:lnTo>
                    <a:pt x="213" y="109"/>
                  </a:lnTo>
                  <a:lnTo>
                    <a:pt x="213" y="110"/>
                  </a:lnTo>
                  <a:lnTo>
                    <a:pt x="213" y="111"/>
                  </a:lnTo>
                  <a:lnTo>
                    <a:pt x="213" y="112"/>
                  </a:lnTo>
                  <a:lnTo>
                    <a:pt x="212" y="114"/>
                  </a:lnTo>
                  <a:lnTo>
                    <a:pt x="211" y="115"/>
                  </a:lnTo>
                  <a:lnTo>
                    <a:pt x="212" y="115"/>
                  </a:lnTo>
                  <a:lnTo>
                    <a:pt x="212" y="116"/>
                  </a:lnTo>
                  <a:lnTo>
                    <a:pt x="212" y="116"/>
                  </a:lnTo>
                  <a:lnTo>
                    <a:pt x="212" y="117"/>
                  </a:lnTo>
                  <a:lnTo>
                    <a:pt x="212" y="118"/>
                  </a:lnTo>
                  <a:lnTo>
                    <a:pt x="211" y="118"/>
                  </a:lnTo>
                  <a:lnTo>
                    <a:pt x="211" y="119"/>
                  </a:lnTo>
                  <a:lnTo>
                    <a:pt x="211" y="120"/>
                  </a:lnTo>
                  <a:lnTo>
                    <a:pt x="211" y="121"/>
                  </a:lnTo>
                  <a:lnTo>
                    <a:pt x="210" y="123"/>
                  </a:lnTo>
                  <a:lnTo>
                    <a:pt x="211" y="124"/>
                  </a:lnTo>
                  <a:lnTo>
                    <a:pt x="211" y="125"/>
                  </a:lnTo>
                  <a:lnTo>
                    <a:pt x="211" y="126"/>
                  </a:lnTo>
                  <a:lnTo>
                    <a:pt x="212" y="126"/>
                  </a:lnTo>
                  <a:lnTo>
                    <a:pt x="212" y="127"/>
                  </a:lnTo>
                  <a:lnTo>
                    <a:pt x="213" y="128"/>
                  </a:lnTo>
                  <a:lnTo>
                    <a:pt x="213" y="129"/>
                  </a:lnTo>
                  <a:lnTo>
                    <a:pt x="212" y="129"/>
                  </a:lnTo>
                  <a:lnTo>
                    <a:pt x="212" y="131"/>
                  </a:lnTo>
                  <a:lnTo>
                    <a:pt x="212" y="132"/>
                  </a:lnTo>
                  <a:lnTo>
                    <a:pt x="212" y="133"/>
                  </a:lnTo>
                  <a:lnTo>
                    <a:pt x="211" y="133"/>
                  </a:lnTo>
                  <a:lnTo>
                    <a:pt x="211" y="134"/>
                  </a:lnTo>
                  <a:lnTo>
                    <a:pt x="210" y="134"/>
                  </a:lnTo>
                  <a:lnTo>
                    <a:pt x="210" y="135"/>
                  </a:lnTo>
                  <a:lnTo>
                    <a:pt x="209" y="135"/>
                  </a:lnTo>
                  <a:lnTo>
                    <a:pt x="208" y="135"/>
                  </a:lnTo>
                  <a:lnTo>
                    <a:pt x="208" y="136"/>
                  </a:lnTo>
                  <a:lnTo>
                    <a:pt x="208" y="137"/>
                  </a:lnTo>
                  <a:lnTo>
                    <a:pt x="208" y="138"/>
                  </a:lnTo>
                  <a:lnTo>
                    <a:pt x="208" y="140"/>
                  </a:lnTo>
                  <a:lnTo>
                    <a:pt x="206" y="140"/>
                  </a:lnTo>
                  <a:lnTo>
                    <a:pt x="206" y="141"/>
                  </a:lnTo>
                  <a:lnTo>
                    <a:pt x="206" y="142"/>
                  </a:lnTo>
                  <a:lnTo>
                    <a:pt x="205" y="143"/>
                  </a:lnTo>
                  <a:lnTo>
                    <a:pt x="205" y="143"/>
                  </a:lnTo>
                  <a:lnTo>
                    <a:pt x="205" y="144"/>
                  </a:lnTo>
                  <a:lnTo>
                    <a:pt x="204" y="144"/>
                  </a:lnTo>
                  <a:lnTo>
                    <a:pt x="203" y="144"/>
                  </a:lnTo>
                  <a:lnTo>
                    <a:pt x="202" y="145"/>
                  </a:lnTo>
                  <a:lnTo>
                    <a:pt x="202" y="146"/>
                  </a:lnTo>
                  <a:lnTo>
                    <a:pt x="202" y="148"/>
                  </a:lnTo>
                  <a:lnTo>
                    <a:pt x="201" y="148"/>
                  </a:lnTo>
                  <a:lnTo>
                    <a:pt x="201" y="149"/>
                  </a:lnTo>
                  <a:lnTo>
                    <a:pt x="200" y="150"/>
                  </a:lnTo>
                  <a:lnTo>
                    <a:pt x="201" y="151"/>
                  </a:lnTo>
                  <a:lnTo>
                    <a:pt x="201" y="152"/>
                  </a:lnTo>
                  <a:lnTo>
                    <a:pt x="202" y="153"/>
                  </a:lnTo>
                  <a:lnTo>
                    <a:pt x="202" y="154"/>
                  </a:lnTo>
                  <a:lnTo>
                    <a:pt x="202" y="155"/>
                  </a:lnTo>
                  <a:lnTo>
                    <a:pt x="202" y="157"/>
                  </a:lnTo>
                  <a:lnTo>
                    <a:pt x="201" y="157"/>
                  </a:lnTo>
                  <a:lnTo>
                    <a:pt x="201" y="158"/>
                  </a:lnTo>
                  <a:lnTo>
                    <a:pt x="201" y="159"/>
                  </a:lnTo>
                  <a:lnTo>
                    <a:pt x="201" y="160"/>
                  </a:lnTo>
                  <a:lnTo>
                    <a:pt x="202" y="160"/>
                  </a:lnTo>
                  <a:lnTo>
                    <a:pt x="201" y="161"/>
                  </a:lnTo>
                  <a:lnTo>
                    <a:pt x="200" y="162"/>
                  </a:lnTo>
                  <a:lnTo>
                    <a:pt x="200" y="163"/>
                  </a:lnTo>
                  <a:lnTo>
                    <a:pt x="200" y="165"/>
                  </a:lnTo>
                  <a:lnTo>
                    <a:pt x="199" y="165"/>
                  </a:lnTo>
                  <a:lnTo>
                    <a:pt x="199" y="166"/>
                  </a:lnTo>
                  <a:lnTo>
                    <a:pt x="197" y="166"/>
                  </a:lnTo>
                  <a:lnTo>
                    <a:pt x="196" y="167"/>
                  </a:lnTo>
                  <a:lnTo>
                    <a:pt x="195" y="167"/>
                  </a:lnTo>
                  <a:lnTo>
                    <a:pt x="195" y="168"/>
                  </a:lnTo>
                  <a:lnTo>
                    <a:pt x="194" y="168"/>
                  </a:lnTo>
                  <a:lnTo>
                    <a:pt x="193" y="169"/>
                  </a:lnTo>
                  <a:lnTo>
                    <a:pt x="192" y="170"/>
                  </a:lnTo>
                  <a:lnTo>
                    <a:pt x="192" y="170"/>
                  </a:lnTo>
                  <a:lnTo>
                    <a:pt x="191" y="170"/>
                  </a:lnTo>
                  <a:lnTo>
                    <a:pt x="189" y="171"/>
                  </a:lnTo>
                  <a:lnTo>
                    <a:pt x="188" y="171"/>
                  </a:lnTo>
                  <a:lnTo>
                    <a:pt x="188" y="172"/>
                  </a:lnTo>
                  <a:lnTo>
                    <a:pt x="188" y="174"/>
                  </a:lnTo>
                  <a:lnTo>
                    <a:pt x="189" y="175"/>
                  </a:lnTo>
                  <a:lnTo>
                    <a:pt x="189" y="176"/>
                  </a:lnTo>
                  <a:lnTo>
                    <a:pt x="191" y="176"/>
                  </a:lnTo>
                  <a:lnTo>
                    <a:pt x="191" y="177"/>
                  </a:lnTo>
                  <a:lnTo>
                    <a:pt x="191" y="178"/>
                  </a:lnTo>
                  <a:lnTo>
                    <a:pt x="191" y="179"/>
                  </a:lnTo>
                  <a:lnTo>
                    <a:pt x="189" y="180"/>
                  </a:lnTo>
                  <a:lnTo>
                    <a:pt x="189" y="182"/>
                  </a:lnTo>
                  <a:lnTo>
                    <a:pt x="188" y="183"/>
                  </a:lnTo>
                  <a:lnTo>
                    <a:pt x="188" y="184"/>
                  </a:lnTo>
                  <a:lnTo>
                    <a:pt x="188" y="185"/>
                  </a:lnTo>
                  <a:lnTo>
                    <a:pt x="187" y="185"/>
                  </a:lnTo>
                  <a:lnTo>
                    <a:pt x="187" y="186"/>
                  </a:lnTo>
                  <a:lnTo>
                    <a:pt x="186" y="187"/>
                  </a:lnTo>
                  <a:lnTo>
                    <a:pt x="185" y="186"/>
                  </a:lnTo>
                  <a:lnTo>
                    <a:pt x="185" y="187"/>
                  </a:lnTo>
                  <a:lnTo>
                    <a:pt x="184" y="186"/>
                  </a:lnTo>
                  <a:lnTo>
                    <a:pt x="183" y="186"/>
                  </a:lnTo>
                  <a:lnTo>
                    <a:pt x="183" y="187"/>
                  </a:lnTo>
                  <a:lnTo>
                    <a:pt x="182" y="187"/>
                  </a:lnTo>
                  <a:lnTo>
                    <a:pt x="182" y="188"/>
                  </a:lnTo>
                  <a:lnTo>
                    <a:pt x="182" y="189"/>
                  </a:lnTo>
                  <a:lnTo>
                    <a:pt x="183" y="189"/>
                  </a:lnTo>
                  <a:lnTo>
                    <a:pt x="183" y="191"/>
                  </a:lnTo>
                  <a:lnTo>
                    <a:pt x="183" y="192"/>
                  </a:lnTo>
                  <a:lnTo>
                    <a:pt x="183" y="193"/>
                  </a:lnTo>
                  <a:lnTo>
                    <a:pt x="184" y="193"/>
                  </a:lnTo>
                  <a:lnTo>
                    <a:pt x="184" y="194"/>
                  </a:lnTo>
                  <a:lnTo>
                    <a:pt x="184" y="195"/>
                  </a:lnTo>
                  <a:lnTo>
                    <a:pt x="185" y="195"/>
                  </a:lnTo>
                  <a:lnTo>
                    <a:pt x="185" y="196"/>
                  </a:lnTo>
                  <a:lnTo>
                    <a:pt x="185" y="197"/>
                  </a:lnTo>
                  <a:lnTo>
                    <a:pt x="186" y="197"/>
                  </a:lnTo>
                  <a:lnTo>
                    <a:pt x="186" y="197"/>
                  </a:lnTo>
                  <a:lnTo>
                    <a:pt x="186" y="199"/>
                  </a:lnTo>
                  <a:lnTo>
                    <a:pt x="185" y="200"/>
                  </a:lnTo>
                  <a:lnTo>
                    <a:pt x="185" y="201"/>
                  </a:lnTo>
                  <a:lnTo>
                    <a:pt x="185" y="202"/>
                  </a:lnTo>
                  <a:lnTo>
                    <a:pt x="186" y="202"/>
                  </a:lnTo>
                  <a:lnTo>
                    <a:pt x="187" y="202"/>
                  </a:lnTo>
                  <a:lnTo>
                    <a:pt x="188" y="202"/>
                  </a:lnTo>
                  <a:lnTo>
                    <a:pt x="189" y="203"/>
                  </a:lnTo>
                  <a:lnTo>
                    <a:pt x="191" y="203"/>
                  </a:lnTo>
                  <a:lnTo>
                    <a:pt x="191" y="204"/>
                  </a:lnTo>
                  <a:lnTo>
                    <a:pt x="191" y="205"/>
                  </a:lnTo>
                  <a:lnTo>
                    <a:pt x="189" y="207"/>
                  </a:lnTo>
                  <a:lnTo>
                    <a:pt x="189" y="208"/>
                  </a:lnTo>
                  <a:lnTo>
                    <a:pt x="191" y="208"/>
                  </a:lnTo>
                  <a:lnTo>
                    <a:pt x="191" y="209"/>
                  </a:lnTo>
                  <a:lnTo>
                    <a:pt x="191" y="210"/>
                  </a:lnTo>
                  <a:lnTo>
                    <a:pt x="191" y="211"/>
                  </a:lnTo>
                  <a:lnTo>
                    <a:pt x="192" y="211"/>
                  </a:lnTo>
                  <a:lnTo>
                    <a:pt x="192" y="212"/>
                  </a:lnTo>
                  <a:lnTo>
                    <a:pt x="192" y="213"/>
                  </a:lnTo>
                  <a:lnTo>
                    <a:pt x="192" y="214"/>
                  </a:lnTo>
                  <a:lnTo>
                    <a:pt x="193" y="214"/>
                  </a:lnTo>
                  <a:lnTo>
                    <a:pt x="193" y="216"/>
                  </a:lnTo>
                  <a:lnTo>
                    <a:pt x="193" y="217"/>
                  </a:lnTo>
                  <a:lnTo>
                    <a:pt x="194" y="218"/>
                  </a:lnTo>
                  <a:lnTo>
                    <a:pt x="194" y="219"/>
                  </a:lnTo>
                  <a:lnTo>
                    <a:pt x="194" y="220"/>
                  </a:lnTo>
                  <a:lnTo>
                    <a:pt x="193" y="220"/>
                  </a:lnTo>
                  <a:lnTo>
                    <a:pt x="193" y="221"/>
                  </a:lnTo>
                  <a:lnTo>
                    <a:pt x="192" y="221"/>
                  </a:lnTo>
                  <a:lnTo>
                    <a:pt x="191" y="221"/>
                  </a:lnTo>
                  <a:lnTo>
                    <a:pt x="191" y="220"/>
                  </a:lnTo>
                  <a:lnTo>
                    <a:pt x="189" y="220"/>
                  </a:lnTo>
                  <a:lnTo>
                    <a:pt x="188" y="220"/>
                  </a:lnTo>
                  <a:lnTo>
                    <a:pt x="187" y="219"/>
                  </a:lnTo>
                  <a:lnTo>
                    <a:pt x="186" y="220"/>
                  </a:lnTo>
                  <a:lnTo>
                    <a:pt x="185" y="221"/>
                  </a:lnTo>
                  <a:lnTo>
                    <a:pt x="184" y="221"/>
                  </a:lnTo>
                  <a:lnTo>
                    <a:pt x="184" y="222"/>
                  </a:lnTo>
                  <a:lnTo>
                    <a:pt x="184" y="224"/>
                  </a:lnTo>
                  <a:lnTo>
                    <a:pt x="183" y="225"/>
                  </a:lnTo>
                  <a:lnTo>
                    <a:pt x="182" y="225"/>
                  </a:lnTo>
                  <a:lnTo>
                    <a:pt x="180" y="225"/>
                  </a:lnTo>
                  <a:lnTo>
                    <a:pt x="179" y="225"/>
                  </a:lnTo>
                  <a:lnTo>
                    <a:pt x="179" y="225"/>
                  </a:lnTo>
                  <a:lnTo>
                    <a:pt x="178" y="225"/>
                  </a:lnTo>
                  <a:lnTo>
                    <a:pt x="177" y="226"/>
                  </a:lnTo>
                  <a:lnTo>
                    <a:pt x="176" y="227"/>
                  </a:lnTo>
                  <a:lnTo>
                    <a:pt x="175" y="228"/>
                  </a:lnTo>
                  <a:lnTo>
                    <a:pt x="175" y="229"/>
                  </a:lnTo>
                  <a:lnTo>
                    <a:pt x="176" y="230"/>
                  </a:lnTo>
                  <a:lnTo>
                    <a:pt x="175" y="231"/>
                  </a:lnTo>
                  <a:lnTo>
                    <a:pt x="174" y="233"/>
                  </a:lnTo>
                  <a:lnTo>
                    <a:pt x="174" y="234"/>
                  </a:lnTo>
                  <a:lnTo>
                    <a:pt x="174" y="235"/>
                  </a:lnTo>
                  <a:lnTo>
                    <a:pt x="173" y="236"/>
                  </a:lnTo>
                  <a:lnTo>
                    <a:pt x="171" y="236"/>
                  </a:lnTo>
                  <a:lnTo>
                    <a:pt x="171" y="237"/>
                  </a:lnTo>
                  <a:lnTo>
                    <a:pt x="170" y="236"/>
                  </a:lnTo>
                  <a:lnTo>
                    <a:pt x="169" y="236"/>
                  </a:lnTo>
                  <a:lnTo>
                    <a:pt x="168" y="237"/>
                  </a:lnTo>
                  <a:lnTo>
                    <a:pt x="168" y="236"/>
                  </a:lnTo>
                  <a:lnTo>
                    <a:pt x="167" y="237"/>
                  </a:lnTo>
                  <a:lnTo>
                    <a:pt x="166" y="237"/>
                  </a:lnTo>
                  <a:lnTo>
                    <a:pt x="166" y="238"/>
                  </a:lnTo>
                  <a:lnTo>
                    <a:pt x="165" y="237"/>
                  </a:lnTo>
                  <a:lnTo>
                    <a:pt x="165" y="238"/>
                  </a:lnTo>
                  <a:lnTo>
                    <a:pt x="163" y="238"/>
                  </a:lnTo>
                  <a:lnTo>
                    <a:pt x="162" y="238"/>
                  </a:lnTo>
                  <a:lnTo>
                    <a:pt x="161" y="238"/>
                  </a:lnTo>
                  <a:lnTo>
                    <a:pt x="161" y="239"/>
                  </a:lnTo>
                  <a:lnTo>
                    <a:pt x="160" y="239"/>
                  </a:lnTo>
                  <a:lnTo>
                    <a:pt x="161" y="239"/>
                  </a:lnTo>
                  <a:lnTo>
                    <a:pt x="161" y="241"/>
                  </a:lnTo>
                  <a:lnTo>
                    <a:pt x="161" y="242"/>
                  </a:lnTo>
                  <a:lnTo>
                    <a:pt x="162" y="242"/>
                  </a:lnTo>
                  <a:lnTo>
                    <a:pt x="161" y="243"/>
                  </a:lnTo>
                  <a:lnTo>
                    <a:pt x="160" y="244"/>
                  </a:lnTo>
                  <a:lnTo>
                    <a:pt x="160" y="245"/>
                  </a:lnTo>
                  <a:lnTo>
                    <a:pt x="159" y="245"/>
                  </a:lnTo>
                  <a:lnTo>
                    <a:pt x="158" y="245"/>
                  </a:lnTo>
                  <a:lnTo>
                    <a:pt x="157" y="245"/>
                  </a:lnTo>
                  <a:lnTo>
                    <a:pt x="156" y="245"/>
                  </a:lnTo>
                  <a:lnTo>
                    <a:pt x="156" y="246"/>
                  </a:lnTo>
                  <a:lnTo>
                    <a:pt x="154" y="246"/>
                  </a:lnTo>
                  <a:lnTo>
                    <a:pt x="153" y="247"/>
                  </a:lnTo>
                  <a:lnTo>
                    <a:pt x="153" y="248"/>
                  </a:lnTo>
                  <a:lnTo>
                    <a:pt x="152" y="248"/>
                  </a:lnTo>
                  <a:lnTo>
                    <a:pt x="152" y="250"/>
                  </a:lnTo>
                  <a:lnTo>
                    <a:pt x="152" y="251"/>
                  </a:lnTo>
                  <a:lnTo>
                    <a:pt x="152" y="251"/>
                  </a:lnTo>
                  <a:lnTo>
                    <a:pt x="152" y="252"/>
                  </a:lnTo>
                  <a:lnTo>
                    <a:pt x="152" y="252"/>
                  </a:lnTo>
                  <a:lnTo>
                    <a:pt x="152" y="253"/>
                  </a:lnTo>
                  <a:lnTo>
                    <a:pt x="151" y="254"/>
                  </a:lnTo>
                  <a:lnTo>
                    <a:pt x="150" y="254"/>
                  </a:lnTo>
                  <a:lnTo>
                    <a:pt x="149" y="254"/>
                  </a:lnTo>
                  <a:lnTo>
                    <a:pt x="149" y="253"/>
                  </a:lnTo>
                  <a:lnTo>
                    <a:pt x="148" y="253"/>
                  </a:lnTo>
                  <a:lnTo>
                    <a:pt x="146" y="253"/>
                  </a:lnTo>
                  <a:lnTo>
                    <a:pt x="145" y="253"/>
                  </a:lnTo>
                  <a:lnTo>
                    <a:pt x="145" y="254"/>
                  </a:lnTo>
                  <a:lnTo>
                    <a:pt x="144" y="254"/>
                  </a:lnTo>
                  <a:lnTo>
                    <a:pt x="144" y="255"/>
                  </a:lnTo>
                  <a:lnTo>
                    <a:pt x="143" y="256"/>
                  </a:lnTo>
                  <a:lnTo>
                    <a:pt x="143" y="258"/>
                  </a:lnTo>
                  <a:lnTo>
                    <a:pt x="143" y="259"/>
                  </a:lnTo>
                  <a:lnTo>
                    <a:pt x="142" y="259"/>
                  </a:lnTo>
                  <a:lnTo>
                    <a:pt x="142" y="260"/>
                  </a:lnTo>
                  <a:lnTo>
                    <a:pt x="141" y="260"/>
                  </a:lnTo>
                  <a:lnTo>
                    <a:pt x="140" y="261"/>
                  </a:lnTo>
                  <a:lnTo>
                    <a:pt x="139" y="261"/>
                  </a:lnTo>
                  <a:lnTo>
                    <a:pt x="139" y="260"/>
                  </a:lnTo>
                  <a:lnTo>
                    <a:pt x="137" y="260"/>
                  </a:lnTo>
                  <a:lnTo>
                    <a:pt x="137" y="261"/>
                  </a:lnTo>
                  <a:lnTo>
                    <a:pt x="136" y="261"/>
                  </a:lnTo>
                  <a:lnTo>
                    <a:pt x="135" y="261"/>
                  </a:lnTo>
                  <a:lnTo>
                    <a:pt x="134" y="262"/>
                  </a:lnTo>
                  <a:lnTo>
                    <a:pt x="133" y="262"/>
                  </a:lnTo>
                  <a:lnTo>
                    <a:pt x="132" y="262"/>
                  </a:lnTo>
                  <a:lnTo>
                    <a:pt x="131" y="262"/>
                  </a:lnTo>
                  <a:lnTo>
                    <a:pt x="129" y="262"/>
                  </a:lnTo>
                  <a:lnTo>
                    <a:pt x="129" y="263"/>
                  </a:lnTo>
                  <a:lnTo>
                    <a:pt x="131" y="264"/>
                  </a:lnTo>
                  <a:lnTo>
                    <a:pt x="131" y="265"/>
                  </a:lnTo>
                  <a:lnTo>
                    <a:pt x="129" y="265"/>
                  </a:lnTo>
                  <a:lnTo>
                    <a:pt x="129" y="267"/>
                  </a:lnTo>
                  <a:lnTo>
                    <a:pt x="129" y="268"/>
                  </a:lnTo>
                  <a:lnTo>
                    <a:pt x="131" y="268"/>
                  </a:lnTo>
                  <a:lnTo>
                    <a:pt x="129" y="269"/>
                  </a:lnTo>
                  <a:lnTo>
                    <a:pt x="128" y="270"/>
                  </a:lnTo>
                  <a:lnTo>
                    <a:pt x="127" y="270"/>
                  </a:lnTo>
                  <a:lnTo>
                    <a:pt x="127" y="271"/>
                  </a:lnTo>
                  <a:lnTo>
                    <a:pt x="126" y="271"/>
                  </a:lnTo>
                  <a:lnTo>
                    <a:pt x="126" y="272"/>
                  </a:lnTo>
                  <a:lnTo>
                    <a:pt x="126" y="273"/>
                  </a:lnTo>
                  <a:lnTo>
                    <a:pt x="125" y="273"/>
                  </a:lnTo>
                  <a:lnTo>
                    <a:pt x="126" y="275"/>
                  </a:lnTo>
                  <a:lnTo>
                    <a:pt x="125" y="276"/>
                  </a:lnTo>
                  <a:lnTo>
                    <a:pt x="125" y="277"/>
                  </a:lnTo>
                  <a:lnTo>
                    <a:pt x="124" y="277"/>
                  </a:lnTo>
                  <a:lnTo>
                    <a:pt x="123" y="277"/>
                  </a:lnTo>
                  <a:lnTo>
                    <a:pt x="123" y="278"/>
                  </a:lnTo>
                  <a:lnTo>
                    <a:pt x="122" y="279"/>
                  </a:lnTo>
                  <a:lnTo>
                    <a:pt x="122" y="279"/>
                  </a:lnTo>
                  <a:lnTo>
                    <a:pt x="122" y="280"/>
                  </a:lnTo>
                  <a:lnTo>
                    <a:pt x="120" y="281"/>
                  </a:lnTo>
                  <a:lnTo>
                    <a:pt x="119" y="281"/>
                  </a:lnTo>
                  <a:lnTo>
                    <a:pt x="118" y="280"/>
                  </a:lnTo>
                  <a:lnTo>
                    <a:pt x="117" y="281"/>
                  </a:lnTo>
                  <a:lnTo>
                    <a:pt x="117" y="282"/>
                  </a:lnTo>
                  <a:lnTo>
                    <a:pt x="117" y="284"/>
                  </a:lnTo>
                  <a:lnTo>
                    <a:pt x="116" y="285"/>
                  </a:lnTo>
                  <a:lnTo>
                    <a:pt x="116" y="286"/>
                  </a:lnTo>
                  <a:lnTo>
                    <a:pt x="116" y="287"/>
                  </a:lnTo>
                  <a:lnTo>
                    <a:pt x="117" y="287"/>
                  </a:lnTo>
                  <a:lnTo>
                    <a:pt x="117" y="288"/>
                  </a:lnTo>
                  <a:lnTo>
                    <a:pt x="117" y="289"/>
                  </a:lnTo>
                  <a:lnTo>
                    <a:pt x="117" y="290"/>
                  </a:lnTo>
                  <a:lnTo>
                    <a:pt x="117" y="292"/>
                  </a:lnTo>
                  <a:lnTo>
                    <a:pt x="116" y="292"/>
                  </a:lnTo>
                  <a:lnTo>
                    <a:pt x="116" y="293"/>
                  </a:lnTo>
                  <a:lnTo>
                    <a:pt x="116" y="294"/>
                  </a:lnTo>
                  <a:lnTo>
                    <a:pt x="116" y="295"/>
                  </a:lnTo>
                  <a:lnTo>
                    <a:pt x="117" y="295"/>
                  </a:lnTo>
                  <a:lnTo>
                    <a:pt x="117" y="296"/>
                  </a:lnTo>
                  <a:lnTo>
                    <a:pt x="116" y="296"/>
                  </a:lnTo>
                  <a:lnTo>
                    <a:pt x="117" y="297"/>
                  </a:lnTo>
                  <a:lnTo>
                    <a:pt x="117" y="298"/>
                  </a:lnTo>
                  <a:lnTo>
                    <a:pt x="117" y="299"/>
                  </a:lnTo>
                  <a:lnTo>
                    <a:pt x="117" y="301"/>
                  </a:lnTo>
                  <a:lnTo>
                    <a:pt x="118" y="301"/>
                  </a:lnTo>
                  <a:lnTo>
                    <a:pt x="118" y="302"/>
                  </a:lnTo>
                  <a:lnTo>
                    <a:pt x="119" y="303"/>
                  </a:lnTo>
                  <a:lnTo>
                    <a:pt x="119" y="304"/>
                  </a:lnTo>
                  <a:lnTo>
                    <a:pt x="120" y="304"/>
                  </a:lnTo>
                  <a:lnTo>
                    <a:pt x="122" y="305"/>
                  </a:lnTo>
                  <a:lnTo>
                    <a:pt x="123" y="305"/>
                  </a:lnTo>
                  <a:lnTo>
                    <a:pt x="124" y="305"/>
                  </a:lnTo>
                  <a:lnTo>
                    <a:pt x="124" y="304"/>
                  </a:lnTo>
                  <a:lnTo>
                    <a:pt x="125" y="305"/>
                  </a:lnTo>
                  <a:lnTo>
                    <a:pt x="125" y="305"/>
                  </a:lnTo>
                  <a:lnTo>
                    <a:pt x="126" y="305"/>
                  </a:lnTo>
                  <a:lnTo>
                    <a:pt x="127" y="306"/>
                  </a:lnTo>
                  <a:lnTo>
                    <a:pt x="128" y="306"/>
                  </a:lnTo>
                  <a:lnTo>
                    <a:pt x="129" y="306"/>
                  </a:lnTo>
                  <a:lnTo>
                    <a:pt x="129" y="307"/>
                  </a:lnTo>
                  <a:lnTo>
                    <a:pt x="131" y="307"/>
                  </a:lnTo>
                  <a:lnTo>
                    <a:pt x="132" y="307"/>
                  </a:lnTo>
                  <a:lnTo>
                    <a:pt x="133" y="307"/>
                  </a:lnTo>
                  <a:lnTo>
                    <a:pt x="133" y="309"/>
                  </a:lnTo>
                  <a:lnTo>
                    <a:pt x="134" y="310"/>
                  </a:lnTo>
                  <a:lnTo>
                    <a:pt x="135" y="311"/>
                  </a:lnTo>
                  <a:lnTo>
                    <a:pt x="134" y="312"/>
                  </a:lnTo>
                  <a:lnTo>
                    <a:pt x="135" y="312"/>
                  </a:lnTo>
                  <a:lnTo>
                    <a:pt x="135" y="313"/>
                  </a:lnTo>
                  <a:lnTo>
                    <a:pt x="135" y="314"/>
                  </a:lnTo>
                  <a:lnTo>
                    <a:pt x="134" y="315"/>
                  </a:lnTo>
                  <a:lnTo>
                    <a:pt x="134" y="317"/>
                  </a:lnTo>
                  <a:lnTo>
                    <a:pt x="134" y="318"/>
                  </a:lnTo>
                  <a:lnTo>
                    <a:pt x="134" y="319"/>
                  </a:lnTo>
                  <a:lnTo>
                    <a:pt x="134" y="320"/>
                  </a:lnTo>
                  <a:lnTo>
                    <a:pt x="135" y="321"/>
                  </a:lnTo>
                  <a:lnTo>
                    <a:pt x="135" y="322"/>
                  </a:lnTo>
                  <a:lnTo>
                    <a:pt x="136" y="322"/>
                  </a:lnTo>
                  <a:lnTo>
                    <a:pt x="135" y="323"/>
                  </a:lnTo>
                  <a:lnTo>
                    <a:pt x="135" y="324"/>
                  </a:lnTo>
                  <a:lnTo>
                    <a:pt x="136" y="326"/>
                  </a:lnTo>
                  <a:lnTo>
                    <a:pt x="135" y="327"/>
                  </a:lnTo>
                  <a:lnTo>
                    <a:pt x="134" y="328"/>
                  </a:lnTo>
                  <a:lnTo>
                    <a:pt x="134" y="329"/>
                  </a:lnTo>
                  <a:lnTo>
                    <a:pt x="133" y="330"/>
                  </a:lnTo>
                  <a:lnTo>
                    <a:pt x="133" y="331"/>
                  </a:lnTo>
                  <a:lnTo>
                    <a:pt x="133" y="332"/>
                  </a:lnTo>
                  <a:lnTo>
                    <a:pt x="133" y="334"/>
                  </a:lnTo>
                  <a:lnTo>
                    <a:pt x="133" y="334"/>
                  </a:lnTo>
                  <a:lnTo>
                    <a:pt x="133" y="335"/>
                  </a:lnTo>
                  <a:lnTo>
                    <a:pt x="132" y="336"/>
                  </a:lnTo>
                  <a:lnTo>
                    <a:pt x="133" y="337"/>
                  </a:lnTo>
                  <a:lnTo>
                    <a:pt x="134" y="337"/>
                  </a:lnTo>
                  <a:lnTo>
                    <a:pt x="135" y="338"/>
                  </a:lnTo>
                  <a:lnTo>
                    <a:pt x="136" y="338"/>
                  </a:lnTo>
                  <a:lnTo>
                    <a:pt x="136" y="339"/>
                  </a:lnTo>
                  <a:lnTo>
                    <a:pt x="135" y="340"/>
                  </a:lnTo>
                  <a:lnTo>
                    <a:pt x="136" y="341"/>
                  </a:lnTo>
                  <a:lnTo>
                    <a:pt x="136" y="343"/>
                  </a:lnTo>
                  <a:lnTo>
                    <a:pt x="136" y="344"/>
                  </a:lnTo>
                  <a:lnTo>
                    <a:pt x="136" y="345"/>
                  </a:lnTo>
                  <a:lnTo>
                    <a:pt x="137" y="346"/>
                  </a:lnTo>
                  <a:lnTo>
                    <a:pt x="137" y="347"/>
                  </a:lnTo>
                  <a:lnTo>
                    <a:pt x="137" y="348"/>
                  </a:lnTo>
                  <a:lnTo>
                    <a:pt x="137" y="349"/>
                  </a:lnTo>
                  <a:lnTo>
                    <a:pt x="137" y="351"/>
                  </a:lnTo>
                  <a:lnTo>
                    <a:pt x="137" y="352"/>
                  </a:lnTo>
                  <a:lnTo>
                    <a:pt x="139" y="352"/>
                  </a:lnTo>
                  <a:lnTo>
                    <a:pt x="137" y="352"/>
                  </a:lnTo>
                  <a:lnTo>
                    <a:pt x="137" y="353"/>
                  </a:lnTo>
                  <a:lnTo>
                    <a:pt x="136" y="353"/>
                  </a:lnTo>
                  <a:lnTo>
                    <a:pt x="136" y="354"/>
                  </a:lnTo>
                  <a:lnTo>
                    <a:pt x="136" y="355"/>
                  </a:lnTo>
                  <a:lnTo>
                    <a:pt x="135" y="355"/>
                  </a:lnTo>
                  <a:lnTo>
                    <a:pt x="136" y="356"/>
                  </a:lnTo>
                  <a:lnTo>
                    <a:pt x="136" y="357"/>
                  </a:lnTo>
                  <a:lnTo>
                    <a:pt x="136" y="358"/>
                  </a:lnTo>
                  <a:lnTo>
                    <a:pt x="137" y="358"/>
                  </a:lnTo>
                  <a:lnTo>
                    <a:pt x="139" y="358"/>
                  </a:lnTo>
                  <a:lnTo>
                    <a:pt x="139" y="360"/>
                  </a:lnTo>
                  <a:lnTo>
                    <a:pt x="140" y="360"/>
                  </a:lnTo>
                  <a:lnTo>
                    <a:pt x="140" y="361"/>
                  </a:lnTo>
                  <a:lnTo>
                    <a:pt x="140" y="361"/>
                  </a:lnTo>
                  <a:lnTo>
                    <a:pt x="141" y="361"/>
                  </a:lnTo>
                  <a:lnTo>
                    <a:pt x="141" y="362"/>
                  </a:lnTo>
                  <a:lnTo>
                    <a:pt x="141" y="363"/>
                  </a:lnTo>
                  <a:lnTo>
                    <a:pt x="140" y="363"/>
                  </a:lnTo>
                  <a:lnTo>
                    <a:pt x="140" y="364"/>
                  </a:lnTo>
                  <a:lnTo>
                    <a:pt x="140" y="365"/>
                  </a:lnTo>
                  <a:lnTo>
                    <a:pt x="140" y="366"/>
                  </a:lnTo>
                  <a:lnTo>
                    <a:pt x="141" y="366"/>
                  </a:lnTo>
                  <a:lnTo>
                    <a:pt x="141" y="368"/>
                  </a:lnTo>
                  <a:lnTo>
                    <a:pt x="141" y="369"/>
                  </a:lnTo>
                  <a:lnTo>
                    <a:pt x="140" y="370"/>
                  </a:lnTo>
                  <a:lnTo>
                    <a:pt x="139" y="371"/>
                  </a:lnTo>
                  <a:lnTo>
                    <a:pt x="140" y="372"/>
                  </a:lnTo>
                  <a:lnTo>
                    <a:pt x="141" y="372"/>
                  </a:lnTo>
                  <a:lnTo>
                    <a:pt x="141" y="373"/>
                  </a:lnTo>
                  <a:lnTo>
                    <a:pt x="141" y="374"/>
                  </a:lnTo>
                  <a:lnTo>
                    <a:pt x="140" y="375"/>
                  </a:lnTo>
                  <a:lnTo>
                    <a:pt x="140" y="377"/>
                  </a:lnTo>
                  <a:lnTo>
                    <a:pt x="141" y="377"/>
                  </a:lnTo>
                  <a:lnTo>
                    <a:pt x="141" y="378"/>
                  </a:lnTo>
                  <a:lnTo>
                    <a:pt x="142" y="378"/>
                  </a:lnTo>
                  <a:lnTo>
                    <a:pt x="143" y="379"/>
                  </a:lnTo>
                  <a:lnTo>
                    <a:pt x="143" y="380"/>
                  </a:lnTo>
                  <a:lnTo>
                    <a:pt x="143" y="381"/>
                  </a:lnTo>
                  <a:lnTo>
                    <a:pt x="144" y="382"/>
                  </a:lnTo>
                  <a:lnTo>
                    <a:pt x="143" y="382"/>
                  </a:lnTo>
                  <a:lnTo>
                    <a:pt x="142" y="382"/>
                  </a:lnTo>
                  <a:lnTo>
                    <a:pt x="140" y="382"/>
                  </a:lnTo>
                  <a:lnTo>
                    <a:pt x="139" y="382"/>
                  </a:lnTo>
                  <a:lnTo>
                    <a:pt x="137" y="382"/>
                  </a:lnTo>
                  <a:lnTo>
                    <a:pt x="135" y="382"/>
                  </a:lnTo>
                  <a:lnTo>
                    <a:pt x="132" y="382"/>
                  </a:lnTo>
                  <a:lnTo>
                    <a:pt x="131" y="382"/>
                  </a:lnTo>
                  <a:lnTo>
                    <a:pt x="129" y="382"/>
                  </a:lnTo>
                  <a:lnTo>
                    <a:pt x="127" y="382"/>
                  </a:lnTo>
                  <a:lnTo>
                    <a:pt x="126" y="382"/>
                  </a:lnTo>
                  <a:lnTo>
                    <a:pt x="125" y="382"/>
                  </a:lnTo>
                  <a:lnTo>
                    <a:pt x="123" y="382"/>
                  </a:lnTo>
                  <a:lnTo>
                    <a:pt x="122" y="382"/>
                  </a:lnTo>
                  <a:lnTo>
                    <a:pt x="118" y="382"/>
                  </a:lnTo>
                  <a:lnTo>
                    <a:pt x="116" y="382"/>
                  </a:lnTo>
                  <a:lnTo>
                    <a:pt x="114" y="382"/>
                  </a:lnTo>
                  <a:lnTo>
                    <a:pt x="113" y="382"/>
                  </a:lnTo>
                  <a:lnTo>
                    <a:pt x="110" y="382"/>
                  </a:lnTo>
                  <a:lnTo>
                    <a:pt x="107" y="382"/>
                  </a:lnTo>
                  <a:lnTo>
                    <a:pt x="105" y="382"/>
                  </a:lnTo>
                  <a:lnTo>
                    <a:pt x="103" y="382"/>
                  </a:lnTo>
                  <a:lnTo>
                    <a:pt x="102" y="382"/>
                  </a:lnTo>
                  <a:lnTo>
                    <a:pt x="100" y="382"/>
                  </a:lnTo>
                  <a:lnTo>
                    <a:pt x="98" y="382"/>
                  </a:lnTo>
                  <a:lnTo>
                    <a:pt x="97" y="382"/>
                  </a:lnTo>
                  <a:lnTo>
                    <a:pt x="94" y="382"/>
                  </a:lnTo>
                  <a:lnTo>
                    <a:pt x="93" y="382"/>
                  </a:lnTo>
                  <a:lnTo>
                    <a:pt x="82" y="382"/>
                  </a:lnTo>
                  <a:lnTo>
                    <a:pt x="81" y="382"/>
                  </a:lnTo>
                  <a:lnTo>
                    <a:pt x="79" y="382"/>
                  </a:lnTo>
                  <a:lnTo>
                    <a:pt x="77" y="382"/>
                  </a:lnTo>
                  <a:lnTo>
                    <a:pt x="76" y="382"/>
                  </a:lnTo>
                  <a:lnTo>
                    <a:pt x="75" y="382"/>
                  </a:lnTo>
                  <a:lnTo>
                    <a:pt x="73" y="382"/>
                  </a:lnTo>
                  <a:lnTo>
                    <a:pt x="71" y="382"/>
                  </a:lnTo>
                  <a:lnTo>
                    <a:pt x="68" y="382"/>
                  </a:lnTo>
                  <a:lnTo>
                    <a:pt x="65" y="382"/>
                  </a:lnTo>
                  <a:lnTo>
                    <a:pt x="62" y="382"/>
                  </a:lnTo>
                  <a:lnTo>
                    <a:pt x="60" y="382"/>
                  </a:lnTo>
                  <a:lnTo>
                    <a:pt x="59" y="382"/>
                  </a:lnTo>
                  <a:lnTo>
                    <a:pt x="58" y="382"/>
                  </a:lnTo>
                  <a:lnTo>
                    <a:pt x="57" y="382"/>
                  </a:lnTo>
                  <a:lnTo>
                    <a:pt x="56" y="382"/>
                  </a:lnTo>
                  <a:lnTo>
                    <a:pt x="55" y="382"/>
                  </a:lnTo>
                  <a:lnTo>
                    <a:pt x="54" y="382"/>
                  </a:lnTo>
                  <a:lnTo>
                    <a:pt x="51" y="382"/>
                  </a:lnTo>
                  <a:lnTo>
                    <a:pt x="45" y="382"/>
                  </a:lnTo>
                  <a:lnTo>
                    <a:pt x="43" y="383"/>
                  </a:lnTo>
                  <a:lnTo>
                    <a:pt x="42" y="382"/>
                  </a:lnTo>
                  <a:lnTo>
                    <a:pt x="38" y="382"/>
                  </a:lnTo>
                  <a:lnTo>
                    <a:pt x="37" y="382"/>
                  </a:lnTo>
                  <a:lnTo>
                    <a:pt x="19" y="382"/>
                  </a:lnTo>
                  <a:lnTo>
                    <a:pt x="16" y="383"/>
                  </a:lnTo>
                  <a:lnTo>
                    <a:pt x="16" y="377"/>
                  </a:lnTo>
                  <a:lnTo>
                    <a:pt x="16" y="375"/>
                  </a:lnTo>
                  <a:lnTo>
                    <a:pt x="16" y="374"/>
                  </a:lnTo>
                  <a:lnTo>
                    <a:pt x="16" y="366"/>
                  </a:lnTo>
                  <a:lnTo>
                    <a:pt x="16" y="361"/>
                  </a:lnTo>
                  <a:lnTo>
                    <a:pt x="16" y="355"/>
                  </a:lnTo>
                  <a:lnTo>
                    <a:pt x="16" y="348"/>
                  </a:lnTo>
                  <a:lnTo>
                    <a:pt x="16" y="347"/>
                  </a:lnTo>
                  <a:lnTo>
                    <a:pt x="16" y="346"/>
                  </a:lnTo>
                  <a:lnTo>
                    <a:pt x="16" y="345"/>
                  </a:lnTo>
                  <a:lnTo>
                    <a:pt x="16" y="344"/>
                  </a:lnTo>
                  <a:lnTo>
                    <a:pt x="16" y="343"/>
                  </a:lnTo>
                  <a:lnTo>
                    <a:pt x="16" y="341"/>
                  </a:lnTo>
                  <a:lnTo>
                    <a:pt x="16" y="339"/>
                  </a:lnTo>
                  <a:lnTo>
                    <a:pt x="16" y="334"/>
                  </a:lnTo>
                  <a:lnTo>
                    <a:pt x="16" y="334"/>
                  </a:lnTo>
                  <a:lnTo>
                    <a:pt x="16" y="331"/>
                  </a:lnTo>
                  <a:lnTo>
                    <a:pt x="16" y="330"/>
                  </a:lnTo>
                  <a:lnTo>
                    <a:pt x="16" y="329"/>
                  </a:lnTo>
                  <a:lnTo>
                    <a:pt x="16" y="328"/>
                  </a:lnTo>
                  <a:lnTo>
                    <a:pt x="16" y="327"/>
                  </a:lnTo>
                  <a:lnTo>
                    <a:pt x="16" y="324"/>
                  </a:lnTo>
                  <a:lnTo>
                    <a:pt x="16" y="322"/>
                  </a:lnTo>
                  <a:lnTo>
                    <a:pt x="16" y="320"/>
                  </a:lnTo>
                  <a:lnTo>
                    <a:pt x="16" y="319"/>
                  </a:lnTo>
                  <a:lnTo>
                    <a:pt x="16" y="317"/>
                  </a:lnTo>
                  <a:lnTo>
                    <a:pt x="16" y="313"/>
                  </a:lnTo>
                  <a:lnTo>
                    <a:pt x="16" y="311"/>
                  </a:lnTo>
                  <a:lnTo>
                    <a:pt x="16" y="310"/>
                  </a:lnTo>
                  <a:lnTo>
                    <a:pt x="16" y="307"/>
                  </a:lnTo>
                  <a:lnTo>
                    <a:pt x="16" y="306"/>
                  </a:lnTo>
                  <a:lnTo>
                    <a:pt x="16" y="303"/>
                  </a:lnTo>
                  <a:lnTo>
                    <a:pt x="16" y="296"/>
                  </a:lnTo>
                  <a:lnTo>
                    <a:pt x="16" y="251"/>
                  </a:lnTo>
                  <a:lnTo>
                    <a:pt x="16" y="250"/>
                  </a:lnTo>
                  <a:lnTo>
                    <a:pt x="16" y="241"/>
                  </a:lnTo>
                  <a:lnTo>
                    <a:pt x="16" y="216"/>
                  </a:lnTo>
                  <a:lnTo>
                    <a:pt x="16" y="182"/>
                  </a:lnTo>
                  <a:lnTo>
                    <a:pt x="16" y="176"/>
                  </a:lnTo>
                  <a:lnTo>
                    <a:pt x="16" y="174"/>
                  </a:lnTo>
                  <a:lnTo>
                    <a:pt x="16" y="174"/>
                  </a:lnTo>
                  <a:lnTo>
                    <a:pt x="16" y="172"/>
                  </a:lnTo>
                  <a:lnTo>
                    <a:pt x="16" y="171"/>
                  </a:lnTo>
                  <a:lnTo>
                    <a:pt x="15" y="170"/>
                  </a:lnTo>
                  <a:lnTo>
                    <a:pt x="15" y="170"/>
                  </a:lnTo>
                  <a:lnTo>
                    <a:pt x="15" y="169"/>
                  </a:lnTo>
                  <a:lnTo>
                    <a:pt x="15" y="168"/>
                  </a:lnTo>
                  <a:lnTo>
                    <a:pt x="15" y="167"/>
                  </a:lnTo>
                  <a:lnTo>
                    <a:pt x="15" y="166"/>
                  </a:lnTo>
                  <a:lnTo>
                    <a:pt x="16" y="165"/>
                  </a:lnTo>
                  <a:lnTo>
                    <a:pt x="15" y="165"/>
                  </a:lnTo>
                  <a:lnTo>
                    <a:pt x="15" y="163"/>
                  </a:lnTo>
                  <a:lnTo>
                    <a:pt x="14" y="163"/>
                  </a:lnTo>
                  <a:lnTo>
                    <a:pt x="14" y="162"/>
                  </a:lnTo>
                  <a:lnTo>
                    <a:pt x="14" y="161"/>
                  </a:lnTo>
                  <a:lnTo>
                    <a:pt x="14" y="160"/>
                  </a:lnTo>
                  <a:lnTo>
                    <a:pt x="13" y="160"/>
                  </a:lnTo>
                  <a:lnTo>
                    <a:pt x="13" y="161"/>
                  </a:lnTo>
                  <a:lnTo>
                    <a:pt x="13" y="160"/>
                  </a:lnTo>
                  <a:lnTo>
                    <a:pt x="13" y="159"/>
                  </a:lnTo>
                  <a:lnTo>
                    <a:pt x="12" y="159"/>
                  </a:lnTo>
                  <a:lnTo>
                    <a:pt x="12" y="158"/>
                  </a:lnTo>
                  <a:lnTo>
                    <a:pt x="13" y="158"/>
                  </a:lnTo>
                  <a:lnTo>
                    <a:pt x="14" y="158"/>
                  </a:lnTo>
                  <a:lnTo>
                    <a:pt x="14" y="159"/>
                  </a:lnTo>
                  <a:lnTo>
                    <a:pt x="15" y="159"/>
                  </a:lnTo>
                  <a:lnTo>
                    <a:pt x="15" y="158"/>
                  </a:lnTo>
                  <a:lnTo>
                    <a:pt x="14" y="157"/>
                  </a:lnTo>
                  <a:lnTo>
                    <a:pt x="14" y="155"/>
                  </a:lnTo>
                  <a:lnTo>
                    <a:pt x="14" y="154"/>
                  </a:lnTo>
                  <a:lnTo>
                    <a:pt x="13" y="153"/>
                  </a:lnTo>
                  <a:lnTo>
                    <a:pt x="12" y="152"/>
                  </a:lnTo>
                  <a:lnTo>
                    <a:pt x="12" y="151"/>
                  </a:lnTo>
                  <a:lnTo>
                    <a:pt x="12" y="150"/>
                  </a:lnTo>
                  <a:lnTo>
                    <a:pt x="13" y="150"/>
                  </a:lnTo>
                  <a:lnTo>
                    <a:pt x="13" y="149"/>
                  </a:lnTo>
                  <a:lnTo>
                    <a:pt x="14" y="149"/>
                  </a:lnTo>
                  <a:lnTo>
                    <a:pt x="14" y="148"/>
                  </a:lnTo>
                  <a:lnTo>
                    <a:pt x="13" y="148"/>
                  </a:lnTo>
                  <a:lnTo>
                    <a:pt x="12" y="148"/>
                  </a:lnTo>
                  <a:lnTo>
                    <a:pt x="12" y="146"/>
                  </a:lnTo>
                  <a:lnTo>
                    <a:pt x="13" y="146"/>
                  </a:lnTo>
                  <a:lnTo>
                    <a:pt x="13" y="145"/>
                  </a:lnTo>
                  <a:lnTo>
                    <a:pt x="12" y="145"/>
                  </a:lnTo>
                  <a:lnTo>
                    <a:pt x="11" y="145"/>
                  </a:lnTo>
                  <a:lnTo>
                    <a:pt x="11" y="144"/>
                  </a:lnTo>
                  <a:lnTo>
                    <a:pt x="11" y="143"/>
                  </a:lnTo>
                  <a:lnTo>
                    <a:pt x="11" y="143"/>
                  </a:lnTo>
                  <a:lnTo>
                    <a:pt x="9" y="143"/>
                  </a:lnTo>
                  <a:lnTo>
                    <a:pt x="9" y="142"/>
                  </a:lnTo>
                  <a:lnTo>
                    <a:pt x="11" y="142"/>
                  </a:lnTo>
                  <a:lnTo>
                    <a:pt x="9" y="142"/>
                  </a:lnTo>
                  <a:lnTo>
                    <a:pt x="8" y="142"/>
                  </a:lnTo>
                  <a:lnTo>
                    <a:pt x="7" y="142"/>
                  </a:lnTo>
                  <a:lnTo>
                    <a:pt x="7" y="141"/>
                  </a:lnTo>
                  <a:lnTo>
                    <a:pt x="8" y="141"/>
                  </a:lnTo>
                  <a:lnTo>
                    <a:pt x="8" y="140"/>
                  </a:lnTo>
                  <a:lnTo>
                    <a:pt x="9" y="140"/>
                  </a:lnTo>
                  <a:lnTo>
                    <a:pt x="9" y="138"/>
                  </a:lnTo>
                  <a:lnTo>
                    <a:pt x="8" y="138"/>
                  </a:lnTo>
                  <a:lnTo>
                    <a:pt x="7" y="138"/>
                  </a:lnTo>
                  <a:lnTo>
                    <a:pt x="7" y="140"/>
                  </a:lnTo>
                  <a:lnTo>
                    <a:pt x="7" y="138"/>
                  </a:lnTo>
                  <a:lnTo>
                    <a:pt x="6" y="137"/>
                  </a:lnTo>
                  <a:lnTo>
                    <a:pt x="6" y="136"/>
                  </a:lnTo>
                  <a:lnTo>
                    <a:pt x="5" y="136"/>
                  </a:lnTo>
                  <a:lnTo>
                    <a:pt x="4" y="136"/>
                  </a:lnTo>
                  <a:lnTo>
                    <a:pt x="3" y="136"/>
                  </a:lnTo>
                  <a:lnTo>
                    <a:pt x="2" y="135"/>
                  </a:lnTo>
                  <a:lnTo>
                    <a:pt x="3" y="135"/>
                  </a:lnTo>
                  <a:lnTo>
                    <a:pt x="4" y="135"/>
                  </a:lnTo>
                  <a:lnTo>
                    <a:pt x="5" y="135"/>
                  </a:lnTo>
                  <a:lnTo>
                    <a:pt x="5" y="134"/>
                  </a:lnTo>
                  <a:lnTo>
                    <a:pt x="6" y="134"/>
                  </a:lnTo>
                  <a:lnTo>
                    <a:pt x="5" y="134"/>
                  </a:lnTo>
                  <a:lnTo>
                    <a:pt x="5" y="133"/>
                  </a:lnTo>
                  <a:lnTo>
                    <a:pt x="4" y="132"/>
                  </a:lnTo>
                  <a:lnTo>
                    <a:pt x="4" y="131"/>
                  </a:lnTo>
                  <a:lnTo>
                    <a:pt x="4" y="129"/>
                  </a:lnTo>
                  <a:lnTo>
                    <a:pt x="4" y="128"/>
                  </a:lnTo>
                  <a:lnTo>
                    <a:pt x="3" y="127"/>
                  </a:lnTo>
                  <a:lnTo>
                    <a:pt x="3" y="126"/>
                  </a:lnTo>
                  <a:lnTo>
                    <a:pt x="2" y="125"/>
                  </a:lnTo>
                  <a:lnTo>
                    <a:pt x="3" y="124"/>
                  </a:lnTo>
                  <a:lnTo>
                    <a:pt x="2" y="123"/>
                  </a:lnTo>
                  <a:lnTo>
                    <a:pt x="0" y="123"/>
                  </a:lnTo>
                  <a:lnTo>
                    <a:pt x="0" y="121"/>
                  </a:lnTo>
                  <a:lnTo>
                    <a:pt x="0" y="120"/>
                  </a:lnTo>
                  <a:lnTo>
                    <a:pt x="2" y="120"/>
                  </a:lnTo>
                  <a:lnTo>
                    <a:pt x="3" y="121"/>
                  </a:lnTo>
                  <a:lnTo>
                    <a:pt x="4" y="121"/>
                  </a:lnTo>
                  <a:lnTo>
                    <a:pt x="5" y="120"/>
                  </a:lnTo>
                  <a:lnTo>
                    <a:pt x="6" y="120"/>
                  </a:lnTo>
                  <a:lnTo>
                    <a:pt x="6" y="121"/>
                  </a:lnTo>
                  <a:lnTo>
                    <a:pt x="7" y="121"/>
                  </a:lnTo>
                  <a:lnTo>
                    <a:pt x="8" y="121"/>
                  </a:lnTo>
                  <a:lnTo>
                    <a:pt x="8" y="120"/>
                  </a:lnTo>
                  <a:lnTo>
                    <a:pt x="9" y="120"/>
                  </a:lnTo>
                  <a:lnTo>
                    <a:pt x="9" y="119"/>
                  </a:lnTo>
                  <a:lnTo>
                    <a:pt x="11" y="119"/>
                  </a:lnTo>
                  <a:lnTo>
                    <a:pt x="12" y="119"/>
                  </a:lnTo>
                  <a:lnTo>
                    <a:pt x="12" y="118"/>
                  </a:lnTo>
                  <a:lnTo>
                    <a:pt x="12" y="117"/>
                  </a:lnTo>
                  <a:lnTo>
                    <a:pt x="12" y="116"/>
                  </a:lnTo>
                  <a:lnTo>
                    <a:pt x="13" y="116"/>
                  </a:lnTo>
                  <a:lnTo>
                    <a:pt x="13" y="116"/>
                  </a:lnTo>
                  <a:lnTo>
                    <a:pt x="14" y="116"/>
                  </a:lnTo>
                  <a:lnTo>
                    <a:pt x="15" y="116"/>
                  </a:lnTo>
                  <a:lnTo>
                    <a:pt x="15" y="117"/>
                  </a:lnTo>
                  <a:lnTo>
                    <a:pt x="16" y="117"/>
                  </a:lnTo>
                  <a:lnTo>
                    <a:pt x="16" y="117"/>
                  </a:lnTo>
                  <a:lnTo>
                    <a:pt x="16" y="118"/>
                  </a:lnTo>
                  <a:lnTo>
                    <a:pt x="17" y="119"/>
                  </a:lnTo>
                  <a:lnTo>
                    <a:pt x="16" y="120"/>
                  </a:lnTo>
                  <a:lnTo>
                    <a:pt x="17" y="120"/>
                  </a:lnTo>
                  <a:lnTo>
                    <a:pt x="19" y="120"/>
                  </a:lnTo>
                  <a:lnTo>
                    <a:pt x="19" y="119"/>
                  </a:lnTo>
                  <a:lnTo>
                    <a:pt x="20" y="120"/>
                  </a:lnTo>
                  <a:lnTo>
                    <a:pt x="21" y="120"/>
                  </a:lnTo>
                  <a:lnTo>
                    <a:pt x="21" y="121"/>
                  </a:lnTo>
                  <a:lnTo>
                    <a:pt x="22" y="121"/>
                  </a:lnTo>
                  <a:lnTo>
                    <a:pt x="22" y="123"/>
                  </a:lnTo>
                  <a:lnTo>
                    <a:pt x="23" y="123"/>
                  </a:lnTo>
                  <a:lnTo>
                    <a:pt x="23" y="124"/>
                  </a:lnTo>
                  <a:lnTo>
                    <a:pt x="24" y="124"/>
                  </a:lnTo>
                  <a:lnTo>
                    <a:pt x="25" y="125"/>
                  </a:lnTo>
                  <a:lnTo>
                    <a:pt x="26" y="125"/>
                  </a:lnTo>
                  <a:lnTo>
                    <a:pt x="28" y="125"/>
                  </a:lnTo>
                  <a:lnTo>
                    <a:pt x="29" y="125"/>
                  </a:lnTo>
                  <a:lnTo>
                    <a:pt x="30" y="125"/>
                  </a:lnTo>
                  <a:lnTo>
                    <a:pt x="30" y="124"/>
                  </a:lnTo>
                  <a:lnTo>
                    <a:pt x="30" y="123"/>
                  </a:lnTo>
                  <a:lnTo>
                    <a:pt x="30" y="121"/>
                  </a:lnTo>
                  <a:lnTo>
                    <a:pt x="31" y="120"/>
                  </a:lnTo>
                  <a:lnTo>
                    <a:pt x="32" y="119"/>
                  </a:lnTo>
                  <a:lnTo>
                    <a:pt x="32" y="118"/>
                  </a:lnTo>
                  <a:lnTo>
                    <a:pt x="33" y="118"/>
                  </a:lnTo>
                  <a:lnTo>
                    <a:pt x="34" y="118"/>
                  </a:lnTo>
                  <a:lnTo>
                    <a:pt x="34" y="117"/>
                  </a:lnTo>
                  <a:lnTo>
                    <a:pt x="36" y="117"/>
                  </a:lnTo>
                  <a:lnTo>
                    <a:pt x="37" y="117"/>
                  </a:lnTo>
                  <a:lnTo>
                    <a:pt x="38" y="116"/>
                  </a:lnTo>
                  <a:lnTo>
                    <a:pt x="38" y="116"/>
                  </a:lnTo>
                  <a:lnTo>
                    <a:pt x="38" y="115"/>
                  </a:lnTo>
                  <a:lnTo>
                    <a:pt x="37" y="114"/>
                  </a:lnTo>
                  <a:lnTo>
                    <a:pt x="36" y="114"/>
                  </a:lnTo>
                  <a:lnTo>
                    <a:pt x="36" y="112"/>
                  </a:lnTo>
                  <a:lnTo>
                    <a:pt x="36" y="111"/>
                  </a:lnTo>
                  <a:lnTo>
                    <a:pt x="37" y="111"/>
                  </a:lnTo>
                  <a:lnTo>
                    <a:pt x="38" y="111"/>
                  </a:lnTo>
                  <a:lnTo>
                    <a:pt x="38" y="110"/>
                  </a:lnTo>
                  <a:lnTo>
                    <a:pt x="39" y="110"/>
                  </a:lnTo>
                  <a:lnTo>
                    <a:pt x="39" y="109"/>
                  </a:lnTo>
                  <a:lnTo>
                    <a:pt x="40" y="108"/>
                  </a:lnTo>
                  <a:lnTo>
                    <a:pt x="40" y="107"/>
                  </a:lnTo>
                  <a:lnTo>
                    <a:pt x="41" y="106"/>
                  </a:lnTo>
                  <a:lnTo>
                    <a:pt x="41" y="104"/>
                  </a:lnTo>
                  <a:lnTo>
                    <a:pt x="41" y="103"/>
                  </a:lnTo>
                  <a:lnTo>
                    <a:pt x="41" y="102"/>
                  </a:lnTo>
                  <a:lnTo>
                    <a:pt x="42" y="101"/>
                  </a:lnTo>
                  <a:lnTo>
                    <a:pt x="42" y="100"/>
                  </a:lnTo>
                  <a:lnTo>
                    <a:pt x="43" y="99"/>
                  </a:lnTo>
                  <a:lnTo>
                    <a:pt x="43" y="99"/>
                  </a:lnTo>
                  <a:lnTo>
                    <a:pt x="45" y="99"/>
                  </a:lnTo>
                  <a:lnTo>
                    <a:pt x="45" y="98"/>
                  </a:lnTo>
                  <a:lnTo>
                    <a:pt x="45" y="97"/>
                  </a:lnTo>
                  <a:lnTo>
                    <a:pt x="43" y="95"/>
                  </a:lnTo>
                  <a:lnTo>
                    <a:pt x="45" y="95"/>
                  </a:lnTo>
                  <a:lnTo>
                    <a:pt x="45" y="94"/>
                  </a:lnTo>
                  <a:lnTo>
                    <a:pt x="45" y="93"/>
                  </a:lnTo>
                  <a:lnTo>
                    <a:pt x="43" y="93"/>
                  </a:lnTo>
                  <a:lnTo>
                    <a:pt x="43" y="92"/>
                  </a:lnTo>
                  <a:lnTo>
                    <a:pt x="42" y="91"/>
                  </a:lnTo>
                  <a:lnTo>
                    <a:pt x="42" y="90"/>
                  </a:lnTo>
                  <a:lnTo>
                    <a:pt x="42" y="90"/>
                  </a:lnTo>
                  <a:lnTo>
                    <a:pt x="42" y="89"/>
                  </a:lnTo>
                  <a:lnTo>
                    <a:pt x="42" y="87"/>
                  </a:lnTo>
                  <a:lnTo>
                    <a:pt x="42" y="86"/>
                  </a:lnTo>
                  <a:lnTo>
                    <a:pt x="41" y="86"/>
                  </a:lnTo>
                  <a:lnTo>
                    <a:pt x="41" y="85"/>
                  </a:lnTo>
                  <a:lnTo>
                    <a:pt x="40" y="85"/>
                  </a:lnTo>
                  <a:lnTo>
                    <a:pt x="39" y="85"/>
                  </a:lnTo>
                  <a:lnTo>
                    <a:pt x="38" y="85"/>
                  </a:lnTo>
                  <a:lnTo>
                    <a:pt x="37" y="85"/>
                  </a:lnTo>
                  <a:lnTo>
                    <a:pt x="37" y="84"/>
                  </a:lnTo>
                  <a:lnTo>
                    <a:pt x="36" y="83"/>
                  </a:lnTo>
                  <a:lnTo>
                    <a:pt x="34" y="83"/>
                  </a:lnTo>
                  <a:lnTo>
                    <a:pt x="34" y="82"/>
                  </a:lnTo>
                  <a:lnTo>
                    <a:pt x="33" y="81"/>
                  </a:lnTo>
                  <a:lnTo>
                    <a:pt x="34" y="79"/>
                  </a:lnTo>
                  <a:lnTo>
                    <a:pt x="34" y="78"/>
                  </a:lnTo>
                  <a:lnTo>
                    <a:pt x="34" y="77"/>
                  </a:lnTo>
                  <a:lnTo>
                    <a:pt x="33" y="77"/>
                  </a:lnTo>
                  <a:lnTo>
                    <a:pt x="33" y="76"/>
                  </a:lnTo>
                  <a:lnTo>
                    <a:pt x="34" y="76"/>
                  </a:lnTo>
                  <a:lnTo>
                    <a:pt x="36" y="77"/>
                  </a:lnTo>
                  <a:lnTo>
                    <a:pt x="37" y="77"/>
                  </a:lnTo>
                  <a:lnTo>
                    <a:pt x="38" y="77"/>
                  </a:lnTo>
                  <a:lnTo>
                    <a:pt x="39" y="76"/>
                  </a:lnTo>
                  <a:lnTo>
                    <a:pt x="39" y="75"/>
                  </a:lnTo>
                  <a:lnTo>
                    <a:pt x="39" y="74"/>
                  </a:lnTo>
                  <a:lnTo>
                    <a:pt x="39" y="73"/>
                  </a:lnTo>
                  <a:lnTo>
                    <a:pt x="40" y="73"/>
                  </a:lnTo>
                  <a:lnTo>
                    <a:pt x="40" y="72"/>
                  </a:lnTo>
                  <a:lnTo>
                    <a:pt x="40" y="70"/>
                  </a:lnTo>
                  <a:lnTo>
                    <a:pt x="40" y="69"/>
                  </a:lnTo>
                  <a:lnTo>
                    <a:pt x="41" y="69"/>
                  </a:lnTo>
                  <a:lnTo>
                    <a:pt x="41" y="68"/>
                  </a:lnTo>
                  <a:lnTo>
                    <a:pt x="41" y="67"/>
                  </a:lnTo>
                  <a:lnTo>
                    <a:pt x="41" y="66"/>
                  </a:lnTo>
                  <a:lnTo>
                    <a:pt x="41" y="65"/>
                  </a:lnTo>
                  <a:lnTo>
                    <a:pt x="41" y="64"/>
                  </a:lnTo>
                  <a:lnTo>
                    <a:pt x="41" y="62"/>
                  </a:lnTo>
                  <a:lnTo>
                    <a:pt x="41" y="62"/>
                  </a:lnTo>
                  <a:lnTo>
                    <a:pt x="40" y="61"/>
                  </a:lnTo>
                  <a:lnTo>
                    <a:pt x="41" y="61"/>
                  </a:lnTo>
                  <a:lnTo>
                    <a:pt x="41" y="60"/>
                  </a:lnTo>
                  <a:lnTo>
                    <a:pt x="40" y="59"/>
                  </a:lnTo>
                  <a:lnTo>
                    <a:pt x="40" y="58"/>
                  </a:lnTo>
                  <a:lnTo>
                    <a:pt x="40" y="57"/>
                  </a:lnTo>
                  <a:lnTo>
                    <a:pt x="41" y="57"/>
                  </a:lnTo>
                  <a:lnTo>
                    <a:pt x="42" y="57"/>
                  </a:lnTo>
                  <a:lnTo>
                    <a:pt x="42" y="56"/>
                  </a:lnTo>
                  <a:lnTo>
                    <a:pt x="43" y="57"/>
                  </a:lnTo>
                  <a:lnTo>
                    <a:pt x="43" y="56"/>
                  </a:lnTo>
                  <a:lnTo>
                    <a:pt x="43" y="56"/>
                  </a:lnTo>
                  <a:lnTo>
                    <a:pt x="43" y="55"/>
                  </a:lnTo>
                  <a:lnTo>
                    <a:pt x="43" y="53"/>
                  </a:lnTo>
                  <a:lnTo>
                    <a:pt x="45" y="53"/>
                  </a:lnTo>
                  <a:lnTo>
                    <a:pt x="45" y="52"/>
                  </a:lnTo>
                  <a:lnTo>
                    <a:pt x="45" y="53"/>
                  </a:lnTo>
                  <a:lnTo>
                    <a:pt x="46" y="53"/>
                  </a:lnTo>
                  <a:lnTo>
                    <a:pt x="47" y="53"/>
                  </a:lnTo>
                  <a:lnTo>
                    <a:pt x="47" y="55"/>
                  </a:lnTo>
                  <a:lnTo>
                    <a:pt x="48" y="56"/>
                  </a:lnTo>
                  <a:lnTo>
                    <a:pt x="48" y="57"/>
                  </a:lnTo>
                  <a:lnTo>
                    <a:pt x="48" y="58"/>
                  </a:lnTo>
                  <a:lnTo>
                    <a:pt x="49" y="58"/>
                  </a:lnTo>
                  <a:lnTo>
                    <a:pt x="49" y="59"/>
                  </a:lnTo>
                  <a:lnTo>
                    <a:pt x="50" y="59"/>
                  </a:lnTo>
                  <a:lnTo>
                    <a:pt x="50" y="60"/>
                  </a:lnTo>
                  <a:lnTo>
                    <a:pt x="51" y="60"/>
                  </a:lnTo>
                  <a:lnTo>
                    <a:pt x="53" y="60"/>
                  </a:lnTo>
                  <a:lnTo>
                    <a:pt x="53" y="59"/>
                  </a:lnTo>
                  <a:lnTo>
                    <a:pt x="54" y="58"/>
                  </a:lnTo>
                  <a:lnTo>
                    <a:pt x="55" y="58"/>
                  </a:lnTo>
                  <a:lnTo>
                    <a:pt x="56" y="57"/>
                  </a:lnTo>
                  <a:lnTo>
                    <a:pt x="57" y="57"/>
                  </a:lnTo>
                  <a:lnTo>
                    <a:pt x="57" y="58"/>
                  </a:lnTo>
                  <a:lnTo>
                    <a:pt x="58" y="58"/>
                  </a:lnTo>
                  <a:lnTo>
                    <a:pt x="58" y="59"/>
                  </a:lnTo>
                  <a:lnTo>
                    <a:pt x="59" y="59"/>
                  </a:lnTo>
                  <a:lnTo>
                    <a:pt x="60" y="59"/>
                  </a:lnTo>
                  <a:lnTo>
                    <a:pt x="62" y="60"/>
                  </a:lnTo>
                  <a:lnTo>
                    <a:pt x="62" y="61"/>
                  </a:lnTo>
                  <a:lnTo>
                    <a:pt x="63" y="62"/>
                  </a:lnTo>
                  <a:lnTo>
                    <a:pt x="63" y="62"/>
                  </a:lnTo>
                  <a:lnTo>
                    <a:pt x="64" y="62"/>
                  </a:lnTo>
                  <a:lnTo>
                    <a:pt x="65" y="62"/>
                  </a:lnTo>
                  <a:lnTo>
                    <a:pt x="66" y="62"/>
                  </a:lnTo>
                  <a:lnTo>
                    <a:pt x="67" y="62"/>
                  </a:lnTo>
                  <a:lnTo>
                    <a:pt x="68" y="62"/>
                  </a:lnTo>
                  <a:lnTo>
                    <a:pt x="69" y="62"/>
                  </a:lnTo>
                  <a:lnTo>
                    <a:pt x="69" y="64"/>
                  </a:lnTo>
                  <a:lnTo>
                    <a:pt x="71" y="65"/>
                  </a:lnTo>
                  <a:lnTo>
                    <a:pt x="71" y="66"/>
                  </a:lnTo>
                  <a:lnTo>
                    <a:pt x="71" y="66"/>
                  </a:lnTo>
                  <a:lnTo>
                    <a:pt x="71" y="67"/>
                  </a:lnTo>
                  <a:lnTo>
                    <a:pt x="72" y="67"/>
                  </a:lnTo>
                  <a:lnTo>
                    <a:pt x="73" y="68"/>
                  </a:lnTo>
                  <a:lnTo>
                    <a:pt x="73" y="69"/>
                  </a:lnTo>
                  <a:lnTo>
                    <a:pt x="73" y="70"/>
                  </a:lnTo>
                  <a:lnTo>
                    <a:pt x="74" y="72"/>
                  </a:lnTo>
                  <a:lnTo>
                    <a:pt x="75" y="72"/>
                  </a:lnTo>
                  <a:lnTo>
                    <a:pt x="75" y="73"/>
                  </a:lnTo>
                  <a:lnTo>
                    <a:pt x="75" y="74"/>
                  </a:lnTo>
                  <a:lnTo>
                    <a:pt x="75" y="75"/>
                  </a:lnTo>
                  <a:lnTo>
                    <a:pt x="76" y="75"/>
                  </a:lnTo>
                  <a:lnTo>
                    <a:pt x="76" y="76"/>
                  </a:lnTo>
                  <a:lnTo>
                    <a:pt x="77" y="77"/>
                  </a:lnTo>
                  <a:lnTo>
                    <a:pt x="77" y="78"/>
                  </a:lnTo>
                  <a:lnTo>
                    <a:pt x="79" y="78"/>
                  </a:lnTo>
                  <a:lnTo>
                    <a:pt x="79" y="79"/>
                  </a:lnTo>
                  <a:lnTo>
                    <a:pt x="80" y="81"/>
                  </a:lnTo>
                  <a:lnTo>
                    <a:pt x="81" y="81"/>
                  </a:lnTo>
                  <a:lnTo>
                    <a:pt x="82" y="82"/>
                  </a:lnTo>
                  <a:lnTo>
                    <a:pt x="83" y="81"/>
                  </a:lnTo>
                  <a:lnTo>
                    <a:pt x="83" y="82"/>
                  </a:lnTo>
                  <a:lnTo>
                    <a:pt x="84" y="82"/>
                  </a:lnTo>
                  <a:lnTo>
                    <a:pt x="85" y="82"/>
                  </a:lnTo>
                  <a:lnTo>
                    <a:pt x="86" y="82"/>
                  </a:lnTo>
                  <a:lnTo>
                    <a:pt x="88" y="82"/>
                  </a:lnTo>
                  <a:lnTo>
                    <a:pt x="89" y="82"/>
                  </a:lnTo>
                  <a:lnTo>
                    <a:pt x="90" y="82"/>
                  </a:lnTo>
                  <a:lnTo>
                    <a:pt x="90" y="81"/>
                  </a:lnTo>
                  <a:lnTo>
                    <a:pt x="91" y="81"/>
                  </a:lnTo>
                  <a:lnTo>
                    <a:pt x="92" y="81"/>
                  </a:lnTo>
                  <a:lnTo>
                    <a:pt x="93" y="81"/>
                  </a:lnTo>
                  <a:lnTo>
                    <a:pt x="94" y="81"/>
                  </a:lnTo>
                  <a:lnTo>
                    <a:pt x="96" y="81"/>
                  </a:lnTo>
                  <a:lnTo>
                    <a:pt x="97" y="81"/>
                  </a:lnTo>
                  <a:lnTo>
                    <a:pt x="98" y="81"/>
                  </a:lnTo>
                  <a:lnTo>
                    <a:pt x="98" y="82"/>
                  </a:lnTo>
                  <a:lnTo>
                    <a:pt x="98" y="81"/>
                  </a:lnTo>
                  <a:lnTo>
                    <a:pt x="100" y="81"/>
                  </a:lnTo>
                  <a:lnTo>
                    <a:pt x="101" y="81"/>
                  </a:lnTo>
                  <a:lnTo>
                    <a:pt x="102" y="81"/>
                  </a:lnTo>
                  <a:lnTo>
                    <a:pt x="103" y="81"/>
                  </a:lnTo>
                  <a:lnTo>
                    <a:pt x="105" y="81"/>
                  </a:lnTo>
                  <a:lnTo>
                    <a:pt x="106" y="81"/>
                  </a:lnTo>
                  <a:lnTo>
                    <a:pt x="107" y="82"/>
                  </a:lnTo>
                  <a:lnTo>
                    <a:pt x="107" y="83"/>
                  </a:lnTo>
                  <a:lnTo>
                    <a:pt x="108" y="84"/>
                  </a:lnTo>
                  <a:lnTo>
                    <a:pt x="109" y="85"/>
                  </a:lnTo>
                  <a:lnTo>
                    <a:pt x="110" y="86"/>
                  </a:lnTo>
                  <a:lnTo>
                    <a:pt x="111" y="86"/>
                  </a:lnTo>
                  <a:lnTo>
                    <a:pt x="113" y="86"/>
                  </a:lnTo>
                  <a:lnTo>
                    <a:pt x="114" y="86"/>
                  </a:lnTo>
                  <a:lnTo>
                    <a:pt x="114" y="87"/>
                  </a:lnTo>
                  <a:lnTo>
                    <a:pt x="115" y="87"/>
                  </a:lnTo>
                  <a:lnTo>
                    <a:pt x="116" y="87"/>
                  </a:lnTo>
                  <a:lnTo>
                    <a:pt x="117" y="87"/>
                  </a:lnTo>
                  <a:lnTo>
                    <a:pt x="117" y="89"/>
                  </a:lnTo>
                  <a:lnTo>
                    <a:pt x="118" y="90"/>
                  </a:lnTo>
                  <a:lnTo>
                    <a:pt x="119" y="90"/>
                  </a:lnTo>
                  <a:lnTo>
                    <a:pt x="119" y="90"/>
                  </a:lnTo>
                  <a:lnTo>
                    <a:pt x="119" y="91"/>
                  </a:lnTo>
                  <a:lnTo>
                    <a:pt x="120" y="91"/>
                  </a:lnTo>
                  <a:lnTo>
                    <a:pt x="120" y="92"/>
                  </a:lnTo>
                  <a:lnTo>
                    <a:pt x="120" y="93"/>
                  </a:lnTo>
                  <a:lnTo>
                    <a:pt x="120" y="94"/>
                  </a:lnTo>
                  <a:lnTo>
                    <a:pt x="120" y="95"/>
                  </a:lnTo>
                  <a:lnTo>
                    <a:pt x="122" y="97"/>
                  </a:lnTo>
                  <a:lnTo>
                    <a:pt x="122" y="98"/>
                  </a:lnTo>
                  <a:lnTo>
                    <a:pt x="122" y="99"/>
                  </a:lnTo>
                  <a:lnTo>
                    <a:pt x="123" y="100"/>
                  </a:lnTo>
                  <a:lnTo>
                    <a:pt x="123" y="101"/>
                  </a:lnTo>
                  <a:lnTo>
                    <a:pt x="124" y="101"/>
                  </a:lnTo>
                  <a:lnTo>
                    <a:pt x="124" y="100"/>
                  </a:lnTo>
                  <a:lnTo>
                    <a:pt x="125" y="101"/>
                  </a:lnTo>
                  <a:lnTo>
                    <a:pt x="125" y="101"/>
                  </a:lnTo>
                  <a:lnTo>
                    <a:pt x="125" y="100"/>
                  </a:lnTo>
                  <a:lnTo>
                    <a:pt x="126" y="100"/>
                  </a:lnTo>
                  <a:lnTo>
                    <a:pt x="127" y="100"/>
                  </a:lnTo>
                  <a:lnTo>
                    <a:pt x="128" y="100"/>
                  </a:lnTo>
                  <a:lnTo>
                    <a:pt x="128" y="99"/>
                  </a:lnTo>
                  <a:lnTo>
                    <a:pt x="129" y="99"/>
                  </a:lnTo>
                  <a:lnTo>
                    <a:pt x="129" y="98"/>
                  </a:lnTo>
                  <a:lnTo>
                    <a:pt x="131" y="98"/>
                  </a:lnTo>
                  <a:lnTo>
                    <a:pt x="132" y="98"/>
                  </a:lnTo>
                  <a:lnTo>
                    <a:pt x="132" y="99"/>
                  </a:lnTo>
                  <a:lnTo>
                    <a:pt x="133" y="98"/>
                  </a:lnTo>
                  <a:lnTo>
                    <a:pt x="134" y="98"/>
                  </a:lnTo>
                  <a:lnTo>
                    <a:pt x="135" y="98"/>
                  </a:lnTo>
                  <a:lnTo>
                    <a:pt x="136" y="99"/>
                  </a:lnTo>
                  <a:lnTo>
                    <a:pt x="137" y="99"/>
                  </a:lnTo>
                  <a:lnTo>
                    <a:pt x="139" y="99"/>
                  </a:lnTo>
                  <a:lnTo>
                    <a:pt x="140" y="100"/>
                  </a:lnTo>
                  <a:lnTo>
                    <a:pt x="141" y="101"/>
                  </a:lnTo>
                  <a:lnTo>
                    <a:pt x="141" y="102"/>
                  </a:lnTo>
                  <a:lnTo>
                    <a:pt x="142" y="103"/>
                  </a:lnTo>
                  <a:lnTo>
                    <a:pt x="143" y="104"/>
                  </a:lnTo>
                  <a:lnTo>
                    <a:pt x="144" y="103"/>
                  </a:lnTo>
                  <a:lnTo>
                    <a:pt x="145" y="103"/>
                  </a:lnTo>
                  <a:lnTo>
                    <a:pt x="146" y="103"/>
                  </a:lnTo>
                  <a:lnTo>
                    <a:pt x="148" y="103"/>
                  </a:lnTo>
                  <a:lnTo>
                    <a:pt x="148" y="102"/>
                  </a:lnTo>
                  <a:lnTo>
                    <a:pt x="149" y="102"/>
                  </a:lnTo>
                  <a:lnTo>
                    <a:pt x="148" y="101"/>
                  </a:lnTo>
                  <a:lnTo>
                    <a:pt x="148" y="100"/>
                  </a:lnTo>
                  <a:lnTo>
                    <a:pt x="149" y="99"/>
                  </a:lnTo>
                  <a:lnTo>
                    <a:pt x="150" y="99"/>
                  </a:lnTo>
                  <a:lnTo>
                    <a:pt x="151" y="99"/>
                  </a:lnTo>
                  <a:lnTo>
                    <a:pt x="151" y="98"/>
                  </a:lnTo>
                  <a:lnTo>
                    <a:pt x="151" y="97"/>
                  </a:lnTo>
                  <a:lnTo>
                    <a:pt x="151" y="95"/>
                  </a:lnTo>
                  <a:lnTo>
                    <a:pt x="151" y="94"/>
                  </a:lnTo>
                  <a:lnTo>
                    <a:pt x="152" y="93"/>
                  </a:lnTo>
                  <a:lnTo>
                    <a:pt x="151" y="93"/>
                  </a:lnTo>
                  <a:lnTo>
                    <a:pt x="151" y="92"/>
                  </a:lnTo>
                  <a:lnTo>
                    <a:pt x="150" y="91"/>
                  </a:lnTo>
                  <a:lnTo>
                    <a:pt x="150" y="90"/>
                  </a:lnTo>
                  <a:lnTo>
                    <a:pt x="149" y="90"/>
                  </a:lnTo>
                  <a:lnTo>
                    <a:pt x="149" y="89"/>
                  </a:lnTo>
                  <a:lnTo>
                    <a:pt x="149" y="87"/>
                  </a:lnTo>
                  <a:lnTo>
                    <a:pt x="148" y="87"/>
                  </a:lnTo>
                  <a:lnTo>
                    <a:pt x="148" y="86"/>
                  </a:lnTo>
                  <a:lnTo>
                    <a:pt x="148" y="85"/>
                  </a:lnTo>
                  <a:lnTo>
                    <a:pt x="146" y="84"/>
                  </a:lnTo>
                  <a:lnTo>
                    <a:pt x="146" y="83"/>
                  </a:lnTo>
                  <a:lnTo>
                    <a:pt x="145" y="82"/>
                  </a:lnTo>
                  <a:lnTo>
                    <a:pt x="145" y="83"/>
                  </a:lnTo>
                  <a:lnTo>
                    <a:pt x="144" y="83"/>
                  </a:lnTo>
                  <a:lnTo>
                    <a:pt x="143" y="83"/>
                  </a:lnTo>
                  <a:lnTo>
                    <a:pt x="142" y="83"/>
                  </a:lnTo>
                  <a:lnTo>
                    <a:pt x="141" y="82"/>
                  </a:lnTo>
                  <a:lnTo>
                    <a:pt x="140" y="82"/>
                  </a:lnTo>
                  <a:lnTo>
                    <a:pt x="140" y="81"/>
                  </a:lnTo>
                  <a:lnTo>
                    <a:pt x="137" y="79"/>
                  </a:lnTo>
                  <a:lnTo>
                    <a:pt x="136" y="79"/>
                  </a:lnTo>
                  <a:lnTo>
                    <a:pt x="136" y="78"/>
                  </a:lnTo>
                  <a:lnTo>
                    <a:pt x="136" y="77"/>
                  </a:lnTo>
                  <a:lnTo>
                    <a:pt x="136" y="76"/>
                  </a:lnTo>
                  <a:lnTo>
                    <a:pt x="136" y="75"/>
                  </a:lnTo>
                  <a:lnTo>
                    <a:pt x="136" y="74"/>
                  </a:lnTo>
                  <a:lnTo>
                    <a:pt x="136" y="73"/>
                  </a:lnTo>
                  <a:lnTo>
                    <a:pt x="135" y="73"/>
                  </a:lnTo>
                  <a:lnTo>
                    <a:pt x="135" y="72"/>
                  </a:lnTo>
                  <a:lnTo>
                    <a:pt x="135" y="70"/>
                  </a:lnTo>
                  <a:lnTo>
                    <a:pt x="136" y="70"/>
                  </a:lnTo>
                  <a:lnTo>
                    <a:pt x="136" y="69"/>
                  </a:lnTo>
                  <a:lnTo>
                    <a:pt x="137" y="68"/>
                  </a:lnTo>
                  <a:lnTo>
                    <a:pt x="139" y="67"/>
                  </a:lnTo>
                  <a:lnTo>
                    <a:pt x="139" y="66"/>
                  </a:lnTo>
                  <a:lnTo>
                    <a:pt x="137" y="65"/>
                  </a:lnTo>
                  <a:lnTo>
                    <a:pt x="137" y="64"/>
                  </a:lnTo>
                  <a:lnTo>
                    <a:pt x="137" y="62"/>
                  </a:lnTo>
                  <a:lnTo>
                    <a:pt x="139" y="62"/>
                  </a:lnTo>
                  <a:lnTo>
                    <a:pt x="139" y="62"/>
                  </a:lnTo>
                  <a:lnTo>
                    <a:pt x="140" y="61"/>
                  </a:lnTo>
                  <a:lnTo>
                    <a:pt x="140" y="60"/>
                  </a:lnTo>
                  <a:lnTo>
                    <a:pt x="140" y="59"/>
                  </a:lnTo>
                  <a:lnTo>
                    <a:pt x="140" y="58"/>
                  </a:lnTo>
                  <a:lnTo>
                    <a:pt x="139" y="58"/>
                  </a:lnTo>
                  <a:lnTo>
                    <a:pt x="140" y="57"/>
                  </a:lnTo>
                  <a:lnTo>
                    <a:pt x="140" y="56"/>
                  </a:lnTo>
                  <a:lnTo>
                    <a:pt x="139" y="55"/>
                  </a:lnTo>
                  <a:lnTo>
                    <a:pt x="139" y="53"/>
                  </a:lnTo>
                  <a:lnTo>
                    <a:pt x="137" y="53"/>
                  </a:lnTo>
                  <a:lnTo>
                    <a:pt x="137" y="52"/>
                  </a:lnTo>
                  <a:lnTo>
                    <a:pt x="139" y="51"/>
                  </a:lnTo>
                  <a:lnTo>
                    <a:pt x="140" y="51"/>
                  </a:lnTo>
                  <a:lnTo>
                    <a:pt x="140" y="50"/>
                  </a:lnTo>
                  <a:lnTo>
                    <a:pt x="141" y="51"/>
                  </a:lnTo>
                  <a:lnTo>
                    <a:pt x="142" y="52"/>
                  </a:lnTo>
                  <a:lnTo>
                    <a:pt x="143" y="52"/>
                  </a:lnTo>
                  <a:lnTo>
                    <a:pt x="143" y="53"/>
                  </a:lnTo>
                  <a:lnTo>
                    <a:pt x="144" y="52"/>
                  </a:lnTo>
                  <a:lnTo>
                    <a:pt x="145" y="52"/>
                  </a:lnTo>
                  <a:lnTo>
                    <a:pt x="145" y="51"/>
                  </a:lnTo>
                  <a:lnTo>
                    <a:pt x="146" y="50"/>
                  </a:lnTo>
                  <a:lnTo>
                    <a:pt x="148" y="50"/>
                  </a:lnTo>
                  <a:lnTo>
                    <a:pt x="149" y="50"/>
                  </a:lnTo>
                  <a:lnTo>
                    <a:pt x="149" y="49"/>
                  </a:lnTo>
                  <a:lnTo>
                    <a:pt x="150" y="49"/>
                  </a:lnTo>
                  <a:lnTo>
                    <a:pt x="150" y="48"/>
                  </a:lnTo>
                  <a:lnTo>
                    <a:pt x="151" y="47"/>
                  </a:lnTo>
                  <a:lnTo>
                    <a:pt x="152" y="47"/>
                  </a:lnTo>
                  <a:lnTo>
                    <a:pt x="152" y="45"/>
                  </a:lnTo>
                  <a:lnTo>
                    <a:pt x="152" y="45"/>
                  </a:lnTo>
                  <a:lnTo>
                    <a:pt x="153" y="45"/>
                  </a:lnTo>
                  <a:lnTo>
                    <a:pt x="154" y="45"/>
                  </a:lnTo>
                  <a:lnTo>
                    <a:pt x="156" y="45"/>
                  </a:lnTo>
                  <a:lnTo>
                    <a:pt x="157" y="44"/>
                  </a:lnTo>
                  <a:lnTo>
                    <a:pt x="158" y="45"/>
                  </a:lnTo>
                  <a:lnTo>
                    <a:pt x="159" y="45"/>
                  </a:lnTo>
                  <a:lnTo>
                    <a:pt x="160" y="45"/>
                  </a:lnTo>
                  <a:lnTo>
                    <a:pt x="160" y="47"/>
                  </a:lnTo>
                  <a:lnTo>
                    <a:pt x="162" y="47"/>
                  </a:lnTo>
                  <a:lnTo>
                    <a:pt x="163" y="45"/>
                  </a:lnTo>
                  <a:lnTo>
                    <a:pt x="163" y="44"/>
                  </a:lnTo>
                  <a:lnTo>
                    <a:pt x="166" y="44"/>
                  </a:lnTo>
                  <a:lnTo>
                    <a:pt x="166" y="43"/>
                  </a:lnTo>
                  <a:lnTo>
                    <a:pt x="167" y="43"/>
                  </a:lnTo>
                  <a:lnTo>
                    <a:pt x="168" y="44"/>
                  </a:lnTo>
                  <a:lnTo>
                    <a:pt x="169" y="45"/>
                  </a:lnTo>
                  <a:lnTo>
                    <a:pt x="170" y="45"/>
                  </a:lnTo>
                  <a:lnTo>
                    <a:pt x="171" y="45"/>
                  </a:lnTo>
                  <a:lnTo>
                    <a:pt x="173" y="44"/>
                  </a:lnTo>
                  <a:lnTo>
                    <a:pt x="173" y="43"/>
                  </a:lnTo>
                  <a:lnTo>
                    <a:pt x="174" y="43"/>
                  </a:lnTo>
                  <a:lnTo>
                    <a:pt x="175" y="42"/>
                  </a:lnTo>
                  <a:lnTo>
                    <a:pt x="175" y="41"/>
                  </a:lnTo>
                  <a:lnTo>
                    <a:pt x="176" y="41"/>
                  </a:lnTo>
                  <a:lnTo>
                    <a:pt x="177" y="40"/>
                  </a:lnTo>
                  <a:lnTo>
                    <a:pt x="177" y="39"/>
                  </a:lnTo>
                  <a:lnTo>
                    <a:pt x="177" y="38"/>
                  </a:lnTo>
                  <a:lnTo>
                    <a:pt x="178" y="36"/>
                  </a:lnTo>
                  <a:lnTo>
                    <a:pt x="179" y="36"/>
                  </a:lnTo>
                  <a:lnTo>
                    <a:pt x="179" y="35"/>
                  </a:lnTo>
                  <a:lnTo>
                    <a:pt x="179" y="35"/>
                  </a:lnTo>
                  <a:lnTo>
                    <a:pt x="180" y="35"/>
                  </a:lnTo>
                  <a:lnTo>
                    <a:pt x="182" y="35"/>
                  </a:lnTo>
                  <a:lnTo>
                    <a:pt x="183" y="35"/>
                  </a:lnTo>
                  <a:lnTo>
                    <a:pt x="184" y="35"/>
                  </a:lnTo>
                  <a:lnTo>
                    <a:pt x="185" y="35"/>
                  </a:lnTo>
                  <a:lnTo>
                    <a:pt x="186" y="34"/>
                  </a:lnTo>
                  <a:lnTo>
                    <a:pt x="187" y="34"/>
                  </a:lnTo>
                  <a:lnTo>
                    <a:pt x="187" y="33"/>
                  </a:lnTo>
                  <a:lnTo>
                    <a:pt x="187" y="32"/>
                  </a:lnTo>
                  <a:lnTo>
                    <a:pt x="187" y="31"/>
                  </a:lnTo>
                  <a:lnTo>
                    <a:pt x="187" y="30"/>
                  </a:lnTo>
                  <a:lnTo>
                    <a:pt x="188" y="28"/>
                  </a:lnTo>
                  <a:lnTo>
                    <a:pt x="188" y="27"/>
                  </a:lnTo>
                  <a:lnTo>
                    <a:pt x="189" y="27"/>
                  </a:lnTo>
                  <a:lnTo>
                    <a:pt x="189" y="26"/>
                  </a:lnTo>
                  <a:lnTo>
                    <a:pt x="191" y="26"/>
                  </a:lnTo>
                  <a:lnTo>
                    <a:pt x="192" y="26"/>
                  </a:lnTo>
                  <a:lnTo>
                    <a:pt x="193" y="25"/>
                  </a:lnTo>
                  <a:lnTo>
                    <a:pt x="194" y="25"/>
                  </a:lnTo>
                  <a:lnTo>
                    <a:pt x="195" y="24"/>
                  </a:lnTo>
                  <a:lnTo>
                    <a:pt x="196" y="25"/>
                  </a:lnTo>
                  <a:lnTo>
                    <a:pt x="197" y="24"/>
                  </a:lnTo>
                  <a:lnTo>
                    <a:pt x="197" y="23"/>
                  </a:lnTo>
                  <a:lnTo>
                    <a:pt x="199" y="22"/>
                  </a:lnTo>
                  <a:lnTo>
                    <a:pt x="200" y="22"/>
                  </a:lnTo>
                  <a:lnTo>
                    <a:pt x="201" y="21"/>
                  </a:lnTo>
                  <a:lnTo>
                    <a:pt x="202" y="22"/>
                  </a:lnTo>
                  <a:lnTo>
                    <a:pt x="203" y="22"/>
                  </a:lnTo>
                  <a:lnTo>
                    <a:pt x="203" y="21"/>
                  </a:lnTo>
                  <a:lnTo>
                    <a:pt x="203" y="19"/>
                  </a:lnTo>
                  <a:lnTo>
                    <a:pt x="203" y="18"/>
                  </a:lnTo>
                  <a:lnTo>
                    <a:pt x="204" y="17"/>
                  </a:lnTo>
                  <a:lnTo>
                    <a:pt x="204" y="16"/>
                  </a:lnTo>
                  <a:lnTo>
                    <a:pt x="204" y="15"/>
                  </a:lnTo>
                  <a:lnTo>
                    <a:pt x="204" y="14"/>
                  </a:lnTo>
                  <a:lnTo>
                    <a:pt x="204" y="13"/>
                  </a:lnTo>
                  <a:lnTo>
                    <a:pt x="204" y="11"/>
                  </a:lnTo>
                  <a:lnTo>
                    <a:pt x="205" y="11"/>
                  </a:lnTo>
                  <a:lnTo>
                    <a:pt x="205" y="10"/>
                  </a:lnTo>
                  <a:lnTo>
                    <a:pt x="206" y="9"/>
                  </a:lnTo>
                  <a:lnTo>
                    <a:pt x="206" y="9"/>
                  </a:lnTo>
                  <a:lnTo>
                    <a:pt x="208" y="9"/>
                  </a:lnTo>
                  <a:lnTo>
                    <a:pt x="208" y="10"/>
                  </a:lnTo>
                  <a:lnTo>
                    <a:pt x="209" y="10"/>
                  </a:lnTo>
                  <a:lnTo>
                    <a:pt x="210" y="10"/>
                  </a:lnTo>
                  <a:lnTo>
                    <a:pt x="211" y="10"/>
                  </a:lnTo>
                  <a:lnTo>
                    <a:pt x="212" y="10"/>
                  </a:lnTo>
                  <a:lnTo>
                    <a:pt x="213" y="11"/>
                  </a:lnTo>
                  <a:lnTo>
                    <a:pt x="214" y="11"/>
                  </a:lnTo>
                  <a:lnTo>
                    <a:pt x="216" y="10"/>
                  </a:lnTo>
                  <a:lnTo>
                    <a:pt x="216" y="9"/>
                  </a:lnTo>
                  <a:lnTo>
                    <a:pt x="217" y="8"/>
                  </a:lnTo>
                  <a:lnTo>
                    <a:pt x="217" y="8"/>
                  </a:lnTo>
                  <a:lnTo>
                    <a:pt x="217" y="7"/>
                  </a:lnTo>
                  <a:lnTo>
                    <a:pt x="216" y="6"/>
                  </a:lnTo>
                  <a:lnTo>
                    <a:pt x="216" y="5"/>
                  </a:lnTo>
                  <a:lnTo>
                    <a:pt x="217" y="4"/>
                  </a:lnTo>
                  <a:lnTo>
                    <a:pt x="217" y="2"/>
                  </a:lnTo>
                  <a:lnTo>
                    <a:pt x="218" y="1"/>
                  </a:lnTo>
                  <a:lnTo>
                    <a:pt x="219" y="1"/>
                  </a:lnTo>
                  <a:lnTo>
                    <a:pt x="219" y="0"/>
                  </a:lnTo>
                  <a:lnTo>
                    <a:pt x="220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26" name="Freeform 132">
              <a:extLst>
                <a:ext uri="{FF2B5EF4-FFF2-40B4-BE49-F238E27FC236}">
                  <a16:creationId xmlns:a16="http://schemas.microsoft.com/office/drawing/2014/main" id="{161100E1-45E2-D33A-EF74-C5080D5700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4100" y="3227388"/>
              <a:ext cx="528638" cy="395288"/>
            </a:xfrm>
            <a:custGeom>
              <a:avLst/>
              <a:gdLst>
                <a:gd name="T0" fmla="*/ 259 w 333"/>
                <a:gd name="T1" fmla="*/ 11 h 249"/>
                <a:gd name="T2" fmla="*/ 252 w 333"/>
                <a:gd name="T3" fmla="*/ 16 h 249"/>
                <a:gd name="T4" fmla="*/ 261 w 333"/>
                <a:gd name="T5" fmla="*/ 21 h 249"/>
                <a:gd name="T6" fmla="*/ 262 w 333"/>
                <a:gd name="T7" fmla="*/ 27 h 249"/>
                <a:gd name="T8" fmla="*/ 265 w 333"/>
                <a:gd name="T9" fmla="*/ 34 h 249"/>
                <a:gd name="T10" fmla="*/ 271 w 333"/>
                <a:gd name="T11" fmla="*/ 41 h 249"/>
                <a:gd name="T12" fmla="*/ 268 w 333"/>
                <a:gd name="T13" fmla="*/ 45 h 249"/>
                <a:gd name="T14" fmla="*/ 274 w 333"/>
                <a:gd name="T15" fmla="*/ 51 h 249"/>
                <a:gd name="T16" fmla="*/ 277 w 333"/>
                <a:gd name="T17" fmla="*/ 59 h 249"/>
                <a:gd name="T18" fmla="*/ 279 w 333"/>
                <a:gd name="T19" fmla="*/ 66 h 249"/>
                <a:gd name="T20" fmla="*/ 279 w 333"/>
                <a:gd name="T21" fmla="*/ 71 h 249"/>
                <a:gd name="T22" fmla="*/ 284 w 333"/>
                <a:gd name="T23" fmla="*/ 77 h 249"/>
                <a:gd name="T24" fmla="*/ 290 w 333"/>
                <a:gd name="T25" fmla="*/ 84 h 249"/>
                <a:gd name="T26" fmla="*/ 297 w 333"/>
                <a:gd name="T27" fmla="*/ 84 h 249"/>
                <a:gd name="T28" fmla="*/ 297 w 333"/>
                <a:gd name="T29" fmla="*/ 92 h 249"/>
                <a:gd name="T30" fmla="*/ 297 w 333"/>
                <a:gd name="T31" fmla="*/ 96 h 249"/>
                <a:gd name="T32" fmla="*/ 303 w 333"/>
                <a:gd name="T33" fmla="*/ 103 h 249"/>
                <a:gd name="T34" fmla="*/ 308 w 333"/>
                <a:gd name="T35" fmla="*/ 109 h 249"/>
                <a:gd name="T36" fmla="*/ 304 w 333"/>
                <a:gd name="T37" fmla="*/ 116 h 249"/>
                <a:gd name="T38" fmla="*/ 303 w 333"/>
                <a:gd name="T39" fmla="*/ 123 h 249"/>
                <a:gd name="T40" fmla="*/ 305 w 333"/>
                <a:gd name="T41" fmla="*/ 133 h 249"/>
                <a:gd name="T42" fmla="*/ 308 w 333"/>
                <a:gd name="T43" fmla="*/ 140 h 249"/>
                <a:gd name="T44" fmla="*/ 314 w 333"/>
                <a:gd name="T45" fmla="*/ 148 h 249"/>
                <a:gd name="T46" fmla="*/ 317 w 333"/>
                <a:gd name="T47" fmla="*/ 155 h 249"/>
                <a:gd name="T48" fmla="*/ 316 w 333"/>
                <a:gd name="T49" fmla="*/ 164 h 249"/>
                <a:gd name="T50" fmla="*/ 318 w 333"/>
                <a:gd name="T51" fmla="*/ 172 h 249"/>
                <a:gd name="T52" fmla="*/ 319 w 333"/>
                <a:gd name="T53" fmla="*/ 180 h 249"/>
                <a:gd name="T54" fmla="*/ 321 w 333"/>
                <a:gd name="T55" fmla="*/ 188 h 249"/>
                <a:gd name="T56" fmla="*/ 326 w 333"/>
                <a:gd name="T57" fmla="*/ 196 h 249"/>
                <a:gd name="T58" fmla="*/ 326 w 333"/>
                <a:gd name="T59" fmla="*/ 204 h 249"/>
                <a:gd name="T60" fmla="*/ 329 w 333"/>
                <a:gd name="T61" fmla="*/ 209 h 249"/>
                <a:gd name="T62" fmla="*/ 331 w 333"/>
                <a:gd name="T63" fmla="*/ 216 h 249"/>
                <a:gd name="T64" fmla="*/ 331 w 333"/>
                <a:gd name="T65" fmla="*/ 226 h 249"/>
                <a:gd name="T66" fmla="*/ 328 w 333"/>
                <a:gd name="T67" fmla="*/ 229 h 249"/>
                <a:gd name="T68" fmla="*/ 327 w 333"/>
                <a:gd name="T69" fmla="*/ 237 h 249"/>
                <a:gd name="T70" fmla="*/ 327 w 333"/>
                <a:gd name="T71" fmla="*/ 246 h 249"/>
                <a:gd name="T72" fmla="*/ 263 w 333"/>
                <a:gd name="T73" fmla="*/ 248 h 249"/>
                <a:gd name="T74" fmla="*/ 242 w 333"/>
                <a:gd name="T75" fmla="*/ 248 h 249"/>
                <a:gd name="T76" fmla="*/ 231 w 333"/>
                <a:gd name="T77" fmla="*/ 248 h 249"/>
                <a:gd name="T78" fmla="*/ 210 w 333"/>
                <a:gd name="T79" fmla="*/ 248 h 249"/>
                <a:gd name="T80" fmla="*/ 188 w 333"/>
                <a:gd name="T81" fmla="*/ 248 h 249"/>
                <a:gd name="T82" fmla="*/ 163 w 333"/>
                <a:gd name="T83" fmla="*/ 248 h 249"/>
                <a:gd name="T84" fmla="*/ 142 w 333"/>
                <a:gd name="T85" fmla="*/ 248 h 249"/>
                <a:gd name="T86" fmla="*/ 122 w 333"/>
                <a:gd name="T87" fmla="*/ 248 h 249"/>
                <a:gd name="T88" fmla="*/ 108 w 333"/>
                <a:gd name="T89" fmla="*/ 248 h 249"/>
                <a:gd name="T90" fmla="*/ 95 w 333"/>
                <a:gd name="T91" fmla="*/ 248 h 249"/>
                <a:gd name="T92" fmla="*/ 80 w 333"/>
                <a:gd name="T93" fmla="*/ 248 h 249"/>
                <a:gd name="T94" fmla="*/ 69 w 333"/>
                <a:gd name="T95" fmla="*/ 248 h 249"/>
                <a:gd name="T96" fmla="*/ 54 w 333"/>
                <a:gd name="T97" fmla="*/ 248 h 249"/>
                <a:gd name="T98" fmla="*/ 34 w 333"/>
                <a:gd name="T99" fmla="*/ 248 h 249"/>
                <a:gd name="T100" fmla="*/ 17 w 333"/>
                <a:gd name="T101" fmla="*/ 248 h 249"/>
                <a:gd name="T102" fmla="*/ 9 w 333"/>
                <a:gd name="T103" fmla="*/ 180 h 249"/>
                <a:gd name="T104" fmla="*/ 20 w 333"/>
                <a:gd name="T105" fmla="*/ 125 h 249"/>
                <a:gd name="T106" fmla="*/ 11 w 333"/>
                <a:gd name="T107" fmla="*/ 83 h 249"/>
                <a:gd name="T108" fmla="*/ 10 w 333"/>
                <a:gd name="T109" fmla="*/ 68 h 249"/>
                <a:gd name="T110" fmla="*/ 20 w 333"/>
                <a:gd name="T111" fmla="*/ 46 h 249"/>
                <a:gd name="T112" fmla="*/ 94 w 333"/>
                <a:gd name="T113" fmla="*/ 23 h 249"/>
                <a:gd name="T114" fmla="*/ 124 w 333"/>
                <a:gd name="T115" fmla="*/ 8 h 249"/>
                <a:gd name="T116" fmla="*/ 202 w 333"/>
                <a:gd name="T117" fmla="*/ 2 h 2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333" h="249">
                  <a:moveTo>
                    <a:pt x="256" y="2"/>
                  </a:moveTo>
                  <a:lnTo>
                    <a:pt x="257" y="3"/>
                  </a:lnTo>
                  <a:lnTo>
                    <a:pt x="258" y="4"/>
                  </a:lnTo>
                  <a:lnTo>
                    <a:pt x="259" y="6"/>
                  </a:lnTo>
                  <a:lnTo>
                    <a:pt x="259" y="7"/>
                  </a:lnTo>
                  <a:lnTo>
                    <a:pt x="259" y="8"/>
                  </a:lnTo>
                  <a:lnTo>
                    <a:pt x="259" y="9"/>
                  </a:lnTo>
                  <a:lnTo>
                    <a:pt x="259" y="10"/>
                  </a:lnTo>
                  <a:lnTo>
                    <a:pt x="259" y="11"/>
                  </a:lnTo>
                  <a:lnTo>
                    <a:pt x="259" y="12"/>
                  </a:lnTo>
                  <a:lnTo>
                    <a:pt x="258" y="12"/>
                  </a:lnTo>
                  <a:lnTo>
                    <a:pt x="258" y="13"/>
                  </a:lnTo>
                  <a:lnTo>
                    <a:pt x="257" y="13"/>
                  </a:lnTo>
                  <a:lnTo>
                    <a:pt x="257" y="15"/>
                  </a:lnTo>
                  <a:lnTo>
                    <a:pt x="256" y="15"/>
                  </a:lnTo>
                  <a:lnTo>
                    <a:pt x="254" y="15"/>
                  </a:lnTo>
                  <a:lnTo>
                    <a:pt x="253" y="15"/>
                  </a:lnTo>
                  <a:lnTo>
                    <a:pt x="252" y="16"/>
                  </a:lnTo>
                  <a:lnTo>
                    <a:pt x="253" y="16"/>
                  </a:lnTo>
                  <a:lnTo>
                    <a:pt x="254" y="16"/>
                  </a:lnTo>
                  <a:lnTo>
                    <a:pt x="254" y="17"/>
                  </a:lnTo>
                  <a:lnTo>
                    <a:pt x="256" y="17"/>
                  </a:lnTo>
                  <a:lnTo>
                    <a:pt x="257" y="18"/>
                  </a:lnTo>
                  <a:lnTo>
                    <a:pt x="257" y="19"/>
                  </a:lnTo>
                  <a:lnTo>
                    <a:pt x="258" y="19"/>
                  </a:lnTo>
                  <a:lnTo>
                    <a:pt x="260" y="20"/>
                  </a:lnTo>
                  <a:lnTo>
                    <a:pt x="261" y="21"/>
                  </a:lnTo>
                  <a:lnTo>
                    <a:pt x="260" y="21"/>
                  </a:lnTo>
                  <a:lnTo>
                    <a:pt x="260" y="23"/>
                  </a:lnTo>
                  <a:lnTo>
                    <a:pt x="259" y="23"/>
                  </a:lnTo>
                  <a:lnTo>
                    <a:pt x="259" y="24"/>
                  </a:lnTo>
                  <a:lnTo>
                    <a:pt x="259" y="25"/>
                  </a:lnTo>
                  <a:lnTo>
                    <a:pt x="260" y="25"/>
                  </a:lnTo>
                  <a:lnTo>
                    <a:pt x="260" y="26"/>
                  </a:lnTo>
                  <a:lnTo>
                    <a:pt x="261" y="26"/>
                  </a:lnTo>
                  <a:lnTo>
                    <a:pt x="262" y="27"/>
                  </a:lnTo>
                  <a:lnTo>
                    <a:pt x="262" y="28"/>
                  </a:lnTo>
                  <a:lnTo>
                    <a:pt x="263" y="28"/>
                  </a:lnTo>
                  <a:lnTo>
                    <a:pt x="262" y="29"/>
                  </a:lnTo>
                  <a:lnTo>
                    <a:pt x="262" y="30"/>
                  </a:lnTo>
                  <a:lnTo>
                    <a:pt x="262" y="32"/>
                  </a:lnTo>
                  <a:lnTo>
                    <a:pt x="263" y="32"/>
                  </a:lnTo>
                  <a:lnTo>
                    <a:pt x="263" y="33"/>
                  </a:lnTo>
                  <a:lnTo>
                    <a:pt x="263" y="34"/>
                  </a:lnTo>
                  <a:lnTo>
                    <a:pt x="265" y="34"/>
                  </a:lnTo>
                  <a:lnTo>
                    <a:pt x="266" y="34"/>
                  </a:lnTo>
                  <a:lnTo>
                    <a:pt x="266" y="35"/>
                  </a:lnTo>
                  <a:lnTo>
                    <a:pt x="266" y="36"/>
                  </a:lnTo>
                  <a:lnTo>
                    <a:pt x="267" y="37"/>
                  </a:lnTo>
                  <a:lnTo>
                    <a:pt x="268" y="38"/>
                  </a:lnTo>
                  <a:lnTo>
                    <a:pt x="269" y="38"/>
                  </a:lnTo>
                  <a:lnTo>
                    <a:pt x="270" y="38"/>
                  </a:lnTo>
                  <a:lnTo>
                    <a:pt x="271" y="40"/>
                  </a:lnTo>
                  <a:lnTo>
                    <a:pt x="271" y="41"/>
                  </a:lnTo>
                  <a:lnTo>
                    <a:pt x="270" y="41"/>
                  </a:lnTo>
                  <a:lnTo>
                    <a:pt x="270" y="42"/>
                  </a:lnTo>
                  <a:lnTo>
                    <a:pt x="269" y="42"/>
                  </a:lnTo>
                  <a:lnTo>
                    <a:pt x="268" y="42"/>
                  </a:lnTo>
                  <a:lnTo>
                    <a:pt x="268" y="42"/>
                  </a:lnTo>
                  <a:lnTo>
                    <a:pt x="268" y="43"/>
                  </a:lnTo>
                  <a:lnTo>
                    <a:pt x="268" y="44"/>
                  </a:lnTo>
                  <a:lnTo>
                    <a:pt x="267" y="44"/>
                  </a:lnTo>
                  <a:lnTo>
                    <a:pt x="268" y="45"/>
                  </a:lnTo>
                  <a:lnTo>
                    <a:pt x="268" y="46"/>
                  </a:lnTo>
                  <a:lnTo>
                    <a:pt x="268" y="47"/>
                  </a:lnTo>
                  <a:lnTo>
                    <a:pt x="268" y="49"/>
                  </a:lnTo>
                  <a:lnTo>
                    <a:pt x="268" y="50"/>
                  </a:lnTo>
                  <a:lnTo>
                    <a:pt x="269" y="50"/>
                  </a:lnTo>
                  <a:lnTo>
                    <a:pt x="270" y="50"/>
                  </a:lnTo>
                  <a:lnTo>
                    <a:pt x="271" y="51"/>
                  </a:lnTo>
                  <a:lnTo>
                    <a:pt x="273" y="51"/>
                  </a:lnTo>
                  <a:lnTo>
                    <a:pt x="274" y="51"/>
                  </a:lnTo>
                  <a:lnTo>
                    <a:pt x="274" y="52"/>
                  </a:lnTo>
                  <a:lnTo>
                    <a:pt x="275" y="53"/>
                  </a:lnTo>
                  <a:lnTo>
                    <a:pt x="276" y="53"/>
                  </a:lnTo>
                  <a:lnTo>
                    <a:pt x="276" y="54"/>
                  </a:lnTo>
                  <a:lnTo>
                    <a:pt x="277" y="54"/>
                  </a:lnTo>
                  <a:lnTo>
                    <a:pt x="277" y="55"/>
                  </a:lnTo>
                  <a:lnTo>
                    <a:pt x="277" y="57"/>
                  </a:lnTo>
                  <a:lnTo>
                    <a:pt x="277" y="58"/>
                  </a:lnTo>
                  <a:lnTo>
                    <a:pt x="277" y="59"/>
                  </a:lnTo>
                  <a:lnTo>
                    <a:pt x="278" y="59"/>
                  </a:lnTo>
                  <a:lnTo>
                    <a:pt x="279" y="59"/>
                  </a:lnTo>
                  <a:lnTo>
                    <a:pt x="279" y="60"/>
                  </a:lnTo>
                  <a:lnTo>
                    <a:pt x="279" y="61"/>
                  </a:lnTo>
                  <a:lnTo>
                    <a:pt x="279" y="62"/>
                  </a:lnTo>
                  <a:lnTo>
                    <a:pt x="279" y="63"/>
                  </a:lnTo>
                  <a:lnTo>
                    <a:pt x="279" y="65"/>
                  </a:lnTo>
                  <a:lnTo>
                    <a:pt x="278" y="65"/>
                  </a:lnTo>
                  <a:lnTo>
                    <a:pt x="279" y="66"/>
                  </a:lnTo>
                  <a:lnTo>
                    <a:pt x="280" y="67"/>
                  </a:lnTo>
                  <a:lnTo>
                    <a:pt x="279" y="67"/>
                  </a:lnTo>
                  <a:lnTo>
                    <a:pt x="279" y="68"/>
                  </a:lnTo>
                  <a:lnTo>
                    <a:pt x="278" y="68"/>
                  </a:lnTo>
                  <a:lnTo>
                    <a:pt x="277" y="69"/>
                  </a:lnTo>
                  <a:lnTo>
                    <a:pt x="277" y="69"/>
                  </a:lnTo>
                  <a:lnTo>
                    <a:pt x="278" y="69"/>
                  </a:lnTo>
                  <a:lnTo>
                    <a:pt x="279" y="70"/>
                  </a:lnTo>
                  <a:lnTo>
                    <a:pt x="279" y="71"/>
                  </a:lnTo>
                  <a:lnTo>
                    <a:pt x="280" y="71"/>
                  </a:lnTo>
                  <a:lnTo>
                    <a:pt x="280" y="72"/>
                  </a:lnTo>
                  <a:lnTo>
                    <a:pt x="280" y="74"/>
                  </a:lnTo>
                  <a:lnTo>
                    <a:pt x="282" y="74"/>
                  </a:lnTo>
                  <a:lnTo>
                    <a:pt x="283" y="74"/>
                  </a:lnTo>
                  <a:lnTo>
                    <a:pt x="283" y="75"/>
                  </a:lnTo>
                  <a:lnTo>
                    <a:pt x="284" y="75"/>
                  </a:lnTo>
                  <a:lnTo>
                    <a:pt x="284" y="76"/>
                  </a:lnTo>
                  <a:lnTo>
                    <a:pt x="284" y="77"/>
                  </a:lnTo>
                  <a:lnTo>
                    <a:pt x="285" y="78"/>
                  </a:lnTo>
                  <a:lnTo>
                    <a:pt x="285" y="79"/>
                  </a:lnTo>
                  <a:lnTo>
                    <a:pt x="285" y="80"/>
                  </a:lnTo>
                  <a:lnTo>
                    <a:pt x="285" y="82"/>
                  </a:lnTo>
                  <a:lnTo>
                    <a:pt x="285" y="83"/>
                  </a:lnTo>
                  <a:lnTo>
                    <a:pt x="286" y="83"/>
                  </a:lnTo>
                  <a:lnTo>
                    <a:pt x="287" y="83"/>
                  </a:lnTo>
                  <a:lnTo>
                    <a:pt x="288" y="84"/>
                  </a:lnTo>
                  <a:lnTo>
                    <a:pt x="290" y="84"/>
                  </a:lnTo>
                  <a:lnTo>
                    <a:pt x="291" y="84"/>
                  </a:lnTo>
                  <a:lnTo>
                    <a:pt x="292" y="84"/>
                  </a:lnTo>
                  <a:lnTo>
                    <a:pt x="292" y="84"/>
                  </a:lnTo>
                  <a:lnTo>
                    <a:pt x="293" y="83"/>
                  </a:lnTo>
                  <a:lnTo>
                    <a:pt x="294" y="83"/>
                  </a:lnTo>
                  <a:lnTo>
                    <a:pt x="295" y="83"/>
                  </a:lnTo>
                  <a:lnTo>
                    <a:pt x="296" y="83"/>
                  </a:lnTo>
                  <a:lnTo>
                    <a:pt x="296" y="84"/>
                  </a:lnTo>
                  <a:lnTo>
                    <a:pt x="297" y="84"/>
                  </a:lnTo>
                  <a:lnTo>
                    <a:pt x="297" y="85"/>
                  </a:lnTo>
                  <a:lnTo>
                    <a:pt x="299" y="85"/>
                  </a:lnTo>
                  <a:lnTo>
                    <a:pt x="300" y="85"/>
                  </a:lnTo>
                  <a:lnTo>
                    <a:pt x="300" y="86"/>
                  </a:lnTo>
                  <a:lnTo>
                    <a:pt x="300" y="87"/>
                  </a:lnTo>
                  <a:lnTo>
                    <a:pt x="300" y="88"/>
                  </a:lnTo>
                  <a:lnTo>
                    <a:pt x="300" y="89"/>
                  </a:lnTo>
                  <a:lnTo>
                    <a:pt x="299" y="91"/>
                  </a:lnTo>
                  <a:lnTo>
                    <a:pt x="297" y="92"/>
                  </a:lnTo>
                  <a:lnTo>
                    <a:pt x="296" y="92"/>
                  </a:lnTo>
                  <a:lnTo>
                    <a:pt x="295" y="92"/>
                  </a:lnTo>
                  <a:lnTo>
                    <a:pt x="295" y="93"/>
                  </a:lnTo>
                  <a:lnTo>
                    <a:pt x="294" y="94"/>
                  </a:lnTo>
                  <a:lnTo>
                    <a:pt x="295" y="94"/>
                  </a:lnTo>
                  <a:lnTo>
                    <a:pt x="296" y="94"/>
                  </a:lnTo>
                  <a:lnTo>
                    <a:pt x="296" y="95"/>
                  </a:lnTo>
                  <a:lnTo>
                    <a:pt x="296" y="96"/>
                  </a:lnTo>
                  <a:lnTo>
                    <a:pt x="297" y="96"/>
                  </a:lnTo>
                  <a:lnTo>
                    <a:pt x="299" y="96"/>
                  </a:lnTo>
                  <a:lnTo>
                    <a:pt x="300" y="97"/>
                  </a:lnTo>
                  <a:lnTo>
                    <a:pt x="301" y="97"/>
                  </a:lnTo>
                  <a:lnTo>
                    <a:pt x="302" y="97"/>
                  </a:lnTo>
                  <a:lnTo>
                    <a:pt x="302" y="99"/>
                  </a:lnTo>
                  <a:lnTo>
                    <a:pt x="302" y="100"/>
                  </a:lnTo>
                  <a:lnTo>
                    <a:pt x="303" y="101"/>
                  </a:lnTo>
                  <a:lnTo>
                    <a:pt x="303" y="102"/>
                  </a:lnTo>
                  <a:lnTo>
                    <a:pt x="303" y="103"/>
                  </a:lnTo>
                  <a:lnTo>
                    <a:pt x="304" y="103"/>
                  </a:lnTo>
                  <a:lnTo>
                    <a:pt x="305" y="103"/>
                  </a:lnTo>
                  <a:lnTo>
                    <a:pt x="307" y="104"/>
                  </a:lnTo>
                  <a:lnTo>
                    <a:pt x="308" y="104"/>
                  </a:lnTo>
                  <a:lnTo>
                    <a:pt x="308" y="105"/>
                  </a:lnTo>
                  <a:lnTo>
                    <a:pt x="308" y="106"/>
                  </a:lnTo>
                  <a:lnTo>
                    <a:pt x="309" y="108"/>
                  </a:lnTo>
                  <a:lnTo>
                    <a:pt x="309" y="109"/>
                  </a:lnTo>
                  <a:lnTo>
                    <a:pt x="308" y="109"/>
                  </a:lnTo>
                  <a:lnTo>
                    <a:pt x="308" y="110"/>
                  </a:lnTo>
                  <a:lnTo>
                    <a:pt x="307" y="110"/>
                  </a:lnTo>
                  <a:lnTo>
                    <a:pt x="305" y="111"/>
                  </a:lnTo>
                  <a:lnTo>
                    <a:pt x="305" y="112"/>
                  </a:lnTo>
                  <a:lnTo>
                    <a:pt x="305" y="113"/>
                  </a:lnTo>
                  <a:lnTo>
                    <a:pt x="305" y="114"/>
                  </a:lnTo>
                  <a:lnTo>
                    <a:pt x="304" y="114"/>
                  </a:lnTo>
                  <a:lnTo>
                    <a:pt x="303" y="116"/>
                  </a:lnTo>
                  <a:lnTo>
                    <a:pt x="304" y="116"/>
                  </a:lnTo>
                  <a:lnTo>
                    <a:pt x="303" y="117"/>
                  </a:lnTo>
                  <a:lnTo>
                    <a:pt x="302" y="117"/>
                  </a:lnTo>
                  <a:lnTo>
                    <a:pt x="303" y="118"/>
                  </a:lnTo>
                  <a:lnTo>
                    <a:pt x="303" y="119"/>
                  </a:lnTo>
                  <a:lnTo>
                    <a:pt x="303" y="120"/>
                  </a:lnTo>
                  <a:lnTo>
                    <a:pt x="302" y="121"/>
                  </a:lnTo>
                  <a:lnTo>
                    <a:pt x="302" y="122"/>
                  </a:lnTo>
                  <a:lnTo>
                    <a:pt x="303" y="122"/>
                  </a:lnTo>
                  <a:lnTo>
                    <a:pt x="303" y="123"/>
                  </a:lnTo>
                  <a:lnTo>
                    <a:pt x="304" y="123"/>
                  </a:lnTo>
                  <a:lnTo>
                    <a:pt x="304" y="125"/>
                  </a:lnTo>
                  <a:lnTo>
                    <a:pt x="304" y="126"/>
                  </a:lnTo>
                  <a:lnTo>
                    <a:pt x="304" y="127"/>
                  </a:lnTo>
                  <a:lnTo>
                    <a:pt x="304" y="128"/>
                  </a:lnTo>
                  <a:lnTo>
                    <a:pt x="304" y="129"/>
                  </a:lnTo>
                  <a:lnTo>
                    <a:pt x="305" y="130"/>
                  </a:lnTo>
                  <a:lnTo>
                    <a:pt x="305" y="131"/>
                  </a:lnTo>
                  <a:lnTo>
                    <a:pt x="305" y="133"/>
                  </a:lnTo>
                  <a:lnTo>
                    <a:pt x="307" y="133"/>
                  </a:lnTo>
                  <a:lnTo>
                    <a:pt x="307" y="134"/>
                  </a:lnTo>
                  <a:lnTo>
                    <a:pt x="307" y="135"/>
                  </a:lnTo>
                  <a:lnTo>
                    <a:pt x="307" y="136"/>
                  </a:lnTo>
                  <a:lnTo>
                    <a:pt x="307" y="137"/>
                  </a:lnTo>
                  <a:lnTo>
                    <a:pt x="307" y="138"/>
                  </a:lnTo>
                  <a:lnTo>
                    <a:pt x="307" y="139"/>
                  </a:lnTo>
                  <a:lnTo>
                    <a:pt x="308" y="139"/>
                  </a:lnTo>
                  <a:lnTo>
                    <a:pt x="308" y="140"/>
                  </a:lnTo>
                  <a:lnTo>
                    <a:pt x="309" y="140"/>
                  </a:lnTo>
                  <a:lnTo>
                    <a:pt x="310" y="142"/>
                  </a:lnTo>
                  <a:lnTo>
                    <a:pt x="310" y="143"/>
                  </a:lnTo>
                  <a:lnTo>
                    <a:pt x="311" y="143"/>
                  </a:lnTo>
                  <a:lnTo>
                    <a:pt x="312" y="144"/>
                  </a:lnTo>
                  <a:lnTo>
                    <a:pt x="313" y="145"/>
                  </a:lnTo>
                  <a:lnTo>
                    <a:pt x="314" y="146"/>
                  </a:lnTo>
                  <a:lnTo>
                    <a:pt x="314" y="147"/>
                  </a:lnTo>
                  <a:lnTo>
                    <a:pt x="314" y="148"/>
                  </a:lnTo>
                  <a:lnTo>
                    <a:pt x="316" y="148"/>
                  </a:lnTo>
                  <a:lnTo>
                    <a:pt x="316" y="150"/>
                  </a:lnTo>
                  <a:lnTo>
                    <a:pt x="317" y="150"/>
                  </a:lnTo>
                  <a:lnTo>
                    <a:pt x="317" y="151"/>
                  </a:lnTo>
                  <a:lnTo>
                    <a:pt x="317" y="151"/>
                  </a:lnTo>
                  <a:lnTo>
                    <a:pt x="317" y="152"/>
                  </a:lnTo>
                  <a:lnTo>
                    <a:pt x="317" y="153"/>
                  </a:lnTo>
                  <a:lnTo>
                    <a:pt x="317" y="154"/>
                  </a:lnTo>
                  <a:lnTo>
                    <a:pt x="317" y="155"/>
                  </a:lnTo>
                  <a:lnTo>
                    <a:pt x="316" y="155"/>
                  </a:lnTo>
                  <a:lnTo>
                    <a:pt x="314" y="156"/>
                  </a:lnTo>
                  <a:lnTo>
                    <a:pt x="314" y="157"/>
                  </a:lnTo>
                  <a:lnTo>
                    <a:pt x="314" y="159"/>
                  </a:lnTo>
                  <a:lnTo>
                    <a:pt x="314" y="160"/>
                  </a:lnTo>
                  <a:lnTo>
                    <a:pt x="314" y="161"/>
                  </a:lnTo>
                  <a:lnTo>
                    <a:pt x="316" y="162"/>
                  </a:lnTo>
                  <a:lnTo>
                    <a:pt x="316" y="163"/>
                  </a:lnTo>
                  <a:lnTo>
                    <a:pt x="316" y="164"/>
                  </a:lnTo>
                  <a:lnTo>
                    <a:pt x="316" y="165"/>
                  </a:lnTo>
                  <a:lnTo>
                    <a:pt x="316" y="167"/>
                  </a:lnTo>
                  <a:lnTo>
                    <a:pt x="316" y="168"/>
                  </a:lnTo>
                  <a:lnTo>
                    <a:pt x="316" y="169"/>
                  </a:lnTo>
                  <a:lnTo>
                    <a:pt x="316" y="170"/>
                  </a:lnTo>
                  <a:lnTo>
                    <a:pt x="316" y="171"/>
                  </a:lnTo>
                  <a:lnTo>
                    <a:pt x="317" y="171"/>
                  </a:lnTo>
                  <a:lnTo>
                    <a:pt x="318" y="171"/>
                  </a:lnTo>
                  <a:lnTo>
                    <a:pt x="318" y="172"/>
                  </a:lnTo>
                  <a:lnTo>
                    <a:pt x="319" y="172"/>
                  </a:lnTo>
                  <a:lnTo>
                    <a:pt x="319" y="173"/>
                  </a:lnTo>
                  <a:lnTo>
                    <a:pt x="319" y="175"/>
                  </a:lnTo>
                  <a:lnTo>
                    <a:pt x="319" y="176"/>
                  </a:lnTo>
                  <a:lnTo>
                    <a:pt x="319" y="177"/>
                  </a:lnTo>
                  <a:lnTo>
                    <a:pt x="319" y="178"/>
                  </a:lnTo>
                  <a:lnTo>
                    <a:pt x="319" y="178"/>
                  </a:lnTo>
                  <a:lnTo>
                    <a:pt x="319" y="179"/>
                  </a:lnTo>
                  <a:lnTo>
                    <a:pt x="319" y="180"/>
                  </a:lnTo>
                  <a:lnTo>
                    <a:pt x="319" y="180"/>
                  </a:lnTo>
                  <a:lnTo>
                    <a:pt x="319" y="181"/>
                  </a:lnTo>
                  <a:lnTo>
                    <a:pt x="319" y="182"/>
                  </a:lnTo>
                  <a:lnTo>
                    <a:pt x="319" y="184"/>
                  </a:lnTo>
                  <a:lnTo>
                    <a:pt x="320" y="184"/>
                  </a:lnTo>
                  <a:lnTo>
                    <a:pt x="320" y="185"/>
                  </a:lnTo>
                  <a:lnTo>
                    <a:pt x="320" y="186"/>
                  </a:lnTo>
                  <a:lnTo>
                    <a:pt x="321" y="187"/>
                  </a:lnTo>
                  <a:lnTo>
                    <a:pt x="321" y="188"/>
                  </a:lnTo>
                  <a:lnTo>
                    <a:pt x="321" y="189"/>
                  </a:lnTo>
                  <a:lnTo>
                    <a:pt x="321" y="190"/>
                  </a:lnTo>
                  <a:lnTo>
                    <a:pt x="321" y="192"/>
                  </a:lnTo>
                  <a:lnTo>
                    <a:pt x="322" y="193"/>
                  </a:lnTo>
                  <a:lnTo>
                    <a:pt x="323" y="193"/>
                  </a:lnTo>
                  <a:lnTo>
                    <a:pt x="325" y="194"/>
                  </a:lnTo>
                  <a:lnTo>
                    <a:pt x="326" y="194"/>
                  </a:lnTo>
                  <a:lnTo>
                    <a:pt x="326" y="195"/>
                  </a:lnTo>
                  <a:lnTo>
                    <a:pt x="326" y="196"/>
                  </a:lnTo>
                  <a:lnTo>
                    <a:pt x="327" y="197"/>
                  </a:lnTo>
                  <a:lnTo>
                    <a:pt x="328" y="198"/>
                  </a:lnTo>
                  <a:lnTo>
                    <a:pt x="328" y="199"/>
                  </a:lnTo>
                  <a:lnTo>
                    <a:pt x="328" y="201"/>
                  </a:lnTo>
                  <a:lnTo>
                    <a:pt x="327" y="201"/>
                  </a:lnTo>
                  <a:lnTo>
                    <a:pt x="326" y="201"/>
                  </a:lnTo>
                  <a:lnTo>
                    <a:pt x="326" y="202"/>
                  </a:lnTo>
                  <a:lnTo>
                    <a:pt x="326" y="203"/>
                  </a:lnTo>
                  <a:lnTo>
                    <a:pt x="326" y="204"/>
                  </a:lnTo>
                  <a:lnTo>
                    <a:pt x="325" y="204"/>
                  </a:lnTo>
                  <a:lnTo>
                    <a:pt x="325" y="205"/>
                  </a:lnTo>
                  <a:lnTo>
                    <a:pt x="325" y="205"/>
                  </a:lnTo>
                  <a:lnTo>
                    <a:pt x="326" y="205"/>
                  </a:lnTo>
                  <a:lnTo>
                    <a:pt x="327" y="206"/>
                  </a:lnTo>
                  <a:lnTo>
                    <a:pt x="327" y="207"/>
                  </a:lnTo>
                  <a:lnTo>
                    <a:pt x="328" y="207"/>
                  </a:lnTo>
                  <a:lnTo>
                    <a:pt x="329" y="207"/>
                  </a:lnTo>
                  <a:lnTo>
                    <a:pt x="329" y="209"/>
                  </a:lnTo>
                  <a:lnTo>
                    <a:pt x="330" y="209"/>
                  </a:lnTo>
                  <a:lnTo>
                    <a:pt x="331" y="209"/>
                  </a:lnTo>
                  <a:lnTo>
                    <a:pt x="331" y="210"/>
                  </a:lnTo>
                  <a:lnTo>
                    <a:pt x="331" y="211"/>
                  </a:lnTo>
                  <a:lnTo>
                    <a:pt x="331" y="212"/>
                  </a:lnTo>
                  <a:lnTo>
                    <a:pt x="333" y="213"/>
                  </a:lnTo>
                  <a:lnTo>
                    <a:pt x="331" y="214"/>
                  </a:lnTo>
                  <a:lnTo>
                    <a:pt x="331" y="215"/>
                  </a:lnTo>
                  <a:lnTo>
                    <a:pt x="331" y="216"/>
                  </a:lnTo>
                  <a:lnTo>
                    <a:pt x="331" y="218"/>
                  </a:lnTo>
                  <a:lnTo>
                    <a:pt x="331" y="219"/>
                  </a:lnTo>
                  <a:lnTo>
                    <a:pt x="331" y="220"/>
                  </a:lnTo>
                  <a:lnTo>
                    <a:pt x="333" y="221"/>
                  </a:lnTo>
                  <a:lnTo>
                    <a:pt x="333" y="222"/>
                  </a:lnTo>
                  <a:lnTo>
                    <a:pt x="333" y="223"/>
                  </a:lnTo>
                  <a:lnTo>
                    <a:pt x="331" y="223"/>
                  </a:lnTo>
                  <a:lnTo>
                    <a:pt x="331" y="224"/>
                  </a:lnTo>
                  <a:lnTo>
                    <a:pt x="331" y="226"/>
                  </a:lnTo>
                  <a:lnTo>
                    <a:pt x="333" y="227"/>
                  </a:lnTo>
                  <a:lnTo>
                    <a:pt x="333" y="228"/>
                  </a:lnTo>
                  <a:lnTo>
                    <a:pt x="333" y="229"/>
                  </a:lnTo>
                  <a:lnTo>
                    <a:pt x="331" y="229"/>
                  </a:lnTo>
                  <a:lnTo>
                    <a:pt x="330" y="229"/>
                  </a:lnTo>
                  <a:lnTo>
                    <a:pt x="330" y="228"/>
                  </a:lnTo>
                  <a:lnTo>
                    <a:pt x="329" y="228"/>
                  </a:lnTo>
                  <a:lnTo>
                    <a:pt x="329" y="229"/>
                  </a:lnTo>
                  <a:lnTo>
                    <a:pt x="328" y="229"/>
                  </a:lnTo>
                  <a:lnTo>
                    <a:pt x="328" y="230"/>
                  </a:lnTo>
                  <a:lnTo>
                    <a:pt x="327" y="230"/>
                  </a:lnTo>
                  <a:lnTo>
                    <a:pt x="327" y="231"/>
                  </a:lnTo>
                  <a:lnTo>
                    <a:pt x="327" y="232"/>
                  </a:lnTo>
                  <a:lnTo>
                    <a:pt x="328" y="232"/>
                  </a:lnTo>
                  <a:lnTo>
                    <a:pt x="328" y="233"/>
                  </a:lnTo>
                  <a:lnTo>
                    <a:pt x="328" y="235"/>
                  </a:lnTo>
                  <a:lnTo>
                    <a:pt x="328" y="236"/>
                  </a:lnTo>
                  <a:lnTo>
                    <a:pt x="327" y="237"/>
                  </a:lnTo>
                  <a:lnTo>
                    <a:pt x="328" y="238"/>
                  </a:lnTo>
                  <a:lnTo>
                    <a:pt x="328" y="239"/>
                  </a:lnTo>
                  <a:lnTo>
                    <a:pt x="329" y="239"/>
                  </a:lnTo>
                  <a:lnTo>
                    <a:pt x="329" y="240"/>
                  </a:lnTo>
                  <a:lnTo>
                    <a:pt x="328" y="240"/>
                  </a:lnTo>
                  <a:lnTo>
                    <a:pt x="327" y="241"/>
                  </a:lnTo>
                  <a:lnTo>
                    <a:pt x="327" y="243"/>
                  </a:lnTo>
                  <a:lnTo>
                    <a:pt x="327" y="244"/>
                  </a:lnTo>
                  <a:lnTo>
                    <a:pt x="327" y="246"/>
                  </a:lnTo>
                  <a:lnTo>
                    <a:pt x="327" y="249"/>
                  </a:lnTo>
                  <a:lnTo>
                    <a:pt x="294" y="248"/>
                  </a:lnTo>
                  <a:lnTo>
                    <a:pt x="288" y="248"/>
                  </a:lnTo>
                  <a:lnTo>
                    <a:pt x="286" y="248"/>
                  </a:lnTo>
                  <a:lnTo>
                    <a:pt x="279" y="248"/>
                  </a:lnTo>
                  <a:lnTo>
                    <a:pt x="277" y="248"/>
                  </a:lnTo>
                  <a:lnTo>
                    <a:pt x="273" y="248"/>
                  </a:lnTo>
                  <a:lnTo>
                    <a:pt x="268" y="248"/>
                  </a:lnTo>
                  <a:lnTo>
                    <a:pt x="263" y="248"/>
                  </a:lnTo>
                  <a:lnTo>
                    <a:pt x="259" y="248"/>
                  </a:lnTo>
                  <a:lnTo>
                    <a:pt x="258" y="248"/>
                  </a:lnTo>
                  <a:lnTo>
                    <a:pt x="254" y="248"/>
                  </a:lnTo>
                  <a:lnTo>
                    <a:pt x="252" y="248"/>
                  </a:lnTo>
                  <a:lnTo>
                    <a:pt x="251" y="248"/>
                  </a:lnTo>
                  <a:lnTo>
                    <a:pt x="249" y="248"/>
                  </a:lnTo>
                  <a:lnTo>
                    <a:pt x="247" y="248"/>
                  </a:lnTo>
                  <a:lnTo>
                    <a:pt x="244" y="248"/>
                  </a:lnTo>
                  <a:lnTo>
                    <a:pt x="242" y="248"/>
                  </a:lnTo>
                  <a:lnTo>
                    <a:pt x="240" y="248"/>
                  </a:lnTo>
                  <a:lnTo>
                    <a:pt x="239" y="248"/>
                  </a:lnTo>
                  <a:lnTo>
                    <a:pt x="237" y="248"/>
                  </a:lnTo>
                  <a:lnTo>
                    <a:pt x="236" y="248"/>
                  </a:lnTo>
                  <a:lnTo>
                    <a:pt x="236" y="247"/>
                  </a:lnTo>
                  <a:lnTo>
                    <a:pt x="235" y="247"/>
                  </a:lnTo>
                  <a:lnTo>
                    <a:pt x="233" y="247"/>
                  </a:lnTo>
                  <a:lnTo>
                    <a:pt x="232" y="247"/>
                  </a:lnTo>
                  <a:lnTo>
                    <a:pt x="231" y="248"/>
                  </a:lnTo>
                  <a:lnTo>
                    <a:pt x="228" y="248"/>
                  </a:lnTo>
                  <a:lnTo>
                    <a:pt x="226" y="248"/>
                  </a:lnTo>
                  <a:lnTo>
                    <a:pt x="225" y="248"/>
                  </a:lnTo>
                  <a:lnTo>
                    <a:pt x="224" y="248"/>
                  </a:lnTo>
                  <a:lnTo>
                    <a:pt x="223" y="248"/>
                  </a:lnTo>
                  <a:lnTo>
                    <a:pt x="219" y="248"/>
                  </a:lnTo>
                  <a:lnTo>
                    <a:pt x="215" y="248"/>
                  </a:lnTo>
                  <a:lnTo>
                    <a:pt x="213" y="248"/>
                  </a:lnTo>
                  <a:lnTo>
                    <a:pt x="210" y="248"/>
                  </a:lnTo>
                  <a:lnTo>
                    <a:pt x="209" y="248"/>
                  </a:lnTo>
                  <a:lnTo>
                    <a:pt x="209" y="248"/>
                  </a:lnTo>
                  <a:lnTo>
                    <a:pt x="207" y="248"/>
                  </a:lnTo>
                  <a:lnTo>
                    <a:pt x="199" y="248"/>
                  </a:lnTo>
                  <a:lnTo>
                    <a:pt x="198" y="248"/>
                  </a:lnTo>
                  <a:lnTo>
                    <a:pt x="196" y="248"/>
                  </a:lnTo>
                  <a:lnTo>
                    <a:pt x="194" y="248"/>
                  </a:lnTo>
                  <a:lnTo>
                    <a:pt x="193" y="248"/>
                  </a:lnTo>
                  <a:lnTo>
                    <a:pt x="188" y="248"/>
                  </a:lnTo>
                  <a:lnTo>
                    <a:pt x="182" y="248"/>
                  </a:lnTo>
                  <a:lnTo>
                    <a:pt x="182" y="248"/>
                  </a:lnTo>
                  <a:lnTo>
                    <a:pt x="175" y="248"/>
                  </a:lnTo>
                  <a:lnTo>
                    <a:pt x="174" y="248"/>
                  </a:lnTo>
                  <a:lnTo>
                    <a:pt x="173" y="248"/>
                  </a:lnTo>
                  <a:lnTo>
                    <a:pt x="172" y="248"/>
                  </a:lnTo>
                  <a:lnTo>
                    <a:pt x="171" y="248"/>
                  </a:lnTo>
                  <a:lnTo>
                    <a:pt x="170" y="248"/>
                  </a:lnTo>
                  <a:lnTo>
                    <a:pt x="163" y="248"/>
                  </a:lnTo>
                  <a:lnTo>
                    <a:pt x="162" y="248"/>
                  </a:lnTo>
                  <a:lnTo>
                    <a:pt x="160" y="248"/>
                  </a:lnTo>
                  <a:lnTo>
                    <a:pt x="156" y="248"/>
                  </a:lnTo>
                  <a:lnTo>
                    <a:pt x="155" y="248"/>
                  </a:lnTo>
                  <a:lnTo>
                    <a:pt x="154" y="248"/>
                  </a:lnTo>
                  <a:lnTo>
                    <a:pt x="150" y="248"/>
                  </a:lnTo>
                  <a:lnTo>
                    <a:pt x="149" y="248"/>
                  </a:lnTo>
                  <a:lnTo>
                    <a:pt x="147" y="248"/>
                  </a:lnTo>
                  <a:lnTo>
                    <a:pt x="142" y="248"/>
                  </a:lnTo>
                  <a:lnTo>
                    <a:pt x="140" y="248"/>
                  </a:lnTo>
                  <a:lnTo>
                    <a:pt x="138" y="248"/>
                  </a:lnTo>
                  <a:lnTo>
                    <a:pt x="134" y="248"/>
                  </a:lnTo>
                  <a:lnTo>
                    <a:pt x="133" y="248"/>
                  </a:lnTo>
                  <a:lnTo>
                    <a:pt x="131" y="248"/>
                  </a:lnTo>
                  <a:lnTo>
                    <a:pt x="128" y="248"/>
                  </a:lnTo>
                  <a:lnTo>
                    <a:pt x="125" y="248"/>
                  </a:lnTo>
                  <a:lnTo>
                    <a:pt x="124" y="248"/>
                  </a:lnTo>
                  <a:lnTo>
                    <a:pt x="122" y="248"/>
                  </a:lnTo>
                  <a:lnTo>
                    <a:pt x="121" y="248"/>
                  </a:lnTo>
                  <a:lnTo>
                    <a:pt x="120" y="248"/>
                  </a:lnTo>
                  <a:lnTo>
                    <a:pt x="119" y="248"/>
                  </a:lnTo>
                  <a:lnTo>
                    <a:pt x="117" y="248"/>
                  </a:lnTo>
                  <a:lnTo>
                    <a:pt x="115" y="248"/>
                  </a:lnTo>
                  <a:lnTo>
                    <a:pt x="114" y="248"/>
                  </a:lnTo>
                  <a:lnTo>
                    <a:pt x="111" y="248"/>
                  </a:lnTo>
                  <a:lnTo>
                    <a:pt x="110" y="248"/>
                  </a:lnTo>
                  <a:lnTo>
                    <a:pt x="108" y="248"/>
                  </a:lnTo>
                  <a:lnTo>
                    <a:pt x="107" y="248"/>
                  </a:lnTo>
                  <a:lnTo>
                    <a:pt x="106" y="248"/>
                  </a:lnTo>
                  <a:lnTo>
                    <a:pt x="105" y="248"/>
                  </a:lnTo>
                  <a:lnTo>
                    <a:pt x="104" y="248"/>
                  </a:lnTo>
                  <a:lnTo>
                    <a:pt x="102" y="248"/>
                  </a:lnTo>
                  <a:lnTo>
                    <a:pt x="100" y="248"/>
                  </a:lnTo>
                  <a:lnTo>
                    <a:pt x="99" y="248"/>
                  </a:lnTo>
                  <a:lnTo>
                    <a:pt x="97" y="248"/>
                  </a:lnTo>
                  <a:lnTo>
                    <a:pt x="95" y="248"/>
                  </a:lnTo>
                  <a:lnTo>
                    <a:pt x="93" y="248"/>
                  </a:lnTo>
                  <a:lnTo>
                    <a:pt x="90" y="248"/>
                  </a:lnTo>
                  <a:lnTo>
                    <a:pt x="89" y="248"/>
                  </a:lnTo>
                  <a:lnTo>
                    <a:pt x="87" y="248"/>
                  </a:lnTo>
                  <a:lnTo>
                    <a:pt x="85" y="248"/>
                  </a:lnTo>
                  <a:lnTo>
                    <a:pt x="83" y="248"/>
                  </a:lnTo>
                  <a:lnTo>
                    <a:pt x="82" y="248"/>
                  </a:lnTo>
                  <a:lnTo>
                    <a:pt x="81" y="248"/>
                  </a:lnTo>
                  <a:lnTo>
                    <a:pt x="80" y="248"/>
                  </a:lnTo>
                  <a:lnTo>
                    <a:pt x="79" y="248"/>
                  </a:lnTo>
                  <a:lnTo>
                    <a:pt x="78" y="248"/>
                  </a:lnTo>
                  <a:lnTo>
                    <a:pt x="76" y="248"/>
                  </a:lnTo>
                  <a:lnTo>
                    <a:pt x="74" y="248"/>
                  </a:lnTo>
                  <a:lnTo>
                    <a:pt x="73" y="248"/>
                  </a:lnTo>
                  <a:lnTo>
                    <a:pt x="72" y="248"/>
                  </a:lnTo>
                  <a:lnTo>
                    <a:pt x="71" y="248"/>
                  </a:lnTo>
                  <a:lnTo>
                    <a:pt x="70" y="248"/>
                  </a:lnTo>
                  <a:lnTo>
                    <a:pt x="69" y="248"/>
                  </a:lnTo>
                  <a:lnTo>
                    <a:pt x="68" y="248"/>
                  </a:lnTo>
                  <a:lnTo>
                    <a:pt x="67" y="248"/>
                  </a:lnTo>
                  <a:lnTo>
                    <a:pt x="65" y="248"/>
                  </a:lnTo>
                  <a:lnTo>
                    <a:pt x="63" y="248"/>
                  </a:lnTo>
                  <a:lnTo>
                    <a:pt x="61" y="248"/>
                  </a:lnTo>
                  <a:lnTo>
                    <a:pt x="60" y="248"/>
                  </a:lnTo>
                  <a:lnTo>
                    <a:pt x="59" y="248"/>
                  </a:lnTo>
                  <a:lnTo>
                    <a:pt x="57" y="248"/>
                  </a:lnTo>
                  <a:lnTo>
                    <a:pt x="54" y="248"/>
                  </a:lnTo>
                  <a:lnTo>
                    <a:pt x="53" y="248"/>
                  </a:lnTo>
                  <a:lnTo>
                    <a:pt x="52" y="248"/>
                  </a:lnTo>
                  <a:lnTo>
                    <a:pt x="50" y="248"/>
                  </a:lnTo>
                  <a:lnTo>
                    <a:pt x="46" y="248"/>
                  </a:lnTo>
                  <a:lnTo>
                    <a:pt x="46" y="248"/>
                  </a:lnTo>
                  <a:lnTo>
                    <a:pt x="43" y="248"/>
                  </a:lnTo>
                  <a:lnTo>
                    <a:pt x="39" y="248"/>
                  </a:lnTo>
                  <a:lnTo>
                    <a:pt x="37" y="248"/>
                  </a:lnTo>
                  <a:lnTo>
                    <a:pt x="34" y="248"/>
                  </a:lnTo>
                  <a:lnTo>
                    <a:pt x="33" y="248"/>
                  </a:lnTo>
                  <a:lnTo>
                    <a:pt x="31" y="248"/>
                  </a:lnTo>
                  <a:lnTo>
                    <a:pt x="29" y="248"/>
                  </a:lnTo>
                  <a:lnTo>
                    <a:pt x="27" y="248"/>
                  </a:lnTo>
                  <a:lnTo>
                    <a:pt x="26" y="248"/>
                  </a:lnTo>
                  <a:lnTo>
                    <a:pt x="23" y="248"/>
                  </a:lnTo>
                  <a:lnTo>
                    <a:pt x="21" y="248"/>
                  </a:lnTo>
                  <a:lnTo>
                    <a:pt x="19" y="248"/>
                  </a:lnTo>
                  <a:lnTo>
                    <a:pt x="17" y="248"/>
                  </a:lnTo>
                  <a:lnTo>
                    <a:pt x="13" y="248"/>
                  </a:lnTo>
                  <a:lnTo>
                    <a:pt x="11" y="248"/>
                  </a:lnTo>
                  <a:lnTo>
                    <a:pt x="10" y="248"/>
                  </a:lnTo>
                  <a:lnTo>
                    <a:pt x="9" y="248"/>
                  </a:lnTo>
                  <a:lnTo>
                    <a:pt x="9" y="194"/>
                  </a:lnTo>
                  <a:lnTo>
                    <a:pt x="9" y="193"/>
                  </a:lnTo>
                  <a:lnTo>
                    <a:pt x="9" y="186"/>
                  </a:lnTo>
                  <a:lnTo>
                    <a:pt x="9" y="185"/>
                  </a:lnTo>
                  <a:lnTo>
                    <a:pt x="9" y="180"/>
                  </a:lnTo>
                  <a:lnTo>
                    <a:pt x="9" y="178"/>
                  </a:lnTo>
                  <a:lnTo>
                    <a:pt x="9" y="177"/>
                  </a:lnTo>
                  <a:lnTo>
                    <a:pt x="9" y="173"/>
                  </a:lnTo>
                  <a:lnTo>
                    <a:pt x="9" y="169"/>
                  </a:lnTo>
                  <a:lnTo>
                    <a:pt x="9" y="163"/>
                  </a:lnTo>
                  <a:lnTo>
                    <a:pt x="9" y="159"/>
                  </a:lnTo>
                  <a:lnTo>
                    <a:pt x="10" y="159"/>
                  </a:lnTo>
                  <a:lnTo>
                    <a:pt x="11" y="123"/>
                  </a:lnTo>
                  <a:lnTo>
                    <a:pt x="20" y="125"/>
                  </a:lnTo>
                  <a:lnTo>
                    <a:pt x="21" y="110"/>
                  </a:lnTo>
                  <a:lnTo>
                    <a:pt x="21" y="103"/>
                  </a:lnTo>
                  <a:lnTo>
                    <a:pt x="21" y="93"/>
                  </a:lnTo>
                  <a:lnTo>
                    <a:pt x="21" y="91"/>
                  </a:lnTo>
                  <a:lnTo>
                    <a:pt x="11" y="91"/>
                  </a:lnTo>
                  <a:lnTo>
                    <a:pt x="11" y="87"/>
                  </a:lnTo>
                  <a:lnTo>
                    <a:pt x="11" y="86"/>
                  </a:lnTo>
                  <a:lnTo>
                    <a:pt x="11" y="85"/>
                  </a:lnTo>
                  <a:lnTo>
                    <a:pt x="11" y="83"/>
                  </a:lnTo>
                  <a:lnTo>
                    <a:pt x="11" y="82"/>
                  </a:lnTo>
                  <a:lnTo>
                    <a:pt x="11" y="80"/>
                  </a:lnTo>
                  <a:lnTo>
                    <a:pt x="11" y="79"/>
                  </a:lnTo>
                  <a:lnTo>
                    <a:pt x="11" y="78"/>
                  </a:lnTo>
                  <a:lnTo>
                    <a:pt x="11" y="77"/>
                  </a:lnTo>
                  <a:lnTo>
                    <a:pt x="11" y="76"/>
                  </a:lnTo>
                  <a:lnTo>
                    <a:pt x="11" y="75"/>
                  </a:lnTo>
                  <a:lnTo>
                    <a:pt x="11" y="68"/>
                  </a:lnTo>
                  <a:lnTo>
                    <a:pt x="10" y="68"/>
                  </a:lnTo>
                  <a:lnTo>
                    <a:pt x="0" y="68"/>
                  </a:lnTo>
                  <a:lnTo>
                    <a:pt x="1" y="68"/>
                  </a:lnTo>
                  <a:lnTo>
                    <a:pt x="5" y="62"/>
                  </a:lnTo>
                  <a:lnTo>
                    <a:pt x="7" y="62"/>
                  </a:lnTo>
                  <a:lnTo>
                    <a:pt x="7" y="61"/>
                  </a:lnTo>
                  <a:lnTo>
                    <a:pt x="8" y="60"/>
                  </a:lnTo>
                  <a:lnTo>
                    <a:pt x="9" y="60"/>
                  </a:lnTo>
                  <a:lnTo>
                    <a:pt x="19" y="47"/>
                  </a:lnTo>
                  <a:lnTo>
                    <a:pt x="20" y="46"/>
                  </a:lnTo>
                  <a:lnTo>
                    <a:pt x="22" y="44"/>
                  </a:lnTo>
                  <a:lnTo>
                    <a:pt x="23" y="44"/>
                  </a:lnTo>
                  <a:lnTo>
                    <a:pt x="30" y="45"/>
                  </a:lnTo>
                  <a:lnTo>
                    <a:pt x="56" y="45"/>
                  </a:lnTo>
                  <a:lnTo>
                    <a:pt x="56" y="33"/>
                  </a:lnTo>
                  <a:lnTo>
                    <a:pt x="57" y="23"/>
                  </a:lnTo>
                  <a:lnTo>
                    <a:pt x="73" y="23"/>
                  </a:lnTo>
                  <a:lnTo>
                    <a:pt x="83" y="23"/>
                  </a:lnTo>
                  <a:lnTo>
                    <a:pt x="94" y="23"/>
                  </a:lnTo>
                  <a:lnTo>
                    <a:pt x="102" y="23"/>
                  </a:lnTo>
                  <a:lnTo>
                    <a:pt x="112" y="24"/>
                  </a:lnTo>
                  <a:lnTo>
                    <a:pt x="117" y="24"/>
                  </a:lnTo>
                  <a:lnTo>
                    <a:pt x="123" y="24"/>
                  </a:lnTo>
                  <a:lnTo>
                    <a:pt x="124" y="24"/>
                  </a:lnTo>
                  <a:lnTo>
                    <a:pt x="124" y="21"/>
                  </a:lnTo>
                  <a:lnTo>
                    <a:pt x="124" y="20"/>
                  </a:lnTo>
                  <a:lnTo>
                    <a:pt x="124" y="10"/>
                  </a:lnTo>
                  <a:lnTo>
                    <a:pt x="124" y="8"/>
                  </a:lnTo>
                  <a:lnTo>
                    <a:pt x="124" y="6"/>
                  </a:lnTo>
                  <a:lnTo>
                    <a:pt x="124" y="2"/>
                  </a:lnTo>
                  <a:lnTo>
                    <a:pt x="128" y="2"/>
                  </a:lnTo>
                  <a:lnTo>
                    <a:pt x="133" y="2"/>
                  </a:lnTo>
                  <a:lnTo>
                    <a:pt x="134" y="2"/>
                  </a:lnTo>
                  <a:lnTo>
                    <a:pt x="165" y="2"/>
                  </a:lnTo>
                  <a:lnTo>
                    <a:pt x="180" y="2"/>
                  </a:lnTo>
                  <a:lnTo>
                    <a:pt x="198" y="2"/>
                  </a:lnTo>
                  <a:lnTo>
                    <a:pt x="202" y="2"/>
                  </a:lnTo>
                  <a:lnTo>
                    <a:pt x="213" y="2"/>
                  </a:lnTo>
                  <a:lnTo>
                    <a:pt x="213" y="0"/>
                  </a:lnTo>
                  <a:lnTo>
                    <a:pt x="248" y="0"/>
                  </a:lnTo>
                  <a:lnTo>
                    <a:pt x="252" y="0"/>
                  </a:lnTo>
                  <a:lnTo>
                    <a:pt x="253" y="0"/>
                  </a:lnTo>
                  <a:lnTo>
                    <a:pt x="254" y="1"/>
                  </a:lnTo>
                  <a:lnTo>
                    <a:pt x="254" y="2"/>
                  </a:lnTo>
                  <a:lnTo>
                    <a:pt x="256" y="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27" name="Freeform 143">
              <a:extLst>
                <a:ext uri="{FF2B5EF4-FFF2-40B4-BE49-F238E27FC236}">
                  <a16:creationId xmlns:a16="http://schemas.microsoft.com/office/drawing/2014/main" id="{8650C146-BCFB-2B1F-0B94-417058B098F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249738" y="4543425"/>
              <a:ext cx="501650" cy="382588"/>
            </a:xfrm>
            <a:custGeom>
              <a:avLst/>
              <a:gdLst>
                <a:gd name="T0" fmla="*/ 74 w 316"/>
                <a:gd name="T1" fmla="*/ 181 h 241"/>
                <a:gd name="T2" fmla="*/ 80 w 316"/>
                <a:gd name="T3" fmla="*/ 182 h 241"/>
                <a:gd name="T4" fmla="*/ 78 w 316"/>
                <a:gd name="T5" fmla="*/ 179 h 241"/>
                <a:gd name="T6" fmla="*/ 113 w 316"/>
                <a:gd name="T7" fmla="*/ 18 h 241"/>
                <a:gd name="T8" fmla="*/ 155 w 316"/>
                <a:gd name="T9" fmla="*/ 19 h 241"/>
                <a:gd name="T10" fmla="*/ 174 w 316"/>
                <a:gd name="T11" fmla="*/ 18 h 241"/>
                <a:gd name="T12" fmla="*/ 203 w 316"/>
                <a:gd name="T13" fmla="*/ 18 h 241"/>
                <a:gd name="T14" fmla="*/ 225 w 316"/>
                <a:gd name="T15" fmla="*/ 19 h 241"/>
                <a:gd name="T16" fmla="*/ 254 w 316"/>
                <a:gd name="T17" fmla="*/ 18 h 241"/>
                <a:gd name="T18" fmla="*/ 292 w 316"/>
                <a:gd name="T19" fmla="*/ 18 h 241"/>
                <a:gd name="T20" fmla="*/ 315 w 316"/>
                <a:gd name="T21" fmla="*/ 54 h 241"/>
                <a:gd name="T22" fmla="*/ 312 w 316"/>
                <a:gd name="T23" fmla="*/ 193 h 241"/>
                <a:gd name="T24" fmla="*/ 311 w 316"/>
                <a:gd name="T25" fmla="*/ 212 h 241"/>
                <a:gd name="T26" fmla="*/ 256 w 316"/>
                <a:gd name="T27" fmla="*/ 224 h 241"/>
                <a:gd name="T28" fmla="*/ 187 w 316"/>
                <a:gd name="T29" fmla="*/ 231 h 241"/>
                <a:gd name="T30" fmla="*/ 123 w 316"/>
                <a:gd name="T31" fmla="*/ 238 h 241"/>
                <a:gd name="T32" fmla="*/ 96 w 316"/>
                <a:gd name="T33" fmla="*/ 231 h 241"/>
                <a:gd name="T34" fmla="*/ 96 w 316"/>
                <a:gd name="T35" fmla="*/ 218 h 241"/>
                <a:gd name="T36" fmla="*/ 86 w 316"/>
                <a:gd name="T37" fmla="*/ 204 h 241"/>
                <a:gd name="T38" fmla="*/ 79 w 316"/>
                <a:gd name="T39" fmla="*/ 196 h 241"/>
                <a:gd name="T40" fmla="*/ 89 w 316"/>
                <a:gd name="T41" fmla="*/ 199 h 241"/>
                <a:gd name="T42" fmla="*/ 92 w 316"/>
                <a:gd name="T43" fmla="*/ 204 h 241"/>
                <a:gd name="T44" fmla="*/ 96 w 316"/>
                <a:gd name="T45" fmla="*/ 215 h 241"/>
                <a:gd name="T46" fmla="*/ 97 w 316"/>
                <a:gd name="T47" fmla="*/ 219 h 241"/>
                <a:gd name="T48" fmla="*/ 101 w 316"/>
                <a:gd name="T49" fmla="*/ 227 h 241"/>
                <a:gd name="T50" fmla="*/ 103 w 316"/>
                <a:gd name="T51" fmla="*/ 219 h 241"/>
                <a:gd name="T52" fmla="*/ 102 w 316"/>
                <a:gd name="T53" fmla="*/ 212 h 241"/>
                <a:gd name="T54" fmla="*/ 98 w 316"/>
                <a:gd name="T55" fmla="*/ 205 h 241"/>
                <a:gd name="T56" fmla="*/ 92 w 316"/>
                <a:gd name="T57" fmla="*/ 198 h 241"/>
                <a:gd name="T58" fmla="*/ 87 w 316"/>
                <a:gd name="T59" fmla="*/ 193 h 241"/>
                <a:gd name="T60" fmla="*/ 83 w 316"/>
                <a:gd name="T61" fmla="*/ 193 h 241"/>
                <a:gd name="T62" fmla="*/ 77 w 316"/>
                <a:gd name="T63" fmla="*/ 193 h 241"/>
                <a:gd name="T64" fmla="*/ 76 w 316"/>
                <a:gd name="T65" fmla="*/ 195 h 241"/>
                <a:gd name="T66" fmla="*/ 75 w 316"/>
                <a:gd name="T67" fmla="*/ 207 h 241"/>
                <a:gd name="T68" fmla="*/ 70 w 316"/>
                <a:gd name="T69" fmla="*/ 199 h 241"/>
                <a:gd name="T70" fmla="*/ 70 w 316"/>
                <a:gd name="T71" fmla="*/ 188 h 241"/>
                <a:gd name="T72" fmla="*/ 75 w 316"/>
                <a:gd name="T73" fmla="*/ 184 h 241"/>
                <a:gd name="T74" fmla="*/ 80 w 316"/>
                <a:gd name="T75" fmla="*/ 181 h 241"/>
                <a:gd name="T76" fmla="*/ 78 w 316"/>
                <a:gd name="T77" fmla="*/ 176 h 241"/>
                <a:gd name="T78" fmla="*/ 74 w 316"/>
                <a:gd name="T79" fmla="*/ 177 h 241"/>
                <a:gd name="T80" fmla="*/ 71 w 316"/>
                <a:gd name="T81" fmla="*/ 180 h 241"/>
                <a:gd name="T82" fmla="*/ 71 w 316"/>
                <a:gd name="T83" fmla="*/ 181 h 241"/>
                <a:gd name="T84" fmla="*/ 69 w 316"/>
                <a:gd name="T85" fmla="*/ 172 h 241"/>
                <a:gd name="T86" fmla="*/ 66 w 316"/>
                <a:gd name="T87" fmla="*/ 164 h 241"/>
                <a:gd name="T88" fmla="*/ 71 w 316"/>
                <a:gd name="T89" fmla="*/ 157 h 241"/>
                <a:gd name="T90" fmla="*/ 70 w 316"/>
                <a:gd name="T91" fmla="*/ 143 h 241"/>
                <a:gd name="T92" fmla="*/ 68 w 316"/>
                <a:gd name="T93" fmla="*/ 129 h 241"/>
                <a:gd name="T94" fmla="*/ 63 w 316"/>
                <a:gd name="T95" fmla="*/ 116 h 241"/>
                <a:gd name="T96" fmla="*/ 57 w 316"/>
                <a:gd name="T97" fmla="*/ 96 h 241"/>
                <a:gd name="T98" fmla="*/ 46 w 316"/>
                <a:gd name="T99" fmla="*/ 80 h 241"/>
                <a:gd name="T100" fmla="*/ 42 w 316"/>
                <a:gd name="T101" fmla="*/ 70 h 241"/>
                <a:gd name="T102" fmla="*/ 32 w 316"/>
                <a:gd name="T103" fmla="*/ 59 h 241"/>
                <a:gd name="T104" fmla="*/ 18 w 316"/>
                <a:gd name="T105" fmla="*/ 41 h 241"/>
                <a:gd name="T106" fmla="*/ 6 w 316"/>
                <a:gd name="T107" fmla="*/ 29 h 241"/>
                <a:gd name="T108" fmla="*/ 1 w 316"/>
                <a:gd name="T109" fmla="*/ 23 h 241"/>
                <a:gd name="T110" fmla="*/ 9 w 316"/>
                <a:gd name="T111" fmla="*/ 12 h 241"/>
                <a:gd name="T112" fmla="*/ 18 w 316"/>
                <a:gd name="T113" fmla="*/ 1 h 241"/>
                <a:gd name="T114" fmla="*/ 45 w 316"/>
                <a:gd name="T115" fmla="*/ 0 h 2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16" h="241">
                  <a:moveTo>
                    <a:pt x="102" y="221"/>
                  </a:moveTo>
                  <a:lnTo>
                    <a:pt x="101" y="220"/>
                  </a:lnTo>
                  <a:lnTo>
                    <a:pt x="102" y="220"/>
                  </a:lnTo>
                  <a:lnTo>
                    <a:pt x="102" y="221"/>
                  </a:lnTo>
                  <a:close/>
                  <a:moveTo>
                    <a:pt x="76" y="180"/>
                  </a:moveTo>
                  <a:lnTo>
                    <a:pt x="76" y="181"/>
                  </a:lnTo>
                  <a:lnTo>
                    <a:pt x="75" y="182"/>
                  </a:lnTo>
                  <a:lnTo>
                    <a:pt x="75" y="181"/>
                  </a:lnTo>
                  <a:lnTo>
                    <a:pt x="75" y="182"/>
                  </a:lnTo>
                  <a:lnTo>
                    <a:pt x="74" y="182"/>
                  </a:lnTo>
                  <a:lnTo>
                    <a:pt x="74" y="181"/>
                  </a:lnTo>
                  <a:lnTo>
                    <a:pt x="74" y="180"/>
                  </a:lnTo>
                  <a:lnTo>
                    <a:pt x="75" y="180"/>
                  </a:lnTo>
                  <a:lnTo>
                    <a:pt x="75" y="181"/>
                  </a:lnTo>
                  <a:lnTo>
                    <a:pt x="75" y="180"/>
                  </a:lnTo>
                  <a:lnTo>
                    <a:pt x="76" y="180"/>
                  </a:lnTo>
                  <a:close/>
                  <a:moveTo>
                    <a:pt x="79" y="179"/>
                  </a:moveTo>
                  <a:lnTo>
                    <a:pt x="79" y="180"/>
                  </a:lnTo>
                  <a:lnTo>
                    <a:pt x="78" y="180"/>
                  </a:lnTo>
                  <a:lnTo>
                    <a:pt x="79" y="181"/>
                  </a:lnTo>
                  <a:lnTo>
                    <a:pt x="80" y="181"/>
                  </a:lnTo>
                  <a:lnTo>
                    <a:pt x="80" y="182"/>
                  </a:lnTo>
                  <a:lnTo>
                    <a:pt x="80" y="184"/>
                  </a:lnTo>
                  <a:lnTo>
                    <a:pt x="79" y="184"/>
                  </a:lnTo>
                  <a:lnTo>
                    <a:pt x="79" y="182"/>
                  </a:lnTo>
                  <a:lnTo>
                    <a:pt x="78" y="182"/>
                  </a:lnTo>
                  <a:lnTo>
                    <a:pt x="78" y="181"/>
                  </a:lnTo>
                  <a:lnTo>
                    <a:pt x="78" y="182"/>
                  </a:lnTo>
                  <a:lnTo>
                    <a:pt x="77" y="182"/>
                  </a:lnTo>
                  <a:lnTo>
                    <a:pt x="76" y="182"/>
                  </a:lnTo>
                  <a:lnTo>
                    <a:pt x="77" y="181"/>
                  </a:lnTo>
                  <a:lnTo>
                    <a:pt x="77" y="180"/>
                  </a:lnTo>
                  <a:lnTo>
                    <a:pt x="78" y="179"/>
                  </a:lnTo>
                  <a:lnTo>
                    <a:pt x="79" y="177"/>
                  </a:lnTo>
                  <a:lnTo>
                    <a:pt x="80" y="178"/>
                  </a:lnTo>
                  <a:lnTo>
                    <a:pt x="79" y="179"/>
                  </a:lnTo>
                  <a:close/>
                  <a:moveTo>
                    <a:pt x="70" y="11"/>
                  </a:moveTo>
                  <a:lnTo>
                    <a:pt x="71" y="12"/>
                  </a:lnTo>
                  <a:lnTo>
                    <a:pt x="74" y="13"/>
                  </a:lnTo>
                  <a:lnTo>
                    <a:pt x="74" y="17"/>
                  </a:lnTo>
                  <a:lnTo>
                    <a:pt x="84" y="17"/>
                  </a:lnTo>
                  <a:lnTo>
                    <a:pt x="95" y="17"/>
                  </a:lnTo>
                  <a:lnTo>
                    <a:pt x="105" y="18"/>
                  </a:lnTo>
                  <a:lnTo>
                    <a:pt x="113" y="18"/>
                  </a:lnTo>
                  <a:lnTo>
                    <a:pt x="119" y="18"/>
                  </a:lnTo>
                  <a:lnTo>
                    <a:pt x="118" y="19"/>
                  </a:lnTo>
                  <a:lnTo>
                    <a:pt x="134" y="19"/>
                  </a:lnTo>
                  <a:lnTo>
                    <a:pt x="144" y="18"/>
                  </a:lnTo>
                  <a:lnTo>
                    <a:pt x="146" y="19"/>
                  </a:lnTo>
                  <a:lnTo>
                    <a:pt x="149" y="19"/>
                  </a:lnTo>
                  <a:lnTo>
                    <a:pt x="151" y="19"/>
                  </a:lnTo>
                  <a:lnTo>
                    <a:pt x="152" y="19"/>
                  </a:lnTo>
                  <a:lnTo>
                    <a:pt x="153" y="19"/>
                  </a:lnTo>
                  <a:lnTo>
                    <a:pt x="154" y="19"/>
                  </a:lnTo>
                  <a:lnTo>
                    <a:pt x="155" y="19"/>
                  </a:lnTo>
                  <a:lnTo>
                    <a:pt x="156" y="19"/>
                  </a:lnTo>
                  <a:lnTo>
                    <a:pt x="157" y="19"/>
                  </a:lnTo>
                  <a:lnTo>
                    <a:pt x="158" y="19"/>
                  </a:lnTo>
                  <a:lnTo>
                    <a:pt x="160" y="19"/>
                  </a:lnTo>
                  <a:lnTo>
                    <a:pt x="161" y="19"/>
                  </a:lnTo>
                  <a:lnTo>
                    <a:pt x="162" y="19"/>
                  </a:lnTo>
                  <a:lnTo>
                    <a:pt x="163" y="19"/>
                  </a:lnTo>
                  <a:lnTo>
                    <a:pt x="164" y="19"/>
                  </a:lnTo>
                  <a:lnTo>
                    <a:pt x="165" y="19"/>
                  </a:lnTo>
                  <a:lnTo>
                    <a:pt x="166" y="19"/>
                  </a:lnTo>
                  <a:lnTo>
                    <a:pt x="174" y="18"/>
                  </a:lnTo>
                  <a:lnTo>
                    <a:pt x="177" y="19"/>
                  </a:lnTo>
                  <a:lnTo>
                    <a:pt x="179" y="19"/>
                  </a:lnTo>
                  <a:lnTo>
                    <a:pt x="179" y="19"/>
                  </a:lnTo>
                  <a:lnTo>
                    <a:pt x="182" y="18"/>
                  </a:lnTo>
                  <a:lnTo>
                    <a:pt x="184" y="18"/>
                  </a:lnTo>
                  <a:lnTo>
                    <a:pt x="186" y="18"/>
                  </a:lnTo>
                  <a:lnTo>
                    <a:pt x="188" y="18"/>
                  </a:lnTo>
                  <a:lnTo>
                    <a:pt x="190" y="18"/>
                  </a:lnTo>
                  <a:lnTo>
                    <a:pt x="195" y="18"/>
                  </a:lnTo>
                  <a:lnTo>
                    <a:pt x="199" y="18"/>
                  </a:lnTo>
                  <a:lnTo>
                    <a:pt x="203" y="18"/>
                  </a:lnTo>
                  <a:lnTo>
                    <a:pt x="204" y="18"/>
                  </a:lnTo>
                  <a:lnTo>
                    <a:pt x="205" y="18"/>
                  </a:lnTo>
                  <a:lnTo>
                    <a:pt x="207" y="18"/>
                  </a:lnTo>
                  <a:lnTo>
                    <a:pt x="208" y="18"/>
                  </a:lnTo>
                  <a:lnTo>
                    <a:pt x="212" y="18"/>
                  </a:lnTo>
                  <a:lnTo>
                    <a:pt x="213" y="18"/>
                  </a:lnTo>
                  <a:lnTo>
                    <a:pt x="216" y="19"/>
                  </a:lnTo>
                  <a:lnTo>
                    <a:pt x="218" y="19"/>
                  </a:lnTo>
                  <a:lnTo>
                    <a:pt x="221" y="19"/>
                  </a:lnTo>
                  <a:lnTo>
                    <a:pt x="222" y="19"/>
                  </a:lnTo>
                  <a:lnTo>
                    <a:pt x="225" y="19"/>
                  </a:lnTo>
                  <a:lnTo>
                    <a:pt x="229" y="19"/>
                  </a:lnTo>
                  <a:lnTo>
                    <a:pt x="230" y="19"/>
                  </a:lnTo>
                  <a:lnTo>
                    <a:pt x="231" y="19"/>
                  </a:lnTo>
                  <a:lnTo>
                    <a:pt x="232" y="19"/>
                  </a:lnTo>
                  <a:lnTo>
                    <a:pt x="234" y="19"/>
                  </a:lnTo>
                  <a:lnTo>
                    <a:pt x="241" y="18"/>
                  </a:lnTo>
                  <a:lnTo>
                    <a:pt x="246" y="18"/>
                  </a:lnTo>
                  <a:lnTo>
                    <a:pt x="247" y="18"/>
                  </a:lnTo>
                  <a:lnTo>
                    <a:pt x="249" y="18"/>
                  </a:lnTo>
                  <a:lnTo>
                    <a:pt x="250" y="18"/>
                  </a:lnTo>
                  <a:lnTo>
                    <a:pt x="254" y="18"/>
                  </a:lnTo>
                  <a:lnTo>
                    <a:pt x="255" y="18"/>
                  </a:lnTo>
                  <a:lnTo>
                    <a:pt x="260" y="18"/>
                  </a:lnTo>
                  <a:lnTo>
                    <a:pt x="265" y="18"/>
                  </a:lnTo>
                  <a:lnTo>
                    <a:pt x="269" y="18"/>
                  </a:lnTo>
                  <a:lnTo>
                    <a:pt x="277" y="18"/>
                  </a:lnTo>
                  <a:lnTo>
                    <a:pt x="281" y="18"/>
                  </a:lnTo>
                  <a:lnTo>
                    <a:pt x="282" y="18"/>
                  </a:lnTo>
                  <a:lnTo>
                    <a:pt x="287" y="18"/>
                  </a:lnTo>
                  <a:lnTo>
                    <a:pt x="289" y="18"/>
                  </a:lnTo>
                  <a:lnTo>
                    <a:pt x="291" y="18"/>
                  </a:lnTo>
                  <a:lnTo>
                    <a:pt x="292" y="18"/>
                  </a:lnTo>
                  <a:lnTo>
                    <a:pt x="295" y="18"/>
                  </a:lnTo>
                  <a:lnTo>
                    <a:pt x="300" y="18"/>
                  </a:lnTo>
                  <a:lnTo>
                    <a:pt x="303" y="19"/>
                  </a:lnTo>
                  <a:lnTo>
                    <a:pt x="306" y="19"/>
                  </a:lnTo>
                  <a:lnTo>
                    <a:pt x="307" y="19"/>
                  </a:lnTo>
                  <a:lnTo>
                    <a:pt x="309" y="19"/>
                  </a:lnTo>
                  <a:lnTo>
                    <a:pt x="310" y="19"/>
                  </a:lnTo>
                  <a:lnTo>
                    <a:pt x="312" y="19"/>
                  </a:lnTo>
                  <a:lnTo>
                    <a:pt x="315" y="19"/>
                  </a:lnTo>
                  <a:lnTo>
                    <a:pt x="315" y="18"/>
                  </a:lnTo>
                  <a:lnTo>
                    <a:pt x="315" y="54"/>
                  </a:lnTo>
                  <a:lnTo>
                    <a:pt x="316" y="64"/>
                  </a:lnTo>
                  <a:lnTo>
                    <a:pt x="316" y="81"/>
                  </a:lnTo>
                  <a:lnTo>
                    <a:pt x="316" y="84"/>
                  </a:lnTo>
                  <a:lnTo>
                    <a:pt x="316" y="85"/>
                  </a:lnTo>
                  <a:lnTo>
                    <a:pt x="316" y="92"/>
                  </a:lnTo>
                  <a:lnTo>
                    <a:pt x="316" y="106"/>
                  </a:lnTo>
                  <a:lnTo>
                    <a:pt x="311" y="106"/>
                  </a:lnTo>
                  <a:lnTo>
                    <a:pt x="312" y="156"/>
                  </a:lnTo>
                  <a:lnTo>
                    <a:pt x="312" y="191"/>
                  </a:lnTo>
                  <a:lnTo>
                    <a:pt x="312" y="191"/>
                  </a:lnTo>
                  <a:lnTo>
                    <a:pt x="312" y="193"/>
                  </a:lnTo>
                  <a:lnTo>
                    <a:pt x="311" y="193"/>
                  </a:lnTo>
                  <a:lnTo>
                    <a:pt x="311" y="194"/>
                  </a:lnTo>
                  <a:lnTo>
                    <a:pt x="311" y="195"/>
                  </a:lnTo>
                  <a:lnTo>
                    <a:pt x="311" y="199"/>
                  </a:lnTo>
                  <a:lnTo>
                    <a:pt x="311" y="202"/>
                  </a:lnTo>
                  <a:lnTo>
                    <a:pt x="311" y="203"/>
                  </a:lnTo>
                  <a:lnTo>
                    <a:pt x="311" y="205"/>
                  </a:lnTo>
                  <a:lnTo>
                    <a:pt x="311" y="206"/>
                  </a:lnTo>
                  <a:lnTo>
                    <a:pt x="311" y="209"/>
                  </a:lnTo>
                  <a:lnTo>
                    <a:pt x="311" y="211"/>
                  </a:lnTo>
                  <a:lnTo>
                    <a:pt x="311" y="212"/>
                  </a:lnTo>
                  <a:lnTo>
                    <a:pt x="311" y="213"/>
                  </a:lnTo>
                  <a:lnTo>
                    <a:pt x="311" y="214"/>
                  </a:lnTo>
                  <a:lnTo>
                    <a:pt x="311" y="218"/>
                  </a:lnTo>
                  <a:lnTo>
                    <a:pt x="311" y="219"/>
                  </a:lnTo>
                  <a:lnTo>
                    <a:pt x="311" y="219"/>
                  </a:lnTo>
                  <a:lnTo>
                    <a:pt x="303" y="220"/>
                  </a:lnTo>
                  <a:lnTo>
                    <a:pt x="292" y="221"/>
                  </a:lnTo>
                  <a:lnTo>
                    <a:pt x="284" y="222"/>
                  </a:lnTo>
                  <a:lnTo>
                    <a:pt x="273" y="223"/>
                  </a:lnTo>
                  <a:lnTo>
                    <a:pt x="264" y="223"/>
                  </a:lnTo>
                  <a:lnTo>
                    <a:pt x="256" y="224"/>
                  </a:lnTo>
                  <a:lnTo>
                    <a:pt x="249" y="226"/>
                  </a:lnTo>
                  <a:lnTo>
                    <a:pt x="233" y="227"/>
                  </a:lnTo>
                  <a:lnTo>
                    <a:pt x="230" y="228"/>
                  </a:lnTo>
                  <a:lnTo>
                    <a:pt x="221" y="228"/>
                  </a:lnTo>
                  <a:lnTo>
                    <a:pt x="218" y="229"/>
                  </a:lnTo>
                  <a:lnTo>
                    <a:pt x="207" y="230"/>
                  </a:lnTo>
                  <a:lnTo>
                    <a:pt x="204" y="230"/>
                  </a:lnTo>
                  <a:lnTo>
                    <a:pt x="200" y="230"/>
                  </a:lnTo>
                  <a:lnTo>
                    <a:pt x="196" y="231"/>
                  </a:lnTo>
                  <a:lnTo>
                    <a:pt x="189" y="231"/>
                  </a:lnTo>
                  <a:lnTo>
                    <a:pt x="187" y="231"/>
                  </a:lnTo>
                  <a:lnTo>
                    <a:pt x="179" y="232"/>
                  </a:lnTo>
                  <a:lnTo>
                    <a:pt x="172" y="233"/>
                  </a:lnTo>
                  <a:lnTo>
                    <a:pt x="166" y="233"/>
                  </a:lnTo>
                  <a:lnTo>
                    <a:pt x="162" y="235"/>
                  </a:lnTo>
                  <a:lnTo>
                    <a:pt x="161" y="235"/>
                  </a:lnTo>
                  <a:lnTo>
                    <a:pt x="152" y="236"/>
                  </a:lnTo>
                  <a:lnTo>
                    <a:pt x="145" y="236"/>
                  </a:lnTo>
                  <a:lnTo>
                    <a:pt x="131" y="237"/>
                  </a:lnTo>
                  <a:lnTo>
                    <a:pt x="126" y="238"/>
                  </a:lnTo>
                  <a:lnTo>
                    <a:pt x="123" y="238"/>
                  </a:lnTo>
                  <a:lnTo>
                    <a:pt x="123" y="238"/>
                  </a:lnTo>
                  <a:lnTo>
                    <a:pt x="119" y="239"/>
                  </a:lnTo>
                  <a:lnTo>
                    <a:pt x="107" y="240"/>
                  </a:lnTo>
                  <a:lnTo>
                    <a:pt x="102" y="240"/>
                  </a:lnTo>
                  <a:lnTo>
                    <a:pt x="98" y="241"/>
                  </a:lnTo>
                  <a:lnTo>
                    <a:pt x="97" y="241"/>
                  </a:lnTo>
                  <a:lnTo>
                    <a:pt x="97" y="240"/>
                  </a:lnTo>
                  <a:lnTo>
                    <a:pt x="97" y="238"/>
                  </a:lnTo>
                  <a:lnTo>
                    <a:pt x="97" y="237"/>
                  </a:lnTo>
                  <a:lnTo>
                    <a:pt x="96" y="233"/>
                  </a:lnTo>
                  <a:lnTo>
                    <a:pt x="96" y="232"/>
                  </a:lnTo>
                  <a:lnTo>
                    <a:pt x="96" y="231"/>
                  </a:lnTo>
                  <a:lnTo>
                    <a:pt x="96" y="230"/>
                  </a:lnTo>
                  <a:lnTo>
                    <a:pt x="96" y="229"/>
                  </a:lnTo>
                  <a:lnTo>
                    <a:pt x="96" y="228"/>
                  </a:lnTo>
                  <a:lnTo>
                    <a:pt x="96" y="226"/>
                  </a:lnTo>
                  <a:lnTo>
                    <a:pt x="96" y="224"/>
                  </a:lnTo>
                  <a:lnTo>
                    <a:pt x="96" y="223"/>
                  </a:lnTo>
                  <a:lnTo>
                    <a:pt x="96" y="222"/>
                  </a:lnTo>
                  <a:lnTo>
                    <a:pt x="96" y="221"/>
                  </a:lnTo>
                  <a:lnTo>
                    <a:pt x="96" y="219"/>
                  </a:lnTo>
                  <a:lnTo>
                    <a:pt x="96" y="219"/>
                  </a:lnTo>
                  <a:lnTo>
                    <a:pt x="96" y="218"/>
                  </a:lnTo>
                  <a:lnTo>
                    <a:pt x="95" y="218"/>
                  </a:lnTo>
                  <a:lnTo>
                    <a:pt x="95" y="216"/>
                  </a:lnTo>
                  <a:lnTo>
                    <a:pt x="95" y="215"/>
                  </a:lnTo>
                  <a:lnTo>
                    <a:pt x="93" y="213"/>
                  </a:lnTo>
                  <a:lnTo>
                    <a:pt x="93" y="212"/>
                  </a:lnTo>
                  <a:lnTo>
                    <a:pt x="92" y="210"/>
                  </a:lnTo>
                  <a:lnTo>
                    <a:pt x="91" y="207"/>
                  </a:lnTo>
                  <a:lnTo>
                    <a:pt x="89" y="206"/>
                  </a:lnTo>
                  <a:lnTo>
                    <a:pt x="87" y="205"/>
                  </a:lnTo>
                  <a:lnTo>
                    <a:pt x="87" y="204"/>
                  </a:lnTo>
                  <a:lnTo>
                    <a:pt x="86" y="204"/>
                  </a:lnTo>
                  <a:lnTo>
                    <a:pt x="85" y="203"/>
                  </a:lnTo>
                  <a:lnTo>
                    <a:pt x="84" y="203"/>
                  </a:lnTo>
                  <a:lnTo>
                    <a:pt x="84" y="202"/>
                  </a:lnTo>
                  <a:lnTo>
                    <a:pt x="81" y="203"/>
                  </a:lnTo>
                  <a:lnTo>
                    <a:pt x="79" y="203"/>
                  </a:lnTo>
                  <a:lnTo>
                    <a:pt x="78" y="203"/>
                  </a:lnTo>
                  <a:lnTo>
                    <a:pt x="77" y="203"/>
                  </a:lnTo>
                  <a:lnTo>
                    <a:pt x="77" y="199"/>
                  </a:lnTo>
                  <a:lnTo>
                    <a:pt x="77" y="198"/>
                  </a:lnTo>
                  <a:lnTo>
                    <a:pt x="78" y="197"/>
                  </a:lnTo>
                  <a:lnTo>
                    <a:pt x="79" y="196"/>
                  </a:lnTo>
                  <a:lnTo>
                    <a:pt x="80" y="196"/>
                  </a:lnTo>
                  <a:lnTo>
                    <a:pt x="81" y="196"/>
                  </a:lnTo>
                  <a:lnTo>
                    <a:pt x="83" y="195"/>
                  </a:lnTo>
                  <a:lnTo>
                    <a:pt x="84" y="195"/>
                  </a:lnTo>
                  <a:lnTo>
                    <a:pt x="84" y="196"/>
                  </a:lnTo>
                  <a:lnTo>
                    <a:pt x="85" y="196"/>
                  </a:lnTo>
                  <a:lnTo>
                    <a:pt x="85" y="197"/>
                  </a:lnTo>
                  <a:lnTo>
                    <a:pt x="86" y="198"/>
                  </a:lnTo>
                  <a:lnTo>
                    <a:pt x="87" y="198"/>
                  </a:lnTo>
                  <a:lnTo>
                    <a:pt x="88" y="199"/>
                  </a:lnTo>
                  <a:lnTo>
                    <a:pt x="89" y="199"/>
                  </a:lnTo>
                  <a:lnTo>
                    <a:pt x="91" y="201"/>
                  </a:lnTo>
                  <a:lnTo>
                    <a:pt x="91" y="202"/>
                  </a:lnTo>
                  <a:lnTo>
                    <a:pt x="91" y="203"/>
                  </a:lnTo>
                  <a:lnTo>
                    <a:pt x="91" y="204"/>
                  </a:lnTo>
                  <a:lnTo>
                    <a:pt x="89" y="205"/>
                  </a:lnTo>
                  <a:lnTo>
                    <a:pt x="89" y="204"/>
                  </a:lnTo>
                  <a:lnTo>
                    <a:pt x="88" y="204"/>
                  </a:lnTo>
                  <a:lnTo>
                    <a:pt x="88" y="205"/>
                  </a:lnTo>
                  <a:lnTo>
                    <a:pt x="89" y="205"/>
                  </a:lnTo>
                  <a:lnTo>
                    <a:pt x="91" y="206"/>
                  </a:lnTo>
                  <a:lnTo>
                    <a:pt x="92" y="204"/>
                  </a:lnTo>
                  <a:lnTo>
                    <a:pt x="93" y="205"/>
                  </a:lnTo>
                  <a:lnTo>
                    <a:pt x="92" y="206"/>
                  </a:lnTo>
                  <a:lnTo>
                    <a:pt x="92" y="207"/>
                  </a:lnTo>
                  <a:lnTo>
                    <a:pt x="92" y="209"/>
                  </a:lnTo>
                  <a:lnTo>
                    <a:pt x="93" y="210"/>
                  </a:lnTo>
                  <a:lnTo>
                    <a:pt x="94" y="210"/>
                  </a:lnTo>
                  <a:lnTo>
                    <a:pt x="94" y="211"/>
                  </a:lnTo>
                  <a:lnTo>
                    <a:pt x="94" y="212"/>
                  </a:lnTo>
                  <a:lnTo>
                    <a:pt x="95" y="212"/>
                  </a:lnTo>
                  <a:lnTo>
                    <a:pt x="96" y="214"/>
                  </a:lnTo>
                  <a:lnTo>
                    <a:pt x="96" y="215"/>
                  </a:lnTo>
                  <a:lnTo>
                    <a:pt x="95" y="215"/>
                  </a:lnTo>
                  <a:lnTo>
                    <a:pt x="96" y="216"/>
                  </a:lnTo>
                  <a:lnTo>
                    <a:pt x="96" y="218"/>
                  </a:lnTo>
                  <a:lnTo>
                    <a:pt x="96" y="216"/>
                  </a:lnTo>
                  <a:lnTo>
                    <a:pt x="96" y="218"/>
                  </a:lnTo>
                  <a:lnTo>
                    <a:pt x="97" y="218"/>
                  </a:lnTo>
                  <a:lnTo>
                    <a:pt x="97" y="219"/>
                  </a:lnTo>
                  <a:lnTo>
                    <a:pt x="96" y="219"/>
                  </a:lnTo>
                  <a:lnTo>
                    <a:pt x="96" y="219"/>
                  </a:lnTo>
                  <a:lnTo>
                    <a:pt x="96" y="219"/>
                  </a:lnTo>
                  <a:lnTo>
                    <a:pt x="97" y="219"/>
                  </a:lnTo>
                  <a:lnTo>
                    <a:pt x="96" y="220"/>
                  </a:lnTo>
                  <a:lnTo>
                    <a:pt x="96" y="221"/>
                  </a:lnTo>
                  <a:lnTo>
                    <a:pt x="96" y="222"/>
                  </a:lnTo>
                  <a:lnTo>
                    <a:pt x="97" y="222"/>
                  </a:lnTo>
                  <a:lnTo>
                    <a:pt x="98" y="222"/>
                  </a:lnTo>
                  <a:lnTo>
                    <a:pt x="98" y="223"/>
                  </a:lnTo>
                  <a:lnTo>
                    <a:pt x="98" y="224"/>
                  </a:lnTo>
                  <a:lnTo>
                    <a:pt x="98" y="226"/>
                  </a:lnTo>
                  <a:lnTo>
                    <a:pt x="100" y="226"/>
                  </a:lnTo>
                  <a:lnTo>
                    <a:pt x="100" y="227"/>
                  </a:lnTo>
                  <a:lnTo>
                    <a:pt x="101" y="227"/>
                  </a:lnTo>
                  <a:lnTo>
                    <a:pt x="102" y="227"/>
                  </a:lnTo>
                  <a:lnTo>
                    <a:pt x="103" y="226"/>
                  </a:lnTo>
                  <a:lnTo>
                    <a:pt x="103" y="224"/>
                  </a:lnTo>
                  <a:lnTo>
                    <a:pt x="104" y="224"/>
                  </a:lnTo>
                  <a:lnTo>
                    <a:pt x="104" y="223"/>
                  </a:lnTo>
                  <a:lnTo>
                    <a:pt x="104" y="222"/>
                  </a:lnTo>
                  <a:lnTo>
                    <a:pt x="103" y="221"/>
                  </a:lnTo>
                  <a:lnTo>
                    <a:pt x="103" y="220"/>
                  </a:lnTo>
                  <a:lnTo>
                    <a:pt x="103" y="219"/>
                  </a:lnTo>
                  <a:lnTo>
                    <a:pt x="102" y="219"/>
                  </a:lnTo>
                  <a:lnTo>
                    <a:pt x="103" y="219"/>
                  </a:lnTo>
                  <a:lnTo>
                    <a:pt x="103" y="219"/>
                  </a:lnTo>
                  <a:lnTo>
                    <a:pt x="103" y="219"/>
                  </a:lnTo>
                  <a:lnTo>
                    <a:pt x="102" y="219"/>
                  </a:lnTo>
                  <a:lnTo>
                    <a:pt x="102" y="218"/>
                  </a:lnTo>
                  <a:lnTo>
                    <a:pt x="102" y="216"/>
                  </a:lnTo>
                  <a:lnTo>
                    <a:pt x="102" y="215"/>
                  </a:lnTo>
                  <a:lnTo>
                    <a:pt x="101" y="215"/>
                  </a:lnTo>
                  <a:lnTo>
                    <a:pt x="100" y="215"/>
                  </a:lnTo>
                  <a:lnTo>
                    <a:pt x="100" y="214"/>
                  </a:lnTo>
                  <a:lnTo>
                    <a:pt x="100" y="213"/>
                  </a:lnTo>
                  <a:lnTo>
                    <a:pt x="102" y="212"/>
                  </a:lnTo>
                  <a:lnTo>
                    <a:pt x="100" y="213"/>
                  </a:lnTo>
                  <a:lnTo>
                    <a:pt x="98" y="213"/>
                  </a:lnTo>
                  <a:lnTo>
                    <a:pt x="98" y="212"/>
                  </a:lnTo>
                  <a:lnTo>
                    <a:pt x="98" y="211"/>
                  </a:lnTo>
                  <a:lnTo>
                    <a:pt x="100" y="211"/>
                  </a:lnTo>
                  <a:lnTo>
                    <a:pt x="100" y="210"/>
                  </a:lnTo>
                  <a:lnTo>
                    <a:pt x="98" y="209"/>
                  </a:lnTo>
                  <a:lnTo>
                    <a:pt x="98" y="207"/>
                  </a:lnTo>
                  <a:lnTo>
                    <a:pt x="100" y="206"/>
                  </a:lnTo>
                  <a:lnTo>
                    <a:pt x="98" y="206"/>
                  </a:lnTo>
                  <a:lnTo>
                    <a:pt x="98" y="205"/>
                  </a:lnTo>
                  <a:lnTo>
                    <a:pt x="97" y="203"/>
                  </a:lnTo>
                  <a:lnTo>
                    <a:pt x="96" y="204"/>
                  </a:lnTo>
                  <a:lnTo>
                    <a:pt x="96" y="203"/>
                  </a:lnTo>
                  <a:lnTo>
                    <a:pt x="96" y="203"/>
                  </a:lnTo>
                  <a:lnTo>
                    <a:pt x="96" y="202"/>
                  </a:lnTo>
                  <a:lnTo>
                    <a:pt x="95" y="202"/>
                  </a:lnTo>
                  <a:lnTo>
                    <a:pt x="94" y="202"/>
                  </a:lnTo>
                  <a:lnTo>
                    <a:pt x="94" y="201"/>
                  </a:lnTo>
                  <a:lnTo>
                    <a:pt x="93" y="201"/>
                  </a:lnTo>
                  <a:lnTo>
                    <a:pt x="91" y="199"/>
                  </a:lnTo>
                  <a:lnTo>
                    <a:pt x="92" y="198"/>
                  </a:lnTo>
                  <a:lnTo>
                    <a:pt x="91" y="198"/>
                  </a:lnTo>
                  <a:lnTo>
                    <a:pt x="89" y="198"/>
                  </a:lnTo>
                  <a:lnTo>
                    <a:pt x="89" y="197"/>
                  </a:lnTo>
                  <a:lnTo>
                    <a:pt x="88" y="197"/>
                  </a:lnTo>
                  <a:lnTo>
                    <a:pt x="88" y="196"/>
                  </a:lnTo>
                  <a:lnTo>
                    <a:pt x="87" y="196"/>
                  </a:lnTo>
                  <a:lnTo>
                    <a:pt x="87" y="195"/>
                  </a:lnTo>
                  <a:lnTo>
                    <a:pt x="88" y="195"/>
                  </a:lnTo>
                  <a:lnTo>
                    <a:pt x="88" y="194"/>
                  </a:lnTo>
                  <a:lnTo>
                    <a:pt x="88" y="193"/>
                  </a:lnTo>
                  <a:lnTo>
                    <a:pt x="87" y="193"/>
                  </a:lnTo>
                  <a:lnTo>
                    <a:pt x="86" y="193"/>
                  </a:lnTo>
                  <a:lnTo>
                    <a:pt x="86" y="191"/>
                  </a:lnTo>
                  <a:lnTo>
                    <a:pt x="85" y="193"/>
                  </a:lnTo>
                  <a:lnTo>
                    <a:pt x="84" y="193"/>
                  </a:lnTo>
                  <a:lnTo>
                    <a:pt x="85" y="193"/>
                  </a:lnTo>
                  <a:lnTo>
                    <a:pt x="84" y="193"/>
                  </a:lnTo>
                  <a:lnTo>
                    <a:pt x="83" y="193"/>
                  </a:lnTo>
                  <a:lnTo>
                    <a:pt x="80" y="193"/>
                  </a:lnTo>
                  <a:lnTo>
                    <a:pt x="79" y="193"/>
                  </a:lnTo>
                  <a:lnTo>
                    <a:pt x="81" y="193"/>
                  </a:lnTo>
                  <a:lnTo>
                    <a:pt x="83" y="193"/>
                  </a:lnTo>
                  <a:lnTo>
                    <a:pt x="83" y="191"/>
                  </a:lnTo>
                  <a:lnTo>
                    <a:pt x="80" y="191"/>
                  </a:lnTo>
                  <a:lnTo>
                    <a:pt x="79" y="191"/>
                  </a:lnTo>
                  <a:lnTo>
                    <a:pt x="80" y="191"/>
                  </a:lnTo>
                  <a:lnTo>
                    <a:pt x="81" y="190"/>
                  </a:lnTo>
                  <a:lnTo>
                    <a:pt x="80" y="189"/>
                  </a:lnTo>
                  <a:lnTo>
                    <a:pt x="80" y="190"/>
                  </a:lnTo>
                  <a:lnTo>
                    <a:pt x="79" y="191"/>
                  </a:lnTo>
                  <a:lnTo>
                    <a:pt x="79" y="194"/>
                  </a:lnTo>
                  <a:lnTo>
                    <a:pt x="78" y="194"/>
                  </a:lnTo>
                  <a:lnTo>
                    <a:pt x="77" y="193"/>
                  </a:lnTo>
                  <a:lnTo>
                    <a:pt x="77" y="194"/>
                  </a:lnTo>
                  <a:lnTo>
                    <a:pt x="78" y="195"/>
                  </a:lnTo>
                  <a:lnTo>
                    <a:pt x="78" y="194"/>
                  </a:lnTo>
                  <a:lnTo>
                    <a:pt x="78" y="195"/>
                  </a:lnTo>
                  <a:lnTo>
                    <a:pt x="77" y="196"/>
                  </a:lnTo>
                  <a:lnTo>
                    <a:pt x="76" y="197"/>
                  </a:lnTo>
                  <a:lnTo>
                    <a:pt x="75" y="197"/>
                  </a:lnTo>
                  <a:lnTo>
                    <a:pt x="76" y="197"/>
                  </a:lnTo>
                  <a:lnTo>
                    <a:pt x="77" y="195"/>
                  </a:lnTo>
                  <a:lnTo>
                    <a:pt x="77" y="194"/>
                  </a:lnTo>
                  <a:lnTo>
                    <a:pt x="76" y="195"/>
                  </a:lnTo>
                  <a:lnTo>
                    <a:pt x="75" y="195"/>
                  </a:lnTo>
                  <a:lnTo>
                    <a:pt x="75" y="196"/>
                  </a:lnTo>
                  <a:lnTo>
                    <a:pt x="75" y="197"/>
                  </a:lnTo>
                  <a:lnTo>
                    <a:pt x="75" y="198"/>
                  </a:lnTo>
                  <a:lnTo>
                    <a:pt x="75" y="199"/>
                  </a:lnTo>
                  <a:lnTo>
                    <a:pt x="74" y="201"/>
                  </a:lnTo>
                  <a:lnTo>
                    <a:pt x="75" y="203"/>
                  </a:lnTo>
                  <a:lnTo>
                    <a:pt x="75" y="204"/>
                  </a:lnTo>
                  <a:lnTo>
                    <a:pt x="75" y="205"/>
                  </a:lnTo>
                  <a:lnTo>
                    <a:pt x="75" y="206"/>
                  </a:lnTo>
                  <a:lnTo>
                    <a:pt x="75" y="207"/>
                  </a:lnTo>
                  <a:lnTo>
                    <a:pt x="75" y="209"/>
                  </a:lnTo>
                  <a:lnTo>
                    <a:pt x="74" y="209"/>
                  </a:lnTo>
                  <a:lnTo>
                    <a:pt x="72" y="207"/>
                  </a:lnTo>
                  <a:lnTo>
                    <a:pt x="72" y="206"/>
                  </a:lnTo>
                  <a:lnTo>
                    <a:pt x="72" y="205"/>
                  </a:lnTo>
                  <a:lnTo>
                    <a:pt x="72" y="204"/>
                  </a:lnTo>
                  <a:lnTo>
                    <a:pt x="71" y="204"/>
                  </a:lnTo>
                  <a:lnTo>
                    <a:pt x="71" y="203"/>
                  </a:lnTo>
                  <a:lnTo>
                    <a:pt x="71" y="202"/>
                  </a:lnTo>
                  <a:lnTo>
                    <a:pt x="71" y="201"/>
                  </a:lnTo>
                  <a:lnTo>
                    <a:pt x="70" y="199"/>
                  </a:lnTo>
                  <a:lnTo>
                    <a:pt x="70" y="198"/>
                  </a:lnTo>
                  <a:lnTo>
                    <a:pt x="70" y="197"/>
                  </a:lnTo>
                  <a:lnTo>
                    <a:pt x="70" y="196"/>
                  </a:lnTo>
                  <a:lnTo>
                    <a:pt x="70" y="195"/>
                  </a:lnTo>
                  <a:lnTo>
                    <a:pt x="70" y="194"/>
                  </a:lnTo>
                  <a:lnTo>
                    <a:pt x="70" y="193"/>
                  </a:lnTo>
                  <a:lnTo>
                    <a:pt x="70" y="191"/>
                  </a:lnTo>
                  <a:lnTo>
                    <a:pt x="70" y="191"/>
                  </a:lnTo>
                  <a:lnTo>
                    <a:pt x="70" y="190"/>
                  </a:lnTo>
                  <a:lnTo>
                    <a:pt x="70" y="189"/>
                  </a:lnTo>
                  <a:lnTo>
                    <a:pt x="70" y="188"/>
                  </a:lnTo>
                  <a:lnTo>
                    <a:pt x="71" y="188"/>
                  </a:lnTo>
                  <a:lnTo>
                    <a:pt x="71" y="186"/>
                  </a:lnTo>
                  <a:lnTo>
                    <a:pt x="74" y="186"/>
                  </a:lnTo>
                  <a:lnTo>
                    <a:pt x="72" y="186"/>
                  </a:lnTo>
                  <a:lnTo>
                    <a:pt x="74" y="185"/>
                  </a:lnTo>
                  <a:lnTo>
                    <a:pt x="75" y="185"/>
                  </a:lnTo>
                  <a:lnTo>
                    <a:pt x="75" y="184"/>
                  </a:lnTo>
                  <a:lnTo>
                    <a:pt x="74" y="184"/>
                  </a:lnTo>
                  <a:lnTo>
                    <a:pt x="74" y="182"/>
                  </a:lnTo>
                  <a:lnTo>
                    <a:pt x="75" y="182"/>
                  </a:lnTo>
                  <a:lnTo>
                    <a:pt x="75" y="184"/>
                  </a:lnTo>
                  <a:lnTo>
                    <a:pt x="75" y="182"/>
                  </a:lnTo>
                  <a:lnTo>
                    <a:pt x="76" y="182"/>
                  </a:lnTo>
                  <a:lnTo>
                    <a:pt x="76" y="184"/>
                  </a:lnTo>
                  <a:lnTo>
                    <a:pt x="76" y="182"/>
                  </a:lnTo>
                  <a:lnTo>
                    <a:pt x="76" y="184"/>
                  </a:lnTo>
                  <a:lnTo>
                    <a:pt x="77" y="184"/>
                  </a:lnTo>
                  <a:lnTo>
                    <a:pt x="77" y="182"/>
                  </a:lnTo>
                  <a:lnTo>
                    <a:pt x="78" y="184"/>
                  </a:lnTo>
                  <a:lnTo>
                    <a:pt x="79" y="184"/>
                  </a:lnTo>
                  <a:lnTo>
                    <a:pt x="80" y="182"/>
                  </a:lnTo>
                  <a:lnTo>
                    <a:pt x="80" y="181"/>
                  </a:lnTo>
                  <a:lnTo>
                    <a:pt x="80" y="180"/>
                  </a:lnTo>
                  <a:lnTo>
                    <a:pt x="80" y="179"/>
                  </a:lnTo>
                  <a:lnTo>
                    <a:pt x="80" y="178"/>
                  </a:lnTo>
                  <a:lnTo>
                    <a:pt x="80" y="177"/>
                  </a:lnTo>
                  <a:lnTo>
                    <a:pt x="80" y="176"/>
                  </a:lnTo>
                  <a:lnTo>
                    <a:pt x="79" y="176"/>
                  </a:lnTo>
                  <a:lnTo>
                    <a:pt x="80" y="176"/>
                  </a:lnTo>
                  <a:lnTo>
                    <a:pt x="80" y="177"/>
                  </a:lnTo>
                  <a:lnTo>
                    <a:pt x="79" y="177"/>
                  </a:lnTo>
                  <a:lnTo>
                    <a:pt x="78" y="177"/>
                  </a:lnTo>
                  <a:lnTo>
                    <a:pt x="78" y="176"/>
                  </a:lnTo>
                  <a:lnTo>
                    <a:pt x="78" y="177"/>
                  </a:lnTo>
                  <a:lnTo>
                    <a:pt x="77" y="177"/>
                  </a:lnTo>
                  <a:lnTo>
                    <a:pt x="77" y="176"/>
                  </a:lnTo>
                  <a:lnTo>
                    <a:pt x="76" y="176"/>
                  </a:lnTo>
                  <a:lnTo>
                    <a:pt x="76" y="177"/>
                  </a:lnTo>
                  <a:lnTo>
                    <a:pt x="76" y="178"/>
                  </a:lnTo>
                  <a:lnTo>
                    <a:pt x="76" y="179"/>
                  </a:lnTo>
                  <a:lnTo>
                    <a:pt x="75" y="180"/>
                  </a:lnTo>
                  <a:lnTo>
                    <a:pt x="74" y="179"/>
                  </a:lnTo>
                  <a:lnTo>
                    <a:pt x="74" y="178"/>
                  </a:lnTo>
                  <a:lnTo>
                    <a:pt x="74" y="177"/>
                  </a:lnTo>
                  <a:lnTo>
                    <a:pt x="72" y="177"/>
                  </a:lnTo>
                  <a:lnTo>
                    <a:pt x="71" y="177"/>
                  </a:lnTo>
                  <a:lnTo>
                    <a:pt x="71" y="178"/>
                  </a:lnTo>
                  <a:lnTo>
                    <a:pt x="71" y="179"/>
                  </a:lnTo>
                  <a:lnTo>
                    <a:pt x="71" y="178"/>
                  </a:lnTo>
                  <a:lnTo>
                    <a:pt x="72" y="178"/>
                  </a:lnTo>
                  <a:lnTo>
                    <a:pt x="72" y="179"/>
                  </a:lnTo>
                  <a:lnTo>
                    <a:pt x="71" y="179"/>
                  </a:lnTo>
                  <a:lnTo>
                    <a:pt x="71" y="180"/>
                  </a:lnTo>
                  <a:lnTo>
                    <a:pt x="72" y="180"/>
                  </a:lnTo>
                  <a:lnTo>
                    <a:pt x="71" y="180"/>
                  </a:lnTo>
                  <a:lnTo>
                    <a:pt x="71" y="181"/>
                  </a:lnTo>
                  <a:lnTo>
                    <a:pt x="72" y="181"/>
                  </a:lnTo>
                  <a:lnTo>
                    <a:pt x="74" y="182"/>
                  </a:lnTo>
                  <a:lnTo>
                    <a:pt x="72" y="184"/>
                  </a:lnTo>
                  <a:lnTo>
                    <a:pt x="72" y="182"/>
                  </a:lnTo>
                  <a:lnTo>
                    <a:pt x="71" y="184"/>
                  </a:lnTo>
                  <a:lnTo>
                    <a:pt x="72" y="185"/>
                  </a:lnTo>
                  <a:lnTo>
                    <a:pt x="71" y="185"/>
                  </a:lnTo>
                  <a:lnTo>
                    <a:pt x="71" y="184"/>
                  </a:lnTo>
                  <a:lnTo>
                    <a:pt x="71" y="182"/>
                  </a:lnTo>
                  <a:lnTo>
                    <a:pt x="71" y="181"/>
                  </a:lnTo>
                  <a:lnTo>
                    <a:pt x="71" y="180"/>
                  </a:lnTo>
                  <a:lnTo>
                    <a:pt x="71" y="179"/>
                  </a:lnTo>
                  <a:lnTo>
                    <a:pt x="71" y="178"/>
                  </a:lnTo>
                  <a:lnTo>
                    <a:pt x="70" y="178"/>
                  </a:lnTo>
                  <a:lnTo>
                    <a:pt x="70" y="177"/>
                  </a:lnTo>
                  <a:lnTo>
                    <a:pt x="70" y="176"/>
                  </a:lnTo>
                  <a:lnTo>
                    <a:pt x="70" y="174"/>
                  </a:lnTo>
                  <a:lnTo>
                    <a:pt x="69" y="174"/>
                  </a:lnTo>
                  <a:lnTo>
                    <a:pt x="69" y="173"/>
                  </a:lnTo>
                  <a:lnTo>
                    <a:pt x="69" y="172"/>
                  </a:lnTo>
                  <a:lnTo>
                    <a:pt x="69" y="172"/>
                  </a:lnTo>
                  <a:lnTo>
                    <a:pt x="69" y="171"/>
                  </a:lnTo>
                  <a:lnTo>
                    <a:pt x="68" y="171"/>
                  </a:lnTo>
                  <a:lnTo>
                    <a:pt x="68" y="170"/>
                  </a:lnTo>
                  <a:lnTo>
                    <a:pt x="67" y="170"/>
                  </a:lnTo>
                  <a:lnTo>
                    <a:pt x="67" y="169"/>
                  </a:lnTo>
                  <a:lnTo>
                    <a:pt x="66" y="169"/>
                  </a:lnTo>
                  <a:lnTo>
                    <a:pt x="67" y="168"/>
                  </a:lnTo>
                  <a:lnTo>
                    <a:pt x="66" y="167"/>
                  </a:lnTo>
                  <a:lnTo>
                    <a:pt x="66" y="165"/>
                  </a:lnTo>
                  <a:lnTo>
                    <a:pt x="66" y="164"/>
                  </a:lnTo>
                  <a:lnTo>
                    <a:pt x="66" y="164"/>
                  </a:lnTo>
                  <a:lnTo>
                    <a:pt x="67" y="164"/>
                  </a:lnTo>
                  <a:lnTo>
                    <a:pt x="67" y="163"/>
                  </a:lnTo>
                  <a:lnTo>
                    <a:pt x="68" y="163"/>
                  </a:lnTo>
                  <a:lnTo>
                    <a:pt x="68" y="162"/>
                  </a:lnTo>
                  <a:lnTo>
                    <a:pt x="69" y="163"/>
                  </a:lnTo>
                  <a:lnTo>
                    <a:pt x="69" y="163"/>
                  </a:lnTo>
                  <a:lnTo>
                    <a:pt x="69" y="162"/>
                  </a:lnTo>
                  <a:lnTo>
                    <a:pt x="70" y="161"/>
                  </a:lnTo>
                  <a:lnTo>
                    <a:pt x="70" y="160"/>
                  </a:lnTo>
                  <a:lnTo>
                    <a:pt x="71" y="159"/>
                  </a:lnTo>
                  <a:lnTo>
                    <a:pt x="71" y="157"/>
                  </a:lnTo>
                  <a:lnTo>
                    <a:pt x="71" y="156"/>
                  </a:lnTo>
                  <a:lnTo>
                    <a:pt x="71" y="154"/>
                  </a:lnTo>
                  <a:lnTo>
                    <a:pt x="71" y="153"/>
                  </a:lnTo>
                  <a:lnTo>
                    <a:pt x="71" y="152"/>
                  </a:lnTo>
                  <a:lnTo>
                    <a:pt x="71" y="151"/>
                  </a:lnTo>
                  <a:lnTo>
                    <a:pt x="71" y="150"/>
                  </a:lnTo>
                  <a:lnTo>
                    <a:pt x="70" y="148"/>
                  </a:lnTo>
                  <a:lnTo>
                    <a:pt x="70" y="147"/>
                  </a:lnTo>
                  <a:lnTo>
                    <a:pt x="70" y="146"/>
                  </a:lnTo>
                  <a:lnTo>
                    <a:pt x="70" y="145"/>
                  </a:lnTo>
                  <a:lnTo>
                    <a:pt x="70" y="143"/>
                  </a:lnTo>
                  <a:lnTo>
                    <a:pt x="69" y="142"/>
                  </a:lnTo>
                  <a:lnTo>
                    <a:pt x="69" y="140"/>
                  </a:lnTo>
                  <a:lnTo>
                    <a:pt x="69" y="138"/>
                  </a:lnTo>
                  <a:lnTo>
                    <a:pt x="69" y="137"/>
                  </a:lnTo>
                  <a:lnTo>
                    <a:pt x="69" y="137"/>
                  </a:lnTo>
                  <a:lnTo>
                    <a:pt x="69" y="136"/>
                  </a:lnTo>
                  <a:lnTo>
                    <a:pt x="69" y="135"/>
                  </a:lnTo>
                  <a:lnTo>
                    <a:pt x="69" y="134"/>
                  </a:lnTo>
                  <a:lnTo>
                    <a:pt x="68" y="131"/>
                  </a:lnTo>
                  <a:lnTo>
                    <a:pt x="68" y="130"/>
                  </a:lnTo>
                  <a:lnTo>
                    <a:pt x="68" y="129"/>
                  </a:lnTo>
                  <a:lnTo>
                    <a:pt x="68" y="128"/>
                  </a:lnTo>
                  <a:lnTo>
                    <a:pt x="68" y="127"/>
                  </a:lnTo>
                  <a:lnTo>
                    <a:pt x="67" y="126"/>
                  </a:lnTo>
                  <a:lnTo>
                    <a:pt x="67" y="123"/>
                  </a:lnTo>
                  <a:lnTo>
                    <a:pt x="67" y="122"/>
                  </a:lnTo>
                  <a:lnTo>
                    <a:pt x="66" y="121"/>
                  </a:lnTo>
                  <a:lnTo>
                    <a:pt x="66" y="120"/>
                  </a:lnTo>
                  <a:lnTo>
                    <a:pt x="64" y="119"/>
                  </a:lnTo>
                  <a:lnTo>
                    <a:pt x="64" y="117"/>
                  </a:lnTo>
                  <a:lnTo>
                    <a:pt x="63" y="117"/>
                  </a:lnTo>
                  <a:lnTo>
                    <a:pt x="63" y="116"/>
                  </a:lnTo>
                  <a:lnTo>
                    <a:pt x="62" y="114"/>
                  </a:lnTo>
                  <a:lnTo>
                    <a:pt x="62" y="113"/>
                  </a:lnTo>
                  <a:lnTo>
                    <a:pt x="62" y="112"/>
                  </a:lnTo>
                  <a:lnTo>
                    <a:pt x="62" y="111"/>
                  </a:lnTo>
                  <a:lnTo>
                    <a:pt x="61" y="110"/>
                  </a:lnTo>
                  <a:lnTo>
                    <a:pt x="61" y="109"/>
                  </a:lnTo>
                  <a:lnTo>
                    <a:pt x="60" y="106"/>
                  </a:lnTo>
                  <a:lnTo>
                    <a:pt x="60" y="105"/>
                  </a:lnTo>
                  <a:lnTo>
                    <a:pt x="59" y="103"/>
                  </a:lnTo>
                  <a:lnTo>
                    <a:pt x="59" y="102"/>
                  </a:lnTo>
                  <a:lnTo>
                    <a:pt x="57" y="96"/>
                  </a:lnTo>
                  <a:lnTo>
                    <a:pt x="55" y="94"/>
                  </a:lnTo>
                  <a:lnTo>
                    <a:pt x="54" y="93"/>
                  </a:lnTo>
                  <a:lnTo>
                    <a:pt x="54" y="92"/>
                  </a:lnTo>
                  <a:lnTo>
                    <a:pt x="53" y="91"/>
                  </a:lnTo>
                  <a:lnTo>
                    <a:pt x="53" y="89"/>
                  </a:lnTo>
                  <a:lnTo>
                    <a:pt x="52" y="88"/>
                  </a:lnTo>
                  <a:lnTo>
                    <a:pt x="51" y="87"/>
                  </a:lnTo>
                  <a:lnTo>
                    <a:pt x="50" y="85"/>
                  </a:lnTo>
                  <a:lnTo>
                    <a:pt x="50" y="84"/>
                  </a:lnTo>
                  <a:lnTo>
                    <a:pt x="49" y="83"/>
                  </a:lnTo>
                  <a:lnTo>
                    <a:pt x="46" y="80"/>
                  </a:lnTo>
                  <a:lnTo>
                    <a:pt x="45" y="79"/>
                  </a:lnTo>
                  <a:lnTo>
                    <a:pt x="44" y="77"/>
                  </a:lnTo>
                  <a:lnTo>
                    <a:pt x="43" y="76"/>
                  </a:lnTo>
                  <a:lnTo>
                    <a:pt x="42" y="75"/>
                  </a:lnTo>
                  <a:lnTo>
                    <a:pt x="42" y="74"/>
                  </a:lnTo>
                  <a:lnTo>
                    <a:pt x="42" y="74"/>
                  </a:lnTo>
                  <a:lnTo>
                    <a:pt x="42" y="72"/>
                  </a:lnTo>
                  <a:lnTo>
                    <a:pt x="41" y="72"/>
                  </a:lnTo>
                  <a:lnTo>
                    <a:pt x="41" y="71"/>
                  </a:lnTo>
                  <a:lnTo>
                    <a:pt x="42" y="71"/>
                  </a:lnTo>
                  <a:lnTo>
                    <a:pt x="42" y="70"/>
                  </a:lnTo>
                  <a:lnTo>
                    <a:pt x="41" y="70"/>
                  </a:lnTo>
                  <a:lnTo>
                    <a:pt x="41" y="71"/>
                  </a:lnTo>
                  <a:lnTo>
                    <a:pt x="40" y="69"/>
                  </a:lnTo>
                  <a:lnTo>
                    <a:pt x="38" y="68"/>
                  </a:lnTo>
                  <a:lnTo>
                    <a:pt x="37" y="66"/>
                  </a:lnTo>
                  <a:lnTo>
                    <a:pt x="36" y="64"/>
                  </a:lnTo>
                  <a:lnTo>
                    <a:pt x="35" y="63"/>
                  </a:lnTo>
                  <a:lnTo>
                    <a:pt x="35" y="62"/>
                  </a:lnTo>
                  <a:lnTo>
                    <a:pt x="34" y="62"/>
                  </a:lnTo>
                  <a:lnTo>
                    <a:pt x="34" y="60"/>
                  </a:lnTo>
                  <a:lnTo>
                    <a:pt x="32" y="59"/>
                  </a:lnTo>
                  <a:lnTo>
                    <a:pt x="32" y="58"/>
                  </a:lnTo>
                  <a:lnTo>
                    <a:pt x="30" y="57"/>
                  </a:lnTo>
                  <a:lnTo>
                    <a:pt x="29" y="55"/>
                  </a:lnTo>
                  <a:lnTo>
                    <a:pt x="28" y="54"/>
                  </a:lnTo>
                  <a:lnTo>
                    <a:pt x="27" y="53"/>
                  </a:lnTo>
                  <a:lnTo>
                    <a:pt x="26" y="51"/>
                  </a:lnTo>
                  <a:lnTo>
                    <a:pt x="25" y="49"/>
                  </a:lnTo>
                  <a:lnTo>
                    <a:pt x="24" y="47"/>
                  </a:lnTo>
                  <a:lnTo>
                    <a:pt x="23" y="47"/>
                  </a:lnTo>
                  <a:lnTo>
                    <a:pt x="20" y="44"/>
                  </a:lnTo>
                  <a:lnTo>
                    <a:pt x="18" y="41"/>
                  </a:lnTo>
                  <a:lnTo>
                    <a:pt x="17" y="41"/>
                  </a:lnTo>
                  <a:lnTo>
                    <a:pt x="16" y="40"/>
                  </a:lnTo>
                  <a:lnTo>
                    <a:pt x="15" y="38"/>
                  </a:lnTo>
                  <a:lnTo>
                    <a:pt x="14" y="36"/>
                  </a:lnTo>
                  <a:lnTo>
                    <a:pt x="12" y="36"/>
                  </a:lnTo>
                  <a:lnTo>
                    <a:pt x="11" y="35"/>
                  </a:lnTo>
                  <a:lnTo>
                    <a:pt x="10" y="34"/>
                  </a:lnTo>
                  <a:lnTo>
                    <a:pt x="9" y="33"/>
                  </a:lnTo>
                  <a:lnTo>
                    <a:pt x="8" y="32"/>
                  </a:lnTo>
                  <a:lnTo>
                    <a:pt x="6" y="30"/>
                  </a:lnTo>
                  <a:lnTo>
                    <a:pt x="6" y="29"/>
                  </a:lnTo>
                  <a:lnTo>
                    <a:pt x="4" y="29"/>
                  </a:lnTo>
                  <a:lnTo>
                    <a:pt x="3" y="29"/>
                  </a:lnTo>
                  <a:lnTo>
                    <a:pt x="1" y="29"/>
                  </a:lnTo>
                  <a:lnTo>
                    <a:pt x="1" y="28"/>
                  </a:lnTo>
                  <a:lnTo>
                    <a:pt x="0" y="28"/>
                  </a:lnTo>
                  <a:lnTo>
                    <a:pt x="0" y="28"/>
                  </a:lnTo>
                  <a:lnTo>
                    <a:pt x="0" y="27"/>
                  </a:lnTo>
                  <a:lnTo>
                    <a:pt x="1" y="27"/>
                  </a:lnTo>
                  <a:lnTo>
                    <a:pt x="1" y="26"/>
                  </a:lnTo>
                  <a:lnTo>
                    <a:pt x="1" y="24"/>
                  </a:lnTo>
                  <a:lnTo>
                    <a:pt x="1" y="23"/>
                  </a:lnTo>
                  <a:lnTo>
                    <a:pt x="2" y="21"/>
                  </a:lnTo>
                  <a:lnTo>
                    <a:pt x="2" y="17"/>
                  </a:lnTo>
                  <a:lnTo>
                    <a:pt x="3" y="16"/>
                  </a:lnTo>
                  <a:lnTo>
                    <a:pt x="3" y="13"/>
                  </a:lnTo>
                  <a:lnTo>
                    <a:pt x="3" y="12"/>
                  </a:lnTo>
                  <a:lnTo>
                    <a:pt x="3" y="11"/>
                  </a:lnTo>
                  <a:lnTo>
                    <a:pt x="4" y="11"/>
                  </a:lnTo>
                  <a:lnTo>
                    <a:pt x="6" y="12"/>
                  </a:lnTo>
                  <a:lnTo>
                    <a:pt x="7" y="12"/>
                  </a:lnTo>
                  <a:lnTo>
                    <a:pt x="8" y="12"/>
                  </a:lnTo>
                  <a:lnTo>
                    <a:pt x="9" y="12"/>
                  </a:lnTo>
                  <a:lnTo>
                    <a:pt x="10" y="11"/>
                  </a:lnTo>
                  <a:lnTo>
                    <a:pt x="11" y="11"/>
                  </a:lnTo>
                  <a:lnTo>
                    <a:pt x="12" y="11"/>
                  </a:lnTo>
                  <a:lnTo>
                    <a:pt x="14" y="11"/>
                  </a:lnTo>
                  <a:lnTo>
                    <a:pt x="15" y="10"/>
                  </a:lnTo>
                  <a:lnTo>
                    <a:pt x="16" y="9"/>
                  </a:lnTo>
                  <a:lnTo>
                    <a:pt x="17" y="8"/>
                  </a:lnTo>
                  <a:lnTo>
                    <a:pt x="18" y="8"/>
                  </a:lnTo>
                  <a:lnTo>
                    <a:pt x="18" y="7"/>
                  </a:lnTo>
                  <a:lnTo>
                    <a:pt x="18" y="2"/>
                  </a:lnTo>
                  <a:lnTo>
                    <a:pt x="18" y="1"/>
                  </a:lnTo>
                  <a:lnTo>
                    <a:pt x="18" y="0"/>
                  </a:lnTo>
                  <a:lnTo>
                    <a:pt x="19" y="0"/>
                  </a:lnTo>
                  <a:lnTo>
                    <a:pt x="20" y="0"/>
                  </a:lnTo>
                  <a:lnTo>
                    <a:pt x="23" y="0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27" y="0"/>
                  </a:lnTo>
                  <a:lnTo>
                    <a:pt x="30" y="0"/>
                  </a:lnTo>
                  <a:lnTo>
                    <a:pt x="32" y="0"/>
                  </a:lnTo>
                  <a:lnTo>
                    <a:pt x="44" y="0"/>
                  </a:lnTo>
                  <a:lnTo>
                    <a:pt x="45" y="0"/>
                  </a:lnTo>
                  <a:lnTo>
                    <a:pt x="47" y="0"/>
                  </a:lnTo>
                  <a:lnTo>
                    <a:pt x="46" y="2"/>
                  </a:lnTo>
                  <a:lnTo>
                    <a:pt x="49" y="2"/>
                  </a:lnTo>
                  <a:lnTo>
                    <a:pt x="59" y="7"/>
                  </a:lnTo>
                  <a:lnTo>
                    <a:pt x="67" y="10"/>
                  </a:lnTo>
                  <a:lnTo>
                    <a:pt x="70" y="1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28" name="Freeform 84">
              <a:extLst>
                <a:ext uri="{FF2B5EF4-FFF2-40B4-BE49-F238E27FC236}">
                  <a16:creationId xmlns:a16="http://schemas.microsoft.com/office/drawing/2014/main" id="{2A555449-89A1-D24D-F69E-FA2CBF7C377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49600" y="2879725"/>
              <a:ext cx="846138" cy="693738"/>
            </a:xfrm>
            <a:custGeom>
              <a:avLst/>
              <a:gdLst>
                <a:gd name="T0" fmla="*/ 418 w 533"/>
                <a:gd name="T1" fmla="*/ 9 h 437"/>
                <a:gd name="T2" fmla="*/ 430 w 533"/>
                <a:gd name="T3" fmla="*/ 23 h 437"/>
                <a:gd name="T4" fmla="*/ 443 w 533"/>
                <a:gd name="T5" fmla="*/ 26 h 437"/>
                <a:gd name="T6" fmla="*/ 448 w 533"/>
                <a:gd name="T7" fmla="*/ 43 h 437"/>
                <a:gd name="T8" fmla="*/ 448 w 533"/>
                <a:gd name="T9" fmla="*/ 60 h 437"/>
                <a:gd name="T10" fmla="*/ 457 w 533"/>
                <a:gd name="T11" fmla="*/ 69 h 437"/>
                <a:gd name="T12" fmla="*/ 469 w 533"/>
                <a:gd name="T13" fmla="*/ 83 h 437"/>
                <a:gd name="T14" fmla="*/ 468 w 533"/>
                <a:gd name="T15" fmla="*/ 99 h 437"/>
                <a:gd name="T16" fmla="*/ 473 w 533"/>
                <a:gd name="T17" fmla="*/ 117 h 437"/>
                <a:gd name="T18" fmla="*/ 490 w 533"/>
                <a:gd name="T19" fmla="*/ 124 h 437"/>
                <a:gd name="T20" fmla="*/ 506 w 533"/>
                <a:gd name="T21" fmla="*/ 132 h 437"/>
                <a:gd name="T22" fmla="*/ 516 w 533"/>
                <a:gd name="T23" fmla="*/ 143 h 437"/>
                <a:gd name="T24" fmla="*/ 523 w 533"/>
                <a:gd name="T25" fmla="*/ 160 h 437"/>
                <a:gd name="T26" fmla="*/ 532 w 533"/>
                <a:gd name="T27" fmla="*/ 178 h 437"/>
                <a:gd name="T28" fmla="*/ 531 w 533"/>
                <a:gd name="T29" fmla="*/ 196 h 437"/>
                <a:gd name="T30" fmla="*/ 530 w 533"/>
                <a:gd name="T31" fmla="*/ 212 h 437"/>
                <a:gd name="T32" fmla="*/ 404 w 533"/>
                <a:gd name="T33" fmla="*/ 227 h 437"/>
                <a:gd name="T34" fmla="*/ 289 w 533"/>
                <a:gd name="T35" fmla="*/ 279 h 437"/>
                <a:gd name="T36" fmla="*/ 253 w 533"/>
                <a:gd name="T37" fmla="*/ 304 h 437"/>
                <a:gd name="T38" fmla="*/ 200 w 533"/>
                <a:gd name="T39" fmla="*/ 311 h 437"/>
                <a:gd name="T40" fmla="*/ 177 w 533"/>
                <a:gd name="T41" fmla="*/ 389 h 437"/>
                <a:gd name="T42" fmla="*/ 151 w 533"/>
                <a:gd name="T43" fmla="*/ 414 h 437"/>
                <a:gd name="T44" fmla="*/ 122 w 533"/>
                <a:gd name="T45" fmla="*/ 433 h 437"/>
                <a:gd name="T46" fmla="*/ 108 w 533"/>
                <a:gd name="T47" fmla="*/ 421 h 437"/>
                <a:gd name="T48" fmla="*/ 95 w 533"/>
                <a:gd name="T49" fmla="*/ 415 h 437"/>
                <a:gd name="T50" fmla="*/ 84 w 533"/>
                <a:gd name="T51" fmla="*/ 407 h 437"/>
                <a:gd name="T52" fmla="*/ 71 w 533"/>
                <a:gd name="T53" fmla="*/ 397 h 437"/>
                <a:gd name="T54" fmla="*/ 60 w 533"/>
                <a:gd name="T55" fmla="*/ 387 h 437"/>
                <a:gd name="T56" fmla="*/ 53 w 533"/>
                <a:gd name="T57" fmla="*/ 374 h 437"/>
                <a:gd name="T58" fmla="*/ 61 w 533"/>
                <a:gd name="T59" fmla="*/ 361 h 437"/>
                <a:gd name="T60" fmla="*/ 52 w 533"/>
                <a:gd name="T61" fmla="*/ 347 h 437"/>
                <a:gd name="T62" fmla="*/ 53 w 533"/>
                <a:gd name="T63" fmla="*/ 332 h 437"/>
                <a:gd name="T64" fmla="*/ 68 w 533"/>
                <a:gd name="T65" fmla="*/ 325 h 437"/>
                <a:gd name="T66" fmla="*/ 56 w 533"/>
                <a:gd name="T67" fmla="*/ 166 h 437"/>
                <a:gd name="T68" fmla="*/ 85 w 533"/>
                <a:gd name="T69" fmla="*/ 152 h 437"/>
                <a:gd name="T70" fmla="*/ 93 w 533"/>
                <a:gd name="T71" fmla="*/ 170 h 437"/>
                <a:gd name="T72" fmla="*/ 95 w 533"/>
                <a:gd name="T73" fmla="*/ 181 h 437"/>
                <a:gd name="T74" fmla="*/ 104 w 533"/>
                <a:gd name="T75" fmla="*/ 195 h 437"/>
                <a:gd name="T76" fmla="*/ 114 w 533"/>
                <a:gd name="T77" fmla="*/ 205 h 437"/>
                <a:gd name="T78" fmla="*/ 121 w 533"/>
                <a:gd name="T79" fmla="*/ 208 h 437"/>
                <a:gd name="T80" fmla="*/ 131 w 533"/>
                <a:gd name="T81" fmla="*/ 212 h 437"/>
                <a:gd name="T82" fmla="*/ 140 w 533"/>
                <a:gd name="T83" fmla="*/ 213 h 437"/>
                <a:gd name="T84" fmla="*/ 154 w 533"/>
                <a:gd name="T85" fmla="*/ 211 h 437"/>
                <a:gd name="T86" fmla="*/ 168 w 533"/>
                <a:gd name="T87" fmla="*/ 202 h 437"/>
                <a:gd name="T88" fmla="*/ 188 w 533"/>
                <a:gd name="T89" fmla="*/ 201 h 437"/>
                <a:gd name="T90" fmla="*/ 205 w 533"/>
                <a:gd name="T91" fmla="*/ 196 h 437"/>
                <a:gd name="T92" fmla="*/ 219 w 533"/>
                <a:gd name="T93" fmla="*/ 192 h 437"/>
                <a:gd name="T94" fmla="*/ 232 w 533"/>
                <a:gd name="T95" fmla="*/ 188 h 437"/>
                <a:gd name="T96" fmla="*/ 243 w 533"/>
                <a:gd name="T97" fmla="*/ 174 h 437"/>
                <a:gd name="T98" fmla="*/ 251 w 533"/>
                <a:gd name="T99" fmla="*/ 155 h 437"/>
                <a:gd name="T100" fmla="*/ 264 w 533"/>
                <a:gd name="T101" fmla="*/ 143 h 437"/>
                <a:gd name="T102" fmla="*/ 273 w 533"/>
                <a:gd name="T103" fmla="*/ 139 h 437"/>
                <a:gd name="T104" fmla="*/ 285 w 533"/>
                <a:gd name="T105" fmla="*/ 129 h 437"/>
                <a:gd name="T106" fmla="*/ 285 w 533"/>
                <a:gd name="T107" fmla="*/ 116 h 437"/>
                <a:gd name="T108" fmla="*/ 299 w 533"/>
                <a:gd name="T109" fmla="*/ 120 h 437"/>
                <a:gd name="T110" fmla="*/ 305 w 533"/>
                <a:gd name="T111" fmla="*/ 116 h 437"/>
                <a:gd name="T112" fmla="*/ 320 w 533"/>
                <a:gd name="T113" fmla="*/ 113 h 437"/>
                <a:gd name="T114" fmla="*/ 332 w 533"/>
                <a:gd name="T115" fmla="*/ 99 h 437"/>
                <a:gd name="T116" fmla="*/ 332 w 533"/>
                <a:gd name="T117" fmla="*/ 79 h 437"/>
                <a:gd name="T118" fmla="*/ 334 w 533"/>
                <a:gd name="T119" fmla="*/ 66 h 437"/>
                <a:gd name="T120" fmla="*/ 360 w 533"/>
                <a:gd name="T121" fmla="*/ 36 h 437"/>
                <a:gd name="T122" fmla="*/ 401 w 533"/>
                <a:gd name="T123" fmla="*/ 5 h 4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533" h="437">
                  <a:moveTo>
                    <a:pt x="403" y="5"/>
                  </a:moveTo>
                  <a:lnTo>
                    <a:pt x="404" y="5"/>
                  </a:lnTo>
                  <a:lnTo>
                    <a:pt x="404" y="6"/>
                  </a:lnTo>
                  <a:lnTo>
                    <a:pt x="405" y="6"/>
                  </a:lnTo>
                  <a:lnTo>
                    <a:pt x="405" y="7"/>
                  </a:lnTo>
                  <a:lnTo>
                    <a:pt x="407" y="8"/>
                  </a:lnTo>
                  <a:lnTo>
                    <a:pt x="407" y="7"/>
                  </a:lnTo>
                  <a:lnTo>
                    <a:pt x="408" y="7"/>
                  </a:lnTo>
                  <a:lnTo>
                    <a:pt x="408" y="7"/>
                  </a:lnTo>
                  <a:lnTo>
                    <a:pt x="409" y="6"/>
                  </a:lnTo>
                  <a:lnTo>
                    <a:pt x="410" y="6"/>
                  </a:lnTo>
                  <a:lnTo>
                    <a:pt x="411" y="6"/>
                  </a:lnTo>
                  <a:lnTo>
                    <a:pt x="412" y="6"/>
                  </a:lnTo>
                  <a:lnTo>
                    <a:pt x="412" y="7"/>
                  </a:lnTo>
                  <a:lnTo>
                    <a:pt x="412" y="8"/>
                  </a:lnTo>
                  <a:lnTo>
                    <a:pt x="413" y="8"/>
                  </a:lnTo>
                  <a:lnTo>
                    <a:pt x="414" y="9"/>
                  </a:lnTo>
                  <a:lnTo>
                    <a:pt x="416" y="10"/>
                  </a:lnTo>
                  <a:lnTo>
                    <a:pt x="417" y="9"/>
                  </a:lnTo>
                  <a:lnTo>
                    <a:pt x="418" y="9"/>
                  </a:lnTo>
                  <a:lnTo>
                    <a:pt x="418" y="10"/>
                  </a:lnTo>
                  <a:lnTo>
                    <a:pt x="419" y="11"/>
                  </a:lnTo>
                  <a:lnTo>
                    <a:pt x="419" y="12"/>
                  </a:lnTo>
                  <a:lnTo>
                    <a:pt x="420" y="12"/>
                  </a:lnTo>
                  <a:lnTo>
                    <a:pt x="420" y="14"/>
                  </a:lnTo>
                  <a:lnTo>
                    <a:pt x="421" y="15"/>
                  </a:lnTo>
                  <a:lnTo>
                    <a:pt x="421" y="16"/>
                  </a:lnTo>
                  <a:lnTo>
                    <a:pt x="422" y="16"/>
                  </a:lnTo>
                  <a:lnTo>
                    <a:pt x="423" y="16"/>
                  </a:lnTo>
                  <a:lnTo>
                    <a:pt x="423" y="17"/>
                  </a:lnTo>
                  <a:lnTo>
                    <a:pt x="425" y="17"/>
                  </a:lnTo>
                  <a:lnTo>
                    <a:pt x="425" y="17"/>
                  </a:lnTo>
                  <a:lnTo>
                    <a:pt x="426" y="18"/>
                  </a:lnTo>
                  <a:lnTo>
                    <a:pt x="426" y="19"/>
                  </a:lnTo>
                  <a:lnTo>
                    <a:pt x="427" y="20"/>
                  </a:lnTo>
                  <a:lnTo>
                    <a:pt x="428" y="20"/>
                  </a:lnTo>
                  <a:lnTo>
                    <a:pt x="429" y="20"/>
                  </a:lnTo>
                  <a:lnTo>
                    <a:pt x="429" y="22"/>
                  </a:lnTo>
                  <a:lnTo>
                    <a:pt x="430" y="22"/>
                  </a:lnTo>
                  <a:lnTo>
                    <a:pt x="430" y="23"/>
                  </a:lnTo>
                  <a:lnTo>
                    <a:pt x="430" y="24"/>
                  </a:lnTo>
                  <a:lnTo>
                    <a:pt x="430" y="25"/>
                  </a:lnTo>
                  <a:lnTo>
                    <a:pt x="430" y="26"/>
                  </a:lnTo>
                  <a:lnTo>
                    <a:pt x="431" y="27"/>
                  </a:lnTo>
                  <a:lnTo>
                    <a:pt x="431" y="28"/>
                  </a:lnTo>
                  <a:lnTo>
                    <a:pt x="433" y="28"/>
                  </a:lnTo>
                  <a:lnTo>
                    <a:pt x="434" y="27"/>
                  </a:lnTo>
                  <a:lnTo>
                    <a:pt x="435" y="27"/>
                  </a:lnTo>
                  <a:lnTo>
                    <a:pt x="435" y="27"/>
                  </a:lnTo>
                  <a:lnTo>
                    <a:pt x="436" y="27"/>
                  </a:lnTo>
                  <a:lnTo>
                    <a:pt x="437" y="27"/>
                  </a:lnTo>
                  <a:lnTo>
                    <a:pt x="437" y="26"/>
                  </a:lnTo>
                  <a:lnTo>
                    <a:pt x="438" y="26"/>
                  </a:lnTo>
                  <a:lnTo>
                    <a:pt x="439" y="25"/>
                  </a:lnTo>
                  <a:lnTo>
                    <a:pt x="439" y="26"/>
                  </a:lnTo>
                  <a:lnTo>
                    <a:pt x="440" y="26"/>
                  </a:lnTo>
                  <a:lnTo>
                    <a:pt x="440" y="25"/>
                  </a:lnTo>
                  <a:lnTo>
                    <a:pt x="442" y="25"/>
                  </a:lnTo>
                  <a:lnTo>
                    <a:pt x="443" y="25"/>
                  </a:lnTo>
                  <a:lnTo>
                    <a:pt x="443" y="26"/>
                  </a:lnTo>
                  <a:lnTo>
                    <a:pt x="444" y="26"/>
                  </a:lnTo>
                  <a:lnTo>
                    <a:pt x="444" y="27"/>
                  </a:lnTo>
                  <a:lnTo>
                    <a:pt x="445" y="28"/>
                  </a:lnTo>
                  <a:lnTo>
                    <a:pt x="445" y="29"/>
                  </a:lnTo>
                  <a:lnTo>
                    <a:pt x="446" y="29"/>
                  </a:lnTo>
                  <a:lnTo>
                    <a:pt x="447" y="31"/>
                  </a:lnTo>
                  <a:lnTo>
                    <a:pt x="447" y="32"/>
                  </a:lnTo>
                  <a:lnTo>
                    <a:pt x="447" y="33"/>
                  </a:lnTo>
                  <a:lnTo>
                    <a:pt x="448" y="34"/>
                  </a:lnTo>
                  <a:lnTo>
                    <a:pt x="450" y="34"/>
                  </a:lnTo>
                  <a:lnTo>
                    <a:pt x="450" y="35"/>
                  </a:lnTo>
                  <a:lnTo>
                    <a:pt x="451" y="36"/>
                  </a:lnTo>
                  <a:lnTo>
                    <a:pt x="451" y="37"/>
                  </a:lnTo>
                  <a:lnTo>
                    <a:pt x="451" y="39"/>
                  </a:lnTo>
                  <a:lnTo>
                    <a:pt x="451" y="40"/>
                  </a:lnTo>
                  <a:lnTo>
                    <a:pt x="451" y="41"/>
                  </a:lnTo>
                  <a:lnTo>
                    <a:pt x="450" y="41"/>
                  </a:lnTo>
                  <a:lnTo>
                    <a:pt x="450" y="42"/>
                  </a:lnTo>
                  <a:lnTo>
                    <a:pt x="450" y="43"/>
                  </a:lnTo>
                  <a:lnTo>
                    <a:pt x="448" y="43"/>
                  </a:lnTo>
                  <a:lnTo>
                    <a:pt x="447" y="43"/>
                  </a:lnTo>
                  <a:lnTo>
                    <a:pt x="446" y="43"/>
                  </a:lnTo>
                  <a:lnTo>
                    <a:pt x="446" y="44"/>
                  </a:lnTo>
                  <a:lnTo>
                    <a:pt x="446" y="44"/>
                  </a:lnTo>
                  <a:lnTo>
                    <a:pt x="445" y="45"/>
                  </a:lnTo>
                  <a:lnTo>
                    <a:pt x="446" y="46"/>
                  </a:lnTo>
                  <a:lnTo>
                    <a:pt x="445" y="46"/>
                  </a:lnTo>
                  <a:lnTo>
                    <a:pt x="445" y="48"/>
                  </a:lnTo>
                  <a:lnTo>
                    <a:pt x="445" y="49"/>
                  </a:lnTo>
                  <a:lnTo>
                    <a:pt x="445" y="50"/>
                  </a:lnTo>
                  <a:lnTo>
                    <a:pt x="444" y="50"/>
                  </a:lnTo>
                  <a:lnTo>
                    <a:pt x="445" y="51"/>
                  </a:lnTo>
                  <a:lnTo>
                    <a:pt x="445" y="52"/>
                  </a:lnTo>
                  <a:lnTo>
                    <a:pt x="446" y="53"/>
                  </a:lnTo>
                  <a:lnTo>
                    <a:pt x="446" y="54"/>
                  </a:lnTo>
                  <a:lnTo>
                    <a:pt x="447" y="56"/>
                  </a:lnTo>
                  <a:lnTo>
                    <a:pt x="448" y="57"/>
                  </a:lnTo>
                  <a:lnTo>
                    <a:pt x="448" y="58"/>
                  </a:lnTo>
                  <a:lnTo>
                    <a:pt x="448" y="59"/>
                  </a:lnTo>
                  <a:lnTo>
                    <a:pt x="448" y="60"/>
                  </a:lnTo>
                  <a:lnTo>
                    <a:pt x="447" y="60"/>
                  </a:lnTo>
                  <a:lnTo>
                    <a:pt x="446" y="60"/>
                  </a:lnTo>
                  <a:lnTo>
                    <a:pt x="445" y="61"/>
                  </a:lnTo>
                  <a:lnTo>
                    <a:pt x="445" y="62"/>
                  </a:lnTo>
                  <a:lnTo>
                    <a:pt x="445" y="64"/>
                  </a:lnTo>
                  <a:lnTo>
                    <a:pt x="445" y="65"/>
                  </a:lnTo>
                  <a:lnTo>
                    <a:pt x="446" y="66"/>
                  </a:lnTo>
                  <a:lnTo>
                    <a:pt x="447" y="66"/>
                  </a:lnTo>
                  <a:lnTo>
                    <a:pt x="448" y="67"/>
                  </a:lnTo>
                  <a:lnTo>
                    <a:pt x="450" y="67"/>
                  </a:lnTo>
                  <a:lnTo>
                    <a:pt x="451" y="68"/>
                  </a:lnTo>
                  <a:lnTo>
                    <a:pt x="452" y="68"/>
                  </a:lnTo>
                  <a:lnTo>
                    <a:pt x="452" y="69"/>
                  </a:lnTo>
                  <a:lnTo>
                    <a:pt x="453" y="69"/>
                  </a:lnTo>
                  <a:lnTo>
                    <a:pt x="454" y="70"/>
                  </a:lnTo>
                  <a:lnTo>
                    <a:pt x="454" y="71"/>
                  </a:lnTo>
                  <a:lnTo>
                    <a:pt x="455" y="71"/>
                  </a:lnTo>
                  <a:lnTo>
                    <a:pt x="456" y="71"/>
                  </a:lnTo>
                  <a:lnTo>
                    <a:pt x="456" y="70"/>
                  </a:lnTo>
                  <a:lnTo>
                    <a:pt x="457" y="69"/>
                  </a:lnTo>
                  <a:lnTo>
                    <a:pt x="459" y="69"/>
                  </a:lnTo>
                  <a:lnTo>
                    <a:pt x="461" y="68"/>
                  </a:lnTo>
                  <a:lnTo>
                    <a:pt x="461" y="69"/>
                  </a:lnTo>
                  <a:lnTo>
                    <a:pt x="462" y="69"/>
                  </a:lnTo>
                  <a:lnTo>
                    <a:pt x="462" y="70"/>
                  </a:lnTo>
                  <a:lnTo>
                    <a:pt x="462" y="71"/>
                  </a:lnTo>
                  <a:lnTo>
                    <a:pt x="462" y="71"/>
                  </a:lnTo>
                  <a:lnTo>
                    <a:pt x="462" y="73"/>
                  </a:lnTo>
                  <a:lnTo>
                    <a:pt x="463" y="73"/>
                  </a:lnTo>
                  <a:lnTo>
                    <a:pt x="463" y="74"/>
                  </a:lnTo>
                  <a:lnTo>
                    <a:pt x="464" y="75"/>
                  </a:lnTo>
                  <a:lnTo>
                    <a:pt x="464" y="76"/>
                  </a:lnTo>
                  <a:lnTo>
                    <a:pt x="465" y="77"/>
                  </a:lnTo>
                  <a:lnTo>
                    <a:pt x="465" y="78"/>
                  </a:lnTo>
                  <a:lnTo>
                    <a:pt x="467" y="79"/>
                  </a:lnTo>
                  <a:lnTo>
                    <a:pt x="467" y="81"/>
                  </a:lnTo>
                  <a:lnTo>
                    <a:pt x="468" y="81"/>
                  </a:lnTo>
                  <a:lnTo>
                    <a:pt x="468" y="82"/>
                  </a:lnTo>
                  <a:lnTo>
                    <a:pt x="468" y="83"/>
                  </a:lnTo>
                  <a:lnTo>
                    <a:pt x="469" y="83"/>
                  </a:lnTo>
                  <a:lnTo>
                    <a:pt x="469" y="84"/>
                  </a:lnTo>
                  <a:lnTo>
                    <a:pt x="470" y="84"/>
                  </a:lnTo>
                  <a:lnTo>
                    <a:pt x="470" y="85"/>
                  </a:lnTo>
                  <a:lnTo>
                    <a:pt x="470" y="86"/>
                  </a:lnTo>
                  <a:lnTo>
                    <a:pt x="469" y="86"/>
                  </a:lnTo>
                  <a:lnTo>
                    <a:pt x="469" y="87"/>
                  </a:lnTo>
                  <a:lnTo>
                    <a:pt x="468" y="88"/>
                  </a:lnTo>
                  <a:lnTo>
                    <a:pt x="467" y="88"/>
                  </a:lnTo>
                  <a:lnTo>
                    <a:pt x="467" y="90"/>
                  </a:lnTo>
                  <a:lnTo>
                    <a:pt x="465" y="90"/>
                  </a:lnTo>
                  <a:lnTo>
                    <a:pt x="465" y="91"/>
                  </a:lnTo>
                  <a:lnTo>
                    <a:pt x="467" y="92"/>
                  </a:lnTo>
                  <a:lnTo>
                    <a:pt x="467" y="93"/>
                  </a:lnTo>
                  <a:lnTo>
                    <a:pt x="465" y="94"/>
                  </a:lnTo>
                  <a:lnTo>
                    <a:pt x="465" y="95"/>
                  </a:lnTo>
                  <a:lnTo>
                    <a:pt x="467" y="95"/>
                  </a:lnTo>
                  <a:lnTo>
                    <a:pt x="467" y="96"/>
                  </a:lnTo>
                  <a:lnTo>
                    <a:pt x="468" y="96"/>
                  </a:lnTo>
                  <a:lnTo>
                    <a:pt x="468" y="98"/>
                  </a:lnTo>
                  <a:lnTo>
                    <a:pt x="468" y="99"/>
                  </a:lnTo>
                  <a:lnTo>
                    <a:pt x="467" y="99"/>
                  </a:lnTo>
                  <a:lnTo>
                    <a:pt x="467" y="100"/>
                  </a:lnTo>
                  <a:lnTo>
                    <a:pt x="468" y="101"/>
                  </a:lnTo>
                  <a:lnTo>
                    <a:pt x="469" y="102"/>
                  </a:lnTo>
                  <a:lnTo>
                    <a:pt x="469" y="103"/>
                  </a:lnTo>
                  <a:lnTo>
                    <a:pt x="470" y="104"/>
                  </a:lnTo>
                  <a:lnTo>
                    <a:pt x="470" y="105"/>
                  </a:lnTo>
                  <a:lnTo>
                    <a:pt x="470" y="107"/>
                  </a:lnTo>
                  <a:lnTo>
                    <a:pt x="470" y="108"/>
                  </a:lnTo>
                  <a:lnTo>
                    <a:pt x="469" y="109"/>
                  </a:lnTo>
                  <a:lnTo>
                    <a:pt x="469" y="110"/>
                  </a:lnTo>
                  <a:lnTo>
                    <a:pt x="469" y="111"/>
                  </a:lnTo>
                  <a:lnTo>
                    <a:pt x="470" y="111"/>
                  </a:lnTo>
                  <a:lnTo>
                    <a:pt x="470" y="112"/>
                  </a:lnTo>
                  <a:lnTo>
                    <a:pt x="470" y="113"/>
                  </a:lnTo>
                  <a:lnTo>
                    <a:pt x="471" y="115"/>
                  </a:lnTo>
                  <a:lnTo>
                    <a:pt x="472" y="115"/>
                  </a:lnTo>
                  <a:lnTo>
                    <a:pt x="472" y="116"/>
                  </a:lnTo>
                  <a:lnTo>
                    <a:pt x="472" y="117"/>
                  </a:lnTo>
                  <a:lnTo>
                    <a:pt x="473" y="117"/>
                  </a:lnTo>
                  <a:lnTo>
                    <a:pt x="474" y="117"/>
                  </a:lnTo>
                  <a:lnTo>
                    <a:pt x="476" y="118"/>
                  </a:lnTo>
                  <a:lnTo>
                    <a:pt x="477" y="118"/>
                  </a:lnTo>
                  <a:lnTo>
                    <a:pt x="478" y="118"/>
                  </a:lnTo>
                  <a:lnTo>
                    <a:pt x="479" y="117"/>
                  </a:lnTo>
                  <a:lnTo>
                    <a:pt x="480" y="117"/>
                  </a:lnTo>
                  <a:lnTo>
                    <a:pt x="481" y="117"/>
                  </a:lnTo>
                  <a:lnTo>
                    <a:pt x="482" y="117"/>
                  </a:lnTo>
                  <a:lnTo>
                    <a:pt x="483" y="118"/>
                  </a:lnTo>
                  <a:lnTo>
                    <a:pt x="485" y="118"/>
                  </a:lnTo>
                  <a:lnTo>
                    <a:pt x="486" y="118"/>
                  </a:lnTo>
                  <a:lnTo>
                    <a:pt x="487" y="119"/>
                  </a:lnTo>
                  <a:lnTo>
                    <a:pt x="487" y="120"/>
                  </a:lnTo>
                  <a:lnTo>
                    <a:pt x="487" y="121"/>
                  </a:lnTo>
                  <a:lnTo>
                    <a:pt x="488" y="121"/>
                  </a:lnTo>
                  <a:lnTo>
                    <a:pt x="489" y="121"/>
                  </a:lnTo>
                  <a:lnTo>
                    <a:pt x="489" y="121"/>
                  </a:lnTo>
                  <a:lnTo>
                    <a:pt x="490" y="121"/>
                  </a:lnTo>
                  <a:lnTo>
                    <a:pt x="490" y="122"/>
                  </a:lnTo>
                  <a:lnTo>
                    <a:pt x="490" y="124"/>
                  </a:lnTo>
                  <a:lnTo>
                    <a:pt x="491" y="125"/>
                  </a:lnTo>
                  <a:lnTo>
                    <a:pt x="491" y="124"/>
                  </a:lnTo>
                  <a:lnTo>
                    <a:pt x="493" y="124"/>
                  </a:lnTo>
                  <a:lnTo>
                    <a:pt x="494" y="124"/>
                  </a:lnTo>
                  <a:lnTo>
                    <a:pt x="495" y="124"/>
                  </a:lnTo>
                  <a:lnTo>
                    <a:pt x="495" y="125"/>
                  </a:lnTo>
                  <a:lnTo>
                    <a:pt x="496" y="125"/>
                  </a:lnTo>
                  <a:lnTo>
                    <a:pt x="497" y="125"/>
                  </a:lnTo>
                  <a:lnTo>
                    <a:pt x="498" y="125"/>
                  </a:lnTo>
                  <a:lnTo>
                    <a:pt x="498" y="126"/>
                  </a:lnTo>
                  <a:lnTo>
                    <a:pt x="498" y="126"/>
                  </a:lnTo>
                  <a:lnTo>
                    <a:pt x="499" y="126"/>
                  </a:lnTo>
                  <a:lnTo>
                    <a:pt x="499" y="127"/>
                  </a:lnTo>
                  <a:lnTo>
                    <a:pt x="500" y="127"/>
                  </a:lnTo>
                  <a:lnTo>
                    <a:pt x="502" y="128"/>
                  </a:lnTo>
                  <a:lnTo>
                    <a:pt x="503" y="128"/>
                  </a:lnTo>
                  <a:lnTo>
                    <a:pt x="504" y="128"/>
                  </a:lnTo>
                  <a:lnTo>
                    <a:pt x="505" y="129"/>
                  </a:lnTo>
                  <a:lnTo>
                    <a:pt x="506" y="130"/>
                  </a:lnTo>
                  <a:lnTo>
                    <a:pt x="506" y="132"/>
                  </a:lnTo>
                  <a:lnTo>
                    <a:pt x="507" y="132"/>
                  </a:lnTo>
                  <a:lnTo>
                    <a:pt x="507" y="133"/>
                  </a:lnTo>
                  <a:lnTo>
                    <a:pt x="508" y="133"/>
                  </a:lnTo>
                  <a:lnTo>
                    <a:pt x="508" y="134"/>
                  </a:lnTo>
                  <a:lnTo>
                    <a:pt x="510" y="134"/>
                  </a:lnTo>
                  <a:lnTo>
                    <a:pt x="511" y="134"/>
                  </a:lnTo>
                  <a:lnTo>
                    <a:pt x="512" y="135"/>
                  </a:lnTo>
                  <a:lnTo>
                    <a:pt x="512" y="136"/>
                  </a:lnTo>
                  <a:lnTo>
                    <a:pt x="513" y="136"/>
                  </a:lnTo>
                  <a:lnTo>
                    <a:pt x="514" y="136"/>
                  </a:lnTo>
                  <a:lnTo>
                    <a:pt x="515" y="136"/>
                  </a:lnTo>
                  <a:lnTo>
                    <a:pt x="516" y="135"/>
                  </a:lnTo>
                  <a:lnTo>
                    <a:pt x="516" y="136"/>
                  </a:lnTo>
                  <a:lnTo>
                    <a:pt x="516" y="137"/>
                  </a:lnTo>
                  <a:lnTo>
                    <a:pt x="517" y="137"/>
                  </a:lnTo>
                  <a:lnTo>
                    <a:pt x="517" y="138"/>
                  </a:lnTo>
                  <a:lnTo>
                    <a:pt x="517" y="139"/>
                  </a:lnTo>
                  <a:lnTo>
                    <a:pt x="517" y="141"/>
                  </a:lnTo>
                  <a:lnTo>
                    <a:pt x="516" y="142"/>
                  </a:lnTo>
                  <a:lnTo>
                    <a:pt x="516" y="143"/>
                  </a:lnTo>
                  <a:lnTo>
                    <a:pt x="517" y="144"/>
                  </a:lnTo>
                  <a:lnTo>
                    <a:pt x="519" y="145"/>
                  </a:lnTo>
                  <a:lnTo>
                    <a:pt x="520" y="145"/>
                  </a:lnTo>
                  <a:lnTo>
                    <a:pt x="520" y="146"/>
                  </a:lnTo>
                  <a:lnTo>
                    <a:pt x="521" y="147"/>
                  </a:lnTo>
                  <a:lnTo>
                    <a:pt x="520" y="149"/>
                  </a:lnTo>
                  <a:lnTo>
                    <a:pt x="521" y="150"/>
                  </a:lnTo>
                  <a:lnTo>
                    <a:pt x="520" y="151"/>
                  </a:lnTo>
                  <a:lnTo>
                    <a:pt x="521" y="152"/>
                  </a:lnTo>
                  <a:lnTo>
                    <a:pt x="522" y="153"/>
                  </a:lnTo>
                  <a:lnTo>
                    <a:pt x="522" y="153"/>
                  </a:lnTo>
                  <a:lnTo>
                    <a:pt x="522" y="154"/>
                  </a:lnTo>
                  <a:lnTo>
                    <a:pt x="521" y="154"/>
                  </a:lnTo>
                  <a:lnTo>
                    <a:pt x="521" y="155"/>
                  </a:lnTo>
                  <a:lnTo>
                    <a:pt x="521" y="156"/>
                  </a:lnTo>
                  <a:lnTo>
                    <a:pt x="522" y="156"/>
                  </a:lnTo>
                  <a:lnTo>
                    <a:pt x="522" y="158"/>
                  </a:lnTo>
                  <a:lnTo>
                    <a:pt x="523" y="158"/>
                  </a:lnTo>
                  <a:lnTo>
                    <a:pt x="523" y="159"/>
                  </a:lnTo>
                  <a:lnTo>
                    <a:pt x="523" y="160"/>
                  </a:lnTo>
                  <a:lnTo>
                    <a:pt x="524" y="160"/>
                  </a:lnTo>
                  <a:lnTo>
                    <a:pt x="524" y="161"/>
                  </a:lnTo>
                  <a:lnTo>
                    <a:pt x="524" y="162"/>
                  </a:lnTo>
                  <a:lnTo>
                    <a:pt x="524" y="163"/>
                  </a:lnTo>
                  <a:lnTo>
                    <a:pt x="524" y="164"/>
                  </a:lnTo>
                  <a:lnTo>
                    <a:pt x="525" y="164"/>
                  </a:lnTo>
                  <a:lnTo>
                    <a:pt x="527" y="164"/>
                  </a:lnTo>
                  <a:lnTo>
                    <a:pt x="527" y="166"/>
                  </a:lnTo>
                  <a:lnTo>
                    <a:pt x="527" y="167"/>
                  </a:lnTo>
                  <a:lnTo>
                    <a:pt x="528" y="167"/>
                  </a:lnTo>
                  <a:lnTo>
                    <a:pt x="528" y="168"/>
                  </a:lnTo>
                  <a:lnTo>
                    <a:pt x="529" y="169"/>
                  </a:lnTo>
                  <a:lnTo>
                    <a:pt x="529" y="170"/>
                  </a:lnTo>
                  <a:lnTo>
                    <a:pt x="529" y="171"/>
                  </a:lnTo>
                  <a:lnTo>
                    <a:pt x="529" y="172"/>
                  </a:lnTo>
                  <a:lnTo>
                    <a:pt x="530" y="174"/>
                  </a:lnTo>
                  <a:lnTo>
                    <a:pt x="530" y="175"/>
                  </a:lnTo>
                  <a:lnTo>
                    <a:pt x="531" y="176"/>
                  </a:lnTo>
                  <a:lnTo>
                    <a:pt x="531" y="177"/>
                  </a:lnTo>
                  <a:lnTo>
                    <a:pt x="532" y="178"/>
                  </a:lnTo>
                  <a:lnTo>
                    <a:pt x="532" y="179"/>
                  </a:lnTo>
                  <a:lnTo>
                    <a:pt x="532" y="180"/>
                  </a:lnTo>
                  <a:lnTo>
                    <a:pt x="532" y="180"/>
                  </a:lnTo>
                  <a:lnTo>
                    <a:pt x="533" y="181"/>
                  </a:lnTo>
                  <a:lnTo>
                    <a:pt x="533" y="183"/>
                  </a:lnTo>
                  <a:lnTo>
                    <a:pt x="533" y="184"/>
                  </a:lnTo>
                  <a:lnTo>
                    <a:pt x="532" y="184"/>
                  </a:lnTo>
                  <a:lnTo>
                    <a:pt x="532" y="185"/>
                  </a:lnTo>
                  <a:lnTo>
                    <a:pt x="532" y="186"/>
                  </a:lnTo>
                  <a:lnTo>
                    <a:pt x="532" y="187"/>
                  </a:lnTo>
                  <a:lnTo>
                    <a:pt x="532" y="188"/>
                  </a:lnTo>
                  <a:lnTo>
                    <a:pt x="532" y="189"/>
                  </a:lnTo>
                  <a:lnTo>
                    <a:pt x="533" y="189"/>
                  </a:lnTo>
                  <a:lnTo>
                    <a:pt x="533" y="191"/>
                  </a:lnTo>
                  <a:lnTo>
                    <a:pt x="533" y="192"/>
                  </a:lnTo>
                  <a:lnTo>
                    <a:pt x="533" y="193"/>
                  </a:lnTo>
                  <a:lnTo>
                    <a:pt x="533" y="194"/>
                  </a:lnTo>
                  <a:lnTo>
                    <a:pt x="533" y="195"/>
                  </a:lnTo>
                  <a:lnTo>
                    <a:pt x="532" y="196"/>
                  </a:lnTo>
                  <a:lnTo>
                    <a:pt x="531" y="196"/>
                  </a:lnTo>
                  <a:lnTo>
                    <a:pt x="530" y="197"/>
                  </a:lnTo>
                  <a:lnTo>
                    <a:pt x="529" y="197"/>
                  </a:lnTo>
                  <a:lnTo>
                    <a:pt x="529" y="196"/>
                  </a:lnTo>
                  <a:lnTo>
                    <a:pt x="528" y="197"/>
                  </a:lnTo>
                  <a:lnTo>
                    <a:pt x="527" y="197"/>
                  </a:lnTo>
                  <a:lnTo>
                    <a:pt x="527" y="198"/>
                  </a:lnTo>
                  <a:lnTo>
                    <a:pt x="528" y="200"/>
                  </a:lnTo>
                  <a:lnTo>
                    <a:pt x="528" y="201"/>
                  </a:lnTo>
                  <a:lnTo>
                    <a:pt x="528" y="202"/>
                  </a:lnTo>
                  <a:lnTo>
                    <a:pt x="529" y="202"/>
                  </a:lnTo>
                  <a:lnTo>
                    <a:pt x="529" y="203"/>
                  </a:lnTo>
                  <a:lnTo>
                    <a:pt x="530" y="204"/>
                  </a:lnTo>
                  <a:lnTo>
                    <a:pt x="530" y="205"/>
                  </a:lnTo>
                  <a:lnTo>
                    <a:pt x="531" y="206"/>
                  </a:lnTo>
                  <a:lnTo>
                    <a:pt x="531" y="208"/>
                  </a:lnTo>
                  <a:lnTo>
                    <a:pt x="531" y="208"/>
                  </a:lnTo>
                  <a:lnTo>
                    <a:pt x="530" y="209"/>
                  </a:lnTo>
                  <a:lnTo>
                    <a:pt x="530" y="210"/>
                  </a:lnTo>
                  <a:lnTo>
                    <a:pt x="530" y="211"/>
                  </a:lnTo>
                  <a:lnTo>
                    <a:pt x="530" y="212"/>
                  </a:lnTo>
                  <a:lnTo>
                    <a:pt x="531" y="213"/>
                  </a:lnTo>
                  <a:lnTo>
                    <a:pt x="531" y="214"/>
                  </a:lnTo>
                  <a:lnTo>
                    <a:pt x="531" y="215"/>
                  </a:lnTo>
                  <a:lnTo>
                    <a:pt x="531" y="217"/>
                  </a:lnTo>
                  <a:lnTo>
                    <a:pt x="532" y="217"/>
                  </a:lnTo>
                  <a:lnTo>
                    <a:pt x="532" y="218"/>
                  </a:lnTo>
                  <a:lnTo>
                    <a:pt x="532" y="219"/>
                  </a:lnTo>
                  <a:lnTo>
                    <a:pt x="528" y="219"/>
                  </a:lnTo>
                  <a:lnTo>
                    <a:pt x="493" y="219"/>
                  </a:lnTo>
                  <a:lnTo>
                    <a:pt x="493" y="221"/>
                  </a:lnTo>
                  <a:lnTo>
                    <a:pt x="482" y="221"/>
                  </a:lnTo>
                  <a:lnTo>
                    <a:pt x="478" y="221"/>
                  </a:lnTo>
                  <a:lnTo>
                    <a:pt x="460" y="221"/>
                  </a:lnTo>
                  <a:lnTo>
                    <a:pt x="445" y="221"/>
                  </a:lnTo>
                  <a:lnTo>
                    <a:pt x="414" y="221"/>
                  </a:lnTo>
                  <a:lnTo>
                    <a:pt x="413" y="221"/>
                  </a:lnTo>
                  <a:lnTo>
                    <a:pt x="408" y="221"/>
                  </a:lnTo>
                  <a:lnTo>
                    <a:pt x="404" y="221"/>
                  </a:lnTo>
                  <a:lnTo>
                    <a:pt x="404" y="225"/>
                  </a:lnTo>
                  <a:lnTo>
                    <a:pt x="404" y="227"/>
                  </a:lnTo>
                  <a:lnTo>
                    <a:pt x="404" y="229"/>
                  </a:lnTo>
                  <a:lnTo>
                    <a:pt x="404" y="239"/>
                  </a:lnTo>
                  <a:lnTo>
                    <a:pt x="404" y="240"/>
                  </a:lnTo>
                  <a:lnTo>
                    <a:pt x="404" y="243"/>
                  </a:lnTo>
                  <a:lnTo>
                    <a:pt x="403" y="243"/>
                  </a:lnTo>
                  <a:lnTo>
                    <a:pt x="397" y="243"/>
                  </a:lnTo>
                  <a:lnTo>
                    <a:pt x="392" y="243"/>
                  </a:lnTo>
                  <a:lnTo>
                    <a:pt x="382" y="242"/>
                  </a:lnTo>
                  <a:lnTo>
                    <a:pt x="374" y="242"/>
                  </a:lnTo>
                  <a:lnTo>
                    <a:pt x="363" y="242"/>
                  </a:lnTo>
                  <a:lnTo>
                    <a:pt x="353" y="242"/>
                  </a:lnTo>
                  <a:lnTo>
                    <a:pt x="337" y="242"/>
                  </a:lnTo>
                  <a:lnTo>
                    <a:pt x="336" y="252"/>
                  </a:lnTo>
                  <a:lnTo>
                    <a:pt x="336" y="264"/>
                  </a:lnTo>
                  <a:lnTo>
                    <a:pt x="310" y="264"/>
                  </a:lnTo>
                  <a:lnTo>
                    <a:pt x="303" y="263"/>
                  </a:lnTo>
                  <a:lnTo>
                    <a:pt x="302" y="263"/>
                  </a:lnTo>
                  <a:lnTo>
                    <a:pt x="300" y="265"/>
                  </a:lnTo>
                  <a:lnTo>
                    <a:pt x="299" y="266"/>
                  </a:lnTo>
                  <a:lnTo>
                    <a:pt x="289" y="279"/>
                  </a:lnTo>
                  <a:lnTo>
                    <a:pt x="288" y="279"/>
                  </a:lnTo>
                  <a:lnTo>
                    <a:pt x="287" y="280"/>
                  </a:lnTo>
                  <a:lnTo>
                    <a:pt x="287" y="281"/>
                  </a:lnTo>
                  <a:lnTo>
                    <a:pt x="285" y="281"/>
                  </a:lnTo>
                  <a:lnTo>
                    <a:pt x="281" y="287"/>
                  </a:lnTo>
                  <a:lnTo>
                    <a:pt x="280" y="287"/>
                  </a:lnTo>
                  <a:lnTo>
                    <a:pt x="268" y="298"/>
                  </a:lnTo>
                  <a:lnTo>
                    <a:pt x="262" y="305"/>
                  </a:lnTo>
                  <a:lnTo>
                    <a:pt x="262" y="304"/>
                  </a:lnTo>
                  <a:lnTo>
                    <a:pt x="260" y="303"/>
                  </a:lnTo>
                  <a:lnTo>
                    <a:pt x="260" y="302"/>
                  </a:lnTo>
                  <a:lnTo>
                    <a:pt x="259" y="302"/>
                  </a:lnTo>
                  <a:lnTo>
                    <a:pt x="258" y="302"/>
                  </a:lnTo>
                  <a:lnTo>
                    <a:pt x="258" y="303"/>
                  </a:lnTo>
                  <a:lnTo>
                    <a:pt x="257" y="303"/>
                  </a:lnTo>
                  <a:lnTo>
                    <a:pt x="256" y="303"/>
                  </a:lnTo>
                  <a:lnTo>
                    <a:pt x="255" y="303"/>
                  </a:lnTo>
                  <a:lnTo>
                    <a:pt x="254" y="303"/>
                  </a:lnTo>
                  <a:lnTo>
                    <a:pt x="253" y="303"/>
                  </a:lnTo>
                  <a:lnTo>
                    <a:pt x="253" y="304"/>
                  </a:lnTo>
                  <a:lnTo>
                    <a:pt x="253" y="305"/>
                  </a:lnTo>
                  <a:lnTo>
                    <a:pt x="251" y="305"/>
                  </a:lnTo>
                  <a:lnTo>
                    <a:pt x="250" y="305"/>
                  </a:lnTo>
                  <a:lnTo>
                    <a:pt x="249" y="305"/>
                  </a:lnTo>
                  <a:lnTo>
                    <a:pt x="248" y="304"/>
                  </a:lnTo>
                  <a:lnTo>
                    <a:pt x="248" y="305"/>
                  </a:lnTo>
                  <a:lnTo>
                    <a:pt x="247" y="305"/>
                  </a:lnTo>
                  <a:lnTo>
                    <a:pt x="247" y="306"/>
                  </a:lnTo>
                  <a:lnTo>
                    <a:pt x="247" y="305"/>
                  </a:lnTo>
                  <a:lnTo>
                    <a:pt x="246" y="305"/>
                  </a:lnTo>
                  <a:lnTo>
                    <a:pt x="245" y="305"/>
                  </a:lnTo>
                  <a:lnTo>
                    <a:pt x="245" y="306"/>
                  </a:lnTo>
                  <a:lnTo>
                    <a:pt x="243" y="306"/>
                  </a:lnTo>
                  <a:lnTo>
                    <a:pt x="243" y="307"/>
                  </a:lnTo>
                  <a:lnTo>
                    <a:pt x="243" y="308"/>
                  </a:lnTo>
                  <a:lnTo>
                    <a:pt x="243" y="310"/>
                  </a:lnTo>
                  <a:lnTo>
                    <a:pt x="243" y="311"/>
                  </a:lnTo>
                  <a:lnTo>
                    <a:pt x="243" y="311"/>
                  </a:lnTo>
                  <a:lnTo>
                    <a:pt x="232" y="311"/>
                  </a:lnTo>
                  <a:lnTo>
                    <a:pt x="200" y="311"/>
                  </a:lnTo>
                  <a:lnTo>
                    <a:pt x="200" y="346"/>
                  </a:lnTo>
                  <a:lnTo>
                    <a:pt x="200" y="347"/>
                  </a:lnTo>
                  <a:lnTo>
                    <a:pt x="200" y="366"/>
                  </a:lnTo>
                  <a:lnTo>
                    <a:pt x="198" y="369"/>
                  </a:lnTo>
                  <a:lnTo>
                    <a:pt x="196" y="370"/>
                  </a:lnTo>
                  <a:lnTo>
                    <a:pt x="195" y="371"/>
                  </a:lnTo>
                  <a:lnTo>
                    <a:pt x="193" y="373"/>
                  </a:lnTo>
                  <a:lnTo>
                    <a:pt x="191" y="374"/>
                  </a:lnTo>
                  <a:lnTo>
                    <a:pt x="189" y="376"/>
                  </a:lnTo>
                  <a:lnTo>
                    <a:pt x="189" y="378"/>
                  </a:lnTo>
                  <a:lnTo>
                    <a:pt x="188" y="379"/>
                  </a:lnTo>
                  <a:lnTo>
                    <a:pt x="187" y="379"/>
                  </a:lnTo>
                  <a:lnTo>
                    <a:pt x="186" y="381"/>
                  </a:lnTo>
                  <a:lnTo>
                    <a:pt x="185" y="381"/>
                  </a:lnTo>
                  <a:lnTo>
                    <a:pt x="185" y="382"/>
                  </a:lnTo>
                  <a:lnTo>
                    <a:pt x="183" y="383"/>
                  </a:lnTo>
                  <a:lnTo>
                    <a:pt x="181" y="386"/>
                  </a:lnTo>
                  <a:lnTo>
                    <a:pt x="180" y="386"/>
                  </a:lnTo>
                  <a:lnTo>
                    <a:pt x="179" y="387"/>
                  </a:lnTo>
                  <a:lnTo>
                    <a:pt x="177" y="389"/>
                  </a:lnTo>
                  <a:lnTo>
                    <a:pt x="176" y="390"/>
                  </a:lnTo>
                  <a:lnTo>
                    <a:pt x="174" y="391"/>
                  </a:lnTo>
                  <a:lnTo>
                    <a:pt x="173" y="392"/>
                  </a:lnTo>
                  <a:lnTo>
                    <a:pt x="172" y="394"/>
                  </a:lnTo>
                  <a:lnTo>
                    <a:pt x="171" y="395"/>
                  </a:lnTo>
                  <a:lnTo>
                    <a:pt x="170" y="396"/>
                  </a:lnTo>
                  <a:lnTo>
                    <a:pt x="168" y="397"/>
                  </a:lnTo>
                  <a:lnTo>
                    <a:pt x="165" y="398"/>
                  </a:lnTo>
                  <a:lnTo>
                    <a:pt x="165" y="399"/>
                  </a:lnTo>
                  <a:lnTo>
                    <a:pt x="164" y="400"/>
                  </a:lnTo>
                  <a:lnTo>
                    <a:pt x="163" y="401"/>
                  </a:lnTo>
                  <a:lnTo>
                    <a:pt x="162" y="403"/>
                  </a:lnTo>
                  <a:lnTo>
                    <a:pt x="161" y="405"/>
                  </a:lnTo>
                  <a:lnTo>
                    <a:pt x="159" y="407"/>
                  </a:lnTo>
                  <a:lnTo>
                    <a:pt x="157" y="407"/>
                  </a:lnTo>
                  <a:lnTo>
                    <a:pt x="155" y="409"/>
                  </a:lnTo>
                  <a:lnTo>
                    <a:pt x="154" y="411"/>
                  </a:lnTo>
                  <a:lnTo>
                    <a:pt x="153" y="412"/>
                  </a:lnTo>
                  <a:lnTo>
                    <a:pt x="152" y="413"/>
                  </a:lnTo>
                  <a:lnTo>
                    <a:pt x="151" y="414"/>
                  </a:lnTo>
                  <a:lnTo>
                    <a:pt x="150" y="415"/>
                  </a:lnTo>
                  <a:lnTo>
                    <a:pt x="148" y="416"/>
                  </a:lnTo>
                  <a:lnTo>
                    <a:pt x="139" y="424"/>
                  </a:lnTo>
                  <a:lnTo>
                    <a:pt x="138" y="425"/>
                  </a:lnTo>
                  <a:lnTo>
                    <a:pt x="137" y="426"/>
                  </a:lnTo>
                  <a:lnTo>
                    <a:pt x="136" y="428"/>
                  </a:lnTo>
                  <a:lnTo>
                    <a:pt x="135" y="429"/>
                  </a:lnTo>
                  <a:lnTo>
                    <a:pt x="134" y="430"/>
                  </a:lnTo>
                  <a:lnTo>
                    <a:pt x="133" y="431"/>
                  </a:lnTo>
                  <a:lnTo>
                    <a:pt x="131" y="432"/>
                  </a:lnTo>
                  <a:lnTo>
                    <a:pt x="130" y="433"/>
                  </a:lnTo>
                  <a:lnTo>
                    <a:pt x="129" y="434"/>
                  </a:lnTo>
                  <a:lnTo>
                    <a:pt x="128" y="435"/>
                  </a:lnTo>
                  <a:lnTo>
                    <a:pt x="127" y="437"/>
                  </a:lnTo>
                  <a:lnTo>
                    <a:pt x="126" y="437"/>
                  </a:lnTo>
                  <a:lnTo>
                    <a:pt x="125" y="437"/>
                  </a:lnTo>
                  <a:lnTo>
                    <a:pt x="125" y="435"/>
                  </a:lnTo>
                  <a:lnTo>
                    <a:pt x="123" y="435"/>
                  </a:lnTo>
                  <a:lnTo>
                    <a:pt x="123" y="434"/>
                  </a:lnTo>
                  <a:lnTo>
                    <a:pt x="122" y="433"/>
                  </a:lnTo>
                  <a:lnTo>
                    <a:pt x="122" y="432"/>
                  </a:lnTo>
                  <a:lnTo>
                    <a:pt x="122" y="431"/>
                  </a:lnTo>
                  <a:lnTo>
                    <a:pt x="122" y="430"/>
                  </a:lnTo>
                  <a:lnTo>
                    <a:pt x="122" y="429"/>
                  </a:lnTo>
                  <a:lnTo>
                    <a:pt x="121" y="429"/>
                  </a:lnTo>
                  <a:lnTo>
                    <a:pt x="120" y="428"/>
                  </a:lnTo>
                  <a:lnTo>
                    <a:pt x="119" y="426"/>
                  </a:lnTo>
                  <a:lnTo>
                    <a:pt x="118" y="426"/>
                  </a:lnTo>
                  <a:lnTo>
                    <a:pt x="118" y="425"/>
                  </a:lnTo>
                  <a:lnTo>
                    <a:pt x="118" y="424"/>
                  </a:lnTo>
                  <a:lnTo>
                    <a:pt x="117" y="424"/>
                  </a:lnTo>
                  <a:lnTo>
                    <a:pt x="117" y="423"/>
                  </a:lnTo>
                  <a:lnTo>
                    <a:pt x="116" y="422"/>
                  </a:lnTo>
                  <a:lnTo>
                    <a:pt x="114" y="422"/>
                  </a:lnTo>
                  <a:lnTo>
                    <a:pt x="113" y="422"/>
                  </a:lnTo>
                  <a:lnTo>
                    <a:pt x="112" y="422"/>
                  </a:lnTo>
                  <a:lnTo>
                    <a:pt x="111" y="422"/>
                  </a:lnTo>
                  <a:lnTo>
                    <a:pt x="110" y="422"/>
                  </a:lnTo>
                  <a:lnTo>
                    <a:pt x="109" y="421"/>
                  </a:lnTo>
                  <a:lnTo>
                    <a:pt x="108" y="421"/>
                  </a:lnTo>
                  <a:lnTo>
                    <a:pt x="108" y="420"/>
                  </a:lnTo>
                  <a:lnTo>
                    <a:pt x="106" y="420"/>
                  </a:lnTo>
                  <a:lnTo>
                    <a:pt x="105" y="420"/>
                  </a:lnTo>
                  <a:lnTo>
                    <a:pt x="105" y="421"/>
                  </a:lnTo>
                  <a:lnTo>
                    <a:pt x="104" y="421"/>
                  </a:lnTo>
                  <a:lnTo>
                    <a:pt x="103" y="421"/>
                  </a:lnTo>
                  <a:lnTo>
                    <a:pt x="103" y="422"/>
                  </a:lnTo>
                  <a:lnTo>
                    <a:pt x="102" y="422"/>
                  </a:lnTo>
                  <a:lnTo>
                    <a:pt x="102" y="421"/>
                  </a:lnTo>
                  <a:lnTo>
                    <a:pt x="101" y="421"/>
                  </a:lnTo>
                  <a:lnTo>
                    <a:pt x="101" y="420"/>
                  </a:lnTo>
                  <a:lnTo>
                    <a:pt x="101" y="418"/>
                  </a:lnTo>
                  <a:lnTo>
                    <a:pt x="100" y="418"/>
                  </a:lnTo>
                  <a:lnTo>
                    <a:pt x="100" y="417"/>
                  </a:lnTo>
                  <a:lnTo>
                    <a:pt x="99" y="417"/>
                  </a:lnTo>
                  <a:lnTo>
                    <a:pt x="99" y="416"/>
                  </a:lnTo>
                  <a:lnTo>
                    <a:pt x="97" y="416"/>
                  </a:lnTo>
                  <a:lnTo>
                    <a:pt x="97" y="415"/>
                  </a:lnTo>
                  <a:lnTo>
                    <a:pt x="96" y="415"/>
                  </a:lnTo>
                  <a:lnTo>
                    <a:pt x="95" y="415"/>
                  </a:lnTo>
                  <a:lnTo>
                    <a:pt x="94" y="415"/>
                  </a:lnTo>
                  <a:lnTo>
                    <a:pt x="94" y="414"/>
                  </a:lnTo>
                  <a:lnTo>
                    <a:pt x="93" y="413"/>
                  </a:lnTo>
                  <a:lnTo>
                    <a:pt x="93" y="412"/>
                  </a:lnTo>
                  <a:lnTo>
                    <a:pt x="92" y="412"/>
                  </a:lnTo>
                  <a:lnTo>
                    <a:pt x="93" y="411"/>
                  </a:lnTo>
                  <a:lnTo>
                    <a:pt x="92" y="411"/>
                  </a:lnTo>
                  <a:lnTo>
                    <a:pt x="92" y="409"/>
                  </a:lnTo>
                  <a:lnTo>
                    <a:pt x="91" y="411"/>
                  </a:lnTo>
                  <a:lnTo>
                    <a:pt x="91" y="409"/>
                  </a:lnTo>
                  <a:lnTo>
                    <a:pt x="90" y="408"/>
                  </a:lnTo>
                  <a:lnTo>
                    <a:pt x="88" y="408"/>
                  </a:lnTo>
                  <a:lnTo>
                    <a:pt x="88" y="407"/>
                  </a:lnTo>
                  <a:lnTo>
                    <a:pt x="87" y="407"/>
                  </a:lnTo>
                  <a:lnTo>
                    <a:pt x="87" y="408"/>
                  </a:lnTo>
                  <a:lnTo>
                    <a:pt x="86" y="407"/>
                  </a:lnTo>
                  <a:lnTo>
                    <a:pt x="85" y="407"/>
                  </a:lnTo>
                  <a:lnTo>
                    <a:pt x="85" y="406"/>
                  </a:lnTo>
                  <a:lnTo>
                    <a:pt x="84" y="406"/>
                  </a:lnTo>
                  <a:lnTo>
                    <a:pt x="84" y="407"/>
                  </a:lnTo>
                  <a:lnTo>
                    <a:pt x="83" y="407"/>
                  </a:lnTo>
                  <a:lnTo>
                    <a:pt x="82" y="407"/>
                  </a:lnTo>
                  <a:lnTo>
                    <a:pt x="82" y="406"/>
                  </a:lnTo>
                  <a:lnTo>
                    <a:pt x="82" y="405"/>
                  </a:lnTo>
                  <a:lnTo>
                    <a:pt x="82" y="404"/>
                  </a:lnTo>
                  <a:lnTo>
                    <a:pt x="80" y="404"/>
                  </a:lnTo>
                  <a:lnTo>
                    <a:pt x="80" y="404"/>
                  </a:lnTo>
                  <a:lnTo>
                    <a:pt x="79" y="403"/>
                  </a:lnTo>
                  <a:lnTo>
                    <a:pt x="79" y="401"/>
                  </a:lnTo>
                  <a:lnTo>
                    <a:pt x="79" y="400"/>
                  </a:lnTo>
                  <a:lnTo>
                    <a:pt x="78" y="400"/>
                  </a:lnTo>
                  <a:lnTo>
                    <a:pt x="77" y="400"/>
                  </a:lnTo>
                  <a:lnTo>
                    <a:pt x="77" y="399"/>
                  </a:lnTo>
                  <a:lnTo>
                    <a:pt x="76" y="400"/>
                  </a:lnTo>
                  <a:lnTo>
                    <a:pt x="76" y="399"/>
                  </a:lnTo>
                  <a:lnTo>
                    <a:pt x="75" y="399"/>
                  </a:lnTo>
                  <a:lnTo>
                    <a:pt x="74" y="398"/>
                  </a:lnTo>
                  <a:lnTo>
                    <a:pt x="73" y="398"/>
                  </a:lnTo>
                  <a:lnTo>
                    <a:pt x="73" y="397"/>
                  </a:lnTo>
                  <a:lnTo>
                    <a:pt x="71" y="397"/>
                  </a:lnTo>
                  <a:lnTo>
                    <a:pt x="71" y="397"/>
                  </a:lnTo>
                  <a:lnTo>
                    <a:pt x="70" y="397"/>
                  </a:lnTo>
                  <a:lnTo>
                    <a:pt x="69" y="396"/>
                  </a:lnTo>
                  <a:lnTo>
                    <a:pt x="69" y="395"/>
                  </a:lnTo>
                  <a:lnTo>
                    <a:pt x="68" y="394"/>
                  </a:lnTo>
                  <a:lnTo>
                    <a:pt x="68" y="392"/>
                  </a:lnTo>
                  <a:lnTo>
                    <a:pt x="68" y="391"/>
                  </a:lnTo>
                  <a:lnTo>
                    <a:pt x="69" y="391"/>
                  </a:lnTo>
                  <a:lnTo>
                    <a:pt x="69" y="390"/>
                  </a:lnTo>
                  <a:lnTo>
                    <a:pt x="68" y="389"/>
                  </a:lnTo>
                  <a:lnTo>
                    <a:pt x="68" y="388"/>
                  </a:lnTo>
                  <a:lnTo>
                    <a:pt x="67" y="387"/>
                  </a:lnTo>
                  <a:lnTo>
                    <a:pt x="66" y="387"/>
                  </a:lnTo>
                  <a:lnTo>
                    <a:pt x="65" y="388"/>
                  </a:lnTo>
                  <a:lnTo>
                    <a:pt x="65" y="389"/>
                  </a:lnTo>
                  <a:lnTo>
                    <a:pt x="63" y="389"/>
                  </a:lnTo>
                  <a:lnTo>
                    <a:pt x="63" y="388"/>
                  </a:lnTo>
                  <a:lnTo>
                    <a:pt x="62" y="388"/>
                  </a:lnTo>
                  <a:lnTo>
                    <a:pt x="61" y="388"/>
                  </a:lnTo>
                  <a:lnTo>
                    <a:pt x="60" y="387"/>
                  </a:lnTo>
                  <a:lnTo>
                    <a:pt x="59" y="387"/>
                  </a:lnTo>
                  <a:lnTo>
                    <a:pt x="58" y="387"/>
                  </a:lnTo>
                  <a:lnTo>
                    <a:pt x="57" y="387"/>
                  </a:lnTo>
                  <a:lnTo>
                    <a:pt x="57" y="386"/>
                  </a:lnTo>
                  <a:lnTo>
                    <a:pt x="57" y="384"/>
                  </a:lnTo>
                  <a:lnTo>
                    <a:pt x="57" y="383"/>
                  </a:lnTo>
                  <a:lnTo>
                    <a:pt x="58" y="383"/>
                  </a:lnTo>
                  <a:lnTo>
                    <a:pt x="57" y="383"/>
                  </a:lnTo>
                  <a:lnTo>
                    <a:pt x="56" y="383"/>
                  </a:lnTo>
                  <a:lnTo>
                    <a:pt x="56" y="382"/>
                  </a:lnTo>
                  <a:lnTo>
                    <a:pt x="56" y="381"/>
                  </a:lnTo>
                  <a:lnTo>
                    <a:pt x="56" y="380"/>
                  </a:lnTo>
                  <a:lnTo>
                    <a:pt x="56" y="379"/>
                  </a:lnTo>
                  <a:lnTo>
                    <a:pt x="54" y="379"/>
                  </a:lnTo>
                  <a:lnTo>
                    <a:pt x="54" y="378"/>
                  </a:lnTo>
                  <a:lnTo>
                    <a:pt x="53" y="378"/>
                  </a:lnTo>
                  <a:lnTo>
                    <a:pt x="53" y="376"/>
                  </a:lnTo>
                  <a:lnTo>
                    <a:pt x="53" y="376"/>
                  </a:lnTo>
                  <a:lnTo>
                    <a:pt x="53" y="375"/>
                  </a:lnTo>
                  <a:lnTo>
                    <a:pt x="53" y="374"/>
                  </a:lnTo>
                  <a:lnTo>
                    <a:pt x="53" y="373"/>
                  </a:lnTo>
                  <a:lnTo>
                    <a:pt x="53" y="373"/>
                  </a:lnTo>
                  <a:lnTo>
                    <a:pt x="53" y="372"/>
                  </a:lnTo>
                  <a:lnTo>
                    <a:pt x="53" y="371"/>
                  </a:lnTo>
                  <a:lnTo>
                    <a:pt x="52" y="371"/>
                  </a:lnTo>
                  <a:lnTo>
                    <a:pt x="53" y="370"/>
                  </a:lnTo>
                  <a:lnTo>
                    <a:pt x="53" y="370"/>
                  </a:lnTo>
                  <a:lnTo>
                    <a:pt x="53" y="370"/>
                  </a:lnTo>
                  <a:lnTo>
                    <a:pt x="54" y="370"/>
                  </a:lnTo>
                  <a:lnTo>
                    <a:pt x="56" y="370"/>
                  </a:lnTo>
                  <a:lnTo>
                    <a:pt x="57" y="370"/>
                  </a:lnTo>
                  <a:lnTo>
                    <a:pt x="56" y="369"/>
                  </a:lnTo>
                  <a:lnTo>
                    <a:pt x="57" y="367"/>
                  </a:lnTo>
                  <a:lnTo>
                    <a:pt x="58" y="366"/>
                  </a:lnTo>
                  <a:lnTo>
                    <a:pt x="58" y="365"/>
                  </a:lnTo>
                  <a:lnTo>
                    <a:pt x="58" y="364"/>
                  </a:lnTo>
                  <a:lnTo>
                    <a:pt x="59" y="363"/>
                  </a:lnTo>
                  <a:lnTo>
                    <a:pt x="59" y="362"/>
                  </a:lnTo>
                  <a:lnTo>
                    <a:pt x="60" y="362"/>
                  </a:lnTo>
                  <a:lnTo>
                    <a:pt x="61" y="361"/>
                  </a:lnTo>
                  <a:lnTo>
                    <a:pt x="61" y="359"/>
                  </a:lnTo>
                  <a:lnTo>
                    <a:pt x="60" y="359"/>
                  </a:lnTo>
                  <a:lnTo>
                    <a:pt x="60" y="358"/>
                  </a:lnTo>
                  <a:lnTo>
                    <a:pt x="59" y="358"/>
                  </a:lnTo>
                  <a:lnTo>
                    <a:pt x="59" y="357"/>
                  </a:lnTo>
                  <a:lnTo>
                    <a:pt x="58" y="356"/>
                  </a:lnTo>
                  <a:lnTo>
                    <a:pt x="57" y="355"/>
                  </a:lnTo>
                  <a:lnTo>
                    <a:pt x="56" y="354"/>
                  </a:lnTo>
                  <a:lnTo>
                    <a:pt x="56" y="353"/>
                  </a:lnTo>
                  <a:lnTo>
                    <a:pt x="54" y="353"/>
                  </a:lnTo>
                  <a:lnTo>
                    <a:pt x="53" y="353"/>
                  </a:lnTo>
                  <a:lnTo>
                    <a:pt x="53" y="352"/>
                  </a:lnTo>
                  <a:lnTo>
                    <a:pt x="53" y="352"/>
                  </a:lnTo>
                  <a:lnTo>
                    <a:pt x="53" y="350"/>
                  </a:lnTo>
                  <a:lnTo>
                    <a:pt x="52" y="350"/>
                  </a:lnTo>
                  <a:lnTo>
                    <a:pt x="52" y="349"/>
                  </a:lnTo>
                  <a:lnTo>
                    <a:pt x="51" y="349"/>
                  </a:lnTo>
                  <a:lnTo>
                    <a:pt x="51" y="348"/>
                  </a:lnTo>
                  <a:lnTo>
                    <a:pt x="51" y="347"/>
                  </a:lnTo>
                  <a:lnTo>
                    <a:pt x="52" y="347"/>
                  </a:lnTo>
                  <a:lnTo>
                    <a:pt x="52" y="346"/>
                  </a:lnTo>
                  <a:lnTo>
                    <a:pt x="52" y="345"/>
                  </a:lnTo>
                  <a:lnTo>
                    <a:pt x="51" y="345"/>
                  </a:lnTo>
                  <a:lnTo>
                    <a:pt x="51" y="344"/>
                  </a:lnTo>
                  <a:lnTo>
                    <a:pt x="52" y="342"/>
                  </a:lnTo>
                  <a:lnTo>
                    <a:pt x="52" y="342"/>
                  </a:lnTo>
                  <a:lnTo>
                    <a:pt x="52" y="341"/>
                  </a:lnTo>
                  <a:lnTo>
                    <a:pt x="52" y="340"/>
                  </a:lnTo>
                  <a:lnTo>
                    <a:pt x="51" y="340"/>
                  </a:lnTo>
                  <a:lnTo>
                    <a:pt x="50" y="339"/>
                  </a:lnTo>
                  <a:lnTo>
                    <a:pt x="51" y="339"/>
                  </a:lnTo>
                  <a:lnTo>
                    <a:pt x="51" y="338"/>
                  </a:lnTo>
                  <a:lnTo>
                    <a:pt x="50" y="337"/>
                  </a:lnTo>
                  <a:lnTo>
                    <a:pt x="51" y="337"/>
                  </a:lnTo>
                  <a:lnTo>
                    <a:pt x="51" y="336"/>
                  </a:lnTo>
                  <a:lnTo>
                    <a:pt x="52" y="336"/>
                  </a:lnTo>
                  <a:lnTo>
                    <a:pt x="52" y="335"/>
                  </a:lnTo>
                  <a:lnTo>
                    <a:pt x="53" y="335"/>
                  </a:lnTo>
                  <a:lnTo>
                    <a:pt x="53" y="333"/>
                  </a:lnTo>
                  <a:lnTo>
                    <a:pt x="53" y="332"/>
                  </a:lnTo>
                  <a:lnTo>
                    <a:pt x="54" y="332"/>
                  </a:lnTo>
                  <a:lnTo>
                    <a:pt x="54" y="331"/>
                  </a:lnTo>
                  <a:lnTo>
                    <a:pt x="56" y="331"/>
                  </a:lnTo>
                  <a:lnTo>
                    <a:pt x="57" y="331"/>
                  </a:lnTo>
                  <a:lnTo>
                    <a:pt x="58" y="331"/>
                  </a:lnTo>
                  <a:lnTo>
                    <a:pt x="59" y="331"/>
                  </a:lnTo>
                  <a:lnTo>
                    <a:pt x="60" y="331"/>
                  </a:lnTo>
                  <a:lnTo>
                    <a:pt x="61" y="331"/>
                  </a:lnTo>
                  <a:lnTo>
                    <a:pt x="62" y="331"/>
                  </a:lnTo>
                  <a:lnTo>
                    <a:pt x="62" y="330"/>
                  </a:lnTo>
                  <a:lnTo>
                    <a:pt x="63" y="331"/>
                  </a:lnTo>
                  <a:lnTo>
                    <a:pt x="63" y="330"/>
                  </a:lnTo>
                  <a:lnTo>
                    <a:pt x="65" y="330"/>
                  </a:lnTo>
                  <a:lnTo>
                    <a:pt x="65" y="329"/>
                  </a:lnTo>
                  <a:lnTo>
                    <a:pt x="66" y="329"/>
                  </a:lnTo>
                  <a:lnTo>
                    <a:pt x="67" y="329"/>
                  </a:lnTo>
                  <a:lnTo>
                    <a:pt x="67" y="328"/>
                  </a:lnTo>
                  <a:lnTo>
                    <a:pt x="68" y="328"/>
                  </a:lnTo>
                  <a:lnTo>
                    <a:pt x="68" y="327"/>
                  </a:lnTo>
                  <a:lnTo>
                    <a:pt x="68" y="325"/>
                  </a:lnTo>
                  <a:lnTo>
                    <a:pt x="68" y="324"/>
                  </a:lnTo>
                  <a:lnTo>
                    <a:pt x="68" y="320"/>
                  </a:lnTo>
                  <a:lnTo>
                    <a:pt x="68" y="315"/>
                  </a:lnTo>
                  <a:lnTo>
                    <a:pt x="68" y="314"/>
                  </a:lnTo>
                  <a:lnTo>
                    <a:pt x="68" y="312"/>
                  </a:lnTo>
                  <a:lnTo>
                    <a:pt x="68" y="311"/>
                  </a:lnTo>
                  <a:lnTo>
                    <a:pt x="68" y="308"/>
                  </a:lnTo>
                  <a:lnTo>
                    <a:pt x="68" y="306"/>
                  </a:lnTo>
                  <a:lnTo>
                    <a:pt x="68" y="305"/>
                  </a:lnTo>
                  <a:lnTo>
                    <a:pt x="68" y="304"/>
                  </a:lnTo>
                  <a:lnTo>
                    <a:pt x="68" y="301"/>
                  </a:lnTo>
                  <a:lnTo>
                    <a:pt x="68" y="287"/>
                  </a:lnTo>
                  <a:lnTo>
                    <a:pt x="63" y="285"/>
                  </a:lnTo>
                  <a:lnTo>
                    <a:pt x="45" y="265"/>
                  </a:lnTo>
                  <a:lnTo>
                    <a:pt x="35" y="256"/>
                  </a:lnTo>
                  <a:lnTo>
                    <a:pt x="14" y="235"/>
                  </a:lnTo>
                  <a:lnTo>
                    <a:pt x="0" y="221"/>
                  </a:lnTo>
                  <a:lnTo>
                    <a:pt x="30" y="191"/>
                  </a:lnTo>
                  <a:lnTo>
                    <a:pt x="31" y="191"/>
                  </a:lnTo>
                  <a:lnTo>
                    <a:pt x="56" y="166"/>
                  </a:lnTo>
                  <a:lnTo>
                    <a:pt x="60" y="161"/>
                  </a:lnTo>
                  <a:lnTo>
                    <a:pt x="62" y="159"/>
                  </a:lnTo>
                  <a:lnTo>
                    <a:pt x="63" y="156"/>
                  </a:lnTo>
                  <a:lnTo>
                    <a:pt x="68" y="153"/>
                  </a:lnTo>
                  <a:lnTo>
                    <a:pt x="79" y="142"/>
                  </a:lnTo>
                  <a:lnTo>
                    <a:pt x="80" y="143"/>
                  </a:lnTo>
                  <a:lnTo>
                    <a:pt x="80" y="145"/>
                  </a:lnTo>
                  <a:lnTo>
                    <a:pt x="79" y="145"/>
                  </a:lnTo>
                  <a:lnTo>
                    <a:pt x="79" y="146"/>
                  </a:lnTo>
                  <a:lnTo>
                    <a:pt x="79" y="147"/>
                  </a:lnTo>
                  <a:lnTo>
                    <a:pt x="80" y="147"/>
                  </a:lnTo>
                  <a:lnTo>
                    <a:pt x="80" y="149"/>
                  </a:lnTo>
                  <a:lnTo>
                    <a:pt x="80" y="149"/>
                  </a:lnTo>
                  <a:lnTo>
                    <a:pt x="82" y="149"/>
                  </a:lnTo>
                  <a:lnTo>
                    <a:pt x="82" y="150"/>
                  </a:lnTo>
                  <a:lnTo>
                    <a:pt x="80" y="151"/>
                  </a:lnTo>
                  <a:lnTo>
                    <a:pt x="82" y="151"/>
                  </a:lnTo>
                  <a:lnTo>
                    <a:pt x="83" y="151"/>
                  </a:lnTo>
                  <a:lnTo>
                    <a:pt x="85" y="151"/>
                  </a:lnTo>
                  <a:lnTo>
                    <a:pt x="85" y="152"/>
                  </a:lnTo>
                  <a:lnTo>
                    <a:pt x="86" y="152"/>
                  </a:lnTo>
                  <a:lnTo>
                    <a:pt x="86" y="153"/>
                  </a:lnTo>
                  <a:lnTo>
                    <a:pt x="85" y="153"/>
                  </a:lnTo>
                  <a:lnTo>
                    <a:pt x="86" y="153"/>
                  </a:lnTo>
                  <a:lnTo>
                    <a:pt x="87" y="153"/>
                  </a:lnTo>
                  <a:lnTo>
                    <a:pt x="87" y="154"/>
                  </a:lnTo>
                  <a:lnTo>
                    <a:pt x="87" y="156"/>
                  </a:lnTo>
                  <a:lnTo>
                    <a:pt x="87" y="158"/>
                  </a:lnTo>
                  <a:lnTo>
                    <a:pt x="88" y="160"/>
                  </a:lnTo>
                  <a:lnTo>
                    <a:pt x="90" y="160"/>
                  </a:lnTo>
                  <a:lnTo>
                    <a:pt x="91" y="160"/>
                  </a:lnTo>
                  <a:lnTo>
                    <a:pt x="91" y="161"/>
                  </a:lnTo>
                  <a:lnTo>
                    <a:pt x="91" y="162"/>
                  </a:lnTo>
                  <a:lnTo>
                    <a:pt x="91" y="163"/>
                  </a:lnTo>
                  <a:lnTo>
                    <a:pt x="92" y="163"/>
                  </a:lnTo>
                  <a:lnTo>
                    <a:pt x="92" y="164"/>
                  </a:lnTo>
                  <a:lnTo>
                    <a:pt x="93" y="166"/>
                  </a:lnTo>
                  <a:lnTo>
                    <a:pt x="92" y="167"/>
                  </a:lnTo>
                  <a:lnTo>
                    <a:pt x="93" y="169"/>
                  </a:lnTo>
                  <a:lnTo>
                    <a:pt x="93" y="170"/>
                  </a:lnTo>
                  <a:lnTo>
                    <a:pt x="94" y="170"/>
                  </a:lnTo>
                  <a:lnTo>
                    <a:pt x="95" y="170"/>
                  </a:lnTo>
                  <a:lnTo>
                    <a:pt x="95" y="171"/>
                  </a:lnTo>
                  <a:lnTo>
                    <a:pt x="96" y="172"/>
                  </a:lnTo>
                  <a:lnTo>
                    <a:pt x="96" y="174"/>
                  </a:lnTo>
                  <a:lnTo>
                    <a:pt x="97" y="174"/>
                  </a:lnTo>
                  <a:lnTo>
                    <a:pt x="97" y="175"/>
                  </a:lnTo>
                  <a:lnTo>
                    <a:pt x="96" y="175"/>
                  </a:lnTo>
                  <a:lnTo>
                    <a:pt x="96" y="176"/>
                  </a:lnTo>
                  <a:lnTo>
                    <a:pt x="97" y="176"/>
                  </a:lnTo>
                  <a:lnTo>
                    <a:pt x="99" y="176"/>
                  </a:lnTo>
                  <a:lnTo>
                    <a:pt x="99" y="177"/>
                  </a:lnTo>
                  <a:lnTo>
                    <a:pt x="97" y="178"/>
                  </a:lnTo>
                  <a:lnTo>
                    <a:pt x="97" y="179"/>
                  </a:lnTo>
                  <a:lnTo>
                    <a:pt x="96" y="178"/>
                  </a:lnTo>
                  <a:lnTo>
                    <a:pt x="95" y="178"/>
                  </a:lnTo>
                  <a:lnTo>
                    <a:pt x="95" y="179"/>
                  </a:lnTo>
                  <a:lnTo>
                    <a:pt x="96" y="180"/>
                  </a:lnTo>
                  <a:lnTo>
                    <a:pt x="95" y="180"/>
                  </a:lnTo>
                  <a:lnTo>
                    <a:pt x="95" y="181"/>
                  </a:lnTo>
                  <a:lnTo>
                    <a:pt x="95" y="183"/>
                  </a:lnTo>
                  <a:lnTo>
                    <a:pt x="96" y="183"/>
                  </a:lnTo>
                  <a:lnTo>
                    <a:pt x="97" y="184"/>
                  </a:lnTo>
                  <a:lnTo>
                    <a:pt x="97" y="185"/>
                  </a:lnTo>
                  <a:lnTo>
                    <a:pt x="96" y="185"/>
                  </a:lnTo>
                  <a:lnTo>
                    <a:pt x="96" y="186"/>
                  </a:lnTo>
                  <a:lnTo>
                    <a:pt x="97" y="186"/>
                  </a:lnTo>
                  <a:lnTo>
                    <a:pt x="99" y="187"/>
                  </a:lnTo>
                  <a:lnTo>
                    <a:pt x="99" y="188"/>
                  </a:lnTo>
                  <a:lnTo>
                    <a:pt x="97" y="188"/>
                  </a:lnTo>
                  <a:lnTo>
                    <a:pt x="97" y="189"/>
                  </a:lnTo>
                  <a:lnTo>
                    <a:pt x="99" y="191"/>
                  </a:lnTo>
                  <a:lnTo>
                    <a:pt x="100" y="191"/>
                  </a:lnTo>
                  <a:lnTo>
                    <a:pt x="101" y="191"/>
                  </a:lnTo>
                  <a:lnTo>
                    <a:pt x="101" y="192"/>
                  </a:lnTo>
                  <a:lnTo>
                    <a:pt x="101" y="193"/>
                  </a:lnTo>
                  <a:lnTo>
                    <a:pt x="102" y="193"/>
                  </a:lnTo>
                  <a:lnTo>
                    <a:pt x="103" y="194"/>
                  </a:lnTo>
                  <a:lnTo>
                    <a:pt x="103" y="195"/>
                  </a:lnTo>
                  <a:lnTo>
                    <a:pt x="104" y="195"/>
                  </a:lnTo>
                  <a:lnTo>
                    <a:pt x="105" y="195"/>
                  </a:lnTo>
                  <a:lnTo>
                    <a:pt x="105" y="196"/>
                  </a:lnTo>
                  <a:lnTo>
                    <a:pt x="106" y="196"/>
                  </a:lnTo>
                  <a:lnTo>
                    <a:pt x="106" y="195"/>
                  </a:lnTo>
                  <a:lnTo>
                    <a:pt x="108" y="195"/>
                  </a:lnTo>
                  <a:lnTo>
                    <a:pt x="108" y="197"/>
                  </a:lnTo>
                  <a:lnTo>
                    <a:pt x="108" y="197"/>
                  </a:lnTo>
                  <a:lnTo>
                    <a:pt x="108" y="198"/>
                  </a:lnTo>
                  <a:lnTo>
                    <a:pt x="108" y="200"/>
                  </a:lnTo>
                  <a:lnTo>
                    <a:pt x="109" y="200"/>
                  </a:lnTo>
                  <a:lnTo>
                    <a:pt x="110" y="200"/>
                  </a:lnTo>
                  <a:lnTo>
                    <a:pt x="111" y="200"/>
                  </a:lnTo>
                  <a:lnTo>
                    <a:pt x="113" y="202"/>
                  </a:lnTo>
                  <a:lnTo>
                    <a:pt x="113" y="203"/>
                  </a:lnTo>
                  <a:lnTo>
                    <a:pt x="113" y="204"/>
                  </a:lnTo>
                  <a:lnTo>
                    <a:pt x="114" y="204"/>
                  </a:lnTo>
                  <a:lnTo>
                    <a:pt x="114" y="203"/>
                  </a:lnTo>
                  <a:lnTo>
                    <a:pt x="116" y="204"/>
                  </a:lnTo>
                  <a:lnTo>
                    <a:pt x="114" y="204"/>
                  </a:lnTo>
                  <a:lnTo>
                    <a:pt x="114" y="205"/>
                  </a:lnTo>
                  <a:lnTo>
                    <a:pt x="114" y="206"/>
                  </a:lnTo>
                  <a:lnTo>
                    <a:pt x="114" y="208"/>
                  </a:lnTo>
                  <a:lnTo>
                    <a:pt x="114" y="208"/>
                  </a:lnTo>
                  <a:lnTo>
                    <a:pt x="114" y="209"/>
                  </a:lnTo>
                  <a:lnTo>
                    <a:pt x="114" y="210"/>
                  </a:lnTo>
                  <a:lnTo>
                    <a:pt x="116" y="209"/>
                  </a:lnTo>
                  <a:lnTo>
                    <a:pt x="117" y="209"/>
                  </a:lnTo>
                  <a:lnTo>
                    <a:pt x="118" y="209"/>
                  </a:lnTo>
                  <a:lnTo>
                    <a:pt x="119" y="209"/>
                  </a:lnTo>
                  <a:lnTo>
                    <a:pt x="120" y="209"/>
                  </a:lnTo>
                  <a:lnTo>
                    <a:pt x="120" y="210"/>
                  </a:lnTo>
                  <a:lnTo>
                    <a:pt x="120" y="209"/>
                  </a:lnTo>
                  <a:lnTo>
                    <a:pt x="120" y="208"/>
                  </a:lnTo>
                  <a:lnTo>
                    <a:pt x="119" y="208"/>
                  </a:lnTo>
                  <a:lnTo>
                    <a:pt x="119" y="208"/>
                  </a:lnTo>
                  <a:lnTo>
                    <a:pt x="119" y="206"/>
                  </a:lnTo>
                  <a:lnTo>
                    <a:pt x="120" y="206"/>
                  </a:lnTo>
                  <a:lnTo>
                    <a:pt x="120" y="208"/>
                  </a:lnTo>
                  <a:lnTo>
                    <a:pt x="120" y="208"/>
                  </a:lnTo>
                  <a:lnTo>
                    <a:pt x="121" y="208"/>
                  </a:lnTo>
                  <a:lnTo>
                    <a:pt x="122" y="208"/>
                  </a:lnTo>
                  <a:lnTo>
                    <a:pt x="122" y="209"/>
                  </a:lnTo>
                  <a:lnTo>
                    <a:pt x="122" y="210"/>
                  </a:lnTo>
                  <a:lnTo>
                    <a:pt x="123" y="210"/>
                  </a:lnTo>
                  <a:lnTo>
                    <a:pt x="123" y="209"/>
                  </a:lnTo>
                  <a:lnTo>
                    <a:pt x="125" y="209"/>
                  </a:lnTo>
                  <a:lnTo>
                    <a:pt x="125" y="210"/>
                  </a:lnTo>
                  <a:lnTo>
                    <a:pt x="125" y="211"/>
                  </a:lnTo>
                  <a:lnTo>
                    <a:pt x="126" y="211"/>
                  </a:lnTo>
                  <a:lnTo>
                    <a:pt x="127" y="211"/>
                  </a:lnTo>
                  <a:lnTo>
                    <a:pt x="128" y="210"/>
                  </a:lnTo>
                  <a:lnTo>
                    <a:pt x="129" y="211"/>
                  </a:lnTo>
                  <a:lnTo>
                    <a:pt x="130" y="211"/>
                  </a:lnTo>
                  <a:lnTo>
                    <a:pt x="130" y="212"/>
                  </a:lnTo>
                  <a:lnTo>
                    <a:pt x="129" y="212"/>
                  </a:lnTo>
                  <a:lnTo>
                    <a:pt x="128" y="213"/>
                  </a:lnTo>
                  <a:lnTo>
                    <a:pt x="129" y="213"/>
                  </a:lnTo>
                  <a:lnTo>
                    <a:pt x="130" y="213"/>
                  </a:lnTo>
                  <a:lnTo>
                    <a:pt x="130" y="212"/>
                  </a:lnTo>
                  <a:lnTo>
                    <a:pt x="131" y="212"/>
                  </a:lnTo>
                  <a:lnTo>
                    <a:pt x="131" y="213"/>
                  </a:lnTo>
                  <a:lnTo>
                    <a:pt x="131" y="214"/>
                  </a:lnTo>
                  <a:lnTo>
                    <a:pt x="131" y="215"/>
                  </a:lnTo>
                  <a:lnTo>
                    <a:pt x="133" y="215"/>
                  </a:lnTo>
                  <a:lnTo>
                    <a:pt x="133" y="214"/>
                  </a:lnTo>
                  <a:lnTo>
                    <a:pt x="133" y="213"/>
                  </a:lnTo>
                  <a:lnTo>
                    <a:pt x="133" y="212"/>
                  </a:lnTo>
                  <a:lnTo>
                    <a:pt x="134" y="212"/>
                  </a:lnTo>
                  <a:lnTo>
                    <a:pt x="134" y="213"/>
                  </a:lnTo>
                  <a:lnTo>
                    <a:pt x="134" y="214"/>
                  </a:lnTo>
                  <a:lnTo>
                    <a:pt x="135" y="214"/>
                  </a:lnTo>
                  <a:lnTo>
                    <a:pt x="135" y="213"/>
                  </a:lnTo>
                  <a:lnTo>
                    <a:pt x="135" y="213"/>
                  </a:lnTo>
                  <a:lnTo>
                    <a:pt x="136" y="212"/>
                  </a:lnTo>
                  <a:lnTo>
                    <a:pt x="137" y="212"/>
                  </a:lnTo>
                  <a:lnTo>
                    <a:pt x="138" y="213"/>
                  </a:lnTo>
                  <a:lnTo>
                    <a:pt x="139" y="213"/>
                  </a:lnTo>
                  <a:lnTo>
                    <a:pt x="139" y="212"/>
                  </a:lnTo>
                  <a:lnTo>
                    <a:pt x="140" y="212"/>
                  </a:lnTo>
                  <a:lnTo>
                    <a:pt x="140" y="213"/>
                  </a:lnTo>
                  <a:lnTo>
                    <a:pt x="142" y="213"/>
                  </a:lnTo>
                  <a:lnTo>
                    <a:pt x="143" y="213"/>
                  </a:lnTo>
                  <a:lnTo>
                    <a:pt x="144" y="213"/>
                  </a:lnTo>
                  <a:lnTo>
                    <a:pt x="144" y="212"/>
                  </a:lnTo>
                  <a:lnTo>
                    <a:pt x="144" y="211"/>
                  </a:lnTo>
                  <a:lnTo>
                    <a:pt x="143" y="211"/>
                  </a:lnTo>
                  <a:lnTo>
                    <a:pt x="144" y="211"/>
                  </a:lnTo>
                  <a:lnTo>
                    <a:pt x="144" y="210"/>
                  </a:lnTo>
                  <a:lnTo>
                    <a:pt x="145" y="210"/>
                  </a:lnTo>
                  <a:lnTo>
                    <a:pt x="146" y="209"/>
                  </a:lnTo>
                  <a:lnTo>
                    <a:pt x="147" y="208"/>
                  </a:lnTo>
                  <a:lnTo>
                    <a:pt x="148" y="208"/>
                  </a:lnTo>
                  <a:lnTo>
                    <a:pt x="150" y="208"/>
                  </a:lnTo>
                  <a:lnTo>
                    <a:pt x="151" y="208"/>
                  </a:lnTo>
                  <a:lnTo>
                    <a:pt x="151" y="209"/>
                  </a:lnTo>
                  <a:lnTo>
                    <a:pt x="150" y="209"/>
                  </a:lnTo>
                  <a:lnTo>
                    <a:pt x="151" y="210"/>
                  </a:lnTo>
                  <a:lnTo>
                    <a:pt x="152" y="211"/>
                  </a:lnTo>
                  <a:lnTo>
                    <a:pt x="153" y="211"/>
                  </a:lnTo>
                  <a:lnTo>
                    <a:pt x="154" y="211"/>
                  </a:lnTo>
                  <a:lnTo>
                    <a:pt x="154" y="210"/>
                  </a:lnTo>
                  <a:lnTo>
                    <a:pt x="155" y="209"/>
                  </a:lnTo>
                  <a:lnTo>
                    <a:pt x="154" y="209"/>
                  </a:lnTo>
                  <a:lnTo>
                    <a:pt x="154" y="208"/>
                  </a:lnTo>
                  <a:lnTo>
                    <a:pt x="155" y="208"/>
                  </a:lnTo>
                  <a:lnTo>
                    <a:pt x="155" y="208"/>
                  </a:lnTo>
                  <a:lnTo>
                    <a:pt x="156" y="208"/>
                  </a:lnTo>
                  <a:lnTo>
                    <a:pt x="156" y="206"/>
                  </a:lnTo>
                  <a:lnTo>
                    <a:pt x="156" y="205"/>
                  </a:lnTo>
                  <a:lnTo>
                    <a:pt x="157" y="205"/>
                  </a:lnTo>
                  <a:lnTo>
                    <a:pt x="159" y="206"/>
                  </a:lnTo>
                  <a:lnTo>
                    <a:pt x="160" y="206"/>
                  </a:lnTo>
                  <a:lnTo>
                    <a:pt x="161" y="206"/>
                  </a:lnTo>
                  <a:lnTo>
                    <a:pt x="162" y="205"/>
                  </a:lnTo>
                  <a:lnTo>
                    <a:pt x="162" y="205"/>
                  </a:lnTo>
                  <a:lnTo>
                    <a:pt x="162" y="204"/>
                  </a:lnTo>
                  <a:lnTo>
                    <a:pt x="163" y="204"/>
                  </a:lnTo>
                  <a:lnTo>
                    <a:pt x="164" y="203"/>
                  </a:lnTo>
                  <a:lnTo>
                    <a:pt x="167" y="203"/>
                  </a:lnTo>
                  <a:lnTo>
                    <a:pt x="168" y="202"/>
                  </a:lnTo>
                  <a:lnTo>
                    <a:pt x="169" y="203"/>
                  </a:lnTo>
                  <a:lnTo>
                    <a:pt x="170" y="203"/>
                  </a:lnTo>
                  <a:lnTo>
                    <a:pt x="171" y="202"/>
                  </a:lnTo>
                  <a:lnTo>
                    <a:pt x="172" y="202"/>
                  </a:lnTo>
                  <a:lnTo>
                    <a:pt x="173" y="201"/>
                  </a:lnTo>
                  <a:lnTo>
                    <a:pt x="174" y="200"/>
                  </a:lnTo>
                  <a:lnTo>
                    <a:pt x="176" y="200"/>
                  </a:lnTo>
                  <a:lnTo>
                    <a:pt x="177" y="200"/>
                  </a:lnTo>
                  <a:lnTo>
                    <a:pt x="177" y="201"/>
                  </a:lnTo>
                  <a:lnTo>
                    <a:pt x="178" y="201"/>
                  </a:lnTo>
                  <a:lnTo>
                    <a:pt x="179" y="201"/>
                  </a:lnTo>
                  <a:lnTo>
                    <a:pt x="180" y="201"/>
                  </a:lnTo>
                  <a:lnTo>
                    <a:pt x="180" y="200"/>
                  </a:lnTo>
                  <a:lnTo>
                    <a:pt x="181" y="200"/>
                  </a:lnTo>
                  <a:lnTo>
                    <a:pt x="182" y="201"/>
                  </a:lnTo>
                  <a:lnTo>
                    <a:pt x="182" y="202"/>
                  </a:lnTo>
                  <a:lnTo>
                    <a:pt x="183" y="202"/>
                  </a:lnTo>
                  <a:lnTo>
                    <a:pt x="187" y="202"/>
                  </a:lnTo>
                  <a:lnTo>
                    <a:pt x="188" y="202"/>
                  </a:lnTo>
                  <a:lnTo>
                    <a:pt x="188" y="201"/>
                  </a:lnTo>
                  <a:lnTo>
                    <a:pt x="188" y="200"/>
                  </a:lnTo>
                  <a:lnTo>
                    <a:pt x="189" y="198"/>
                  </a:lnTo>
                  <a:lnTo>
                    <a:pt x="191" y="198"/>
                  </a:lnTo>
                  <a:lnTo>
                    <a:pt x="193" y="198"/>
                  </a:lnTo>
                  <a:lnTo>
                    <a:pt x="194" y="198"/>
                  </a:lnTo>
                  <a:lnTo>
                    <a:pt x="194" y="197"/>
                  </a:lnTo>
                  <a:lnTo>
                    <a:pt x="194" y="196"/>
                  </a:lnTo>
                  <a:lnTo>
                    <a:pt x="194" y="195"/>
                  </a:lnTo>
                  <a:lnTo>
                    <a:pt x="195" y="195"/>
                  </a:lnTo>
                  <a:lnTo>
                    <a:pt x="196" y="195"/>
                  </a:lnTo>
                  <a:lnTo>
                    <a:pt x="196" y="196"/>
                  </a:lnTo>
                  <a:lnTo>
                    <a:pt x="197" y="196"/>
                  </a:lnTo>
                  <a:lnTo>
                    <a:pt x="197" y="197"/>
                  </a:lnTo>
                  <a:lnTo>
                    <a:pt x="198" y="197"/>
                  </a:lnTo>
                  <a:lnTo>
                    <a:pt x="199" y="197"/>
                  </a:lnTo>
                  <a:lnTo>
                    <a:pt x="200" y="196"/>
                  </a:lnTo>
                  <a:lnTo>
                    <a:pt x="202" y="196"/>
                  </a:lnTo>
                  <a:lnTo>
                    <a:pt x="202" y="197"/>
                  </a:lnTo>
                  <a:lnTo>
                    <a:pt x="204" y="197"/>
                  </a:lnTo>
                  <a:lnTo>
                    <a:pt x="205" y="196"/>
                  </a:lnTo>
                  <a:lnTo>
                    <a:pt x="206" y="196"/>
                  </a:lnTo>
                  <a:lnTo>
                    <a:pt x="206" y="195"/>
                  </a:lnTo>
                  <a:lnTo>
                    <a:pt x="206" y="194"/>
                  </a:lnTo>
                  <a:lnTo>
                    <a:pt x="207" y="194"/>
                  </a:lnTo>
                  <a:lnTo>
                    <a:pt x="207" y="193"/>
                  </a:lnTo>
                  <a:lnTo>
                    <a:pt x="208" y="194"/>
                  </a:lnTo>
                  <a:lnTo>
                    <a:pt x="210" y="194"/>
                  </a:lnTo>
                  <a:lnTo>
                    <a:pt x="211" y="194"/>
                  </a:lnTo>
                  <a:lnTo>
                    <a:pt x="212" y="194"/>
                  </a:lnTo>
                  <a:lnTo>
                    <a:pt x="212" y="193"/>
                  </a:lnTo>
                  <a:lnTo>
                    <a:pt x="213" y="193"/>
                  </a:lnTo>
                  <a:lnTo>
                    <a:pt x="213" y="192"/>
                  </a:lnTo>
                  <a:lnTo>
                    <a:pt x="214" y="192"/>
                  </a:lnTo>
                  <a:lnTo>
                    <a:pt x="215" y="192"/>
                  </a:lnTo>
                  <a:lnTo>
                    <a:pt x="216" y="192"/>
                  </a:lnTo>
                  <a:lnTo>
                    <a:pt x="215" y="191"/>
                  </a:lnTo>
                  <a:lnTo>
                    <a:pt x="216" y="191"/>
                  </a:lnTo>
                  <a:lnTo>
                    <a:pt x="216" y="191"/>
                  </a:lnTo>
                  <a:lnTo>
                    <a:pt x="217" y="192"/>
                  </a:lnTo>
                  <a:lnTo>
                    <a:pt x="219" y="192"/>
                  </a:lnTo>
                  <a:lnTo>
                    <a:pt x="220" y="192"/>
                  </a:lnTo>
                  <a:lnTo>
                    <a:pt x="221" y="192"/>
                  </a:lnTo>
                  <a:lnTo>
                    <a:pt x="221" y="191"/>
                  </a:lnTo>
                  <a:lnTo>
                    <a:pt x="221" y="192"/>
                  </a:lnTo>
                  <a:lnTo>
                    <a:pt x="222" y="192"/>
                  </a:lnTo>
                  <a:lnTo>
                    <a:pt x="222" y="193"/>
                  </a:lnTo>
                  <a:lnTo>
                    <a:pt x="222" y="192"/>
                  </a:lnTo>
                  <a:lnTo>
                    <a:pt x="223" y="192"/>
                  </a:lnTo>
                  <a:lnTo>
                    <a:pt x="223" y="191"/>
                  </a:lnTo>
                  <a:lnTo>
                    <a:pt x="224" y="189"/>
                  </a:lnTo>
                  <a:lnTo>
                    <a:pt x="225" y="189"/>
                  </a:lnTo>
                  <a:lnTo>
                    <a:pt x="225" y="191"/>
                  </a:lnTo>
                  <a:lnTo>
                    <a:pt x="227" y="191"/>
                  </a:lnTo>
                  <a:lnTo>
                    <a:pt x="228" y="192"/>
                  </a:lnTo>
                  <a:lnTo>
                    <a:pt x="229" y="192"/>
                  </a:lnTo>
                  <a:lnTo>
                    <a:pt x="230" y="192"/>
                  </a:lnTo>
                  <a:lnTo>
                    <a:pt x="231" y="192"/>
                  </a:lnTo>
                  <a:lnTo>
                    <a:pt x="231" y="191"/>
                  </a:lnTo>
                  <a:lnTo>
                    <a:pt x="232" y="189"/>
                  </a:lnTo>
                  <a:lnTo>
                    <a:pt x="232" y="188"/>
                  </a:lnTo>
                  <a:lnTo>
                    <a:pt x="233" y="188"/>
                  </a:lnTo>
                  <a:lnTo>
                    <a:pt x="233" y="187"/>
                  </a:lnTo>
                  <a:lnTo>
                    <a:pt x="234" y="186"/>
                  </a:lnTo>
                  <a:lnTo>
                    <a:pt x="236" y="186"/>
                  </a:lnTo>
                  <a:lnTo>
                    <a:pt x="236" y="185"/>
                  </a:lnTo>
                  <a:lnTo>
                    <a:pt x="237" y="185"/>
                  </a:lnTo>
                  <a:lnTo>
                    <a:pt x="237" y="184"/>
                  </a:lnTo>
                  <a:lnTo>
                    <a:pt x="237" y="183"/>
                  </a:lnTo>
                  <a:lnTo>
                    <a:pt x="237" y="181"/>
                  </a:lnTo>
                  <a:lnTo>
                    <a:pt x="237" y="180"/>
                  </a:lnTo>
                  <a:lnTo>
                    <a:pt x="237" y="180"/>
                  </a:lnTo>
                  <a:lnTo>
                    <a:pt x="238" y="179"/>
                  </a:lnTo>
                  <a:lnTo>
                    <a:pt x="239" y="178"/>
                  </a:lnTo>
                  <a:lnTo>
                    <a:pt x="239" y="177"/>
                  </a:lnTo>
                  <a:lnTo>
                    <a:pt x="240" y="177"/>
                  </a:lnTo>
                  <a:lnTo>
                    <a:pt x="241" y="177"/>
                  </a:lnTo>
                  <a:lnTo>
                    <a:pt x="242" y="176"/>
                  </a:lnTo>
                  <a:lnTo>
                    <a:pt x="243" y="176"/>
                  </a:lnTo>
                  <a:lnTo>
                    <a:pt x="243" y="175"/>
                  </a:lnTo>
                  <a:lnTo>
                    <a:pt x="243" y="174"/>
                  </a:lnTo>
                  <a:lnTo>
                    <a:pt x="243" y="172"/>
                  </a:lnTo>
                  <a:lnTo>
                    <a:pt x="243" y="171"/>
                  </a:lnTo>
                  <a:lnTo>
                    <a:pt x="243" y="170"/>
                  </a:lnTo>
                  <a:lnTo>
                    <a:pt x="245" y="170"/>
                  </a:lnTo>
                  <a:lnTo>
                    <a:pt x="245" y="169"/>
                  </a:lnTo>
                  <a:lnTo>
                    <a:pt x="246" y="169"/>
                  </a:lnTo>
                  <a:lnTo>
                    <a:pt x="246" y="168"/>
                  </a:lnTo>
                  <a:lnTo>
                    <a:pt x="247" y="168"/>
                  </a:lnTo>
                  <a:lnTo>
                    <a:pt x="247" y="167"/>
                  </a:lnTo>
                  <a:lnTo>
                    <a:pt x="247" y="166"/>
                  </a:lnTo>
                  <a:lnTo>
                    <a:pt x="246" y="166"/>
                  </a:lnTo>
                  <a:lnTo>
                    <a:pt x="245" y="166"/>
                  </a:lnTo>
                  <a:lnTo>
                    <a:pt x="246" y="164"/>
                  </a:lnTo>
                  <a:lnTo>
                    <a:pt x="246" y="161"/>
                  </a:lnTo>
                  <a:lnTo>
                    <a:pt x="246" y="160"/>
                  </a:lnTo>
                  <a:lnTo>
                    <a:pt x="247" y="159"/>
                  </a:lnTo>
                  <a:lnTo>
                    <a:pt x="248" y="159"/>
                  </a:lnTo>
                  <a:lnTo>
                    <a:pt x="249" y="158"/>
                  </a:lnTo>
                  <a:lnTo>
                    <a:pt x="250" y="156"/>
                  </a:lnTo>
                  <a:lnTo>
                    <a:pt x="251" y="155"/>
                  </a:lnTo>
                  <a:lnTo>
                    <a:pt x="253" y="154"/>
                  </a:lnTo>
                  <a:lnTo>
                    <a:pt x="253" y="153"/>
                  </a:lnTo>
                  <a:lnTo>
                    <a:pt x="254" y="153"/>
                  </a:lnTo>
                  <a:lnTo>
                    <a:pt x="254" y="153"/>
                  </a:lnTo>
                  <a:lnTo>
                    <a:pt x="255" y="153"/>
                  </a:lnTo>
                  <a:lnTo>
                    <a:pt x="255" y="152"/>
                  </a:lnTo>
                  <a:lnTo>
                    <a:pt x="256" y="151"/>
                  </a:lnTo>
                  <a:lnTo>
                    <a:pt x="257" y="151"/>
                  </a:lnTo>
                  <a:lnTo>
                    <a:pt x="258" y="151"/>
                  </a:lnTo>
                  <a:lnTo>
                    <a:pt x="259" y="151"/>
                  </a:lnTo>
                  <a:lnTo>
                    <a:pt x="259" y="152"/>
                  </a:lnTo>
                  <a:lnTo>
                    <a:pt x="262" y="151"/>
                  </a:lnTo>
                  <a:lnTo>
                    <a:pt x="263" y="151"/>
                  </a:lnTo>
                  <a:lnTo>
                    <a:pt x="264" y="151"/>
                  </a:lnTo>
                  <a:lnTo>
                    <a:pt x="264" y="150"/>
                  </a:lnTo>
                  <a:lnTo>
                    <a:pt x="264" y="149"/>
                  </a:lnTo>
                  <a:lnTo>
                    <a:pt x="264" y="147"/>
                  </a:lnTo>
                  <a:lnTo>
                    <a:pt x="264" y="145"/>
                  </a:lnTo>
                  <a:lnTo>
                    <a:pt x="264" y="144"/>
                  </a:lnTo>
                  <a:lnTo>
                    <a:pt x="264" y="143"/>
                  </a:lnTo>
                  <a:lnTo>
                    <a:pt x="265" y="143"/>
                  </a:lnTo>
                  <a:lnTo>
                    <a:pt x="266" y="142"/>
                  </a:lnTo>
                  <a:lnTo>
                    <a:pt x="267" y="142"/>
                  </a:lnTo>
                  <a:lnTo>
                    <a:pt x="267" y="143"/>
                  </a:lnTo>
                  <a:lnTo>
                    <a:pt x="270" y="145"/>
                  </a:lnTo>
                  <a:lnTo>
                    <a:pt x="270" y="146"/>
                  </a:lnTo>
                  <a:lnTo>
                    <a:pt x="268" y="147"/>
                  </a:lnTo>
                  <a:lnTo>
                    <a:pt x="268" y="149"/>
                  </a:lnTo>
                  <a:lnTo>
                    <a:pt x="270" y="149"/>
                  </a:lnTo>
                  <a:lnTo>
                    <a:pt x="271" y="147"/>
                  </a:lnTo>
                  <a:lnTo>
                    <a:pt x="271" y="146"/>
                  </a:lnTo>
                  <a:lnTo>
                    <a:pt x="271" y="145"/>
                  </a:lnTo>
                  <a:lnTo>
                    <a:pt x="272" y="145"/>
                  </a:lnTo>
                  <a:lnTo>
                    <a:pt x="272" y="144"/>
                  </a:lnTo>
                  <a:lnTo>
                    <a:pt x="272" y="143"/>
                  </a:lnTo>
                  <a:lnTo>
                    <a:pt x="273" y="142"/>
                  </a:lnTo>
                  <a:lnTo>
                    <a:pt x="273" y="141"/>
                  </a:lnTo>
                  <a:lnTo>
                    <a:pt x="272" y="141"/>
                  </a:lnTo>
                  <a:lnTo>
                    <a:pt x="272" y="139"/>
                  </a:lnTo>
                  <a:lnTo>
                    <a:pt x="273" y="139"/>
                  </a:lnTo>
                  <a:lnTo>
                    <a:pt x="273" y="138"/>
                  </a:lnTo>
                  <a:lnTo>
                    <a:pt x="273" y="137"/>
                  </a:lnTo>
                  <a:lnTo>
                    <a:pt x="273" y="136"/>
                  </a:lnTo>
                  <a:lnTo>
                    <a:pt x="274" y="135"/>
                  </a:lnTo>
                  <a:lnTo>
                    <a:pt x="275" y="135"/>
                  </a:lnTo>
                  <a:lnTo>
                    <a:pt x="276" y="135"/>
                  </a:lnTo>
                  <a:lnTo>
                    <a:pt x="277" y="136"/>
                  </a:lnTo>
                  <a:lnTo>
                    <a:pt x="279" y="136"/>
                  </a:lnTo>
                  <a:lnTo>
                    <a:pt x="280" y="136"/>
                  </a:lnTo>
                  <a:lnTo>
                    <a:pt x="281" y="136"/>
                  </a:lnTo>
                  <a:lnTo>
                    <a:pt x="282" y="137"/>
                  </a:lnTo>
                  <a:lnTo>
                    <a:pt x="283" y="136"/>
                  </a:lnTo>
                  <a:lnTo>
                    <a:pt x="283" y="135"/>
                  </a:lnTo>
                  <a:lnTo>
                    <a:pt x="283" y="134"/>
                  </a:lnTo>
                  <a:lnTo>
                    <a:pt x="283" y="133"/>
                  </a:lnTo>
                  <a:lnTo>
                    <a:pt x="283" y="132"/>
                  </a:lnTo>
                  <a:lnTo>
                    <a:pt x="284" y="132"/>
                  </a:lnTo>
                  <a:lnTo>
                    <a:pt x="284" y="130"/>
                  </a:lnTo>
                  <a:lnTo>
                    <a:pt x="284" y="129"/>
                  </a:lnTo>
                  <a:lnTo>
                    <a:pt x="285" y="129"/>
                  </a:lnTo>
                  <a:lnTo>
                    <a:pt x="287" y="128"/>
                  </a:lnTo>
                  <a:lnTo>
                    <a:pt x="288" y="128"/>
                  </a:lnTo>
                  <a:lnTo>
                    <a:pt x="288" y="127"/>
                  </a:lnTo>
                  <a:lnTo>
                    <a:pt x="289" y="127"/>
                  </a:lnTo>
                  <a:lnTo>
                    <a:pt x="289" y="126"/>
                  </a:lnTo>
                  <a:lnTo>
                    <a:pt x="289" y="126"/>
                  </a:lnTo>
                  <a:lnTo>
                    <a:pt x="288" y="125"/>
                  </a:lnTo>
                  <a:lnTo>
                    <a:pt x="287" y="124"/>
                  </a:lnTo>
                  <a:lnTo>
                    <a:pt x="285" y="124"/>
                  </a:lnTo>
                  <a:lnTo>
                    <a:pt x="284" y="124"/>
                  </a:lnTo>
                  <a:lnTo>
                    <a:pt x="283" y="124"/>
                  </a:lnTo>
                  <a:lnTo>
                    <a:pt x="282" y="124"/>
                  </a:lnTo>
                  <a:lnTo>
                    <a:pt x="282" y="122"/>
                  </a:lnTo>
                  <a:lnTo>
                    <a:pt x="283" y="121"/>
                  </a:lnTo>
                  <a:lnTo>
                    <a:pt x="283" y="120"/>
                  </a:lnTo>
                  <a:lnTo>
                    <a:pt x="283" y="119"/>
                  </a:lnTo>
                  <a:lnTo>
                    <a:pt x="283" y="118"/>
                  </a:lnTo>
                  <a:lnTo>
                    <a:pt x="283" y="117"/>
                  </a:lnTo>
                  <a:lnTo>
                    <a:pt x="284" y="116"/>
                  </a:lnTo>
                  <a:lnTo>
                    <a:pt x="285" y="116"/>
                  </a:lnTo>
                  <a:lnTo>
                    <a:pt x="287" y="116"/>
                  </a:lnTo>
                  <a:lnTo>
                    <a:pt x="287" y="117"/>
                  </a:lnTo>
                  <a:lnTo>
                    <a:pt x="288" y="118"/>
                  </a:lnTo>
                  <a:lnTo>
                    <a:pt x="289" y="119"/>
                  </a:lnTo>
                  <a:lnTo>
                    <a:pt x="290" y="119"/>
                  </a:lnTo>
                  <a:lnTo>
                    <a:pt x="291" y="120"/>
                  </a:lnTo>
                  <a:lnTo>
                    <a:pt x="292" y="120"/>
                  </a:lnTo>
                  <a:lnTo>
                    <a:pt x="292" y="119"/>
                  </a:lnTo>
                  <a:lnTo>
                    <a:pt x="292" y="118"/>
                  </a:lnTo>
                  <a:lnTo>
                    <a:pt x="292" y="117"/>
                  </a:lnTo>
                  <a:lnTo>
                    <a:pt x="293" y="116"/>
                  </a:lnTo>
                  <a:lnTo>
                    <a:pt x="293" y="115"/>
                  </a:lnTo>
                  <a:lnTo>
                    <a:pt x="294" y="115"/>
                  </a:lnTo>
                  <a:lnTo>
                    <a:pt x="296" y="115"/>
                  </a:lnTo>
                  <a:lnTo>
                    <a:pt x="297" y="116"/>
                  </a:lnTo>
                  <a:lnTo>
                    <a:pt x="298" y="116"/>
                  </a:lnTo>
                  <a:lnTo>
                    <a:pt x="299" y="117"/>
                  </a:lnTo>
                  <a:lnTo>
                    <a:pt x="299" y="118"/>
                  </a:lnTo>
                  <a:lnTo>
                    <a:pt x="299" y="119"/>
                  </a:lnTo>
                  <a:lnTo>
                    <a:pt x="299" y="120"/>
                  </a:lnTo>
                  <a:lnTo>
                    <a:pt x="298" y="121"/>
                  </a:lnTo>
                  <a:lnTo>
                    <a:pt x="299" y="121"/>
                  </a:lnTo>
                  <a:lnTo>
                    <a:pt x="299" y="122"/>
                  </a:lnTo>
                  <a:lnTo>
                    <a:pt x="299" y="124"/>
                  </a:lnTo>
                  <a:lnTo>
                    <a:pt x="299" y="124"/>
                  </a:lnTo>
                  <a:lnTo>
                    <a:pt x="299" y="125"/>
                  </a:lnTo>
                  <a:lnTo>
                    <a:pt x="300" y="126"/>
                  </a:lnTo>
                  <a:lnTo>
                    <a:pt x="300" y="125"/>
                  </a:lnTo>
                  <a:lnTo>
                    <a:pt x="301" y="125"/>
                  </a:lnTo>
                  <a:lnTo>
                    <a:pt x="302" y="125"/>
                  </a:lnTo>
                  <a:lnTo>
                    <a:pt x="302" y="124"/>
                  </a:lnTo>
                  <a:lnTo>
                    <a:pt x="303" y="122"/>
                  </a:lnTo>
                  <a:lnTo>
                    <a:pt x="302" y="122"/>
                  </a:lnTo>
                  <a:lnTo>
                    <a:pt x="302" y="121"/>
                  </a:lnTo>
                  <a:lnTo>
                    <a:pt x="302" y="120"/>
                  </a:lnTo>
                  <a:lnTo>
                    <a:pt x="302" y="119"/>
                  </a:lnTo>
                  <a:lnTo>
                    <a:pt x="303" y="119"/>
                  </a:lnTo>
                  <a:lnTo>
                    <a:pt x="303" y="118"/>
                  </a:lnTo>
                  <a:lnTo>
                    <a:pt x="303" y="117"/>
                  </a:lnTo>
                  <a:lnTo>
                    <a:pt x="305" y="116"/>
                  </a:lnTo>
                  <a:lnTo>
                    <a:pt x="306" y="116"/>
                  </a:lnTo>
                  <a:lnTo>
                    <a:pt x="307" y="116"/>
                  </a:lnTo>
                  <a:lnTo>
                    <a:pt x="308" y="116"/>
                  </a:lnTo>
                  <a:lnTo>
                    <a:pt x="309" y="116"/>
                  </a:lnTo>
                  <a:lnTo>
                    <a:pt x="310" y="115"/>
                  </a:lnTo>
                  <a:lnTo>
                    <a:pt x="310" y="113"/>
                  </a:lnTo>
                  <a:lnTo>
                    <a:pt x="310" y="112"/>
                  </a:lnTo>
                  <a:lnTo>
                    <a:pt x="310" y="111"/>
                  </a:lnTo>
                  <a:lnTo>
                    <a:pt x="311" y="110"/>
                  </a:lnTo>
                  <a:lnTo>
                    <a:pt x="313" y="110"/>
                  </a:lnTo>
                  <a:lnTo>
                    <a:pt x="313" y="111"/>
                  </a:lnTo>
                  <a:lnTo>
                    <a:pt x="314" y="111"/>
                  </a:lnTo>
                  <a:lnTo>
                    <a:pt x="315" y="111"/>
                  </a:lnTo>
                  <a:lnTo>
                    <a:pt x="316" y="111"/>
                  </a:lnTo>
                  <a:lnTo>
                    <a:pt x="316" y="112"/>
                  </a:lnTo>
                  <a:lnTo>
                    <a:pt x="317" y="113"/>
                  </a:lnTo>
                  <a:lnTo>
                    <a:pt x="317" y="115"/>
                  </a:lnTo>
                  <a:lnTo>
                    <a:pt x="319" y="115"/>
                  </a:lnTo>
                  <a:lnTo>
                    <a:pt x="320" y="115"/>
                  </a:lnTo>
                  <a:lnTo>
                    <a:pt x="320" y="113"/>
                  </a:lnTo>
                  <a:lnTo>
                    <a:pt x="322" y="113"/>
                  </a:lnTo>
                  <a:lnTo>
                    <a:pt x="322" y="112"/>
                  </a:lnTo>
                  <a:lnTo>
                    <a:pt x="323" y="112"/>
                  </a:lnTo>
                  <a:lnTo>
                    <a:pt x="323" y="111"/>
                  </a:lnTo>
                  <a:lnTo>
                    <a:pt x="323" y="110"/>
                  </a:lnTo>
                  <a:lnTo>
                    <a:pt x="324" y="110"/>
                  </a:lnTo>
                  <a:lnTo>
                    <a:pt x="325" y="110"/>
                  </a:lnTo>
                  <a:lnTo>
                    <a:pt x="326" y="109"/>
                  </a:lnTo>
                  <a:lnTo>
                    <a:pt x="326" y="108"/>
                  </a:lnTo>
                  <a:lnTo>
                    <a:pt x="326" y="107"/>
                  </a:lnTo>
                  <a:lnTo>
                    <a:pt x="326" y="105"/>
                  </a:lnTo>
                  <a:lnTo>
                    <a:pt x="326" y="104"/>
                  </a:lnTo>
                  <a:lnTo>
                    <a:pt x="327" y="104"/>
                  </a:lnTo>
                  <a:lnTo>
                    <a:pt x="328" y="104"/>
                  </a:lnTo>
                  <a:lnTo>
                    <a:pt x="328" y="103"/>
                  </a:lnTo>
                  <a:lnTo>
                    <a:pt x="330" y="102"/>
                  </a:lnTo>
                  <a:lnTo>
                    <a:pt x="330" y="101"/>
                  </a:lnTo>
                  <a:lnTo>
                    <a:pt x="331" y="100"/>
                  </a:lnTo>
                  <a:lnTo>
                    <a:pt x="332" y="99"/>
                  </a:lnTo>
                  <a:lnTo>
                    <a:pt x="332" y="99"/>
                  </a:lnTo>
                  <a:lnTo>
                    <a:pt x="331" y="98"/>
                  </a:lnTo>
                  <a:lnTo>
                    <a:pt x="330" y="98"/>
                  </a:lnTo>
                  <a:lnTo>
                    <a:pt x="330" y="96"/>
                  </a:lnTo>
                  <a:lnTo>
                    <a:pt x="331" y="95"/>
                  </a:lnTo>
                  <a:lnTo>
                    <a:pt x="331" y="94"/>
                  </a:lnTo>
                  <a:lnTo>
                    <a:pt x="331" y="92"/>
                  </a:lnTo>
                  <a:lnTo>
                    <a:pt x="332" y="91"/>
                  </a:lnTo>
                  <a:lnTo>
                    <a:pt x="333" y="90"/>
                  </a:lnTo>
                  <a:lnTo>
                    <a:pt x="333" y="88"/>
                  </a:lnTo>
                  <a:lnTo>
                    <a:pt x="333" y="87"/>
                  </a:lnTo>
                  <a:lnTo>
                    <a:pt x="333" y="86"/>
                  </a:lnTo>
                  <a:lnTo>
                    <a:pt x="333" y="85"/>
                  </a:lnTo>
                  <a:lnTo>
                    <a:pt x="333" y="84"/>
                  </a:lnTo>
                  <a:lnTo>
                    <a:pt x="333" y="83"/>
                  </a:lnTo>
                  <a:lnTo>
                    <a:pt x="332" y="83"/>
                  </a:lnTo>
                  <a:lnTo>
                    <a:pt x="332" y="82"/>
                  </a:lnTo>
                  <a:lnTo>
                    <a:pt x="331" y="82"/>
                  </a:lnTo>
                  <a:lnTo>
                    <a:pt x="331" y="81"/>
                  </a:lnTo>
                  <a:lnTo>
                    <a:pt x="332" y="81"/>
                  </a:lnTo>
                  <a:lnTo>
                    <a:pt x="332" y="79"/>
                  </a:lnTo>
                  <a:lnTo>
                    <a:pt x="332" y="78"/>
                  </a:lnTo>
                  <a:lnTo>
                    <a:pt x="332" y="77"/>
                  </a:lnTo>
                  <a:lnTo>
                    <a:pt x="332" y="76"/>
                  </a:lnTo>
                  <a:lnTo>
                    <a:pt x="332" y="75"/>
                  </a:lnTo>
                  <a:lnTo>
                    <a:pt x="332" y="74"/>
                  </a:lnTo>
                  <a:lnTo>
                    <a:pt x="331" y="74"/>
                  </a:lnTo>
                  <a:lnTo>
                    <a:pt x="331" y="73"/>
                  </a:lnTo>
                  <a:lnTo>
                    <a:pt x="331" y="71"/>
                  </a:lnTo>
                  <a:lnTo>
                    <a:pt x="331" y="71"/>
                  </a:lnTo>
                  <a:lnTo>
                    <a:pt x="332" y="71"/>
                  </a:lnTo>
                  <a:lnTo>
                    <a:pt x="332" y="70"/>
                  </a:lnTo>
                  <a:lnTo>
                    <a:pt x="333" y="70"/>
                  </a:lnTo>
                  <a:lnTo>
                    <a:pt x="334" y="70"/>
                  </a:lnTo>
                  <a:lnTo>
                    <a:pt x="334" y="69"/>
                  </a:lnTo>
                  <a:lnTo>
                    <a:pt x="334" y="68"/>
                  </a:lnTo>
                  <a:lnTo>
                    <a:pt x="333" y="67"/>
                  </a:lnTo>
                  <a:lnTo>
                    <a:pt x="333" y="66"/>
                  </a:lnTo>
                  <a:lnTo>
                    <a:pt x="332" y="66"/>
                  </a:lnTo>
                  <a:lnTo>
                    <a:pt x="333" y="66"/>
                  </a:lnTo>
                  <a:lnTo>
                    <a:pt x="334" y="66"/>
                  </a:lnTo>
                  <a:lnTo>
                    <a:pt x="335" y="65"/>
                  </a:lnTo>
                  <a:lnTo>
                    <a:pt x="335" y="64"/>
                  </a:lnTo>
                  <a:lnTo>
                    <a:pt x="335" y="62"/>
                  </a:lnTo>
                  <a:lnTo>
                    <a:pt x="335" y="61"/>
                  </a:lnTo>
                  <a:lnTo>
                    <a:pt x="336" y="61"/>
                  </a:lnTo>
                  <a:lnTo>
                    <a:pt x="336" y="60"/>
                  </a:lnTo>
                  <a:lnTo>
                    <a:pt x="337" y="59"/>
                  </a:lnTo>
                  <a:lnTo>
                    <a:pt x="337" y="58"/>
                  </a:lnTo>
                  <a:lnTo>
                    <a:pt x="339" y="58"/>
                  </a:lnTo>
                  <a:lnTo>
                    <a:pt x="340" y="57"/>
                  </a:lnTo>
                  <a:lnTo>
                    <a:pt x="341" y="56"/>
                  </a:lnTo>
                  <a:lnTo>
                    <a:pt x="341" y="54"/>
                  </a:lnTo>
                  <a:lnTo>
                    <a:pt x="342" y="54"/>
                  </a:lnTo>
                  <a:lnTo>
                    <a:pt x="343" y="53"/>
                  </a:lnTo>
                  <a:lnTo>
                    <a:pt x="349" y="48"/>
                  </a:lnTo>
                  <a:lnTo>
                    <a:pt x="350" y="46"/>
                  </a:lnTo>
                  <a:lnTo>
                    <a:pt x="353" y="44"/>
                  </a:lnTo>
                  <a:lnTo>
                    <a:pt x="357" y="40"/>
                  </a:lnTo>
                  <a:lnTo>
                    <a:pt x="359" y="36"/>
                  </a:lnTo>
                  <a:lnTo>
                    <a:pt x="360" y="36"/>
                  </a:lnTo>
                  <a:lnTo>
                    <a:pt x="361" y="34"/>
                  </a:lnTo>
                  <a:lnTo>
                    <a:pt x="362" y="33"/>
                  </a:lnTo>
                  <a:lnTo>
                    <a:pt x="371" y="24"/>
                  </a:lnTo>
                  <a:lnTo>
                    <a:pt x="374" y="22"/>
                  </a:lnTo>
                  <a:lnTo>
                    <a:pt x="375" y="22"/>
                  </a:lnTo>
                  <a:lnTo>
                    <a:pt x="379" y="17"/>
                  </a:lnTo>
                  <a:lnTo>
                    <a:pt x="380" y="15"/>
                  </a:lnTo>
                  <a:lnTo>
                    <a:pt x="382" y="14"/>
                  </a:lnTo>
                  <a:lnTo>
                    <a:pt x="386" y="10"/>
                  </a:lnTo>
                  <a:lnTo>
                    <a:pt x="387" y="8"/>
                  </a:lnTo>
                  <a:lnTo>
                    <a:pt x="392" y="3"/>
                  </a:lnTo>
                  <a:lnTo>
                    <a:pt x="396" y="0"/>
                  </a:lnTo>
                  <a:lnTo>
                    <a:pt x="397" y="0"/>
                  </a:lnTo>
                  <a:lnTo>
                    <a:pt x="397" y="1"/>
                  </a:lnTo>
                  <a:lnTo>
                    <a:pt x="399" y="1"/>
                  </a:lnTo>
                  <a:lnTo>
                    <a:pt x="399" y="2"/>
                  </a:lnTo>
                  <a:lnTo>
                    <a:pt x="400" y="2"/>
                  </a:lnTo>
                  <a:lnTo>
                    <a:pt x="400" y="3"/>
                  </a:lnTo>
                  <a:lnTo>
                    <a:pt x="401" y="3"/>
                  </a:lnTo>
                  <a:lnTo>
                    <a:pt x="401" y="5"/>
                  </a:lnTo>
                  <a:lnTo>
                    <a:pt x="403" y="5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29" name="Freeform 94">
              <a:extLst>
                <a:ext uri="{FF2B5EF4-FFF2-40B4-BE49-F238E27FC236}">
                  <a16:creationId xmlns:a16="http://schemas.microsoft.com/office/drawing/2014/main" id="{DC4D4C1C-9818-1AC5-E2A6-37C317D3B97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802063" y="4013200"/>
              <a:ext cx="430213" cy="806450"/>
            </a:xfrm>
            <a:custGeom>
              <a:avLst/>
              <a:gdLst>
                <a:gd name="T0" fmla="*/ 83 w 271"/>
                <a:gd name="T1" fmla="*/ 459 h 508"/>
                <a:gd name="T2" fmla="*/ 94 w 271"/>
                <a:gd name="T3" fmla="*/ 474 h 508"/>
                <a:gd name="T4" fmla="*/ 110 w 271"/>
                <a:gd name="T5" fmla="*/ 490 h 508"/>
                <a:gd name="T6" fmla="*/ 121 w 271"/>
                <a:gd name="T7" fmla="*/ 499 h 508"/>
                <a:gd name="T8" fmla="*/ 114 w 271"/>
                <a:gd name="T9" fmla="*/ 504 h 508"/>
                <a:gd name="T10" fmla="*/ 104 w 271"/>
                <a:gd name="T11" fmla="*/ 504 h 508"/>
                <a:gd name="T12" fmla="*/ 92 w 271"/>
                <a:gd name="T13" fmla="*/ 490 h 508"/>
                <a:gd name="T14" fmla="*/ 84 w 271"/>
                <a:gd name="T15" fmla="*/ 478 h 508"/>
                <a:gd name="T16" fmla="*/ 78 w 271"/>
                <a:gd name="T17" fmla="*/ 462 h 508"/>
                <a:gd name="T18" fmla="*/ 75 w 271"/>
                <a:gd name="T19" fmla="*/ 450 h 508"/>
                <a:gd name="T20" fmla="*/ 85 w 271"/>
                <a:gd name="T21" fmla="*/ 340 h 508"/>
                <a:gd name="T22" fmla="*/ 99 w 271"/>
                <a:gd name="T23" fmla="*/ 347 h 508"/>
                <a:gd name="T24" fmla="*/ 114 w 271"/>
                <a:gd name="T25" fmla="*/ 354 h 508"/>
                <a:gd name="T26" fmla="*/ 125 w 271"/>
                <a:gd name="T27" fmla="*/ 366 h 508"/>
                <a:gd name="T28" fmla="*/ 134 w 271"/>
                <a:gd name="T29" fmla="*/ 377 h 508"/>
                <a:gd name="T30" fmla="*/ 123 w 271"/>
                <a:gd name="T31" fmla="*/ 380 h 508"/>
                <a:gd name="T32" fmla="*/ 108 w 271"/>
                <a:gd name="T33" fmla="*/ 379 h 508"/>
                <a:gd name="T34" fmla="*/ 97 w 271"/>
                <a:gd name="T35" fmla="*/ 371 h 508"/>
                <a:gd name="T36" fmla="*/ 97 w 271"/>
                <a:gd name="T37" fmla="*/ 357 h 508"/>
                <a:gd name="T38" fmla="*/ 87 w 271"/>
                <a:gd name="T39" fmla="*/ 352 h 508"/>
                <a:gd name="T40" fmla="*/ 75 w 271"/>
                <a:gd name="T41" fmla="*/ 344 h 508"/>
                <a:gd name="T42" fmla="*/ 153 w 271"/>
                <a:gd name="T43" fmla="*/ 269 h 508"/>
                <a:gd name="T44" fmla="*/ 148 w 271"/>
                <a:gd name="T45" fmla="*/ 277 h 508"/>
                <a:gd name="T46" fmla="*/ 146 w 271"/>
                <a:gd name="T47" fmla="*/ 276 h 508"/>
                <a:gd name="T48" fmla="*/ 144 w 271"/>
                <a:gd name="T49" fmla="*/ 269 h 508"/>
                <a:gd name="T50" fmla="*/ 269 w 271"/>
                <a:gd name="T51" fmla="*/ 108 h 508"/>
                <a:gd name="T52" fmla="*/ 258 w 271"/>
                <a:gd name="T53" fmla="*/ 189 h 508"/>
                <a:gd name="T54" fmla="*/ 239 w 271"/>
                <a:gd name="T55" fmla="*/ 217 h 508"/>
                <a:gd name="T56" fmla="*/ 215 w 271"/>
                <a:gd name="T57" fmla="*/ 223 h 508"/>
                <a:gd name="T58" fmla="*/ 203 w 271"/>
                <a:gd name="T59" fmla="*/ 227 h 508"/>
                <a:gd name="T60" fmla="*/ 195 w 271"/>
                <a:gd name="T61" fmla="*/ 239 h 508"/>
                <a:gd name="T62" fmla="*/ 186 w 271"/>
                <a:gd name="T63" fmla="*/ 248 h 508"/>
                <a:gd name="T64" fmla="*/ 179 w 271"/>
                <a:gd name="T65" fmla="*/ 262 h 508"/>
                <a:gd name="T66" fmla="*/ 173 w 271"/>
                <a:gd name="T67" fmla="*/ 268 h 508"/>
                <a:gd name="T68" fmla="*/ 165 w 271"/>
                <a:gd name="T69" fmla="*/ 269 h 508"/>
                <a:gd name="T70" fmla="*/ 159 w 271"/>
                <a:gd name="T71" fmla="*/ 271 h 508"/>
                <a:gd name="T72" fmla="*/ 157 w 271"/>
                <a:gd name="T73" fmla="*/ 273 h 508"/>
                <a:gd name="T74" fmla="*/ 154 w 271"/>
                <a:gd name="T75" fmla="*/ 270 h 508"/>
                <a:gd name="T76" fmla="*/ 147 w 271"/>
                <a:gd name="T77" fmla="*/ 267 h 508"/>
                <a:gd name="T78" fmla="*/ 142 w 271"/>
                <a:gd name="T79" fmla="*/ 270 h 508"/>
                <a:gd name="T80" fmla="*/ 137 w 271"/>
                <a:gd name="T81" fmla="*/ 270 h 508"/>
                <a:gd name="T82" fmla="*/ 140 w 271"/>
                <a:gd name="T83" fmla="*/ 278 h 508"/>
                <a:gd name="T84" fmla="*/ 136 w 271"/>
                <a:gd name="T85" fmla="*/ 282 h 508"/>
                <a:gd name="T86" fmla="*/ 119 w 271"/>
                <a:gd name="T87" fmla="*/ 274 h 508"/>
                <a:gd name="T88" fmla="*/ 109 w 271"/>
                <a:gd name="T89" fmla="*/ 266 h 508"/>
                <a:gd name="T90" fmla="*/ 114 w 271"/>
                <a:gd name="T91" fmla="*/ 247 h 508"/>
                <a:gd name="T92" fmla="*/ 105 w 271"/>
                <a:gd name="T93" fmla="*/ 217 h 508"/>
                <a:gd name="T94" fmla="*/ 91 w 271"/>
                <a:gd name="T95" fmla="*/ 202 h 508"/>
                <a:gd name="T96" fmla="*/ 70 w 271"/>
                <a:gd name="T97" fmla="*/ 199 h 508"/>
                <a:gd name="T98" fmla="*/ 53 w 271"/>
                <a:gd name="T99" fmla="*/ 200 h 508"/>
                <a:gd name="T100" fmla="*/ 37 w 271"/>
                <a:gd name="T101" fmla="*/ 202 h 508"/>
                <a:gd name="T102" fmla="*/ 22 w 271"/>
                <a:gd name="T103" fmla="*/ 200 h 508"/>
                <a:gd name="T104" fmla="*/ 6 w 271"/>
                <a:gd name="T105" fmla="*/ 198 h 508"/>
                <a:gd name="T106" fmla="*/ 53 w 271"/>
                <a:gd name="T107" fmla="*/ 166 h 508"/>
                <a:gd name="T108" fmla="*/ 44 w 271"/>
                <a:gd name="T109" fmla="*/ 83 h 508"/>
                <a:gd name="T110" fmla="*/ 15 w 271"/>
                <a:gd name="T111" fmla="*/ 10 h 508"/>
                <a:gd name="T112" fmla="*/ 52 w 271"/>
                <a:gd name="T113" fmla="*/ 2 h 508"/>
                <a:gd name="T114" fmla="*/ 82 w 271"/>
                <a:gd name="T115" fmla="*/ 2 h 508"/>
                <a:gd name="T116" fmla="*/ 131 w 271"/>
                <a:gd name="T117" fmla="*/ 2 h 508"/>
                <a:gd name="T118" fmla="*/ 160 w 271"/>
                <a:gd name="T119" fmla="*/ 2 h 5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71" h="508">
                  <a:moveTo>
                    <a:pt x="76" y="452"/>
                  </a:moveTo>
                  <a:lnTo>
                    <a:pt x="77" y="452"/>
                  </a:lnTo>
                  <a:lnTo>
                    <a:pt x="77" y="451"/>
                  </a:lnTo>
                  <a:lnTo>
                    <a:pt x="78" y="451"/>
                  </a:lnTo>
                  <a:lnTo>
                    <a:pt x="78" y="451"/>
                  </a:lnTo>
                  <a:lnTo>
                    <a:pt x="78" y="452"/>
                  </a:lnTo>
                  <a:lnTo>
                    <a:pt x="79" y="452"/>
                  </a:lnTo>
                  <a:lnTo>
                    <a:pt x="80" y="453"/>
                  </a:lnTo>
                  <a:lnTo>
                    <a:pt x="79" y="454"/>
                  </a:lnTo>
                  <a:lnTo>
                    <a:pt x="80" y="454"/>
                  </a:lnTo>
                  <a:lnTo>
                    <a:pt x="80" y="455"/>
                  </a:lnTo>
                  <a:lnTo>
                    <a:pt x="80" y="456"/>
                  </a:lnTo>
                  <a:lnTo>
                    <a:pt x="80" y="457"/>
                  </a:lnTo>
                  <a:lnTo>
                    <a:pt x="82" y="457"/>
                  </a:lnTo>
                  <a:lnTo>
                    <a:pt x="83" y="457"/>
                  </a:lnTo>
                  <a:lnTo>
                    <a:pt x="83" y="459"/>
                  </a:lnTo>
                  <a:lnTo>
                    <a:pt x="84" y="460"/>
                  </a:lnTo>
                  <a:lnTo>
                    <a:pt x="84" y="461"/>
                  </a:lnTo>
                  <a:lnTo>
                    <a:pt x="84" y="462"/>
                  </a:lnTo>
                  <a:lnTo>
                    <a:pt x="85" y="464"/>
                  </a:lnTo>
                  <a:lnTo>
                    <a:pt x="86" y="464"/>
                  </a:lnTo>
                  <a:lnTo>
                    <a:pt x="87" y="465"/>
                  </a:lnTo>
                  <a:lnTo>
                    <a:pt x="87" y="467"/>
                  </a:lnTo>
                  <a:lnTo>
                    <a:pt x="88" y="467"/>
                  </a:lnTo>
                  <a:lnTo>
                    <a:pt x="89" y="468"/>
                  </a:lnTo>
                  <a:lnTo>
                    <a:pt x="89" y="469"/>
                  </a:lnTo>
                  <a:lnTo>
                    <a:pt x="91" y="470"/>
                  </a:lnTo>
                  <a:lnTo>
                    <a:pt x="91" y="471"/>
                  </a:lnTo>
                  <a:lnTo>
                    <a:pt x="92" y="471"/>
                  </a:lnTo>
                  <a:lnTo>
                    <a:pt x="93" y="472"/>
                  </a:lnTo>
                  <a:lnTo>
                    <a:pt x="93" y="473"/>
                  </a:lnTo>
                  <a:lnTo>
                    <a:pt x="94" y="474"/>
                  </a:lnTo>
                  <a:lnTo>
                    <a:pt x="95" y="476"/>
                  </a:lnTo>
                  <a:lnTo>
                    <a:pt x="95" y="477"/>
                  </a:lnTo>
                  <a:lnTo>
                    <a:pt x="96" y="477"/>
                  </a:lnTo>
                  <a:lnTo>
                    <a:pt x="97" y="478"/>
                  </a:lnTo>
                  <a:lnTo>
                    <a:pt x="99" y="478"/>
                  </a:lnTo>
                  <a:lnTo>
                    <a:pt x="100" y="479"/>
                  </a:lnTo>
                  <a:lnTo>
                    <a:pt x="101" y="480"/>
                  </a:lnTo>
                  <a:lnTo>
                    <a:pt x="102" y="481"/>
                  </a:lnTo>
                  <a:lnTo>
                    <a:pt x="103" y="482"/>
                  </a:lnTo>
                  <a:lnTo>
                    <a:pt x="104" y="484"/>
                  </a:lnTo>
                  <a:lnTo>
                    <a:pt x="105" y="485"/>
                  </a:lnTo>
                  <a:lnTo>
                    <a:pt x="105" y="486"/>
                  </a:lnTo>
                  <a:lnTo>
                    <a:pt x="106" y="487"/>
                  </a:lnTo>
                  <a:lnTo>
                    <a:pt x="108" y="488"/>
                  </a:lnTo>
                  <a:lnTo>
                    <a:pt x="109" y="489"/>
                  </a:lnTo>
                  <a:lnTo>
                    <a:pt x="110" y="490"/>
                  </a:lnTo>
                  <a:lnTo>
                    <a:pt x="111" y="490"/>
                  </a:lnTo>
                  <a:lnTo>
                    <a:pt x="111" y="491"/>
                  </a:lnTo>
                  <a:lnTo>
                    <a:pt x="112" y="493"/>
                  </a:lnTo>
                  <a:lnTo>
                    <a:pt x="113" y="493"/>
                  </a:lnTo>
                  <a:lnTo>
                    <a:pt x="113" y="494"/>
                  </a:lnTo>
                  <a:lnTo>
                    <a:pt x="114" y="494"/>
                  </a:lnTo>
                  <a:lnTo>
                    <a:pt x="114" y="495"/>
                  </a:lnTo>
                  <a:lnTo>
                    <a:pt x="116" y="495"/>
                  </a:lnTo>
                  <a:lnTo>
                    <a:pt x="117" y="496"/>
                  </a:lnTo>
                  <a:lnTo>
                    <a:pt x="118" y="497"/>
                  </a:lnTo>
                  <a:lnTo>
                    <a:pt x="119" y="497"/>
                  </a:lnTo>
                  <a:lnTo>
                    <a:pt x="119" y="498"/>
                  </a:lnTo>
                  <a:lnTo>
                    <a:pt x="120" y="498"/>
                  </a:lnTo>
                  <a:lnTo>
                    <a:pt x="120" y="498"/>
                  </a:lnTo>
                  <a:lnTo>
                    <a:pt x="121" y="498"/>
                  </a:lnTo>
                  <a:lnTo>
                    <a:pt x="121" y="499"/>
                  </a:lnTo>
                  <a:lnTo>
                    <a:pt x="122" y="501"/>
                  </a:lnTo>
                  <a:lnTo>
                    <a:pt x="123" y="501"/>
                  </a:lnTo>
                  <a:lnTo>
                    <a:pt x="123" y="502"/>
                  </a:lnTo>
                  <a:lnTo>
                    <a:pt x="125" y="503"/>
                  </a:lnTo>
                  <a:lnTo>
                    <a:pt x="126" y="503"/>
                  </a:lnTo>
                  <a:lnTo>
                    <a:pt x="125" y="504"/>
                  </a:lnTo>
                  <a:lnTo>
                    <a:pt x="123" y="504"/>
                  </a:lnTo>
                  <a:lnTo>
                    <a:pt x="122" y="503"/>
                  </a:lnTo>
                  <a:lnTo>
                    <a:pt x="121" y="504"/>
                  </a:lnTo>
                  <a:lnTo>
                    <a:pt x="120" y="503"/>
                  </a:lnTo>
                  <a:lnTo>
                    <a:pt x="119" y="503"/>
                  </a:lnTo>
                  <a:lnTo>
                    <a:pt x="118" y="502"/>
                  </a:lnTo>
                  <a:lnTo>
                    <a:pt x="117" y="502"/>
                  </a:lnTo>
                  <a:lnTo>
                    <a:pt x="116" y="503"/>
                  </a:lnTo>
                  <a:lnTo>
                    <a:pt x="114" y="503"/>
                  </a:lnTo>
                  <a:lnTo>
                    <a:pt x="114" y="504"/>
                  </a:lnTo>
                  <a:lnTo>
                    <a:pt x="113" y="504"/>
                  </a:lnTo>
                  <a:lnTo>
                    <a:pt x="113" y="505"/>
                  </a:lnTo>
                  <a:lnTo>
                    <a:pt x="113" y="506"/>
                  </a:lnTo>
                  <a:lnTo>
                    <a:pt x="112" y="506"/>
                  </a:lnTo>
                  <a:lnTo>
                    <a:pt x="111" y="506"/>
                  </a:lnTo>
                  <a:lnTo>
                    <a:pt x="110" y="507"/>
                  </a:lnTo>
                  <a:lnTo>
                    <a:pt x="109" y="507"/>
                  </a:lnTo>
                  <a:lnTo>
                    <a:pt x="109" y="508"/>
                  </a:lnTo>
                  <a:lnTo>
                    <a:pt x="109" y="507"/>
                  </a:lnTo>
                  <a:lnTo>
                    <a:pt x="109" y="506"/>
                  </a:lnTo>
                  <a:lnTo>
                    <a:pt x="108" y="506"/>
                  </a:lnTo>
                  <a:lnTo>
                    <a:pt x="108" y="505"/>
                  </a:lnTo>
                  <a:lnTo>
                    <a:pt x="106" y="504"/>
                  </a:lnTo>
                  <a:lnTo>
                    <a:pt x="105" y="504"/>
                  </a:lnTo>
                  <a:lnTo>
                    <a:pt x="105" y="504"/>
                  </a:lnTo>
                  <a:lnTo>
                    <a:pt x="104" y="504"/>
                  </a:lnTo>
                  <a:lnTo>
                    <a:pt x="104" y="503"/>
                  </a:lnTo>
                  <a:lnTo>
                    <a:pt x="103" y="502"/>
                  </a:lnTo>
                  <a:lnTo>
                    <a:pt x="102" y="501"/>
                  </a:lnTo>
                  <a:lnTo>
                    <a:pt x="101" y="499"/>
                  </a:lnTo>
                  <a:lnTo>
                    <a:pt x="100" y="498"/>
                  </a:lnTo>
                  <a:lnTo>
                    <a:pt x="99" y="498"/>
                  </a:lnTo>
                  <a:lnTo>
                    <a:pt x="97" y="498"/>
                  </a:lnTo>
                  <a:lnTo>
                    <a:pt x="96" y="498"/>
                  </a:lnTo>
                  <a:lnTo>
                    <a:pt x="96" y="497"/>
                  </a:lnTo>
                  <a:lnTo>
                    <a:pt x="95" y="496"/>
                  </a:lnTo>
                  <a:lnTo>
                    <a:pt x="94" y="496"/>
                  </a:lnTo>
                  <a:lnTo>
                    <a:pt x="94" y="495"/>
                  </a:lnTo>
                  <a:lnTo>
                    <a:pt x="93" y="494"/>
                  </a:lnTo>
                  <a:lnTo>
                    <a:pt x="93" y="493"/>
                  </a:lnTo>
                  <a:lnTo>
                    <a:pt x="92" y="491"/>
                  </a:lnTo>
                  <a:lnTo>
                    <a:pt x="92" y="490"/>
                  </a:lnTo>
                  <a:lnTo>
                    <a:pt x="92" y="489"/>
                  </a:lnTo>
                  <a:lnTo>
                    <a:pt x="91" y="488"/>
                  </a:lnTo>
                  <a:lnTo>
                    <a:pt x="89" y="488"/>
                  </a:lnTo>
                  <a:lnTo>
                    <a:pt x="89" y="487"/>
                  </a:lnTo>
                  <a:lnTo>
                    <a:pt x="89" y="486"/>
                  </a:lnTo>
                  <a:lnTo>
                    <a:pt x="88" y="486"/>
                  </a:lnTo>
                  <a:lnTo>
                    <a:pt x="88" y="485"/>
                  </a:lnTo>
                  <a:lnTo>
                    <a:pt x="87" y="484"/>
                  </a:lnTo>
                  <a:lnTo>
                    <a:pt x="87" y="482"/>
                  </a:lnTo>
                  <a:lnTo>
                    <a:pt x="86" y="482"/>
                  </a:lnTo>
                  <a:lnTo>
                    <a:pt x="85" y="482"/>
                  </a:lnTo>
                  <a:lnTo>
                    <a:pt x="85" y="481"/>
                  </a:lnTo>
                  <a:lnTo>
                    <a:pt x="85" y="480"/>
                  </a:lnTo>
                  <a:lnTo>
                    <a:pt x="85" y="479"/>
                  </a:lnTo>
                  <a:lnTo>
                    <a:pt x="84" y="479"/>
                  </a:lnTo>
                  <a:lnTo>
                    <a:pt x="84" y="478"/>
                  </a:lnTo>
                  <a:lnTo>
                    <a:pt x="84" y="477"/>
                  </a:lnTo>
                  <a:lnTo>
                    <a:pt x="83" y="476"/>
                  </a:lnTo>
                  <a:lnTo>
                    <a:pt x="83" y="474"/>
                  </a:lnTo>
                  <a:lnTo>
                    <a:pt x="83" y="473"/>
                  </a:lnTo>
                  <a:lnTo>
                    <a:pt x="83" y="472"/>
                  </a:lnTo>
                  <a:lnTo>
                    <a:pt x="83" y="471"/>
                  </a:lnTo>
                  <a:lnTo>
                    <a:pt x="82" y="471"/>
                  </a:lnTo>
                  <a:lnTo>
                    <a:pt x="82" y="471"/>
                  </a:lnTo>
                  <a:lnTo>
                    <a:pt x="80" y="470"/>
                  </a:lnTo>
                  <a:lnTo>
                    <a:pt x="79" y="469"/>
                  </a:lnTo>
                  <a:lnTo>
                    <a:pt x="78" y="468"/>
                  </a:lnTo>
                  <a:lnTo>
                    <a:pt x="78" y="467"/>
                  </a:lnTo>
                  <a:lnTo>
                    <a:pt x="78" y="465"/>
                  </a:lnTo>
                  <a:lnTo>
                    <a:pt x="78" y="464"/>
                  </a:lnTo>
                  <a:lnTo>
                    <a:pt x="78" y="463"/>
                  </a:lnTo>
                  <a:lnTo>
                    <a:pt x="78" y="462"/>
                  </a:lnTo>
                  <a:lnTo>
                    <a:pt x="77" y="462"/>
                  </a:lnTo>
                  <a:lnTo>
                    <a:pt x="77" y="461"/>
                  </a:lnTo>
                  <a:lnTo>
                    <a:pt x="77" y="460"/>
                  </a:lnTo>
                  <a:lnTo>
                    <a:pt x="77" y="459"/>
                  </a:lnTo>
                  <a:lnTo>
                    <a:pt x="76" y="457"/>
                  </a:lnTo>
                  <a:lnTo>
                    <a:pt x="76" y="456"/>
                  </a:lnTo>
                  <a:lnTo>
                    <a:pt x="75" y="455"/>
                  </a:lnTo>
                  <a:lnTo>
                    <a:pt x="74" y="455"/>
                  </a:lnTo>
                  <a:lnTo>
                    <a:pt x="72" y="455"/>
                  </a:lnTo>
                  <a:lnTo>
                    <a:pt x="71" y="454"/>
                  </a:lnTo>
                  <a:lnTo>
                    <a:pt x="72" y="453"/>
                  </a:lnTo>
                  <a:lnTo>
                    <a:pt x="72" y="452"/>
                  </a:lnTo>
                  <a:lnTo>
                    <a:pt x="71" y="451"/>
                  </a:lnTo>
                  <a:lnTo>
                    <a:pt x="72" y="451"/>
                  </a:lnTo>
                  <a:lnTo>
                    <a:pt x="74" y="451"/>
                  </a:lnTo>
                  <a:lnTo>
                    <a:pt x="75" y="450"/>
                  </a:lnTo>
                  <a:lnTo>
                    <a:pt x="75" y="451"/>
                  </a:lnTo>
                  <a:lnTo>
                    <a:pt x="76" y="452"/>
                  </a:lnTo>
                  <a:close/>
                  <a:moveTo>
                    <a:pt x="72" y="340"/>
                  </a:moveTo>
                  <a:lnTo>
                    <a:pt x="74" y="340"/>
                  </a:lnTo>
                  <a:lnTo>
                    <a:pt x="75" y="340"/>
                  </a:lnTo>
                  <a:lnTo>
                    <a:pt x="76" y="341"/>
                  </a:lnTo>
                  <a:lnTo>
                    <a:pt x="77" y="341"/>
                  </a:lnTo>
                  <a:lnTo>
                    <a:pt x="78" y="340"/>
                  </a:lnTo>
                  <a:lnTo>
                    <a:pt x="78" y="341"/>
                  </a:lnTo>
                  <a:lnTo>
                    <a:pt x="79" y="341"/>
                  </a:lnTo>
                  <a:lnTo>
                    <a:pt x="80" y="341"/>
                  </a:lnTo>
                  <a:lnTo>
                    <a:pt x="82" y="341"/>
                  </a:lnTo>
                  <a:lnTo>
                    <a:pt x="83" y="341"/>
                  </a:lnTo>
                  <a:lnTo>
                    <a:pt x="84" y="341"/>
                  </a:lnTo>
                  <a:lnTo>
                    <a:pt x="85" y="341"/>
                  </a:lnTo>
                  <a:lnTo>
                    <a:pt x="85" y="340"/>
                  </a:lnTo>
                  <a:lnTo>
                    <a:pt x="86" y="340"/>
                  </a:lnTo>
                  <a:lnTo>
                    <a:pt x="86" y="341"/>
                  </a:lnTo>
                  <a:lnTo>
                    <a:pt x="87" y="342"/>
                  </a:lnTo>
                  <a:lnTo>
                    <a:pt x="88" y="342"/>
                  </a:lnTo>
                  <a:lnTo>
                    <a:pt x="88" y="343"/>
                  </a:lnTo>
                  <a:lnTo>
                    <a:pt x="89" y="344"/>
                  </a:lnTo>
                  <a:lnTo>
                    <a:pt x="91" y="344"/>
                  </a:lnTo>
                  <a:lnTo>
                    <a:pt x="92" y="345"/>
                  </a:lnTo>
                  <a:lnTo>
                    <a:pt x="93" y="345"/>
                  </a:lnTo>
                  <a:lnTo>
                    <a:pt x="93" y="346"/>
                  </a:lnTo>
                  <a:lnTo>
                    <a:pt x="94" y="347"/>
                  </a:lnTo>
                  <a:lnTo>
                    <a:pt x="94" y="349"/>
                  </a:lnTo>
                  <a:lnTo>
                    <a:pt x="95" y="349"/>
                  </a:lnTo>
                  <a:lnTo>
                    <a:pt x="96" y="349"/>
                  </a:lnTo>
                  <a:lnTo>
                    <a:pt x="97" y="347"/>
                  </a:lnTo>
                  <a:lnTo>
                    <a:pt x="99" y="347"/>
                  </a:lnTo>
                  <a:lnTo>
                    <a:pt x="100" y="349"/>
                  </a:lnTo>
                  <a:lnTo>
                    <a:pt x="101" y="349"/>
                  </a:lnTo>
                  <a:lnTo>
                    <a:pt x="102" y="350"/>
                  </a:lnTo>
                  <a:lnTo>
                    <a:pt x="103" y="350"/>
                  </a:lnTo>
                  <a:lnTo>
                    <a:pt x="103" y="351"/>
                  </a:lnTo>
                  <a:lnTo>
                    <a:pt x="104" y="351"/>
                  </a:lnTo>
                  <a:lnTo>
                    <a:pt x="105" y="352"/>
                  </a:lnTo>
                  <a:lnTo>
                    <a:pt x="105" y="352"/>
                  </a:lnTo>
                  <a:lnTo>
                    <a:pt x="106" y="352"/>
                  </a:lnTo>
                  <a:lnTo>
                    <a:pt x="108" y="352"/>
                  </a:lnTo>
                  <a:lnTo>
                    <a:pt x="109" y="352"/>
                  </a:lnTo>
                  <a:lnTo>
                    <a:pt x="110" y="353"/>
                  </a:lnTo>
                  <a:lnTo>
                    <a:pt x="111" y="353"/>
                  </a:lnTo>
                  <a:lnTo>
                    <a:pt x="112" y="354"/>
                  </a:lnTo>
                  <a:lnTo>
                    <a:pt x="113" y="354"/>
                  </a:lnTo>
                  <a:lnTo>
                    <a:pt x="114" y="354"/>
                  </a:lnTo>
                  <a:lnTo>
                    <a:pt x="114" y="355"/>
                  </a:lnTo>
                  <a:lnTo>
                    <a:pt x="116" y="355"/>
                  </a:lnTo>
                  <a:lnTo>
                    <a:pt x="117" y="355"/>
                  </a:lnTo>
                  <a:lnTo>
                    <a:pt x="118" y="357"/>
                  </a:lnTo>
                  <a:lnTo>
                    <a:pt x="119" y="357"/>
                  </a:lnTo>
                  <a:lnTo>
                    <a:pt x="120" y="357"/>
                  </a:lnTo>
                  <a:lnTo>
                    <a:pt x="121" y="358"/>
                  </a:lnTo>
                  <a:lnTo>
                    <a:pt x="121" y="360"/>
                  </a:lnTo>
                  <a:lnTo>
                    <a:pt x="121" y="361"/>
                  </a:lnTo>
                  <a:lnTo>
                    <a:pt x="121" y="362"/>
                  </a:lnTo>
                  <a:lnTo>
                    <a:pt x="122" y="362"/>
                  </a:lnTo>
                  <a:lnTo>
                    <a:pt x="122" y="362"/>
                  </a:lnTo>
                  <a:lnTo>
                    <a:pt x="123" y="363"/>
                  </a:lnTo>
                  <a:lnTo>
                    <a:pt x="123" y="364"/>
                  </a:lnTo>
                  <a:lnTo>
                    <a:pt x="125" y="364"/>
                  </a:lnTo>
                  <a:lnTo>
                    <a:pt x="125" y="366"/>
                  </a:lnTo>
                  <a:lnTo>
                    <a:pt x="126" y="366"/>
                  </a:lnTo>
                  <a:lnTo>
                    <a:pt x="126" y="367"/>
                  </a:lnTo>
                  <a:lnTo>
                    <a:pt x="127" y="367"/>
                  </a:lnTo>
                  <a:lnTo>
                    <a:pt x="127" y="368"/>
                  </a:lnTo>
                  <a:lnTo>
                    <a:pt x="128" y="369"/>
                  </a:lnTo>
                  <a:lnTo>
                    <a:pt x="129" y="369"/>
                  </a:lnTo>
                  <a:lnTo>
                    <a:pt x="129" y="370"/>
                  </a:lnTo>
                  <a:lnTo>
                    <a:pt x="130" y="371"/>
                  </a:lnTo>
                  <a:lnTo>
                    <a:pt x="130" y="372"/>
                  </a:lnTo>
                  <a:lnTo>
                    <a:pt x="130" y="374"/>
                  </a:lnTo>
                  <a:lnTo>
                    <a:pt x="131" y="372"/>
                  </a:lnTo>
                  <a:lnTo>
                    <a:pt x="132" y="374"/>
                  </a:lnTo>
                  <a:lnTo>
                    <a:pt x="132" y="375"/>
                  </a:lnTo>
                  <a:lnTo>
                    <a:pt x="132" y="376"/>
                  </a:lnTo>
                  <a:lnTo>
                    <a:pt x="134" y="376"/>
                  </a:lnTo>
                  <a:lnTo>
                    <a:pt x="134" y="377"/>
                  </a:lnTo>
                  <a:lnTo>
                    <a:pt x="134" y="378"/>
                  </a:lnTo>
                  <a:lnTo>
                    <a:pt x="134" y="379"/>
                  </a:lnTo>
                  <a:lnTo>
                    <a:pt x="134" y="380"/>
                  </a:lnTo>
                  <a:lnTo>
                    <a:pt x="134" y="381"/>
                  </a:lnTo>
                  <a:lnTo>
                    <a:pt x="134" y="383"/>
                  </a:lnTo>
                  <a:lnTo>
                    <a:pt x="132" y="383"/>
                  </a:lnTo>
                  <a:lnTo>
                    <a:pt x="132" y="384"/>
                  </a:lnTo>
                  <a:lnTo>
                    <a:pt x="131" y="385"/>
                  </a:lnTo>
                  <a:lnTo>
                    <a:pt x="130" y="385"/>
                  </a:lnTo>
                  <a:lnTo>
                    <a:pt x="129" y="384"/>
                  </a:lnTo>
                  <a:lnTo>
                    <a:pt x="128" y="384"/>
                  </a:lnTo>
                  <a:lnTo>
                    <a:pt x="127" y="383"/>
                  </a:lnTo>
                  <a:lnTo>
                    <a:pt x="126" y="383"/>
                  </a:lnTo>
                  <a:lnTo>
                    <a:pt x="125" y="381"/>
                  </a:lnTo>
                  <a:lnTo>
                    <a:pt x="125" y="380"/>
                  </a:lnTo>
                  <a:lnTo>
                    <a:pt x="123" y="380"/>
                  </a:lnTo>
                  <a:lnTo>
                    <a:pt x="122" y="380"/>
                  </a:lnTo>
                  <a:lnTo>
                    <a:pt x="121" y="380"/>
                  </a:lnTo>
                  <a:lnTo>
                    <a:pt x="121" y="379"/>
                  </a:lnTo>
                  <a:lnTo>
                    <a:pt x="120" y="379"/>
                  </a:lnTo>
                  <a:lnTo>
                    <a:pt x="119" y="379"/>
                  </a:lnTo>
                  <a:lnTo>
                    <a:pt x="118" y="379"/>
                  </a:lnTo>
                  <a:lnTo>
                    <a:pt x="117" y="379"/>
                  </a:lnTo>
                  <a:lnTo>
                    <a:pt x="116" y="379"/>
                  </a:lnTo>
                  <a:lnTo>
                    <a:pt x="114" y="379"/>
                  </a:lnTo>
                  <a:lnTo>
                    <a:pt x="113" y="379"/>
                  </a:lnTo>
                  <a:lnTo>
                    <a:pt x="112" y="379"/>
                  </a:lnTo>
                  <a:lnTo>
                    <a:pt x="111" y="379"/>
                  </a:lnTo>
                  <a:lnTo>
                    <a:pt x="110" y="380"/>
                  </a:lnTo>
                  <a:lnTo>
                    <a:pt x="109" y="380"/>
                  </a:lnTo>
                  <a:lnTo>
                    <a:pt x="109" y="379"/>
                  </a:lnTo>
                  <a:lnTo>
                    <a:pt x="108" y="379"/>
                  </a:lnTo>
                  <a:lnTo>
                    <a:pt x="106" y="379"/>
                  </a:lnTo>
                  <a:lnTo>
                    <a:pt x="105" y="379"/>
                  </a:lnTo>
                  <a:lnTo>
                    <a:pt x="105" y="379"/>
                  </a:lnTo>
                  <a:lnTo>
                    <a:pt x="104" y="379"/>
                  </a:lnTo>
                  <a:lnTo>
                    <a:pt x="103" y="379"/>
                  </a:lnTo>
                  <a:lnTo>
                    <a:pt x="102" y="378"/>
                  </a:lnTo>
                  <a:lnTo>
                    <a:pt x="101" y="378"/>
                  </a:lnTo>
                  <a:lnTo>
                    <a:pt x="101" y="377"/>
                  </a:lnTo>
                  <a:lnTo>
                    <a:pt x="101" y="376"/>
                  </a:lnTo>
                  <a:lnTo>
                    <a:pt x="100" y="376"/>
                  </a:lnTo>
                  <a:lnTo>
                    <a:pt x="100" y="375"/>
                  </a:lnTo>
                  <a:lnTo>
                    <a:pt x="99" y="375"/>
                  </a:lnTo>
                  <a:lnTo>
                    <a:pt x="99" y="374"/>
                  </a:lnTo>
                  <a:lnTo>
                    <a:pt x="97" y="374"/>
                  </a:lnTo>
                  <a:lnTo>
                    <a:pt x="97" y="372"/>
                  </a:lnTo>
                  <a:lnTo>
                    <a:pt x="97" y="371"/>
                  </a:lnTo>
                  <a:lnTo>
                    <a:pt x="96" y="370"/>
                  </a:lnTo>
                  <a:lnTo>
                    <a:pt x="96" y="369"/>
                  </a:lnTo>
                  <a:lnTo>
                    <a:pt x="97" y="368"/>
                  </a:lnTo>
                  <a:lnTo>
                    <a:pt x="97" y="367"/>
                  </a:lnTo>
                  <a:lnTo>
                    <a:pt x="97" y="366"/>
                  </a:lnTo>
                  <a:lnTo>
                    <a:pt x="99" y="364"/>
                  </a:lnTo>
                  <a:lnTo>
                    <a:pt x="99" y="363"/>
                  </a:lnTo>
                  <a:lnTo>
                    <a:pt x="100" y="363"/>
                  </a:lnTo>
                  <a:lnTo>
                    <a:pt x="100" y="362"/>
                  </a:lnTo>
                  <a:lnTo>
                    <a:pt x="99" y="362"/>
                  </a:lnTo>
                  <a:lnTo>
                    <a:pt x="99" y="362"/>
                  </a:lnTo>
                  <a:lnTo>
                    <a:pt x="97" y="361"/>
                  </a:lnTo>
                  <a:lnTo>
                    <a:pt x="97" y="360"/>
                  </a:lnTo>
                  <a:lnTo>
                    <a:pt x="97" y="359"/>
                  </a:lnTo>
                  <a:lnTo>
                    <a:pt x="97" y="358"/>
                  </a:lnTo>
                  <a:lnTo>
                    <a:pt x="97" y="357"/>
                  </a:lnTo>
                  <a:lnTo>
                    <a:pt x="96" y="357"/>
                  </a:lnTo>
                  <a:lnTo>
                    <a:pt x="96" y="355"/>
                  </a:lnTo>
                  <a:lnTo>
                    <a:pt x="95" y="354"/>
                  </a:lnTo>
                  <a:lnTo>
                    <a:pt x="94" y="354"/>
                  </a:lnTo>
                  <a:lnTo>
                    <a:pt x="94" y="353"/>
                  </a:lnTo>
                  <a:lnTo>
                    <a:pt x="93" y="353"/>
                  </a:lnTo>
                  <a:lnTo>
                    <a:pt x="93" y="352"/>
                  </a:lnTo>
                  <a:lnTo>
                    <a:pt x="93" y="351"/>
                  </a:lnTo>
                  <a:lnTo>
                    <a:pt x="92" y="351"/>
                  </a:lnTo>
                  <a:lnTo>
                    <a:pt x="92" y="352"/>
                  </a:lnTo>
                  <a:lnTo>
                    <a:pt x="91" y="353"/>
                  </a:lnTo>
                  <a:lnTo>
                    <a:pt x="91" y="354"/>
                  </a:lnTo>
                  <a:lnTo>
                    <a:pt x="91" y="353"/>
                  </a:lnTo>
                  <a:lnTo>
                    <a:pt x="89" y="352"/>
                  </a:lnTo>
                  <a:lnTo>
                    <a:pt x="88" y="352"/>
                  </a:lnTo>
                  <a:lnTo>
                    <a:pt x="87" y="352"/>
                  </a:lnTo>
                  <a:lnTo>
                    <a:pt x="86" y="352"/>
                  </a:lnTo>
                  <a:lnTo>
                    <a:pt x="86" y="351"/>
                  </a:lnTo>
                  <a:lnTo>
                    <a:pt x="85" y="351"/>
                  </a:lnTo>
                  <a:lnTo>
                    <a:pt x="84" y="351"/>
                  </a:lnTo>
                  <a:lnTo>
                    <a:pt x="83" y="351"/>
                  </a:lnTo>
                  <a:lnTo>
                    <a:pt x="82" y="351"/>
                  </a:lnTo>
                  <a:lnTo>
                    <a:pt x="80" y="351"/>
                  </a:lnTo>
                  <a:lnTo>
                    <a:pt x="79" y="350"/>
                  </a:lnTo>
                  <a:lnTo>
                    <a:pt x="78" y="350"/>
                  </a:lnTo>
                  <a:lnTo>
                    <a:pt x="78" y="349"/>
                  </a:lnTo>
                  <a:lnTo>
                    <a:pt x="78" y="347"/>
                  </a:lnTo>
                  <a:lnTo>
                    <a:pt x="78" y="347"/>
                  </a:lnTo>
                  <a:lnTo>
                    <a:pt x="77" y="346"/>
                  </a:lnTo>
                  <a:lnTo>
                    <a:pt x="77" y="345"/>
                  </a:lnTo>
                  <a:lnTo>
                    <a:pt x="76" y="344"/>
                  </a:lnTo>
                  <a:lnTo>
                    <a:pt x="75" y="344"/>
                  </a:lnTo>
                  <a:lnTo>
                    <a:pt x="75" y="343"/>
                  </a:lnTo>
                  <a:lnTo>
                    <a:pt x="75" y="342"/>
                  </a:lnTo>
                  <a:lnTo>
                    <a:pt x="74" y="342"/>
                  </a:lnTo>
                  <a:lnTo>
                    <a:pt x="72" y="342"/>
                  </a:lnTo>
                  <a:lnTo>
                    <a:pt x="72" y="341"/>
                  </a:lnTo>
                  <a:lnTo>
                    <a:pt x="72" y="340"/>
                  </a:lnTo>
                  <a:close/>
                  <a:moveTo>
                    <a:pt x="174" y="271"/>
                  </a:moveTo>
                  <a:lnTo>
                    <a:pt x="173" y="271"/>
                  </a:lnTo>
                  <a:lnTo>
                    <a:pt x="172" y="271"/>
                  </a:lnTo>
                  <a:lnTo>
                    <a:pt x="171" y="271"/>
                  </a:lnTo>
                  <a:lnTo>
                    <a:pt x="171" y="270"/>
                  </a:lnTo>
                  <a:lnTo>
                    <a:pt x="171" y="269"/>
                  </a:lnTo>
                  <a:lnTo>
                    <a:pt x="172" y="269"/>
                  </a:lnTo>
                  <a:lnTo>
                    <a:pt x="173" y="269"/>
                  </a:lnTo>
                  <a:lnTo>
                    <a:pt x="174" y="271"/>
                  </a:lnTo>
                  <a:close/>
                  <a:moveTo>
                    <a:pt x="153" y="269"/>
                  </a:moveTo>
                  <a:lnTo>
                    <a:pt x="153" y="270"/>
                  </a:lnTo>
                  <a:lnTo>
                    <a:pt x="152" y="271"/>
                  </a:lnTo>
                  <a:lnTo>
                    <a:pt x="152" y="270"/>
                  </a:lnTo>
                  <a:lnTo>
                    <a:pt x="151" y="270"/>
                  </a:lnTo>
                  <a:lnTo>
                    <a:pt x="149" y="270"/>
                  </a:lnTo>
                  <a:lnTo>
                    <a:pt x="147" y="271"/>
                  </a:lnTo>
                  <a:lnTo>
                    <a:pt x="147" y="274"/>
                  </a:lnTo>
                  <a:lnTo>
                    <a:pt x="149" y="274"/>
                  </a:lnTo>
                  <a:lnTo>
                    <a:pt x="151" y="274"/>
                  </a:lnTo>
                  <a:lnTo>
                    <a:pt x="152" y="274"/>
                  </a:lnTo>
                  <a:lnTo>
                    <a:pt x="152" y="273"/>
                  </a:lnTo>
                  <a:lnTo>
                    <a:pt x="153" y="273"/>
                  </a:lnTo>
                  <a:lnTo>
                    <a:pt x="152" y="274"/>
                  </a:lnTo>
                  <a:lnTo>
                    <a:pt x="149" y="274"/>
                  </a:lnTo>
                  <a:lnTo>
                    <a:pt x="147" y="274"/>
                  </a:lnTo>
                  <a:lnTo>
                    <a:pt x="148" y="277"/>
                  </a:lnTo>
                  <a:lnTo>
                    <a:pt x="146" y="278"/>
                  </a:lnTo>
                  <a:lnTo>
                    <a:pt x="147" y="281"/>
                  </a:lnTo>
                  <a:lnTo>
                    <a:pt x="146" y="281"/>
                  </a:lnTo>
                  <a:lnTo>
                    <a:pt x="144" y="281"/>
                  </a:lnTo>
                  <a:lnTo>
                    <a:pt x="144" y="278"/>
                  </a:lnTo>
                  <a:lnTo>
                    <a:pt x="144" y="277"/>
                  </a:lnTo>
                  <a:lnTo>
                    <a:pt x="145" y="277"/>
                  </a:lnTo>
                  <a:lnTo>
                    <a:pt x="147" y="276"/>
                  </a:lnTo>
                  <a:lnTo>
                    <a:pt x="147" y="274"/>
                  </a:lnTo>
                  <a:lnTo>
                    <a:pt x="146" y="271"/>
                  </a:lnTo>
                  <a:lnTo>
                    <a:pt x="145" y="273"/>
                  </a:lnTo>
                  <a:lnTo>
                    <a:pt x="145" y="274"/>
                  </a:lnTo>
                  <a:lnTo>
                    <a:pt x="145" y="275"/>
                  </a:lnTo>
                  <a:lnTo>
                    <a:pt x="146" y="276"/>
                  </a:lnTo>
                  <a:lnTo>
                    <a:pt x="146" y="275"/>
                  </a:lnTo>
                  <a:lnTo>
                    <a:pt x="146" y="276"/>
                  </a:lnTo>
                  <a:lnTo>
                    <a:pt x="145" y="276"/>
                  </a:lnTo>
                  <a:lnTo>
                    <a:pt x="143" y="277"/>
                  </a:lnTo>
                  <a:lnTo>
                    <a:pt x="143" y="276"/>
                  </a:lnTo>
                  <a:lnTo>
                    <a:pt x="143" y="275"/>
                  </a:lnTo>
                  <a:lnTo>
                    <a:pt x="142" y="275"/>
                  </a:lnTo>
                  <a:lnTo>
                    <a:pt x="142" y="276"/>
                  </a:lnTo>
                  <a:lnTo>
                    <a:pt x="142" y="277"/>
                  </a:lnTo>
                  <a:lnTo>
                    <a:pt x="143" y="279"/>
                  </a:lnTo>
                  <a:lnTo>
                    <a:pt x="142" y="279"/>
                  </a:lnTo>
                  <a:lnTo>
                    <a:pt x="142" y="277"/>
                  </a:lnTo>
                  <a:lnTo>
                    <a:pt x="140" y="276"/>
                  </a:lnTo>
                  <a:lnTo>
                    <a:pt x="140" y="275"/>
                  </a:lnTo>
                  <a:lnTo>
                    <a:pt x="142" y="273"/>
                  </a:lnTo>
                  <a:lnTo>
                    <a:pt x="142" y="271"/>
                  </a:lnTo>
                  <a:lnTo>
                    <a:pt x="143" y="270"/>
                  </a:lnTo>
                  <a:lnTo>
                    <a:pt x="144" y="269"/>
                  </a:lnTo>
                  <a:lnTo>
                    <a:pt x="146" y="268"/>
                  </a:lnTo>
                  <a:lnTo>
                    <a:pt x="147" y="268"/>
                  </a:lnTo>
                  <a:lnTo>
                    <a:pt x="148" y="268"/>
                  </a:lnTo>
                  <a:lnTo>
                    <a:pt x="149" y="268"/>
                  </a:lnTo>
                  <a:lnTo>
                    <a:pt x="151" y="267"/>
                  </a:lnTo>
                  <a:lnTo>
                    <a:pt x="152" y="267"/>
                  </a:lnTo>
                  <a:lnTo>
                    <a:pt x="152" y="268"/>
                  </a:lnTo>
                  <a:lnTo>
                    <a:pt x="153" y="269"/>
                  </a:lnTo>
                  <a:close/>
                  <a:moveTo>
                    <a:pt x="267" y="0"/>
                  </a:moveTo>
                  <a:lnTo>
                    <a:pt x="267" y="67"/>
                  </a:lnTo>
                  <a:lnTo>
                    <a:pt x="268" y="67"/>
                  </a:lnTo>
                  <a:lnTo>
                    <a:pt x="268" y="80"/>
                  </a:lnTo>
                  <a:lnTo>
                    <a:pt x="268" y="83"/>
                  </a:lnTo>
                  <a:lnTo>
                    <a:pt x="269" y="87"/>
                  </a:lnTo>
                  <a:lnTo>
                    <a:pt x="269" y="95"/>
                  </a:lnTo>
                  <a:lnTo>
                    <a:pt x="269" y="108"/>
                  </a:lnTo>
                  <a:lnTo>
                    <a:pt x="269" y="112"/>
                  </a:lnTo>
                  <a:lnTo>
                    <a:pt x="269" y="117"/>
                  </a:lnTo>
                  <a:lnTo>
                    <a:pt x="271" y="125"/>
                  </a:lnTo>
                  <a:lnTo>
                    <a:pt x="271" y="137"/>
                  </a:lnTo>
                  <a:lnTo>
                    <a:pt x="271" y="138"/>
                  </a:lnTo>
                  <a:lnTo>
                    <a:pt x="268" y="150"/>
                  </a:lnTo>
                  <a:lnTo>
                    <a:pt x="267" y="155"/>
                  </a:lnTo>
                  <a:lnTo>
                    <a:pt x="266" y="158"/>
                  </a:lnTo>
                  <a:lnTo>
                    <a:pt x="264" y="167"/>
                  </a:lnTo>
                  <a:lnTo>
                    <a:pt x="263" y="171"/>
                  </a:lnTo>
                  <a:lnTo>
                    <a:pt x="260" y="177"/>
                  </a:lnTo>
                  <a:lnTo>
                    <a:pt x="259" y="182"/>
                  </a:lnTo>
                  <a:lnTo>
                    <a:pt x="259" y="184"/>
                  </a:lnTo>
                  <a:lnTo>
                    <a:pt x="258" y="184"/>
                  </a:lnTo>
                  <a:lnTo>
                    <a:pt x="258" y="185"/>
                  </a:lnTo>
                  <a:lnTo>
                    <a:pt x="258" y="189"/>
                  </a:lnTo>
                  <a:lnTo>
                    <a:pt x="257" y="189"/>
                  </a:lnTo>
                  <a:lnTo>
                    <a:pt x="256" y="194"/>
                  </a:lnTo>
                  <a:lnTo>
                    <a:pt x="256" y="195"/>
                  </a:lnTo>
                  <a:lnTo>
                    <a:pt x="256" y="197"/>
                  </a:lnTo>
                  <a:lnTo>
                    <a:pt x="255" y="199"/>
                  </a:lnTo>
                  <a:lnTo>
                    <a:pt x="255" y="200"/>
                  </a:lnTo>
                  <a:lnTo>
                    <a:pt x="254" y="202"/>
                  </a:lnTo>
                  <a:lnTo>
                    <a:pt x="254" y="203"/>
                  </a:lnTo>
                  <a:lnTo>
                    <a:pt x="251" y="203"/>
                  </a:lnTo>
                  <a:lnTo>
                    <a:pt x="246" y="202"/>
                  </a:lnTo>
                  <a:lnTo>
                    <a:pt x="246" y="203"/>
                  </a:lnTo>
                  <a:lnTo>
                    <a:pt x="246" y="207"/>
                  </a:lnTo>
                  <a:lnTo>
                    <a:pt x="243" y="208"/>
                  </a:lnTo>
                  <a:lnTo>
                    <a:pt x="242" y="208"/>
                  </a:lnTo>
                  <a:lnTo>
                    <a:pt x="239" y="215"/>
                  </a:lnTo>
                  <a:lnTo>
                    <a:pt x="239" y="217"/>
                  </a:lnTo>
                  <a:lnTo>
                    <a:pt x="241" y="217"/>
                  </a:lnTo>
                  <a:lnTo>
                    <a:pt x="241" y="220"/>
                  </a:lnTo>
                  <a:lnTo>
                    <a:pt x="242" y="223"/>
                  </a:lnTo>
                  <a:lnTo>
                    <a:pt x="241" y="223"/>
                  </a:lnTo>
                  <a:lnTo>
                    <a:pt x="240" y="223"/>
                  </a:lnTo>
                  <a:lnTo>
                    <a:pt x="233" y="223"/>
                  </a:lnTo>
                  <a:lnTo>
                    <a:pt x="232" y="223"/>
                  </a:lnTo>
                  <a:lnTo>
                    <a:pt x="231" y="223"/>
                  </a:lnTo>
                  <a:lnTo>
                    <a:pt x="230" y="223"/>
                  </a:lnTo>
                  <a:lnTo>
                    <a:pt x="229" y="223"/>
                  </a:lnTo>
                  <a:lnTo>
                    <a:pt x="225" y="223"/>
                  </a:lnTo>
                  <a:lnTo>
                    <a:pt x="224" y="223"/>
                  </a:lnTo>
                  <a:lnTo>
                    <a:pt x="223" y="223"/>
                  </a:lnTo>
                  <a:lnTo>
                    <a:pt x="217" y="223"/>
                  </a:lnTo>
                  <a:lnTo>
                    <a:pt x="216" y="223"/>
                  </a:lnTo>
                  <a:lnTo>
                    <a:pt x="215" y="223"/>
                  </a:lnTo>
                  <a:lnTo>
                    <a:pt x="215" y="223"/>
                  </a:lnTo>
                  <a:lnTo>
                    <a:pt x="214" y="223"/>
                  </a:lnTo>
                  <a:lnTo>
                    <a:pt x="213" y="223"/>
                  </a:lnTo>
                  <a:lnTo>
                    <a:pt x="212" y="223"/>
                  </a:lnTo>
                  <a:lnTo>
                    <a:pt x="211" y="223"/>
                  </a:lnTo>
                  <a:lnTo>
                    <a:pt x="209" y="223"/>
                  </a:lnTo>
                  <a:lnTo>
                    <a:pt x="208" y="223"/>
                  </a:lnTo>
                  <a:lnTo>
                    <a:pt x="207" y="223"/>
                  </a:lnTo>
                  <a:lnTo>
                    <a:pt x="206" y="223"/>
                  </a:lnTo>
                  <a:lnTo>
                    <a:pt x="205" y="223"/>
                  </a:lnTo>
                  <a:lnTo>
                    <a:pt x="203" y="223"/>
                  </a:lnTo>
                  <a:lnTo>
                    <a:pt x="203" y="224"/>
                  </a:lnTo>
                  <a:lnTo>
                    <a:pt x="203" y="225"/>
                  </a:lnTo>
                  <a:lnTo>
                    <a:pt x="203" y="226"/>
                  </a:lnTo>
                  <a:lnTo>
                    <a:pt x="203" y="226"/>
                  </a:lnTo>
                  <a:lnTo>
                    <a:pt x="203" y="227"/>
                  </a:lnTo>
                  <a:lnTo>
                    <a:pt x="203" y="228"/>
                  </a:lnTo>
                  <a:lnTo>
                    <a:pt x="203" y="230"/>
                  </a:lnTo>
                  <a:lnTo>
                    <a:pt x="203" y="231"/>
                  </a:lnTo>
                  <a:lnTo>
                    <a:pt x="203" y="232"/>
                  </a:lnTo>
                  <a:lnTo>
                    <a:pt x="203" y="233"/>
                  </a:lnTo>
                  <a:lnTo>
                    <a:pt x="202" y="233"/>
                  </a:lnTo>
                  <a:lnTo>
                    <a:pt x="200" y="233"/>
                  </a:lnTo>
                  <a:lnTo>
                    <a:pt x="200" y="234"/>
                  </a:lnTo>
                  <a:lnTo>
                    <a:pt x="200" y="235"/>
                  </a:lnTo>
                  <a:lnTo>
                    <a:pt x="199" y="235"/>
                  </a:lnTo>
                  <a:lnTo>
                    <a:pt x="199" y="236"/>
                  </a:lnTo>
                  <a:lnTo>
                    <a:pt x="198" y="236"/>
                  </a:lnTo>
                  <a:lnTo>
                    <a:pt x="197" y="236"/>
                  </a:lnTo>
                  <a:lnTo>
                    <a:pt x="197" y="237"/>
                  </a:lnTo>
                  <a:lnTo>
                    <a:pt x="197" y="239"/>
                  </a:lnTo>
                  <a:lnTo>
                    <a:pt x="195" y="239"/>
                  </a:lnTo>
                  <a:lnTo>
                    <a:pt x="195" y="240"/>
                  </a:lnTo>
                  <a:lnTo>
                    <a:pt x="195" y="241"/>
                  </a:lnTo>
                  <a:lnTo>
                    <a:pt x="194" y="241"/>
                  </a:lnTo>
                  <a:lnTo>
                    <a:pt x="191" y="241"/>
                  </a:lnTo>
                  <a:lnTo>
                    <a:pt x="191" y="242"/>
                  </a:lnTo>
                  <a:lnTo>
                    <a:pt x="190" y="242"/>
                  </a:lnTo>
                  <a:lnTo>
                    <a:pt x="189" y="242"/>
                  </a:lnTo>
                  <a:lnTo>
                    <a:pt x="189" y="243"/>
                  </a:lnTo>
                  <a:lnTo>
                    <a:pt x="189" y="244"/>
                  </a:lnTo>
                  <a:lnTo>
                    <a:pt x="188" y="244"/>
                  </a:lnTo>
                  <a:lnTo>
                    <a:pt x="188" y="245"/>
                  </a:lnTo>
                  <a:lnTo>
                    <a:pt x="188" y="245"/>
                  </a:lnTo>
                  <a:lnTo>
                    <a:pt x="188" y="247"/>
                  </a:lnTo>
                  <a:lnTo>
                    <a:pt x="187" y="247"/>
                  </a:lnTo>
                  <a:lnTo>
                    <a:pt x="187" y="248"/>
                  </a:lnTo>
                  <a:lnTo>
                    <a:pt x="186" y="248"/>
                  </a:lnTo>
                  <a:lnTo>
                    <a:pt x="186" y="250"/>
                  </a:lnTo>
                  <a:lnTo>
                    <a:pt x="186" y="251"/>
                  </a:lnTo>
                  <a:lnTo>
                    <a:pt x="185" y="251"/>
                  </a:lnTo>
                  <a:lnTo>
                    <a:pt x="185" y="252"/>
                  </a:lnTo>
                  <a:lnTo>
                    <a:pt x="185" y="253"/>
                  </a:lnTo>
                  <a:lnTo>
                    <a:pt x="185" y="253"/>
                  </a:lnTo>
                  <a:lnTo>
                    <a:pt x="185" y="254"/>
                  </a:lnTo>
                  <a:lnTo>
                    <a:pt x="183" y="254"/>
                  </a:lnTo>
                  <a:lnTo>
                    <a:pt x="182" y="256"/>
                  </a:lnTo>
                  <a:lnTo>
                    <a:pt x="182" y="257"/>
                  </a:lnTo>
                  <a:lnTo>
                    <a:pt x="181" y="257"/>
                  </a:lnTo>
                  <a:lnTo>
                    <a:pt x="181" y="258"/>
                  </a:lnTo>
                  <a:lnTo>
                    <a:pt x="180" y="258"/>
                  </a:lnTo>
                  <a:lnTo>
                    <a:pt x="180" y="259"/>
                  </a:lnTo>
                  <a:lnTo>
                    <a:pt x="180" y="260"/>
                  </a:lnTo>
                  <a:lnTo>
                    <a:pt x="179" y="262"/>
                  </a:lnTo>
                  <a:lnTo>
                    <a:pt x="178" y="264"/>
                  </a:lnTo>
                  <a:lnTo>
                    <a:pt x="178" y="265"/>
                  </a:lnTo>
                  <a:lnTo>
                    <a:pt x="178" y="266"/>
                  </a:lnTo>
                  <a:lnTo>
                    <a:pt x="179" y="267"/>
                  </a:lnTo>
                  <a:lnTo>
                    <a:pt x="179" y="269"/>
                  </a:lnTo>
                  <a:lnTo>
                    <a:pt x="178" y="270"/>
                  </a:lnTo>
                  <a:lnTo>
                    <a:pt x="177" y="271"/>
                  </a:lnTo>
                  <a:lnTo>
                    <a:pt x="176" y="271"/>
                  </a:lnTo>
                  <a:lnTo>
                    <a:pt x="174" y="271"/>
                  </a:lnTo>
                  <a:lnTo>
                    <a:pt x="174" y="273"/>
                  </a:lnTo>
                  <a:lnTo>
                    <a:pt x="173" y="271"/>
                  </a:lnTo>
                  <a:lnTo>
                    <a:pt x="174" y="271"/>
                  </a:lnTo>
                  <a:lnTo>
                    <a:pt x="173" y="269"/>
                  </a:lnTo>
                  <a:lnTo>
                    <a:pt x="173" y="268"/>
                  </a:lnTo>
                  <a:lnTo>
                    <a:pt x="174" y="268"/>
                  </a:lnTo>
                  <a:lnTo>
                    <a:pt x="173" y="268"/>
                  </a:lnTo>
                  <a:lnTo>
                    <a:pt x="172" y="269"/>
                  </a:lnTo>
                  <a:lnTo>
                    <a:pt x="171" y="267"/>
                  </a:lnTo>
                  <a:lnTo>
                    <a:pt x="172" y="268"/>
                  </a:lnTo>
                  <a:lnTo>
                    <a:pt x="172" y="269"/>
                  </a:lnTo>
                  <a:lnTo>
                    <a:pt x="171" y="269"/>
                  </a:lnTo>
                  <a:lnTo>
                    <a:pt x="170" y="270"/>
                  </a:lnTo>
                  <a:lnTo>
                    <a:pt x="171" y="270"/>
                  </a:lnTo>
                  <a:lnTo>
                    <a:pt x="171" y="271"/>
                  </a:lnTo>
                  <a:lnTo>
                    <a:pt x="172" y="271"/>
                  </a:lnTo>
                  <a:lnTo>
                    <a:pt x="173" y="273"/>
                  </a:lnTo>
                  <a:lnTo>
                    <a:pt x="173" y="274"/>
                  </a:lnTo>
                  <a:lnTo>
                    <a:pt x="172" y="273"/>
                  </a:lnTo>
                  <a:lnTo>
                    <a:pt x="171" y="271"/>
                  </a:lnTo>
                  <a:lnTo>
                    <a:pt x="169" y="270"/>
                  </a:lnTo>
                  <a:lnTo>
                    <a:pt x="168" y="269"/>
                  </a:lnTo>
                  <a:lnTo>
                    <a:pt x="165" y="269"/>
                  </a:lnTo>
                  <a:lnTo>
                    <a:pt x="163" y="268"/>
                  </a:lnTo>
                  <a:lnTo>
                    <a:pt x="161" y="268"/>
                  </a:lnTo>
                  <a:lnTo>
                    <a:pt x="161" y="268"/>
                  </a:lnTo>
                  <a:lnTo>
                    <a:pt x="161" y="269"/>
                  </a:lnTo>
                  <a:lnTo>
                    <a:pt x="160" y="270"/>
                  </a:lnTo>
                  <a:lnTo>
                    <a:pt x="159" y="269"/>
                  </a:lnTo>
                  <a:lnTo>
                    <a:pt x="157" y="269"/>
                  </a:lnTo>
                  <a:lnTo>
                    <a:pt x="156" y="268"/>
                  </a:lnTo>
                  <a:lnTo>
                    <a:pt x="155" y="268"/>
                  </a:lnTo>
                  <a:lnTo>
                    <a:pt x="155" y="267"/>
                  </a:lnTo>
                  <a:lnTo>
                    <a:pt x="155" y="268"/>
                  </a:lnTo>
                  <a:lnTo>
                    <a:pt x="156" y="269"/>
                  </a:lnTo>
                  <a:lnTo>
                    <a:pt x="157" y="269"/>
                  </a:lnTo>
                  <a:lnTo>
                    <a:pt x="159" y="270"/>
                  </a:lnTo>
                  <a:lnTo>
                    <a:pt x="160" y="271"/>
                  </a:lnTo>
                  <a:lnTo>
                    <a:pt x="159" y="271"/>
                  </a:lnTo>
                  <a:lnTo>
                    <a:pt x="160" y="275"/>
                  </a:lnTo>
                  <a:lnTo>
                    <a:pt x="157" y="275"/>
                  </a:lnTo>
                  <a:lnTo>
                    <a:pt x="159" y="275"/>
                  </a:lnTo>
                  <a:lnTo>
                    <a:pt x="160" y="275"/>
                  </a:lnTo>
                  <a:lnTo>
                    <a:pt x="160" y="276"/>
                  </a:lnTo>
                  <a:lnTo>
                    <a:pt x="157" y="276"/>
                  </a:lnTo>
                  <a:lnTo>
                    <a:pt x="157" y="275"/>
                  </a:lnTo>
                  <a:lnTo>
                    <a:pt x="156" y="275"/>
                  </a:lnTo>
                  <a:lnTo>
                    <a:pt x="155" y="275"/>
                  </a:lnTo>
                  <a:lnTo>
                    <a:pt x="156" y="274"/>
                  </a:lnTo>
                  <a:lnTo>
                    <a:pt x="157" y="274"/>
                  </a:lnTo>
                  <a:lnTo>
                    <a:pt x="159" y="274"/>
                  </a:lnTo>
                  <a:lnTo>
                    <a:pt x="159" y="273"/>
                  </a:lnTo>
                  <a:lnTo>
                    <a:pt x="157" y="273"/>
                  </a:lnTo>
                  <a:lnTo>
                    <a:pt x="157" y="271"/>
                  </a:lnTo>
                  <a:lnTo>
                    <a:pt x="157" y="273"/>
                  </a:lnTo>
                  <a:lnTo>
                    <a:pt x="156" y="274"/>
                  </a:lnTo>
                  <a:lnTo>
                    <a:pt x="156" y="273"/>
                  </a:lnTo>
                  <a:lnTo>
                    <a:pt x="155" y="273"/>
                  </a:lnTo>
                  <a:lnTo>
                    <a:pt x="155" y="271"/>
                  </a:lnTo>
                  <a:lnTo>
                    <a:pt x="154" y="273"/>
                  </a:lnTo>
                  <a:lnTo>
                    <a:pt x="155" y="274"/>
                  </a:lnTo>
                  <a:lnTo>
                    <a:pt x="154" y="273"/>
                  </a:lnTo>
                  <a:lnTo>
                    <a:pt x="153" y="273"/>
                  </a:lnTo>
                  <a:lnTo>
                    <a:pt x="153" y="271"/>
                  </a:lnTo>
                  <a:lnTo>
                    <a:pt x="154" y="270"/>
                  </a:lnTo>
                  <a:lnTo>
                    <a:pt x="155" y="270"/>
                  </a:lnTo>
                  <a:lnTo>
                    <a:pt x="155" y="269"/>
                  </a:lnTo>
                  <a:lnTo>
                    <a:pt x="155" y="268"/>
                  </a:lnTo>
                  <a:lnTo>
                    <a:pt x="155" y="269"/>
                  </a:lnTo>
                  <a:lnTo>
                    <a:pt x="154" y="269"/>
                  </a:lnTo>
                  <a:lnTo>
                    <a:pt x="154" y="270"/>
                  </a:lnTo>
                  <a:lnTo>
                    <a:pt x="154" y="268"/>
                  </a:lnTo>
                  <a:lnTo>
                    <a:pt x="153" y="268"/>
                  </a:lnTo>
                  <a:lnTo>
                    <a:pt x="153" y="269"/>
                  </a:lnTo>
                  <a:lnTo>
                    <a:pt x="152" y="268"/>
                  </a:lnTo>
                  <a:lnTo>
                    <a:pt x="152" y="267"/>
                  </a:lnTo>
                  <a:lnTo>
                    <a:pt x="155" y="266"/>
                  </a:lnTo>
                  <a:lnTo>
                    <a:pt x="153" y="266"/>
                  </a:lnTo>
                  <a:lnTo>
                    <a:pt x="153" y="267"/>
                  </a:lnTo>
                  <a:lnTo>
                    <a:pt x="152" y="267"/>
                  </a:lnTo>
                  <a:lnTo>
                    <a:pt x="152" y="266"/>
                  </a:lnTo>
                  <a:lnTo>
                    <a:pt x="153" y="266"/>
                  </a:lnTo>
                  <a:lnTo>
                    <a:pt x="154" y="266"/>
                  </a:lnTo>
                  <a:lnTo>
                    <a:pt x="154" y="265"/>
                  </a:lnTo>
                  <a:lnTo>
                    <a:pt x="152" y="266"/>
                  </a:lnTo>
                  <a:lnTo>
                    <a:pt x="148" y="267"/>
                  </a:lnTo>
                  <a:lnTo>
                    <a:pt x="147" y="267"/>
                  </a:lnTo>
                  <a:lnTo>
                    <a:pt x="145" y="268"/>
                  </a:lnTo>
                  <a:lnTo>
                    <a:pt x="145" y="267"/>
                  </a:lnTo>
                  <a:lnTo>
                    <a:pt x="146" y="267"/>
                  </a:lnTo>
                  <a:lnTo>
                    <a:pt x="146" y="266"/>
                  </a:lnTo>
                  <a:lnTo>
                    <a:pt x="147" y="265"/>
                  </a:lnTo>
                  <a:lnTo>
                    <a:pt x="146" y="266"/>
                  </a:lnTo>
                  <a:lnTo>
                    <a:pt x="146" y="267"/>
                  </a:lnTo>
                  <a:lnTo>
                    <a:pt x="144" y="269"/>
                  </a:lnTo>
                  <a:lnTo>
                    <a:pt x="144" y="267"/>
                  </a:lnTo>
                  <a:lnTo>
                    <a:pt x="143" y="267"/>
                  </a:lnTo>
                  <a:lnTo>
                    <a:pt x="143" y="268"/>
                  </a:lnTo>
                  <a:lnTo>
                    <a:pt x="144" y="268"/>
                  </a:lnTo>
                  <a:lnTo>
                    <a:pt x="144" y="269"/>
                  </a:lnTo>
                  <a:lnTo>
                    <a:pt x="143" y="270"/>
                  </a:lnTo>
                  <a:lnTo>
                    <a:pt x="142" y="271"/>
                  </a:lnTo>
                  <a:lnTo>
                    <a:pt x="142" y="270"/>
                  </a:lnTo>
                  <a:lnTo>
                    <a:pt x="142" y="269"/>
                  </a:lnTo>
                  <a:lnTo>
                    <a:pt x="143" y="268"/>
                  </a:lnTo>
                  <a:lnTo>
                    <a:pt x="142" y="269"/>
                  </a:lnTo>
                  <a:lnTo>
                    <a:pt x="142" y="270"/>
                  </a:lnTo>
                  <a:lnTo>
                    <a:pt x="140" y="270"/>
                  </a:lnTo>
                  <a:lnTo>
                    <a:pt x="140" y="269"/>
                  </a:lnTo>
                  <a:lnTo>
                    <a:pt x="142" y="267"/>
                  </a:lnTo>
                  <a:lnTo>
                    <a:pt x="140" y="267"/>
                  </a:lnTo>
                  <a:lnTo>
                    <a:pt x="139" y="267"/>
                  </a:lnTo>
                  <a:lnTo>
                    <a:pt x="140" y="267"/>
                  </a:lnTo>
                  <a:lnTo>
                    <a:pt x="139" y="267"/>
                  </a:lnTo>
                  <a:lnTo>
                    <a:pt x="140" y="268"/>
                  </a:lnTo>
                  <a:lnTo>
                    <a:pt x="140" y="269"/>
                  </a:lnTo>
                  <a:lnTo>
                    <a:pt x="139" y="270"/>
                  </a:lnTo>
                  <a:lnTo>
                    <a:pt x="138" y="270"/>
                  </a:lnTo>
                  <a:lnTo>
                    <a:pt x="137" y="270"/>
                  </a:lnTo>
                  <a:lnTo>
                    <a:pt x="138" y="270"/>
                  </a:lnTo>
                  <a:lnTo>
                    <a:pt x="139" y="270"/>
                  </a:lnTo>
                  <a:lnTo>
                    <a:pt x="140" y="270"/>
                  </a:lnTo>
                  <a:lnTo>
                    <a:pt x="140" y="271"/>
                  </a:lnTo>
                  <a:lnTo>
                    <a:pt x="140" y="273"/>
                  </a:lnTo>
                  <a:lnTo>
                    <a:pt x="140" y="271"/>
                  </a:lnTo>
                  <a:lnTo>
                    <a:pt x="139" y="271"/>
                  </a:lnTo>
                  <a:lnTo>
                    <a:pt x="139" y="273"/>
                  </a:lnTo>
                  <a:lnTo>
                    <a:pt x="140" y="273"/>
                  </a:lnTo>
                  <a:lnTo>
                    <a:pt x="140" y="274"/>
                  </a:lnTo>
                  <a:lnTo>
                    <a:pt x="139" y="274"/>
                  </a:lnTo>
                  <a:lnTo>
                    <a:pt x="140" y="276"/>
                  </a:lnTo>
                  <a:lnTo>
                    <a:pt x="140" y="277"/>
                  </a:lnTo>
                  <a:lnTo>
                    <a:pt x="142" y="279"/>
                  </a:lnTo>
                  <a:lnTo>
                    <a:pt x="140" y="279"/>
                  </a:lnTo>
                  <a:lnTo>
                    <a:pt x="140" y="278"/>
                  </a:lnTo>
                  <a:lnTo>
                    <a:pt x="140" y="281"/>
                  </a:lnTo>
                  <a:lnTo>
                    <a:pt x="140" y="281"/>
                  </a:lnTo>
                  <a:lnTo>
                    <a:pt x="140" y="281"/>
                  </a:lnTo>
                  <a:lnTo>
                    <a:pt x="139" y="281"/>
                  </a:lnTo>
                  <a:lnTo>
                    <a:pt x="139" y="279"/>
                  </a:lnTo>
                  <a:lnTo>
                    <a:pt x="139" y="278"/>
                  </a:lnTo>
                  <a:lnTo>
                    <a:pt x="139" y="281"/>
                  </a:lnTo>
                  <a:lnTo>
                    <a:pt x="138" y="281"/>
                  </a:lnTo>
                  <a:lnTo>
                    <a:pt x="138" y="281"/>
                  </a:lnTo>
                  <a:lnTo>
                    <a:pt x="139" y="281"/>
                  </a:lnTo>
                  <a:lnTo>
                    <a:pt x="140" y="282"/>
                  </a:lnTo>
                  <a:lnTo>
                    <a:pt x="139" y="282"/>
                  </a:lnTo>
                  <a:lnTo>
                    <a:pt x="138" y="282"/>
                  </a:lnTo>
                  <a:lnTo>
                    <a:pt x="137" y="283"/>
                  </a:lnTo>
                  <a:lnTo>
                    <a:pt x="136" y="283"/>
                  </a:lnTo>
                  <a:lnTo>
                    <a:pt x="136" y="282"/>
                  </a:lnTo>
                  <a:lnTo>
                    <a:pt x="135" y="281"/>
                  </a:lnTo>
                  <a:lnTo>
                    <a:pt x="134" y="281"/>
                  </a:lnTo>
                  <a:lnTo>
                    <a:pt x="132" y="281"/>
                  </a:lnTo>
                  <a:lnTo>
                    <a:pt x="132" y="281"/>
                  </a:lnTo>
                  <a:lnTo>
                    <a:pt x="131" y="281"/>
                  </a:lnTo>
                  <a:lnTo>
                    <a:pt x="130" y="281"/>
                  </a:lnTo>
                  <a:lnTo>
                    <a:pt x="129" y="279"/>
                  </a:lnTo>
                  <a:lnTo>
                    <a:pt x="128" y="278"/>
                  </a:lnTo>
                  <a:lnTo>
                    <a:pt x="127" y="278"/>
                  </a:lnTo>
                  <a:lnTo>
                    <a:pt x="126" y="278"/>
                  </a:lnTo>
                  <a:lnTo>
                    <a:pt x="125" y="278"/>
                  </a:lnTo>
                  <a:lnTo>
                    <a:pt x="125" y="277"/>
                  </a:lnTo>
                  <a:lnTo>
                    <a:pt x="122" y="275"/>
                  </a:lnTo>
                  <a:lnTo>
                    <a:pt x="121" y="275"/>
                  </a:lnTo>
                  <a:lnTo>
                    <a:pt x="120" y="275"/>
                  </a:lnTo>
                  <a:lnTo>
                    <a:pt x="119" y="274"/>
                  </a:lnTo>
                  <a:lnTo>
                    <a:pt x="118" y="274"/>
                  </a:lnTo>
                  <a:lnTo>
                    <a:pt x="117" y="275"/>
                  </a:lnTo>
                  <a:lnTo>
                    <a:pt x="116" y="275"/>
                  </a:lnTo>
                  <a:lnTo>
                    <a:pt x="114" y="275"/>
                  </a:lnTo>
                  <a:lnTo>
                    <a:pt x="113" y="275"/>
                  </a:lnTo>
                  <a:lnTo>
                    <a:pt x="113" y="274"/>
                  </a:lnTo>
                  <a:lnTo>
                    <a:pt x="112" y="274"/>
                  </a:lnTo>
                  <a:lnTo>
                    <a:pt x="111" y="273"/>
                  </a:lnTo>
                  <a:lnTo>
                    <a:pt x="111" y="271"/>
                  </a:lnTo>
                  <a:lnTo>
                    <a:pt x="111" y="270"/>
                  </a:lnTo>
                  <a:lnTo>
                    <a:pt x="110" y="269"/>
                  </a:lnTo>
                  <a:lnTo>
                    <a:pt x="109" y="268"/>
                  </a:lnTo>
                  <a:lnTo>
                    <a:pt x="109" y="267"/>
                  </a:lnTo>
                  <a:lnTo>
                    <a:pt x="110" y="267"/>
                  </a:lnTo>
                  <a:lnTo>
                    <a:pt x="110" y="266"/>
                  </a:lnTo>
                  <a:lnTo>
                    <a:pt x="109" y="266"/>
                  </a:lnTo>
                  <a:lnTo>
                    <a:pt x="108" y="266"/>
                  </a:lnTo>
                  <a:lnTo>
                    <a:pt x="108" y="265"/>
                  </a:lnTo>
                  <a:lnTo>
                    <a:pt x="109" y="265"/>
                  </a:lnTo>
                  <a:lnTo>
                    <a:pt x="109" y="264"/>
                  </a:lnTo>
                  <a:lnTo>
                    <a:pt x="110" y="262"/>
                  </a:lnTo>
                  <a:lnTo>
                    <a:pt x="111" y="261"/>
                  </a:lnTo>
                  <a:lnTo>
                    <a:pt x="112" y="261"/>
                  </a:lnTo>
                  <a:lnTo>
                    <a:pt x="112" y="260"/>
                  </a:lnTo>
                  <a:lnTo>
                    <a:pt x="113" y="259"/>
                  </a:lnTo>
                  <a:lnTo>
                    <a:pt x="116" y="258"/>
                  </a:lnTo>
                  <a:lnTo>
                    <a:pt x="117" y="254"/>
                  </a:lnTo>
                  <a:lnTo>
                    <a:pt x="117" y="252"/>
                  </a:lnTo>
                  <a:lnTo>
                    <a:pt x="117" y="250"/>
                  </a:lnTo>
                  <a:lnTo>
                    <a:pt x="116" y="249"/>
                  </a:lnTo>
                  <a:lnTo>
                    <a:pt x="114" y="248"/>
                  </a:lnTo>
                  <a:lnTo>
                    <a:pt x="114" y="247"/>
                  </a:lnTo>
                  <a:lnTo>
                    <a:pt x="113" y="243"/>
                  </a:lnTo>
                  <a:lnTo>
                    <a:pt x="112" y="240"/>
                  </a:lnTo>
                  <a:lnTo>
                    <a:pt x="112" y="237"/>
                  </a:lnTo>
                  <a:lnTo>
                    <a:pt x="111" y="237"/>
                  </a:lnTo>
                  <a:lnTo>
                    <a:pt x="111" y="236"/>
                  </a:lnTo>
                  <a:lnTo>
                    <a:pt x="111" y="235"/>
                  </a:lnTo>
                  <a:lnTo>
                    <a:pt x="110" y="234"/>
                  </a:lnTo>
                  <a:lnTo>
                    <a:pt x="110" y="233"/>
                  </a:lnTo>
                  <a:lnTo>
                    <a:pt x="109" y="232"/>
                  </a:lnTo>
                  <a:lnTo>
                    <a:pt x="109" y="231"/>
                  </a:lnTo>
                  <a:lnTo>
                    <a:pt x="108" y="230"/>
                  </a:lnTo>
                  <a:lnTo>
                    <a:pt x="105" y="224"/>
                  </a:lnTo>
                  <a:lnTo>
                    <a:pt x="105" y="223"/>
                  </a:lnTo>
                  <a:lnTo>
                    <a:pt x="104" y="222"/>
                  </a:lnTo>
                  <a:lnTo>
                    <a:pt x="103" y="219"/>
                  </a:lnTo>
                  <a:lnTo>
                    <a:pt x="105" y="217"/>
                  </a:lnTo>
                  <a:lnTo>
                    <a:pt x="105" y="214"/>
                  </a:lnTo>
                  <a:lnTo>
                    <a:pt x="105" y="216"/>
                  </a:lnTo>
                  <a:lnTo>
                    <a:pt x="104" y="217"/>
                  </a:lnTo>
                  <a:lnTo>
                    <a:pt x="103" y="218"/>
                  </a:lnTo>
                  <a:lnTo>
                    <a:pt x="102" y="217"/>
                  </a:lnTo>
                  <a:lnTo>
                    <a:pt x="101" y="214"/>
                  </a:lnTo>
                  <a:lnTo>
                    <a:pt x="100" y="213"/>
                  </a:lnTo>
                  <a:lnTo>
                    <a:pt x="99" y="213"/>
                  </a:lnTo>
                  <a:lnTo>
                    <a:pt x="97" y="210"/>
                  </a:lnTo>
                  <a:lnTo>
                    <a:pt x="97" y="209"/>
                  </a:lnTo>
                  <a:lnTo>
                    <a:pt x="96" y="208"/>
                  </a:lnTo>
                  <a:lnTo>
                    <a:pt x="95" y="207"/>
                  </a:lnTo>
                  <a:lnTo>
                    <a:pt x="94" y="206"/>
                  </a:lnTo>
                  <a:lnTo>
                    <a:pt x="93" y="205"/>
                  </a:lnTo>
                  <a:lnTo>
                    <a:pt x="92" y="203"/>
                  </a:lnTo>
                  <a:lnTo>
                    <a:pt x="91" y="202"/>
                  </a:lnTo>
                  <a:lnTo>
                    <a:pt x="89" y="201"/>
                  </a:lnTo>
                  <a:lnTo>
                    <a:pt x="87" y="200"/>
                  </a:lnTo>
                  <a:lnTo>
                    <a:pt x="86" y="199"/>
                  </a:lnTo>
                  <a:lnTo>
                    <a:pt x="85" y="199"/>
                  </a:lnTo>
                  <a:lnTo>
                    <a:pt x="82" y="199"/>
                  </a:lnTo>
                  <a:lnTo>
                    <a:pt x="79" y="199"/>
                  </a:lnTo>
                  <a:lnTo>
                    <a:pt x="78" y="199"/>
                  </a:lnTo>
                  <a:lnTo>
                    <a:pt x="78" y="199"/>
                  </a:lnTo>
                  <a:lnTo>
                    <a:pt x="77" y="199"/>
                  </a:lnTo>
                  <a:lnTo>
                    <a:pt x="77" y="199"/>
                  </a:lnTo>
                  <a:lnTo>
                    <a:pt x="76" y="199"/>
                  </a:lnTo>
                  <a:lnTo>
                    <a:pt x="75" y="199"/>
                  </a:lnTo>
                  <a:lnTo>
                    <a:pt x="74" y="199"/>
                  </a:lnTo>
                  <a:lnTo>
                    <a:pt x="72" y="199"/>
                  </a:lnTo>
                  <a:lnTo>
                    <a:pt x="71" y="199"/>
                  </a:lnTo>
                  <a:lnTo>
                    <a:pt x="70" y="199"/>
                  </a:lnTo>
                  <a:lnTo>
                    <a:pt x="69" y="199"/>
                  </a:lnTo>
                  <a:lnTo>
                    <a:pt x="68" y="199"/>
                  </a:lnTo>
                  <a:lnTo>
                    <a:pt x="67" y="199"/>
                  </a:lnTo>
                  <a:lnTo>
                    <a:pt x="66" y="199"/>
                  </a:lnTo>
                  <a:lnTo>
                    <a:pt x="65" y="199"/>
                  </a:lnTo>
                  <a:lnTo>
                    <a:pt x="63" y="199"/>
                  </a:lnTo>
                  <a:lnTo>
                    <a:pt x="62" y="199"/>
                  </a:lnTo>
                  <a:lnTo>
                    <a:pt x="61" y="199"/>
                  </a:lnTo>
                  <a:lnTo>
                    <a:pt x="60" y="199"/>
                  </a:lnTo>
                  <a:lnTo>
                    <a:pt x="59" y="199"/>
                  </a:lnTo>
                  <a:lnTo>
                    <a:pt x="58" y="199"/>
                  </a:lnTo>
                  <a:lnTo>
                    <a:pt x="57" y="199"/>
                  </a:lnTo>
                  <a:lnTo>
                    <a:pt x="57" y="200"/>
                  </a:lnTo>
                  <a:lnTo>
                    <a:pt x="56" y="200"/>
                  </a:lnTo>
                  <a:lnTo>
                    <a:pt x="54" y="200"/>
                  </a:lnTo>
                  <a:lnTo>
                    <a:pt x="53" y="200"/>
                  </a:lnTo>
                  <a:lnTo>
                    <a:pt x="52" y="200"/>
                  </a:lnTo>
                  <a:lnTo>
                    <a:pt x="51" y="200"/>
                  </a:lnTo>
                  <a:lnTo>
                    <a:pt x="51" y="201"/>
                  </a:lnTo>
                  <a:lnTo>
                    <a:pt x="51" y="201"/>
                  </a:lnTo>
                  <a:lnTo>
                    <a:pt x="50" y="200"/>
                  </a:lnTo>
                  <a:lnTo>
                    <a:pt x="49" y="200"/>
                  </a:lnTo>
                  <a:lnTo>
                    <a:pt x="48" y="200"/>
                  </a:lnTo>
                  <a:lnTo>
                    <a:pt x="46" y="200"/>
                  </a:lnTo>
                  <a:lnTo>
                    <a:pt x="45" y="200"/>
                  </a:lnTo>
                  <a:lnTo>
                    <a:pt x="44" y="200"/>
                  </a:lnTo>
                  <a:lnTo>
                    <a:pt x="43" y="200"/>
                  </a:lnTo>
                  <a:lnTo>
                    <a:pt x="42" y="200"/>
                  </a:lnTo>
                  <a:lnTo>
                    <a:pt x="41" y="201"/>
                  </a:lnTo>
                  <a:lnTo>
                    <a:pt x="40" y="202"/>
                  </a:lnTo>
                  <a:lnTo>
                    <a:pt x="39" y="202"/>
                  </a:lnTo>
                  <a:lnTo>
                    <a:pt x="37" y="202"/>
                  </a:lnTo>
                  <a:lnTo>
                    <a:pt x="36" y="202"/>
                  </a:lnTo>
                  <a:lnTo>
                    <a:pt x="34" y="203"/>
                  </a:lnTo>
                  <a:lnTo>
                    <a:pt x="33" y="205"/>
                  </a:lnTo>
                  <a:lnTo>
                    <a:pt x="33" y="206"/>
                  </a:lnTo>
                  <a:lnTo>
                    <a:pt x="32" y="207"/>
                  </a:lnTo>
                  <a:lnTo>
                    <a:pt x="31" y="207"/>
                  </a:lnTo>
                  <a:lnTo>
                    <a:pt x="29" y="208"/>
                  </a:lnTo>
                  <a:lnTo>
                    <a:pt x="28" y="207"/>
                  </a:lnTo>
                  <a:lnTo>
                    <a:pt x="27" y="206"/>
                  </a:lnTo>
                  <a:lnTo>
                    <a:pt x="26" y="205"/>
                  </a:lnTo>
                  <a:lnTo>
                    <a:pt x="25" y="203"/>
                  </a:lnTo>
                  <a:lnTo>
                    <a:pt x="24" y="202"/>
                  </a:lnTo>
                  <a:lnTo>
                    <a:pt x="24" y="202"/>
                  </a:lnTo>
                  <a:lnTo>
                    <a:pt x="24" y="201"/>
                  </a:lnTo>
                  <a:lnTo>
                    <a:pt x="23" y="201"/>
                  </a:lnTo>
                  <a:lnTo>
                    <a:pt x="22" y="200"/>
                  </a:lnTo>
                  <a:lnTo>
                    <a:pt x="20" y="200"/>
                  </a:lnTo>
                  <a:lnTo>
                    <a:pt x="19" y="199"/>
                  </a:lnTo>
                  <a:lnTo>
                    <a:pt x="18" y="199"/>
                  </a:lnTo>
                  <a:lnTo>
                    <a:pt x="17" y="199"/>
                  </a:lnTo>
                  <a:lnTo>
                    <a:pt x="16" y="199"/>
                  </a:lnTo>
                  <a:lnTo>
                    <a:pt x="15" y="199"/>
                  </a:lnTo>
                  <a:lnTo>
                    <a:pt x="14" y="199"/>
                  </a:lnTo>
                  <a:lnTo>
                    <a:pt x="12" y="199"/>
                  </a:lnTo>
                  <a:lnTo>
                    <a:pt x="12" y="199"/>
                  </a:lnTo>
                  <a:lnTo>
                    <a:pt x="11" y="199"/>
                  </a:lnTo>
                  <a:lnTo>
                    <a:pt x="10" y="199"/>
                  </a:lnTo>
                  <a:lnTo>
                    <a:pt x="9" y="199"/>
                  </a:lnTo>
                  <a:lnTo>
                    <a:pt x="8" y="199"/>
                  </a:lnTo>
                  <a:lnTo>
                    <a:pt x="7" y="199"/>
                  </a:lnTo>
                  <a:lnTo>
                    <a:pt x="7" y="198"/>
                  </a:lnTo>
                  <a:lnTo>
                    <a:pt x="6" y="198"/>
                  </a:lnTo>
                  <a:lnTo>
                    <a:pt x="5" y="198"/>
                  </a:lnTo>
                  <a:lnTo>
                    <a:pt x="3" y="198"/>
                  </a:lnTo>
                  <a:lnTo>
                    <a:pt x="2" y="198"/>
                  </a:lnTo>
                  <a:lnTo>
                    <a:pt x="1" y="198"/>
                  </a:lnTo>
                  <a:lnTo>
                    <a:pt x="0" y="198"/>
                  </a:lnTo>
                  <a:lnTo>
                    <a:pt x="0" y="197"/>
                  </a:lnTo>
                  <a:lnTo>
                    <a:pt x="1" y="193"/>
                  </a:lnTo>
                  <a:lnTo>
                    <a:pt x="1" y="190"/>
                  </a:lnTo>
                  <a:lnTo>
                    <a:pt x="20" y="176"/>
                  </a:lnTo>
                  <a:lnTo>
                    <a:pt x="22" y="175"/>
                  </a:lnTo>
                  <a:lnTo>
                    <a:pt x="25" y="172"/>
                  </a:lnTo>
                  <a:lnTo>
                    <a:pt x="27" y="171"/>
                  </a:lnTo>
                  <a:lnTo>
                    <a:pt x="33" y="166"/>
                  </a:lnTo>
                  <a:lnTo>
                    <a:pt x="44" y="166"/>
                  </a:lnTo>
                  <a:lnTo>
                    <a:pt x="51" y="166"/>
                  </a:lnTo>
                  <a:lnTo>
                    <a:pt x="53" y="166"/>
                  </a:lnTo>
                  <a:lnTo>
                    <a:pt x="54" y="166"/>
                  </a:lnTo>
                  <a:lnTo>
                    <a:pt x="58" y="167"/>
                  </a:lnTo>
                  <a:lnTo>
                    <a:pt x="58" y="158"/>
                  </a:lnTo>
                  <a:lnTo>
                    <a:pt x="58" y="148"/>
                  </a:lnTo>
                  <a:lnTo>
                    <a:pt x="63" y="148"/>
                  </a:lnTo>
                  <a:lnTo>
                    <a:pt x="66" y="148"/>
                  </a:lnTo>
                  <a:lnTo>
                    <a:pt x="66" y="147"/>
                  </a:lnTo>
                  <a:lnTo>
                    <a:pt x="66" y="144"/>
                  </a:lnTo>
                  <a:lnTo>
                    <a:pt x="66" y="143"/>
                  </a:lnTo>
                  <a:lnTo>
                    <a:pt x="66" y="142"/>
                  </a:lnTo>
                  <a:lnTo>
                    <a:pt x="66" y="141"/>
                  </a:lnTo>
                  <a:lnTo>
                    <a:pt x="66" y="138"/>
                  </a:lnTo>
                  <a:lnTo>
                    <a:pt x="61" y="126"/>
                  </a:lnTo>
                  <a:lnTo>
                    <a:pt x="53" y="107"/>
                  </a:lnTo>
                  <a:lnTo>
                    <a:pt x="53" y="106"/>
                  </a:lnTo>
                  <a:lnTo>
                    <a:pt x="44" y="83"/>
                  </a:lnTo>
                  <a:lnTo>
                    <a:pt x="43" y="81"/>
                  </a:lnTo>
                  <a:lnTo>
                    <a:pt x="39" y="68"/>
                  </a:lnTo>
                  <a:lnTo>
                    <a:pt x="34" y="58"/>
                  </a:lnTo>
                  <a:lnTo>
                    <a:pt x="32" y="55"/>
                  </a:lnTo>
                  <a:lnTo>
                    <a:pt x="32" y="53"/>
                  </a:lnTo>
                  <a:lnTo>
                    <a:pt x="28" y="45"/>
                  </a:lnTo>
                  <a:lnTo>
                    <a:pt x="27" y="42"/>
                  </a:lnTo>
                  <a:lnTo>
                    <a:pt x="26" y="40"/>
                  </a:lnTo>
                  <a:lnTo>
                    <a:pt x="26" y="39"/>
                  </a:lnTo>
                  <a:lnTo>
                    <a:pt x="24" y="32"/>
                  </a:lnTo>
                  <a:lnTo>
                    <a:pt x="23" y="30"/>
                  </a:lnTo>
                  <a:lnTo>
                    <a:pt x="23" y="28"/>
                  </a:lnTo>
                  <a:lnTo>
                    <a:pt x="22" y="27"/>
                  </a:lnTo>
                  <a:lnTo>
                    <a:pt x="18" y="17"/>
                  </a:lnTo>
                  <a:lnTo>
                    <a:pt x="16" y="12"/>
                  </a:lnTo>
                  <a:lnTo>
                    <a:pt x="15" y="10"/>
                  </a:lnTo>
                  <a:lnTo>
                    <a:pt x="14" y="6"/>
                  </a:lnTo>
                  <a:lnTo>
                    <a:pt x="11" y="2"/>
                  </a:lnTo>
                  <a:lnTo>
                    <a:pt x="15" y="2"/>
                  </a:lnTo>
                  <a:lnTo>
                    <a:pt x="18" y="2"/>
                  </a:lnTo>
                  <a:lnTo>
                    <a:pt x="20" y="2"/>
                  </a:lnTo>
                  <a:lnTo>
                    <a:pt x="24" y="2"/>
                  </a:lnTo>
                  <a:lnTo>
                    <a:pt x="24" y="2"/>
                  </a:lnTo>
                  <a:lnTo>
                    <a:pt x="26" y="2"/>
                  </a:lnTo>
                  <a:lnTo>
                    <a:pt x="32" y="2"/>
                  </a:lnTo>
                  <a:lnTo>
                    <a:pt x="33" y="2"/>
                  </a:lnTo>
                  <a:lnTo>
                    <a:pt x="42" y="2"/>
                  </a:lnTo>
                  <a:lnTo>
                    <a:pt x="43" y="2"/>
                  </a:lnTo>
                  <a:lnTo>
                    <a:pt x="44" y="2"/>
                  </a:lnTo>
                  <a:lnTo>
                    <a:pt x="50" y="2"/>
                  </a:lnTo>
                  <a:lnTo>
                    <a:pt x="51" y="2"/>
                  </a:lnTo>
                  <a:lnTo>
                    <a:pt x="52" y="2"/>
                  </a:lnTo>
                  <a:lnTo>
                    <a:pt x="53" y="2"/>
                  </a:lnTo>
                  <a:lnTo>
                    <a:pt x="56" y="2"/>
                  </a:lnTo>
                  <a:lnTo>
                    <a:pt x="57" y="2"/>
                  </a:lnTo>
                  <a:lnTo>
                    <a:pt x="60" y="2"/>
                  </a:lnTo>
                  <a:lnTo>
                    <a:pt x="63" y="2"/>
                  </a:lnTo>
                  <a:lnTo>
                    <a:pt x="68" y="2"/>
                  </a:lnTo>
                  <a:lnTo>
                    <a:pt x="69" y="2"/>
                  </a:lnTo>
                  <a:lnTo>
                    <a:pt x="71" y="2"/>
                  </a:lnTo>
                  <a:lnTo>
                    <a:pt x="72" y="2"/>
                  </a:lnTo>
                  <a:lnTo>
                    <a:pt x="74" y="2"/>
                  </a:lnTo>
                  <a:lnTo>
                    <a:pt x="75" y="2"/>
                  </a:lnTo>
                  <a:lnTo>
                    <a:pt x="76" y="2"/>
                  </a:lnTo>
                  <a:lnTo>
                    <a:pt x="77" y="2"/>
                  </a:lnTo>
                  <a:lnTo>
                    <a:pt x="78" y="2"/>
                  </a:lnTo>
                  <a:lnTo>
                    <a:pt x="80" y="2"/>
                  </a:lnTo>
                  <a:lnTo>
                    <a:pt x="82" y="2"/>
                  </a:lnTo>
                  <a:lnTo>
                    <a:pt x="84" y="2"/>
                  </a:lnTo>
                  <a:lnTo>
                    <a:pt x="85" y="2"/>
                  </a:lnTo>
                  <a:lnTo>
                    <a:pt x="87" y="2"/>
                  </a:lnTo>
                  <a:lnTo>
                    <a:pt x="89" y="2"/>
                  </a:lnTo>
                  <a:lnTo>
                    <a:pt x="92" y="2"/>
                  </a:lnTo>
                  <a:lnTo>
                    <a:pt x="93" y="2"/>
                  </a:lnTo>
                  <a:lnTo>
                    <a:pt x="95" y="2"/>
                  </a:lnTo>
                  <a:lnTo>
                    <a:pt x="96" y="2"/>
                  </a:lnTo>
                  <a:lnTo>
                    <a:pt x="97" y="2"/>
                  </a:lnTo>
                  <a:lnTo>
                    <a:pt x="100" y="2"/>
                  </a:lnTo>
                  <a:lnTo>
                    <a:pt x="101" y="2"/>
                  </a:lnTo>
                  <a:lnTo>
                    <a:pt x="102" y="2"/>
                  </a:lnTo>
                  <a:lnTo>
                    <a:pt x="103" y="2"/>
                  </a:lnTo>
                  <a:lnTo>
                    <a:pt x="104" y="2"/>
                  </a:lnTo>
                  <a:lnTo>
                    <a:pt x="130" y="2"/>
                  </a:lnTo>
                  <a:lnTo>
                    <a:pt x="131" y="2"/>
                  </a:lnTo>
                  <a:lnTo>
                    <a:pt x="132" y="2"/>
                  </a:lnTo>
                  <a:lnTo>
                    <a:pt x="132" y="2"/>
                  </a:lnTo>
                  <a:lnTo>
                    <a:pt x="134" y="2"/>
                  </a:lnTo>
                  <a:lnTo>
                    <a:pt x="135" y="2"/>
                  </a:lnTo>
                  <a:lnTo>
                    <a:pt x="136" y="2"/>
                  </a:lnTo>
                  <a:lnTo>
                    <a:pt x="140" y="2"/>
                  </a:lnTo>
                  <a:lnTo>
                    <a:pt x="142" y="2"/>
                  </a:lnTo>
                  <a:lnTo>
                    <a:pt x="143" y="2"/>
                  </a:lnTo>
                  <a:lnTo>
                    <a:pt x="144" y="2"/>
                  </a:lnTo>
                  <a:lnTo>
                    <a:pt x="145" y="2"/>
                  </a:lnTo>
                  <a:lnTo>
                    <a:pt x="146" y="2"/>
                  </a:lnTo>
                  <a:lnTo>
                    <a:pt x="147" y="2"/>
                  </a:lnTo>
                  <a:lnTo>
                    <a:pt x="148" y="2"/>
                  </a:lnTo>
                  <a:lnTo>
                    <a:pt x="156" y="2"/>
                  </a:lnTo>
                  <a:lnTo>
                    <a:pt x="159" y="2"/>
                  </a:lnTo>
                  <a:lnTo>
                    <a:pt x="160" y="2"/>
                  </a:lnTo>
                  <a:lnTo>
                    <a:pt x="161" y="2"/>
                  </a:lnTo>
                  <a:lnTo>
                    <a:pt x="162" y="2"/>
                  </a:lnTo>
                  <a:lnTo>
                    <a:pt x="163" y="2"/>
                  </a:lnTo>
                  <a:lnTo>
                    <a:pt x="164" y="2"/>
                  </a:lnTo>
                  <a:lnTo>
                    <a:pt x="165" y="2"/>
                  </a:lnTo>
                  <a:lnTo>
                    <a:pt x="166" y="2"/>
                  </a:lnTo>
                  <a:lnTo>
                    <a:pt x="173" y="2"/>
                  </a:lnTo>
                  <a:lnTo>
                    <a:pt x="192" y="2"/>
                  </a:lnTo>
                  <a:lnTo>
                    <a:pt x="204" y="2"/>
                  </a:lnTo>
                  <a:lnTo>
                    <a:pt x="205" y="2"/>
                  </a:lnTo>
                  <a:lnTo>
                    <a:pt x="229" y="2"/>
                  </a:lnTo>
                  <a:lnTo>
                    <a:pt x="232" y="2"/>
                  </a:lnTo>
                  <a:lnTo>
                    <a:pt x="245" y="0"/>
                  </a:lnTo>
                  <a:lnTo>
                    <a:pt x="267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0" name="Freeform 101">
              <a:extLst>
                <a:ext uri="{FF2B5EF4-FFF2-40B4-BE49-F238E27FC236}">
                  <a16:creationId xmlns:a16="http://schemas.microsoft.com/office/drawing/2014/main" id="{E6FA039E-CF0E-6BC0-1680-DD8557FE0D89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0350" y="3159125"/>
              <a:ext cx="582613" cy="461963"/>
            </a:xfrm>
            <a:custGeom>
              <a:avLst/>
              <a:gdLst>
                <a:gd name="T0" fmla="*/ 68 w 367"/>
                <a:gd name="T1" fmla="*/ 4 h 291"/>
                <a:gd name="T2" fmla="*/ 77 w 367"/>
                <a:gd name="T3" fmla="*/ 19 h 291"/>
                <a:gd name="T4" fmla="*/ 102 w 367"/>
                <a:gd name="T5" fmla="*/ 38 h 291"/>
                <a:gd name="T6" fmla="*/ 108 w 367"/>
                <a:gd name="T7" fmla="*/ 51 h 291"/>
                <a:gd name="T8" fmla="*/ 111 w 367"/>
                <a:gd name="T9" fmla="*/ 62 h 291"/>
                <a:gd name="T10" fmla="*/ 126 w 367"/>
                <a:gd name="T11" fmla="*/ 68 h 291"/>
                <a:gd name="T12" fmla="*/ 136 w 367"/>
                <a:gd name="T13" fmla="*/ 78 h 291"/>
                <a:gd name="T14" fmla="*/ 136 w 367"/>
                <a:gd name="T15" fmla="*/ 94 h 291"/>
                <a:gd name="T16" fmla="*/ 141 w 367"/>
                <a:gd name="T17" fmla="*/ 108 h 291"/>
                <a:gd name="T18" fmla="*/ 156 w 367"/>
                <a:gd name="T19" fmla="*/ 110 h 291"/>
                <a:gd name="T20" fmla="*/ 195 w 367"/>
                <a:gd name="T21" fmla="*/ 154 h 291"/>
                <a:gd name="T22" fmla="*/ 201 w 367"/>
                <a:gd name="T23" fmla="*/ 169 h 291"/>
                <a:gd name="T24" fmla="*/ 213 w 367"/>
                <a:gd name="T25" fmla="*/ 166 h 291"/>
                <a:gd name="T26" fmla="*/ 225 w 367"/>
                <a:gd name="T27" fmla="*/ 160 h 291"/>
                <a:gd name="T28" fmla="*/ 238 w 367"/>
                <a:gd name="T29" fmla="*/ 169 h 291"/>
                <a:gd name="T30" fmla="*/ 251 w 367"/>
                <a:gd name="T31" fmla="*/ 180 h 291"/>
                <a:gd name="T32" fmla="*/ 265 w 367"/>
                <a:gd name="T33" fmla="*/ 182 h 291"/>
                <a:gd name="T34" fmla="*/ 260 w 367"/>
                <a:gd name="T35" fmla="*/ 166 h 291"/>
                <a:gd name="T36" fmla="*/ 261 w 367"/>
                <a:gd name="T37" fmla="*/ 161 h 291"/>
                <a:gd name="T38" fmla="*/ 272 w 367"/>
                <a:gd name="T39" fmla="*/ 170 h 291"/>
                <a:gd name="T40" fmla="*/ 280 w 367"/>
                <a:gd name="T41" fmla="*/ 182 h 291"/>
                <a:gd name="T42" fmla="*/ 272 w 367"/>
                <a:gd name="T43" fmla="*/ 195 h 291"/>
                <a:gd name="T44" fmla="*/ 278 w 367"/>
                <a:gd name="T45" fmla="*/ 207 h 291"/>
                <a:gd name="T46" fmla="*/ 289 w 367"/>
                <a:gd name="T47" fmla="*/ 214 h 291"/>
                <a:gd name="T48" fmla="*/ 298 w 367"/>
                <a:gd name="T49" fmla="*/ 224 h 291"/>
                <a:gd name="T50" fmla="*/ 308 w 367"/>
                <a:gd name="T51" fmla="*/ 231 h 291"/>
                <a:gd name="T52" fmla="*/ 319 w 367"/>
                <a:gd name="T53" fmla="*/ 241 h 291"/>
                <a:gd name="T54" fmla="*/ 331 w 367"/>
                <a:gd name="T55" fmla="*/ 246 h 291"/>
                <a:gd name="T56" fmla="*/ 343 w 367"/>
                <a:gd name="T57" fmla="*/ 258 h 291"/>
                <a:gd name="T58" fmla="*/ 356 w 367"/>
                <a:gd name="T59" fmla="*/ 264 h 291"/>
                <a:gd name="T60" fmla="*/ 359 w 367"/>
                <a:gd name="T61" fmla="*/ 278 h 291"/>
                <a:gd name="T62" fmla="*/ 367 w 367"/>
                <a:gd name="T63" fmla="*/ 291 h 291"/>
                <a:gd name="T64" fmla="*/ 277 w 367"/>
                <a:gd name="T65" fmla="*/ 291 h 291"/>
                <a:gd name="T66" fmla="*/ 251 w 367"/>
                <a:gd name="T67" fmla="*/ 291 h 291"/>
                <a:gd name="T68" fmla="*/ 223 w 367"/>
                <a:gd name="T69" fmla="*/ 291 h 291"/>
                <a:gd name="T70" fmla="*/ 151 w 367"/>
                <a:gd name="T71" fmla="*/ 290 h 291"/>
                <a:gd name="T72" fmla="*/ 125 w 367"/>
                <a:gd name="T73" fmla="*/ 284 h 291"/>
                <a:gd name="T74" fmla="*/ 113 w 367"/>
                <a:gd name="T75" fmla="*/ 272 h 291"/>
                <a:gd name="T76" fmla="*/ 107 w 367"/>
                <a:gd name="T77" fmla="*/ 256 h 291"/>
                <a:gd name="T78" fmla="*/ 100 w 367"/>
                <a:gd name="T79" fmla="*/ 239 h 291"/>
                <a:gd name="T80" fmla="*/ 83 w 367"/>
                <a:gd name="T81" fmla="*/ 230 h 291"/>
                <a:gd name="T82" fmla="*/ 75 w 367"/>
                <a:gd name="T83" fmla="*/ 213 h 291"/>
                <a:gd name="T84" fmla="*/ 65 w 367"/>
                <a:gd name="T85" fmla="*/ 198 h 291"/>
                <a:gd name="T86" fmla="*/ 53 w 367"/>
                <a:gd name="T87" fmla="*/ 186 h 291"/>
                <a:gd name="T88" fmla="*/ 38 w 367"/>
                <a:gd name="T89" fmla="*/ 177 h 291"/>
                <a:gd name="T90" fmla="*/ 25 w 367"/>
                <a:gd name="T91" fmla="*/ 165 h 291"/>
                <a:gd name="T92" fmla="*/ 17 w 367"/>
                <a:gd name="T93" fmla="*/ 151 h 291"/>
                <a:gd name="T94" fmla="*/ 14 w 367"/>
                <a:gd name="T95" fmla="*/ 134 h 291"/>
                <a:gd name="T96" fmla="*/ 10 w 367"/>
                <a:gd name="T97" fmla="*/ 115 h 291"/>
                <a:gd name="T98" fmla="*/ 6 w 367"/>
                <a:gd name="T99" fmla="*/ 102 h 291"/>
                <a:gd name="T100" fmla="*/ 6 w 367"/>
                <a:gd name="T101" fmla="*/ 90 h 291"/>
                <a:gd name="T102" fmla="*/ 4 w 367"/>
                <a:gd name="T103" fmla="*/ 80 h 291"/>
                <a:gd name="T104" fmla="*/ 15 w 367"/>
                <a:gd name="T105" fmla="*/ 77 h 291"/>
                <a:gd name="T106" fmla="*/ 33 w 367"/>
                <a:gd name="T107" fmla="*/ 62 h 291"/>
                <a:gd name="T108" fmla="*/ 37 w 367"/>
                <a:gd name="T109" fmla="*/ 36 h 291"/>
                <a:gd name="T110" fmla="*/ 49 w 367"/>
                <a:gd name="T111" fmla="*/ 24 h 291"/>
                <a:gd name="T112" fmla="*/ 49 w 367"/>
                <a:gd name="T113" fmla="*/ 20 h 291"/>
                <a:gd name="T114" fmla="*/ 37 w 367"/>
                <a:gd name="T115" fmla="*/ 22 h 291"/>
                <a:gd name="T116" fmla="*/ 42 w 367"/>
                <a:gd name="T117" fmla="*/ 8 h 291"/>
                <a:gd name="T118" fmla="*/ 55 w 367"/>
                <a:gd name="T119" fmla="*/ 1 h 2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67" h="291">
                  <a:moveTo>
                    <a:pt x="58" y="1"/>
                  </a:moveTo>
                  <a:lnTo>
                    <a:pt x="59" y="1"/>
                  </a:lnTo>
                  <a:lnTo>
                    <a:pt x="59" y="2"/>
                  </a:lnTo>
                  <a:lnTo>
                    <a:pt x="59" y="3"/>
                  </a:lnTo>
                  <a:lnTo>
                    <a:pt x="60" y="3"/>
                  </a:lnTo>
                  <a:lnTo>
                    <a:pt x="62" y="3"/>
                  </a:lnTo>
                  <a:lnTo>
                    <a:pt x="63" y="3"/>
                  </a:lnTo>
                  <a:lnTo>
                    <a:pt x="63" y="2"/>
                  </a:lnTo>
                  <a:lnTo>
                    <a:pt x="64" y="2"/>
                  </a:lnTo>
                  <a:lnTo>
                    <a:pt x="64" y="1"/>
                  </a:lnTo>
                  <a:lnTo>
                    <a:pt x="65" y="1"/>
                  </a:lnTo>
                  <a:lnTo>
                    <a:pt x="66" y="1"/>
                  </a:lnTo>
                  <a:lnTo>
                    <a:pt x="67" y="1"/>
                  </a:lnTo>
                  <a:lnTo>
                    <a:pt x="68" y="2"/>
                  </a:lnTo>
                  <a:lnTo>
                    <a:pt x="67" y="2"/>
                  </a:lnTo>
                  <a:lnTo>
                    <a:pt x="67" y="3"/>
                  </a:lnTo>
                  <a:lnTo>
                    <a:pt x="68" y="3"/>
                  </a:lnTo>
                  <a:lnTo>
                    <a:pt x="68" y="4"/>
                  </a:lnTo>
                  <a:lnTo>
                    <a:pt x="68" y="3"/>
                  </a:lnTo>
                  <a:lnTo>
                    <a:pt x="70" y="3"/>
                  </a:lnTo>
                  <a:lnTo>
                    <a:pt x="70" y="4"/>
                  </a:lnTo>
                  <a:lnTo>
                    <a:pt x="70" y="4"/>
                  </a:lnTo>
                  <a:lnTo>
                    <a:pt x="70" y="5"/>
                  </a:lnTo>
                  <a:lnTo>
                    <a:pt x="70" y="7"/>
                  </a:lnTo>
                  <a:lnTo>
                    <a:pt x="70" y="8"/>
                  </a:lnTo>
                  <a:lnTo>
                    <a:pt x="71" y="8"/>
                  </a:lnTo>
                  <a:lnTo>
                    <a:pt x="71" y="9"/>
                  </a:lnTo>
                  <a:lnTo>
                    <a:pt x="71" y="10"/>
                  </a:lnTo>
                  <a:lnTo>
                    <a:pt x="70" y="10"/>
                  </a:lnTo>
                  <a:lnTo>
                    <a:pt x="71" y="12"/>
                  </a:lnTo>
                  <a:lnTo>
                    <a:pt x="73" y="15"/>
                  </a:lnTo>
                  <a:lnTo>
                    <a:pt x="74" y="17"/>
                  </a:lnTo>
                  <a:lnTo>
                    <a:pt x="75" y="18"/>
                  </a:lnTo>
                  <a:lnTo>
                    <a:pt x="76" y="18"/>
                  </a:lnTo>
                  <a:lnTo>
                    <a:pt x="76" y="19"/>
                  </a:lnTo>
                  <a:lnTo>
                    <a:pt x="77" y="19"/>
                  </a:lnTo>
                  <a:lnTo>
                    <a:pt x="79" y="19"/>
                  </a:lnTo>
                  <a:lnTo>
                    <a:pt x="80" y="20"/>
                  </a:lnTo>
                  <a:lnTo>
                    <a:pt x="81" y="21"/>
                  </a:lnTo>
                  <a:lnTo>
                    <a:pt x="82" y="24"/>
                  </a:lnTo>
                  <a:lnTo>
                    <a:pt x="83" y="25"/>
                  </a:lnTo>
                  <a:lnTo>
                    <a:pt x="86" y="28"/>
                  </a:lnTo>
                  <a:lnTo>
                    <a:pt x="86" y="29"/>
                  </a:lnTo>
                  <a:lnTo>
                    <a:pt x="88" y="29"/>
                  </a:lnTo>
                  <a:lnTo>
                    <a:pt x="89" y="32"/>
                  </a:lnTo>
                  <a:lnTo>
                    <a:pt x="92" y="34"/>
                  </a:lnTo>
                  <a:lnTo>
                    <a:pt x="96" y="37"/>
                  </a:lnTo>
                  <a:lnTo>
                    <a:pt x="97" y="38"/>
                  </a:lnTo>
                  <a:lnTo>
                    <a:pt x="98" y="39"/>
                  </a:lnTo>
                  <a:lnTo>
                    <a:pt x="99" y="41"/>
                  </a:lnTo>
                  <a:lnTo>
                    <a:pt x="99" y="39"/>
                  </a:lnTo>
                  <a:lnTo>
                    <a:pt x="100" y="39"/>
                  </a:lnTo>
                  <a:lnTo>
                    <a:pt x="101" y="39"/>
                  </a:lnTo>
                  <a:lnTo>
                    <a:pt x="102" y="38"/>
                  </a:lnTo>
                  <a:lnTo>
                    <a:pt x="103" y="38"/>
                  </a:lnTo>
                  <a:lnTo>
                    <a:pt x="105" y="39"/>
                  </a:lnTo>
                  <a:lnTo>
                    <a:pt x="105" y="41"/>
                  </a:lnTo>
                  <a:lnTo>
                    <a:pt x="105" y="42"/>
                  </a:lnTo>
                  <a:lnTo>
                    <a:pt x="105" y="43"/>
                  </a:lnTo>
                  <a:lnTo>
                    <a:pt x="106" y="43"/>
                  </a:lnTo>
                  <a:lnTo>
                    <a:pt x="106" y="44"/>
                  </a:lnTo>
                  <a:lnTo>
                    <a:pt x="107" y="44"/>
                  </a:lnTo>
                  <a:lnTo>
                    <a:pt x="108" y="45"/>
                  </a:lnTo>
                  <a:lnTo>
                    <a:pt x="108" y="46"/>
                  </a:lnTo>
                  <a:lnTo>
                    <a:pt x="109" y="46"/>
                  </a:lnTo>
                  <a:lnTo>
                    <a:pt x="108" y="47"/>
                  </a:lnTo>
                  <a:lnTo>
                    <a:pt x="109" y="47"/>
                  </a:lnTo>
                  <a:lnTo>
                    <a:pt x="109" y="49"/>
                  </a:lnTo>
                  <a:lnTo>
                    <a:pt x="109" y="49"/>
                  </a:lnTo>
                  <a:lnTo>
                    <a:pt x="109" y="50"/>
                  </a:lnTo>
                  <a:lnTo>
                    <a:pt x="109" y="51"/>
                  </a:lnTo>
                  <a:lnTo>
                    <a:pt x="108" y="51"/>
                  </a:lnTo>
                  <a:lnTo>
                    <a:pt x="107" y="52"/>
                  </a:lnTo>
                  <a:lnTo>
                    <a:pt x="106" y="52"/>
                  </a:lnTo>
                  <a:lnTo>
                    <a:pt x="105" y="52"/>
                  </a:lnTo>
                  <a:lnTo>
                    <a:pt x="103" y="52"/>
                  </a:lnTo>
                  <a:lnTo>
                    <a:pt x="103" y="53"/>
                  </a:lnTo>
                  <a:lnTo>
                    <a:pt x="103" y="54"/>
                  </a:lnTo>
                  <a:lnTo>
                    <a:pt x="105" y="55"/>
                  </a:lnTo>
                  <a:lnTo>
                    <a:pt x="105" y="56"/>
                  </a:lnTo>
                  <a:lnTo>
                    <a:pt x="106" y="56"/>
                  </a:lnTo>
                  <a:lnTo>
                    <a:pt x="106" y="58"/>
                  </a:lnTo>
                  <a:lnTo>
                    <a:pt x="106" y="59"/>
                  </a:lnTo>
                  <a:lnTo>
                    <a:pt x="107" y="59"/>
                  </a:lnTo>
                  <a:lnTo>
                    <a:pt x="108" y="59"/>
                  </a:lnTo>
                  <a:lnTo>
                    <a:pt x="109" y="60"/>
                  </a:lnTo>
                  <a:lnTo>
                    <a:pt x="109" y="61"/>
                  </a:lnTo>
                  <a:lnTo>
                    <a:pt x="110" y="61"/>
                  </a:lnTo>
                  <a:lnTo>
                    <a:pt x="110" y="62"/>
                  </a:lnTo>
                  <a:lnTo>
                    <a:pt x="111" y="62"/>
                  </a:lnTo>
                  <a:lnTo>
                    <a:pt x="113" y="61"/>
                  </a:lnTo>
                  <a:lnTo>
                    <a:pt x="114" y="61"/>
                  </a:lnTo>
                  <a:lnTo>
                    <a:pt x="115" y="62"/>
                  </a:lnTo>
                  <a:lnTo>
                    <a:pt x="116" y="62"/>
                  </a:lnTo>
                  <a:lnTo>
                    <a:pt x="117" y="62"/>
                  </a:lnTo>
                  <a:lnTo>
                    <a:pt x="117" y="63"/>
                  </a:lnTo>
                  <a:lnTo>
                    <a:pt x="118" y="64"/>
                  </a:lnTo>
                  <a:lnTo>
                    <a:pt x="118" y="66"/>
                  </a:lnTo>
                  <a:lnTo>
                    <a:pt x="118" y="67"/>
                  </a:lnTo>
                  <a:lnTo>
                    <a:pt x="119" y="67"/>
                  </a:lnTo>
                  <a:lnTo>
                    <a:pt x="120" y="67"/>
                  </a:lnTo>
                  <a:lnTo>
                    <a:pt x="122" y="67"/>
                  </a:lnTo>
                  <a:lnTo>
                    <a:pt x="122" y="68"/>
                  </a:lnTo>
                  <a:lnTo>
                    <a:pt x="123" y="67"/>
                  </a:lnTo>
                  <a:lnTo>
                    <a:pt x="123" y="68"/>
                  </a:lnTo>
                  <a:lnTo>
                    <a:pt x="124" y="68"/>
                  </a:lnTo>
                  <a:lnTo>
                    <a:pt x="125" y="68"/>
                  </a:lnTo>
                  <a:lnTo>
                    <a:pt x="126" y="68"/>
                  </a:lnTo>
                  <a:lnTo>
                    <a:pt x="126" y="67"/>
                  </a:lnTo>
                  <a:lnTo>
                    <a:pt x="127" y="67"/>
                  </a:lnTo>
                  <a:lnTo>
                    <a:pt x="128" y="67"/>
                  </a:lnTo>
                  <a:lnTo>
                    <a:pt x="128" y="68"/>
                  </a:lnTo>
                  <a:lnTo>
                    <a:pt x="130" y="68"/>
                  </a:lnTo>
                  <a:lnTo>
                    <a:pt x="130" y="69"/>
                  </a:lnTo>
                  <a:lnTo>
                    <a:pt x="131" y="69"/>
                  </a:lnTo>
                  <a:lnTo>
                    <a:pt x="131" y="70"/>
                  </a:lnTo>
                  <a:lnTo>
                    <a:pt x="132" y="70"/>
                  </a:lnTo>
                  <a:lnTo>
                    <a:pt x="132" y="71"/>
                  </a:lnTo>
                  <a:lnTo>
                    <a:pt x="133" y="71"/>
                  </a:lnTo>
                  <a:lnTo>
                    <a:pt x="133" y="72"/>
                  </a:lnTo>
                  <a:lnTo>
                    <a:pt x="133" y="73"/>
                  </a:lnTo>
                  <a:lnTo>
                    <a:pt x="134" y="75"/>
                  </a:lnTo>
                  <a:lnTo>
                    <a:pt x="134" y="76"/>
                  </a:lnTo>
                  <a:lnTo>
                    <a:pt x="135" y="77"/>
                  </a:lnTo>
                  <a:lnTo>
                    <a:pt x="136" y="77"/>
                  </a:lnTo>
                  <a:lnTo>
                    <a:pt x="136" y="78"/>
                  </a:lnTo>
                  <a:lnTo>
                    <a:pt x="136" y="79"/>
                  </a:lnTo>
                  <a:lnTo>
                    <a:pt x="136" y="80"/>
                  </a:lnTo>
                  <a:lnTo>
                    <a:pt x="136" y="81"/>
                  </a:lnTo>
                  <a:lnTo>
                    <a:pt x="136" y="81"/>
                  </a:lnTo>
                  <a:lnTo>
                    <a:pt x="136" y="83"/>
                  </a:lnTo>
                  <a:lnTo>
                    <a:pt x="136" y="84"/>
                  </a:lnTo>
                  <a:lnTo>
                    <a:pt x="136" y="85"/>
                  </a:lnTo>
                  <a:lnTo>
                    <a:pt x="136" y="85"/>
                  </a:lnTo>
                  <a:lnTo>
                    <a:pt x="136" y="86"/>
                  </a:lnTo>
                  <a:lnTo>
                    <a:pt x="136" y="87"/>
                  </a:lnTo>
                  <a:lnTo>
                    <a:pt x="135" y="87"/>
                  </a:lnTo>
                  <a:lnTo>
                    <a:pt x="135" y="88"/>
                  </a:lnTo>
                  <a:lnTo>
                    <a:pt x="135" y="89"/>
                  </a:lnTo>
                  <a:lnTo>
                    <a:pt x="135" y="90"/>
                  </a:lnTo>
                  <a:lnTo>
                    <a:pt x="135" y="92"/>
                  </a:lnTo>
                  <a:lnTo>
                    <a:pt x="135" y="93"/>
                  </a:lnTo>
                  <a:lnTo>
                    <a:pt x="136" y="94"/>
                  </a:lnTo>
                  <a:lnTo>
                    <a:pt x="136" y="94"/>
                  </a:lnTo>
                  <a:lnTo>
                    <a:pt x="137" y="95"/>
                  </a:lnTo>
                  <a:lnTo>
                    <a:pt x="139" y="95"/>
                  </a:lnTo>
                  <a:lnTo>
                    <a:pt x="139" y="96"/>
                  </a:lnTo>
                  <a:lnTo>
                    <a:pt x="140" y="96"/>
                  </a:lnTo>
                  <a:lnTo>
                    <a:pt x="140" y="97"/>
                  </a:lnTo>
                  <a:lnTo>
                    <a:pt x="141" y="97"/>
                  </a:lnTo>
                  <a:lnTo>
                    <a:pt x="141" y="98"/>
                  </a:lnTo>
                  <a:lnTo>
                    <a:pt x="142" y="100"/>
                  </a:lnTo>
                  <a:lnTo>
                    <a:pt x="142" y="101"/>
                  </a:lnTo>
                  <a:lnTo>
                    <a:pt x="141" y="102"/>
                  </a:lnTo>
                  <a:lnTo>
                    <a:pt x="140" y="103"/>
                  </a:lnTo>
                  <a:lnTo>
                    <a:pt x="140" y="104"/>
                  </a:lnTo>
                  <a:lnTo>
                    <a:pt x="140" y="105"/>
                  </a:lnTo>
                  <a:lnTo>
                    <a:pt x="139" y="105"/>
                  </a:lnTo>
                  <a:lnTo>
                    <a:pt x="139" y="106"/>
                  </a:lnTo>
                  <a:lnTo>
                    <a:pt x="139" y="108"/>
                  </a:lnTo>
                  <a:lnTo>
                    <a:pt x="140" y="108"/>
                  </a:lnTo>
                  <a:lnTo>
                    <a:pt x="141" y="108"/>
                  </a:lnTo>
                  <a:lnTo>
                    <a:pt x="141" y="106"/>
                  </a:lnTo>
                  <a:lnTo>
                    <a:pt x="142" y="106"/>
                  </a:lnTo>
                  <a:lnTo>
                    <a:pt x="143" y="106"/>
                  </a:lnTo>
                  <a:lnTo>
                    <a:pt x="144" y="106"/>
                  </a:lnTo>
                  <a:lnTo>
                    <a:pt x="144" y="108"/>
                  </a:lnTo>
                  <a:lnTo>
                    <a:pt x="145" y="108"/>
                  </a:lnTo>
                  <a:lnTo>
                    <a:pt x="146" y="108"/>
                  </a:lnTo>
                  <a:lnTo>
                    <a:pt x="148" y="108"/>
                  </a:lnTo>
                  <a:lnTo>
                    <a:pt x="149" y="108"/>
                  </a:lnTo>
                  <a:lnTo>
                    <a:pt x="150" y="108"/>
                  </a:lnTo>
                  <a:lnTo>
                    <a:pt x="150" y="106"/>
                  </a:lnTo>
                  <a:lnTo>
                    <a:pt x="151" y="106"/>
                  </a:lnTo>
                  <a:lnTo>
                    <a:pt x="152" y="106"/>
                  </a:lnTo>
                  <a:lnTo>
                    <a:pt x="153" y="106"/>
                  </a:lnTo>
                  <a:lnTo>
                    <a:pt x="154" y="108"/>
                  </a:lnTo>
                  <a:lnTo>
                    <a:pt x="154" y="109"/>
                  </a:lnTo>
                  <a:lnTo>
                    <a:pt x="156" y="109"/>
                  </a:lnTo>
                  <a:lnTo>
                    <a:pt x="156" y="110"/>
                  </a:lnTo>
                  <a:lnTo>
                    <a:pt x="156" y="111"/>
                  </a:lnTo>
                  <a:lnTo>
                    <a:pt x="156" y="112"/>
                  </a:lnTo>
                  <a:lnTo>
                    <a:pt x="157" y="112"/>
                  </a:lnTo>
                  <a:lnTo>
                    <a:pt x="157" y="112"/>
                  </a:lnTo>
                  <a:lnTo>
                    <a:pt x="156" y="113"/>
                  </a:lnTo>
                  <a:lnTo>
                    <a:pt x="157" y="113"/>
                  </a:lnTo>
                  <a:lnTo>
                    <a:pt x="157" y="114"/>
                  </a:lnTo>
                  <a:lnTo>
                    <a:pt x="158" y="114"/>
                  </a:lnTo>
                  <a:lnTo>
                    <a:pt x="159" y="114"/>
                  </a:lnTo>
                  <a:lnTo>
                    <a:pt x="160" y="115"/>
                  </a:lnTo>
                  <a:lnTo>
                    <a:pt x="160" y="117"/>
                  </a:lnTo>
                  <a:lnTo>
                    <a:pt x="161" y="117"/>
                  </a:lnTo>
                  <a:lnTo>
                    <a:pt x="162" y="118"/>
                  </a:lnTo>
                  <a:lnTo>
                    <a:pt x="162" y="119"/>
                  </a:lnTo>
                  <a:lnTo>
                    <a:pt x="163" y="120"/>
                  </a:lnTo>
                  <a:lnTo>
                    <a:pt x="173" y="131"/>
                  </a:lnTo>
                  <a:lnTo>
                    <a:pt x="179" y="138"/>
                  </a:lnTo>
                  <a:lnTo>
                    <a:pt x="195" y="154"/>
                  </a:lnTo>
                  <a:lnTo>
                    <a:pt x="195" y="156"/>
                  </a:lnTo>
                  <a:lnTo>
                    <a:pt x="195" y="157"/>
                  </a:lnTo>
                  <a:lnTo>
                    <a:pt x="195" y="162"/>
                  </a:lnTo>
                  <a:lnTo>
                    <a:pt x="195" y="163"/>
                  </a:lnTo>
                  <a:lnTo>
                    <a:pt x="195" y="166"/>
                  </a:lnTo>
                  <a:lnTo>
                    <a:pt x="196" y="166"/>
                  </a:lnTo>
                  <a:lnTo>
                    <a:pt x="196" y="166"/>
                  </a:lnTo>
                  <a:lnTo>
                    <a:pt x="197" y="166"/>
                  </a:lnTo>
                  <a:lnTo>
                    <a:pt x="199" y="166"/>
                  </a:lnTo>
                  <a:lnTo>
                    <a:pt x="197" y="166"/>
                  </a:lnTo>
                  <a:lnTo>
                    <a:pt x="197" y="168"/>
                  </a:lnTo>
                  <a:lnTo>
                    <a:pt x="197" y="169"/>
                  </a:lnTo>
                  <a:lnTo>
                    <a:pt x="197" y="170"/>
                  </a:lnTo>
                  <a:lnTo>
                    <a:pt x="199" y="170"/>
                  </a:lnTo>
                  <a:lnTo>
                    <a:pt x="200" y="170"/>
                  </a:lnTo>
                  <a:lnTo>
                    <a:pt x="200" y="169"/>
                  </a:lnTo>
                  <a:lnTo>
                    <a:pt x="201" y="168"/>
                  </a:lnTo>
                  <a:lnTo>
                    <a:pt x="201" y="169"/>
                  </a:lnTo>
                  <a:lnTo>
                    <a:pt x="203" y="168"/>
                  </a:lnTo>
                  <a:lnTo>
                    <a:pt x="203" y="166"/>
                  </a:lnTo>
                  <a:lnTo>
                    <a:pt x="204" y="166"/>
                  </a:lnTo>
                  <a:lnTo>
                    <a:pt x="205" y="166"/>
                  </a:lnTo>
                  <a:lnTo>
                    <a:pt x="206" y="166"/>
                  </a:lnTo>
                  <a:lnTo>
                    <a:pt x="206" y="165"/>
                  </a:lnTo>
                  <a:lnTo>
                    <a:pt x="206" y="164"/>
                  </a:lnTo>
                  <a:lnTo>
                    <a:pt x="206" y="163"/>
                  </a:lnTo>
                  <a:lnTo>
                    <a:pt x="206" y="162"/>
                  </a:lnTo>
                  <a:lnTo>
                    <a:pt x="208" y="162"/>
                  </a:lnTo>
                  <a:lnTo>
                    <a:pt x="209" y="162"/>
                  </a:lnTo>
                  <a:lnTo>
                    <a:pt x="210" y="163"/>
                  </a:lnTo>
                  <a:lnTo>
                    <a:pt x="211" y="163"/>
                  </a:lnTo>
                  <a:lnTo>
                    <a:pt x="211" y="164"/>
                  </a:lnTo>
                  <a:lnTo>
                    <a:pt x="211" y="165"/>
                  </a:lnTo>
                  <a:lnTo>
                    <a:pt x="212" y="165"/>
                  </a:lnTo>
                  <a:lnTo>
                    <a:pt x="213" y="165"/>
                  </a:lnTo>
                  <a:lnTo>
                    <a:pt x="213" y="166"/>
                  </a:lnTo>
                  <a:lnTo>
                    <a:pt x="214" y="166"/>
                  </a:lnTo>
                  <a:lnTo>
                    <a:pt x="216" y="165"/>
                  </a:lnTo>
                  <a:lnTo>
                    <a:pt x="217" y="165"/>
                  </a:lnTo>
                  <a:lnTo>
                    <a:pt x="217" y="164"/>
                  </a:lnTo>
                  <a:lnTo>
                    <a:pt x="218" y="163"/>
                  </a:lnTo>
                  <a:lnTo>
                    <a:pt x="218" y="162"/>
                  </a:lnTo>
                  <a:lnTo>
                    <a:pt x="218" y="160"/>
                  </a:lnTo>
                  <a:lnTo>
                    <a:pt x="219" y="160"/>
                  </a:lnTo>
                  <a:lnTo>
                    <a:pt x="219" y="160"/>
                  </a:lnTo>
                  <a:lnTo>
                    <a:pt x="219" y="159"/>
                  </a:lnTo>
                  <a:lnTo>
                    <a:pt x="219" y="157"/>
                  </a:lnTo>
                  <a:lnTo>
                    <a:pt x="220" y="157"/>
                  </a:lnTo>
                  <a:lnTo>
                    <a:pt x="221" y="157"/>
                  </a:lnTo>
                  <a:lnTo>
                    <a:pt x="222" y="157"/>
                  </a:lnTo>
                  <a:lnTo>
                    <a:pt x="222" y="159"/>
                  </a:lnTo>
                  <a:lnTo>
                    <a:pt x="223" y="159"/>
                  </a:lnTo>
                  <a:lnTo>
                    <a:pt x="223" y="160"/>
                  </a:lnTo>
                  <a:lnTo>
                    <a:pt x="225" y="160"/>
                  </a:lnTo>
                  <a:lnTo>
                    <a:pt x="226" y="161"/>
                  </a:lnTo>
                  <a:lnTo>
                    <a:pt x="226" y="162"/>
                  </a:lnTo>
                  <a:lnTo>
                    <a:pt x="227" y="162"/>
                  </a:lnTo>
                  <a:lnTo>
                    <a:pt x="228" y="162"/>
                  </a:lnTo>
                  <a:lnTo>
                    <a:pt x="229" y="161"/>
                  </a:lnTo>
                  <a:lnTo>
                    <a:pt x="230" y="161"/>
                  </a:lnTo>
                  <a:lnTo>
                    <a:pt x="230" y="162"/>
                  </a:lnTo>
                  <a:lnTo>
                    <a:pt x="231" y="162"/>
                  </a:lnTo>
                  <a:lnTo>
                    <a:pt x="233" y="162"/>
                  </a:lnTo>
                  <a:lnTo>
                    <a:pt x="233" y="163"/>
                  </a:lnTo>
                  <a:lnTo>
                    <a:pt x="234" y="163"/>
                  </a:lnTo>
                  <a:lnTo>
                    <a:pt x="234" y="164"/>
                  </a:lnTo>
                  <a:lnTo>
                    <a:pt x="235" y="164"/>
                  </a:lnTo>
                  <a:lnTo>
                    <a:pt x="236" y="165"/>
                  </a:lnTo>
                  <a:lnTo>
                    <a:pt x="237" y="166"/>
                  </a:lnTo>
                  <a:lnTo>
                    <a:pt x="237" y="166"/>
                  </a:lnTo>
                  <a:lnTo>
                    <a:pt x="238" y="168"/>
                  </a:lnTo>
                  <a:lnTo>
                    <a:pt x="238" y="169"/>
                  </a:lnTo>
                  <a:lnTo>
                    <a:pt x="239" y="169"/>
                  </a:lnTo>
                  <a:lnTo>
                    <a:pt x="238" y="170"/>
                  </a:lnTo>
                  <a:lnTo>
                    <a:pt x="239" y="170"/>
                  </a:lnTo>
                  <a:lnTo>
                    <a:pt x="240" y="170"/>
                  </a:lnTo>
                  <a:lnTo>
                    <a:pt x="240" y="171"/>
                  </a:lnTo>
                  <a:lnTo>
                    <a:pt x="242" y="171"/>
                  </a:lnTo>
                  <a:lnTo>
                    <a:pt x="243" y="171"/>
                  </a:lnTo>
                  <a:lnTo>
                    <a:pt x="244" y="172"/>
                  </a:lnTo>
                  <a:lnTo>
                    <a:pt x="244" y="173"/>
                  </a:lnTo>
                  <a:lnTo>
                    <a:pt x="245" y="174"/>
                  </a:lnTo>
                  <a:lnTo>
                    <a:pt x="246" y="176"/>
                  </a:lnTo>
                  <a:lnTo>
                    <a:pt x="246" y="177"/>
                  </a:lnTo>
                  <a:lnTo>
                    <a:pt x="247" y="177"/>
                  </a:lnTo>
                  <a:lnTo>
                    <a:pt x="247" y="178"/>
                  </a:lnTo>
                  <a:lnTo>
                    <a:pt x="248" y="178"/>
                  </a:lnTo>
                  <a:lnTo>
                    <a:pt x="250" y="179"/>
                  </a:lnTo>
                  <a:lnTo>
                    <a:pt x="250" y="180"/>
                  </a:lnTo>
                  <a:lnTo>
                    <a:pt x="251" y="180"/>
                  </a:lnTo>
                  <a:lnTo>
                    <a:pt x="252" y="181"/>
                  </a:lnTo>
                  <a:lnTo>
                    <a:pt x="252" y="182"/>
                  </a:lnTo>
                  <a:lnTo>
                    <a:pt x="253" y="183"/>
                  </a:lnTo>
                  <a:lnTo>
                    <a:pt x="253" y="185"/>
                  </a:lnTo>
                  <a:lnTo>
                    <a:pt x="255" y="186"/>
                  </a:lnTo>
                  <a:lnTo>
                    <a:pt x="256" y="186"/>
                  </a:lnTo>
                  <a:lnTo>
                    <a:pt x="257" y="186"/>
                  </a:lnTo>
                  <a:lnTo>
                    <a:pt x="259" y="185"/>
                  </a:lnTo>
                  <a:lnTo>
                    <a:pt x="260" y="185"/>
                  </a:lnTo>
                  <a:lnTo>
                    <a:pt x="261" y="185"/>
                  </a:lnTo>
                  <a:lnTo>
                    <a:pt x="262" y="185"/>
                  </a:lnTo>
                  <a:lnTo>
                    <a:pt x="262" y="186"/>
                  </a:lnTo>
                  <a:lnTo>
                    <a:pt x="263" y="186"/>
                  </a:lnTo>
                  <a:lnTo>
                    <a:pt x="264" y="186"/>
                  </a:lnTo>
                  <a:lnTo>
                    <a:pt x="264" y="185"/>
                  </a:lnTo>
                  <a:lnTo>
                    <a:pt x="265" y="185"/>
                  </a:lnTo>
                  <a:lnTo>
                    <a:pt x="265" y="183"/>
                  </a:lnTo>
                  <a:lnTo>
                    <a:pt x="265" y="182"/>
                  </a:lnTo>
                  <a:lnTo>
                    <a:pt x="265" y="181"/>
                  </a:lnTo>
                  <a:lnTo>
                    <a:pt x="265" y="180"/>
                  </a:lnTo>
                  <a:lnTo>
                    <a:pt x="265" y="179"/>
                  </a:lnTo>
                  <a:lnTo>
                    <a:pt x="265" y="178"/>
                  </a:lnTo>
                  <a:lnTo>
                    <a:pt x="265" y="177"/>
                  </a:lnTo>
                  <a:lnTo>
                    <a:pt x="264" y="177"/>
                  </a:lnTo>
                  <a:lnTo>
                    <a:pt x="264" y="176"/>
                  </a:lnTo>
                  <a:lnTo>
                    <a:pt x="264" y="174"/>
                  </a:lnTo>
                  <a:lnTo>
                    <a:pt x="264" y="173"/>
                  </a:lnTo>
                  <a:lnTo>
                    <a:pt x="263" y="173"/>
                  </a:lnTo>
                  <a:lnTo>
                    <a:pt x="263" y="172"/>
                  </a:lnTo>
                  <a:lnTo>
                    <a:pt x="263" y="171"/>
                  </a:lnTo>
                  <a:lnTo>
                    <a:pt x="263" y="170"/>
                  </a:lnTo>
                  <a:lnTo>
                    <a:pt x="262" y="169"/>
                  </a:lnTo>
                  <a:lnTo>
                    <a:pt x="262" y="168"/>
                  </a:lnTo>
                  <a:lnTo>
                    <a:pt x="261" y="168"/>
                  </a:lnTo>
                  <a:lnTo>
                    <a:pt x="261" y="166"/>
                  </a:lnTo>
                  <a:lnTo>
                    <a:pt x="260" y="166"/>
                  </a:lnTo>
                  <a:lnTo>
                    <a:pt x="260" y="165"/>
                  </a:lnTo>
                  <a:lnTo>
                    <a:pt x="259" y="164"/>
                  </a:lnTo>
                  <a:lnTo>
                    <a:pt x="259" y="163"/>
                  </a:lnTo>
                  <a:lnTo>
                    <a:pt x="259" y="162"/>
                  </a:lnTo>
                  <a:lnTo>
                    <a:pt x="257" y="162"/>
                  </a:lnTo>
                  <a:lnTo>
                    <a:pt x="257" y="161"/>
                  </a:lnTo>
                  <a:lnTo>
                    <a:pt x="256" y="160"/>
                  </a:lnTo>
                  <a:lnTo>
                    <a:pt x="255" y="159"/>
                  </a:lnTo>
                  <a:lnTo>
                    <a:pt x="254" y="159"/>
                  </a:lnTo>
                  <a:lnTo>
                    <a:pt x="254" y="157"/>
                  </a:lnTo>
                  <a:lnTo>
                    <a:pt x="255" y="157"/>
                  </a:lnTo>
                  <a:lnTo>
                    <a:pt x="256" y="157"/>
                  </a:lnTo>
                  <a:lnTo>
                    <a:pt x="257" y="157"/>
                  </a:lnTo>
                  <a:lnTo>
                    <a:pt x="257" y="159"/>
                  </a:lnTo>
                  <a:lnTo>
                    <a:pt x="259" y="159"/>
                  </a:lnTo>
                  <a:lnTo>
                    <a:pt x="260" y="160"/>
                  </a:lnTo>
                  <a:lnTo>
                    <a:pt x="261" y="160"/>
                  </a:lnTo>
                  <a:lnTo>
                    <a:pt x="261" y="161"/>
                  </a:lnTo>
                  <a:lnTo>
                    <a:pt x="262" y="161"/>
                  </a:lnTo>
                  <a:lnTo>
                    <a:pt x="262" y="162"/>
                  </a:lnTo>
                  <a:lnTo>
                    <a:pt x="263" y="162"/>
                  </a:lnTo>
                  <a:lnTo>
                    <a:pt x="263" y="163"/>
                  </a:lnTo>
                  <a:lnTo>
                    <a:pt x="264" y="163"/>
                  </a:lnTo>
                  <a:lnTo>
                    <a:pt x="265" y="163"/>
                  </a:lnTo>
                  <a:lnTo>
                    <a:pt x="266" y="163"/>
                  </a:lnTo>
                  <a:lnTo>
                    <a:pt x="266" y="164"/>
                  </a:lnTo>
                  <a:lnTo>
                    <a:pt x="268" y="165"/>
                  </a:lnTo>
                  <a:lnTo>
                    <a:pt x="268" y="166"/>
                  </a:lnTo>
                  <a:lnTo>
                    <a:pt x="269" y="166"/>
                  </a:lnTo>
                  <a:lnTo>
                    <a:pt x="269" y="166"/>
                  </a:lnTo>
                  <a:lnTo>
                    <a:pt x="270" y="166"/>
                  </a:lnTo>
                  <a:lnTo>
                    <a:pt x="271" y="166"/>
                  </a:lnTo>
                  <a:lnTo>
                    <a:pt x="271" y="168"/>
                  </a:lnTo>
                  <a:lnTo>
                    <a:pt x="271" y="169"/>
                  </a:lnTo>
                  <a:lnTo>
                    <a:pt x="272" y="169"/>
                  </a:lnTo>
                  <a:lnTo>
                    <a:pt x="272" y="170"/>
                  </a:lnTo>
                  <a:lnTo>
                    <a:pt x="272" y="171"/>
                  </a:lnTo>
                  <a:lnTo>
                    <a:pt x="271" y="171"/>
                  </a:lnTo>
                  <a:lnTo>
                    <a:pt x="271" y="172"/>
                  </a:lnTo>
                  <a:lnTo>
                    <a:pt x="271" y="173"/>
                  </a:lnTo>
                  <a:lnTo>
                    <a:pt x="272" y="173"/>
                  </a:lnTo>
                  <a:lnTo>
                    <a:pt x="272" y="174"/>
                  </a:lnTo>
                  <a:lnTo>
                    <a:pt x="273" y="174"/>
                  </a:lnTo>
                  <a:lnTo>
                    <a:pt x="273" y="176"/>
                  </a:lnTo>
                  <a:lnTo>
                    <a:pt x="273" y="176"/>
                  </a:lnTo>
                  <a:lnTo>
                    <a:pt x="273" y="177"/>
                  </a:lnTo>
                  <a:lnTo>
                    <a:pt x="274" y="177"/>
                  </a:lnTo>
                  <a:lnTo>
                    <a:pt x="276" y="177"/>
                  </a:lnTo>
                  <a:lnTo>
                    <a:pt x="276" y="178"/>
                  </a:lnTo>
                  <a:lnTo>
                    <a:pt x="277" y="179"/>
                  </a:lnTo>
                  <a:lnTo>
                    <a:pt x="278" y="180"/>
                  </a:lnTo>
                  <a:lnTo>
                    <a:pt x="279" y="181"/>
                  </a:lnTo>
                  <a:lnTo>
                    <a:pt x="279" y="182"/>
                  </a:lnTo>
                  <a:lnTo>
                    <a:pt x="280" y="182"/>
                  </a:lnTo>
                  <a:lnTo>
                    <a:pt x="280" y="183"/>
                  </a:lnTo>
                  <a:lnTo>
                    <a:pt x="281" y="183"/>
                  </a:lnTo>
                  <a:lnTo>
                    <a:pt x="281" y="185"/>
                  </a:lnTo>
                  <a:lnTo>
                    <a:pt x="280" y="186"/>
                  </a:lnTo>
                  <a:lnTo>
                    <a:pt x="279" y="186"/>
                  </a:lnTo>
                  <a:lnTo>
                    <a:pt x="279" y="187"/>
                  </a:lnTo>
                  <a:lnTo>
                    <a:pt x="278" y="188"/>
                  </a:lnTo>
                  <a:lnTo>
                    <a:pt x="278" y="189"/>
                  </a:lnTo>
                  <a:lnTo>
                    <a:pt x="278" y="190"/>
                  </a:lnTo>
                  <a:lnTo>
                    <a:pt x="277" y="191"/>
                  </a:lnTo>
                  <a:lnTo>
                    <a:pt x="276" y="193"/>
                  </a:lnTo>
                  <a:lnTo>
                    <a:pt x="277" y="194"/>
                  </a:lnTo>
                  <a:lnTo>
                    <a:pt x="276" y="194"/>
                  </a:lnTo>
                  <a:lnTo>
                    <a:pt x="274" y="194"/>
                  </a:lnTo>
                  <a:lnTo>
                    <a:pt x="273" y="194"/>
                  </a:lnTo>
                  <a:lnTo>
                    <a:pt x="273" y="194"/>
                  </a:lnTo>
                  <a:lnTo>
                    <a:pt x="273" y="194"/>
                  </a:lnTo>
                  <a:lnTo>
                    <a:pt x="272" y="195"/>
                  </a:lnTo>
                  <a:lnTo>
                    <a:pt x="273" y="195"/>
                  </a:lnTo>
                  <a:lnTo>
                    <a:pt x="273" y="196"/>
                  </a:lnTo>
                  <a:lnTo>
                    <a:pt x="273" y="197"/>
                  </a:lnTo>
                  <a:lnTo>
                    <a:pt x="273" y="197"/>
                  </a:lnTo>
                  <a:lnTo>
                    <a:pt x="273" y="198"/>
                  </a:lnTo>
                  <a:lnTo>
                    <a:pt x="273" y="199"/>
                  </a:lnTo>
                  <a:lnTo>
                    <a:pt x="273" y="200"/>
                  </a:lnTo>
                  <a:lnTo>
                    <a:pt x="273" y="200"/>
                  </a:lnTo>
                  <a:lnTo>
                    <a:pt x="273" y="202"/>
                  </a:lnTo>
                  <a:lnTo>
                    <a:pt x="274" y="202"/>
                  </a:lnTo>
                  <a:lnTo>
                    <a:pt x="274" y="203"/>
                  </a:lnTo>
                  <a:lnTo>
                    <a:pt x="276" y="203"/>
                  </a:lnTo>
                  <a:lnTo>
                    <a:pt x="276" y="204"/>
                  </a:lnTo>
                  <a:lnTo>
                    <a:pt x="276" y="205"/>
                  </a:lnTo>
                  <a:lnTo>
                    <a:pt x="276" y="206"/>
                  </a:lnTo>
                  <a:lnTo>
                    <a:pt x="276" y="207"/>
                  </a:lnTo>
                  <a:lnTo>
                    <a:pt x="277" y="207"/>
                  </a:lnTo>
                  <a:lnTo>
                    <a:pt x="278" y="207"/>
                  </a:lnTo>
                  <a:lnTo>
                    <a:pt x="277" y="207"/>
                  </a:lnTo>
                  <a:lnTo>
                    <a:pt x="277" y="208"/>
                  </a:lnTo>
                  <a:lnTo>
                    <a:pt x="277" y="210"/>
                  </a:lnTo>
                  <a:lnTo>
                    <a:pt x="277" y="211"/>
                  </a:lnTo>
                  <a:lnTo>
                    <a:pt x="278" y="211"/>
                  </a:lnTo>
                  <a:lnTo>
                    <a:pt x="279" y="211"/>
                  </a:lnTo>
                  <a:lnTo>
                    <a:pt x="280" y="211"/>
                  </a:lnTo>
                  <a:lnTo>
                    <a:pt x="281" y="212"/>
                  </a:lnTo>
                  <a:lnTo>
                    <a:pt x="282" y="212"/>
                  </a:lnTo>
                  <a:lnTo>
                    <a:pt x="283" y="212"/>
                  </a:lnTo>
                  <a:lnTo>
                    <a:pt x="283" y="213"/>
                  </a:lnTo>
                  <a:lnTo>
                    <a:pt x="285" y="213"/>
                  </a:lnTo>
                  <a:lnTo>
                    <a:pt x="285" y="212"/>
                  </a:lnTo>
                  <a:lnTo>
                    <a:pt x="286" y="211"/>
                  </a:lnTo>
                  <a:lnTo>
                    <a:pt x="287" y="211"/>
                  </a:lnTo>
                  <a:lnTo>
                    <a:pt x="288" y="212"/>
                  </a:lnTo>
                  <a:lnTo>
                    <a:pt x="288" y="213"/>
                  </a:lnTo>
                  <a:lnTo>
                    <a:pt x="289" y="214"/>
                  </a:lnTo>
                  <a:lnTo>
                    <a:pt x="289" y="215"/>
                  </a:lnTo>
                  <a:lnTo>
                    <a:pt x="288" y="215"/>
                  </a:lnTo>
                  <a:lnTo>
                    <a:pt x="288" y="216"/>
                  </a:lnTo>
                  <a:lnTo>
                    <a:pt x="288" y="218"/>
                  </a:lnTo>
                  <a:lnTo>
                    <a:pt x="289" y="219"/>
                  </a:lnTo>
                  <a:lnTo>
                    <a:pt x="289" y="220"/>
                  </a:lnTo>
                  <a:lnTo>
                    <a:pt x="290" y="221"/>
                  </a:lnTo>
                  <a:lnTo>
                    <a:pt x="291" y="221"/>
                  </a:lnTo>
                  <a:lnTo>
                    <a:pt x="291" y="221"/>
                  </a:lnTo>
                  <a:lnTo>
                    <a:pt x="293" y="221"/>
                  </a:lnTo>
                  <a:lnTo>
                    <a:pt x="293" y="222"/>
                  </a:lnTo>
                  <a:lnTo>
                    <a:pt x="294" y="222"/>
                  </a:lnTo>
                  <a:lnTo>
                    <a:pt x="295" y="223"/>
                  </a:lnTo>
                  <a:lnTo>
                    <a:pt x="296" y="223"/>
                  </a:lnTo>
                  <a:lnTo>
                    <a:pt x="296" y="224"/>
                  </a:lnTo>
                  <a:lnTo>
                    <a:pt x="297" y="223"/>
                  </a:lnTo>
                  <a:lnTo>
                    <a:pt x="297" y="224"/>
                  </a:lnTo>
                  <a:lnTo>
                    <a:pt x="298" y="224"/>
                  </a:lnTo>
                  <a:lnTo>
                    <a:pt x="299" y="224"/>
                  </a:lnTo>
                  <a:lnTo>
                    <a:pt x="299" y="225"/>
                  </a:lnTo>
                  <a:lnTo>
                    <a:pt x="299" y="227"/>
                  </a:lnTo>
                  <a:lnTo>
                    <a:pt x="300" y="228"/>
                  </a:lnTo>
                  <a:lnTo>
                    <a:pt x="300" y="228"/>
                  </a:lnTo>
                  <a:lnTo>
                    <a:pt x="302" y="228"/>
                  </a:lnTo>
                  <a:lnTo>
                    <a:pt x="302" y="229"/>
                  </a:lnTo>
                  <a:lnTo>
                    <a:pt x="302" y="230"/>
                  </a:lnTo>
                  <a:lnTo>
                    <a:pt x="302" y="231"/>
                  </a:lnTo>
                  <a:lnTo>
                    <a:pt x="303" y="231"/>
                  </a:lnTo>
                  <a:lnTo>
                    <a:pt x="304" y="231"/>
                  </a:lnTo>
                  <a:lnTo>
                    <a:pt x="304" y="230"/>
                  </a:lnTo>
                  <a:lnTo>
                    <a:pt x="305" y="230"/>
                  </a:lnTo>
                  <a:lnTo>
                    <a:pt x="305" y="231"/>
                  </a:lnTo>
                  <a:lnTo>
                    <a:pt x="306" y="231"/>
                  </a:lnTo>
                  <a:lnTo>
                    <a:pt x="307" y="232"/>
                  </a:lnTo>
                  <a:lnTo>
                    <a:pt x="307" y="231"/>
                  </a:lnTo>
                  <a:lnTo>
                    <a:pt x="308" y="231"/>
                  </a:lnTo>
                  <a:lnTo>
                    <a:pt x="308" y="232"/>
                  </a:lnTo>
                  <a:lnTo>
                    <a:pt x="310" y="232"/>
                  </a:lnTo>
                  <a:lnTo>
                    <a:pt x="311" y="233"/>
                  </a:lnTo>
                  <a:lnTo>
                    <a:pt x="311" y="235"/>
                  </a:lnTo>
                  <a:lnTo>
                    <a:pt x="312" y="233"/>
                  </a:lnTo>
                  <a:lnTo>
                    <a:pt x="312" y="235"/>
                  </a:lnTo>
                  <a:lnTo>
                    <a:pt x="313" y="235"/>
                  </a:lnTo>
                  <a:lnTo>
                    <a:pt x="312" y="236"/>
                  </a:lnTo>
                  <a:lnTo>
                    <a:pt x="313" y="236"/>
                  </a:lnTo>
                  <a:lnTo>
                    <a:pt x="313" y="237"/>
                  </a:lnTo>
                  <a:lnTo>
                    <a:pt x="314" y="238"/>
                  </a:lnTo>
                  <a:lnTo>
                    <a:pt x="314" y="239"/>
                  </a:lnTo>
                  <a:lnTo>
                    <a:pt x="315" y="239"/>
                  </a:lnTo>
                  <a:lnTo>
                    <a:pt x="316" y="239"/>
                  </a:lnTo>
                  <a:lnTo>
                    <a:pt x="317" y="239"/>
                  </a:lnTo>
                  <a:lnTo>
                    <a:pt x="317" y="240"/>
                  </a:lnTo>
                  <a:lnTo>
                    <a:pt x="319" y="240"/>
                  </a:lnTo>
                  <a:lnTo>
                    <a:pt x="319" y="241"/>
                  </a:lnTo>
                  <a:lnTo>
                    <a:pt x="320" y="241"/>
                  </a:lnTo>
                  <a:lnTo>
                    <a:pt x="320" y="242"/>
                  </a:lnTo>
                  <a:lnTo>
                    <a:pt x="321" y="242"/>
                  </a:lnTo>
                  <a:lnTo>
                    <a:pt x="321" y="244"/>
                  </a:lnTo>
                  <a:lnTo>
                    <a:pt x="321" y="245"/>
                  </a:lnTo>
                  <a:lnTo>
                    <a:pt x="322" y="245"/>
                  </a:lnTo>
                  <a:lnTo>
                    <a:pt x="322" y="246"/>
                  </a:lnTo>
                  <a:lnTo>
                    <a:pt x="323" y="246"/>
                  </a:lnTo>
                  <a:lnTo>
                    <a:pt x="323" y="245"/>
                  </a:lnTo>
                  <a:lnTo>
                    <a:pt x="324" y="245"/>
                  </a:lnTo>
                  <a:lnTo>
                    <a:pt x="325" y="245"/>
                  </a:lnTo>
                  <a:lnTo>
                    <a:pt x="325" y="244"/>
                  </a:lnTo>
                  <a:lnTo>
                    <a:pt x="326" y="244"/>
                  </a:lnTo>
                  <a:lnTo>
                    <a:pt x="328" y="244"/>
                  </a:lnTo>
                  <a:lnTo>
                    <a:pt x="328" y="245"/>
                  </a:lnTo>
                  <a:lnTo>
                    <a:pt x="329" y="245"/>
                  </a:lnTo>
                  <a:lnTo>
                    <a:pt x="330" y="246"/>
                  </a:lnTo>
                  <a:lnTo>
                    <a:pt x="331" y="246"/>
                  </a:lnTo>
                  <a:lnTo>
                    <a:pt x="332" y="246"/>
                  </a:lnTo>
                  <a:lnTo>
                    <a:pt x="333" y="246"/>
                  </a:lnTo>
                  <a:lnTo>
                    <a:pt x="334" y="246"/>
                  </a:lnTo>
                  <a:lnTo>
                    <a:pt x="336" y="246"/>
                  </a:lnTo>
                  <a:lnTo>
                    <a:pt x="337" y="247"/>
                  </a:lnTo>
                  <a:lnTo>
                    <a:pt x="337" y="248"/>
                  </a:lnTo>
                  <a:lnTo>
                    <a:pt x="338" y="248"/>
                  </a:lnTo>
                  <a:lnTo>
                    <a:pt x="338" y="249"/>
                  </a:lnTo>
                  <a:lnTo>
                    <a:pt x="338" y="250"/>
                  </a:lnTo>
                  <a:lnTo>
                    <a:pt x="339" y="250"/>
                  </a:lnTo>
                  <a:lnTo>
                    <a:pt x="340" y="252"/>
                  </a:lnTo>
                  <a:lnTo>
                    <a:pt x="341" y="253"/>
                  </a:lnTo>
                  <a:lnTo>
                    <a:pt x="342" y="253"/>
                  </a:lnTo>
                  <a:lnTo>
                    <a:pt x="342" y="254"/>
                  </a:lnTo>
                  <a:lnTo>
                    <a:pt x="342" y="255"/>
                  </a:lnTo>
                  <a:lnTo>
                    <a:pt x="342" y="256"/>
                  </a:lnTo>
                  <a:lnTo>
                    <a:pt x="342" y="257"/>
                  </a:lnTo>
                  <a:lnTo>
                    <a:pt x="343" y="258"/>
                  </a:lnTo>
                  <a:lnTo>
                    <a:pt x="343" y="259"/>
                  </a:lnTo>
                  <a:lnTo>
                    <a:pt x="345" y="259"/>
                  </a:lnTo>
                  <a:lnTo>
                    <a:pt x="345" y="261"/>
                  </a:lnTo>
                  <a:lnTo>
                    <a:pt x="346" y="261"/>
                  </a:lnTo>
                  <a:lnTo>
                    <a:pt x="347" y="261"/>
                  </a:lnTo>
                  <a:lnTo>
                    <a:pt x="348" y="261"/>
                  </a:lnTo>
                  <a:lnTo>
                    <a:pt x="349" y="261"/>
                  </a:lnTo>
                  <a:lnTo>
                    <a:pt x="350" y="261"/>
                  </a:lnTo>
                  <a:lnTo>
                    <a:pt x="351" y="261"/>
                  </a:lnTo>
                  <a:lnTo>
                    <a:pt x="351" y="262"/>
                  </a:lnTo>
                  <a:lnTo>
                    <a:pt x="353" y="262"/>
                  </a:lnTo>
                  <a:lnTo>
                    <a:pt x="354" y="262"/>
                  </a:lnTo>
                  <a:lnTo>
                    <a:pt x="355" y="261"/>
                  </a:lnTo>
                  <a:lnTo>
                    <a:pt x="355" y="262"/>
                  </a:lnTo>
                  <a:lnTo>
                    <a:pt x="355" y="262"/>
                  </a:lnTo>
                  <a:lnTo>
                    <a:pt x="355" y="263"/>
                  </a:lnTo>
                  <a:lnTo>
                    <a:pt x="356" y="263"/>
                  </a:lnTo>
                  <a:lnTo>
                    <a:pt x="356" y="264"/>
                  </a:lnTo>
                  <a:lnTo>
                    <a:pt x="357" y="264"/>
                  </a:lnTo>
                  <a:lnTo>
                    <a:pt x="358" y="265"/>
                  </a:lnTo>
                  <a:lnTo>
                    <a:pt x="358" y="266"/>
                  </a:lnTo>
                  <a:lnTo>
                    <a:pt x="359" y="266"/>
                  </a:lnTo>
                  <a:lnTo>
                    <a:pt x="359" y="267"/>
                  </a:lnTo>
                  <a:lnTo>
                    <a:pt x="360" y="267"/>
                  </a:lnTo>
                  <a:lnTo>
                    <a:pt x="360" y="269"/>
                  </a:lnTo>
                  <a:lnTo>
                    <a:pt x="362" y="270"/>
                  </a:lnTo>
                  <a:lnTo>
                    <a:pt x="360" y="270"/>
                  </a:lnTo>
                  <a:lnTo>
                    <a:pt x="360" y="271"/>
                  </a:lnTo>
                  <a:lnTo>
                    <a:pt x="362" y="272"/>
                  </a:lnTo>
                  <a:lnTo>
                    <a:pt x="360" y="273"/>
                  </a:lnTo>
                  <a:lnTo>
                    <a:pt x="359" y="274"/>
                  </a:lnTo>
                  <a:lnTo>
                    <a:pt x="358" y="275"/>
                  </a:lnTo>
                  <a:lnTo>
                    <a:pt x="358" y="275"/>
                  </a:lnTo>
                  <a:lnTo>
                    <a:pt x="358" y="276"/>
                  </a:lnTo>
                  <a:lnTo>
                    <a:pt x="358" y="278"/>
                  </a:lnTo>
                  <a:lnTo>
                    <a:pt x="359" y="278"/>
                  </a:lnTo>
                  <a:lnTo>
                    <a:pt x="359" y="279"/>
                  </a:lnTo>
                  <a:lnTo>
                    <a:pt x="359" y="280"/>
                  </a:lnTo>
                  <a:lnTo>
                    <a:pt x="360" y="281"/>
                  </a:lnTo>
                  <a:lnTo>
                    <a:pt x="360" y="282"/>
                  </a:lnTo>
                  <a:lnTo>
                    <a:pt x="362" y="282"/>
                  </a:lnTo>
                  <a:lnTo>
                    <a:pt x="363" y="282"/>
                  </a:lnTo>
                  <a:lnTo>
                    <a:pt x="364" y="282"/>
                  </a:lnTo>
                  <a:lnTo>
                    <a:pt x="364" y="283"/>
                  </a:lnTo>
                  <a:lnTo>
                    <a:pt x="365" y="283"/>
                  </a:lnTo>
                  <a:lnTo>
                    <a:pt x="366" y="283"/>
                  </a:lnTo>
                  <a:lnTo>
                    <a:pt x="366" y="284"/>
                  </a:lnTo>
                  <a:lnTo>
                    <a:pt x="366" y="286"/>
                  </a:lnTo>
                  <a:lnTo>
                    <a:pt x="366" y="287"/>
                  </a:lnTo>
                  <a:lnTo>
                    <a:pt x="367" y="288"/>
                  </a:lnTo>
                  <a:lnTo>
                    <a:pt x="366" y="288"/>
                  </a:lnTo>
                  <a:lnTo>
                    <a:pt x="367" y="289"/>
                  </a:lnTo>
                  <a:lnTo>
                    <a:pt x="367" y="290"/>
                  </a:lnTo>
                  <a:lnTo>
                    <a:pt x="367" y="291"/>
                  </a:lnTo>
                  <a:lnTo>
                    <a:pt x="343" y="291"/>
                  </a:lnTo>
                  <a:lnTo>
                    <a:pt x="307" y="291"/>
                  </a:lnTo>
                  <a:lnTo>
                    <a:pt x="304" y="291"/>
                  </a:lnTo>
                  <a:lnTo>
                    <a:pt x="302" y="291"/>
                  </a:lnTo>
                  <a:lnTo>
                    <a:pt x="299" y="291"/>
                  </a:lnTo>
                  <a:lnTo>
                    <a:pt x="298" y="291"/>
                  </a:lnTo>
                  <a:lnTo>
                    <a:pt x="295" y="291"/>
                  </a:lnTo>
                  <a:lnTo>
                    <a:pt x="291" y="291"/>
                  </a:lnTo>
                  <a:lnTo>
                    <a:pt x="290" y="291"/>
                  </a:lnTo>
                  <a:lnTo>
                    <a:pt x="289" y="291"/>
                  </a:lnTo>
                  <a:lnTo>
                    <a:pt x="288" y="291"/>
                  </a:lnTo>
                  <a:lnTo>
                    <a:pt x="287" y="291"/>
                  </a:lnTo>
                  <a:lnTo>
                    <a:pt x="285" y="291"/>
                  </a:lnTo>
                  <a:lnTo>
                    <a:pt x="283" y="291"/>
                  </a:lnTo>
                  <a:lnTo>
                    <a:pt x="281" y="291"/>
                  </a:lnTo>
                  <a:lnTo>
                    <a:pt x="279" y="291"/>
                  </a:lnTo>
                  <a:lnTo>
                    <a:pt x="278" y="291"/>
                  </a:lnTo>
                  <a:lnTo>
                    <a:pt x="277" y="291"/>
                  </a:lnTo>
                  <a:lnTo>
                    <a:pt x="276" y="291"/>
                  </a:lnTo>
                  <a:lnTo>
                    <a:pt x="274" y="291"/>
                  </a:lnTo>
                  <a:lnTo>
                    <a:pt x="270" y="291"/>
                  </a:lnTo>
                  <a:lnTo>
                    <a:pt x="269" y="291"/>
                  </a:lnTo>
                  <a:lnTo>
                    <a:pt x="268" y="291"/>
                  </a:lnTo>
                  <a:lnTo>
                    <a:pt x="266" y="291"/>
                  </a:lnTo>
                  <a:lnTo>
                    <a:pt x="264" y="291"/>
                  </a:lnTo>
                  <a:lnTo>
                    <a:pt x="262" y="291"/>
                  </a:lnTo>
                  <a:lnTo>
                    <a:pt x="261" y="291"/>
                  </a:lnTo>
                  <a:lnTo>
                    <a:pt x="260" y="291"/>
                  </a:lnTo>
                  <a:lnTo>
                    <a:pt x="259" y="291"/>
                  </a:lnTo>
                  <a:lnTo>
                    <a:pt x="257" y="291"/>
                  </a:lnTo>
                  <a:lnTo>
                    <a:pt x="256" y="291"/>
                  </a:lnTo>
                  <a:lnTo>
                    <a:pt x="255" y="291"/>
                  </a:lnTo>
                  <a:lnTo>
                    <a:pt x="254" y="291"/>
                  </a:lnTo>
                  <a:lnTo>
                    <a:pt x="253" y="291"/>
                  </a:lnTo>
                  <a:lnTo>
                    <a:pt x="252" y="291"/>
                  </a:lnTo>
                  <a:lnTo>
                    <a:pt x="251" y="291"/>
                  </a:lnTo>
                  <a:lnTo>
                    <a:pt x="250" y="291"/>
                  </a:lnTo>
                  <a:lnTo>
                    <a:pt x="248" y="291"/>
                  </a:lnTo>
                  <a:lnTo>
                    <a:pt x="246" y="291"/>
                  </a:lnTo>
                  <a:lnTo>
                    <a:pt x="246" y="291"/>
                  </a:lnTo>
                  <a:lnTo>
                    <a:pt x="245" y="291"/>
                  </a:lnTo>
                  <a:lnTo>
                    <a:pt x="243" y="291"/>
                  </a:lnTo>
                  <a:lnTo>
                    <a:pt x="242" y="291"/>
                  </a:lnTo>
                  <a:lnTo>
                    <a:pt x="240" y="291"/>
                  </a:lnTo>
                  <a:lnTo>
                    <a:pt x="239" y="291"/>
                  </a:lnTo>
                  <a:lnTo>
                    <a:pt x="238" y="291"/>
                  </a:lnTo>
                  <a:lnTo>
                    <a:pt x="237" y="291"/>
                  </a:lnTo>
                  <a:lnTo>
                    <a:pt x="236" y="291"/>
                  </a:lnTo>
                  <a:lnTo>
                    <a:pt x="235" y="291"/>
                  </a:lnTo>
                  <a:lnTo>
                    <a:pt x="234" y="291"/>
                  </a:lnTo>
                  <a:lnTo>
                    <a:pt x="233" y="291"/>
                  </a:lnTo>
                  <a:lnTo>
                    <a:pt x="229" y="291"/>
                  </a:lnTo>
                  <a:lnTo>
                    <a:pt x="227" y="291"/>
                  </a:lnTo>
                  <a:lnTo>
                    <a:pt x="223" y="291"/>
                  </a:lnTo>
                  <a:lnTo>
                    <a:pt x="222" y="291"/>
                  </a:lnTo>
                  <a:lnTo>
                    <a:pt x="221" y="291"/>
                  </a:lnTo>
                  <a:lnTo>
                    <a:pt x="219" y="290"/>
                  </a:lnTo>
                  <a:lnTo>
                    <a:pt x="219" y="290"/>
                  </a:lnTo>
                  <a:lnTo>
                    <a:pt x="216" y="290"/>
                  </a:lnTo>
                  <a:lnTo>
                    <a:pt x="212" y="290"/>
                  </a:lnTo>
                  <a:lnTo>
                    <a:pt x="211" y="290"/>
                  </a:lnTo>
                  <a:lnTo>
                    <a:pt x="209" y="290"/>
                  </a:lnTo>
                  <a:lnTo>
                    <a:pt x="208" y="290"/>
                  </a:lnTo>
                  <a:lnTo>
                    <a:pt x="205" y="290"/>
                  </a:lnTo>
                  <a:lnTo>
                    <a:pt x="203" y="290"/>
                  </a:lnTo>
                  <a:lnTo>
                    <a:pt x="202" y="290"/>
                  </a:lnTo>
                  <a:lnTo>
                    <a:pt x="201" y="290"/>
                  </a:lnTo>
                  <a:lnTo>
                    <a:pt x="182" y="290"/>
                  </a:lnTo>
                  <a:lnTo>
                    <a:pt x="163" y="290"/>
                  </a:lnTo>
                  <a:lnTo>
                    <a:pt x="159" y="290"/>
                  </a:lnTo>
                  <a:lnTo>
                    <a:pt x="153" y="290"/>
                  </a:lnTo>
                  <a:lnTo>
                    <a:pt x="151" y="290"/>
                  </a:lnTo>
                  <a:lnTo>
                    <a:pt x="146" y="290"/>
                  </a:lnTo>
                  <a:lnTo>
                    <a:pt x="145" y="290"/>
                  </a:lnTo>
                  <a:lnTo>
                    <a:pt x="144" y="290"/>
                  </a:lnTo>
                  <a:lnTo>
                    <a:pt x="143" y="290"/>
                  </a:lnTo>
                  <a:lnTo>
                    <a:pt x="139" y="290"/>
                  </a:lnTo>
                  <a:lnTo>
                    <a:pt x="136" y="290"/>
                  </a:lnTo>
                  <a:lnTo>
                    <a:pt x="134" y="290"/>
                  </a:lnTo>
                  <a:lnTo>
                    <a:pt x="133" y="290"/>
                  </a:lnTo>
                  <a:lnTo>
                    <a:pt x="132" y="290"/>
                  </a:lnTo>
                  <a:lnTo>
                    <a:pt x="132" y="289"/>
                  </a:lnTo>
                  <a:lnTo>
                    <a:pt x="131" y="289"/>
                  </a:lnTo>
                  <a:lnTo>
                    <a:pt x="130" y="288"/>
                  </a:lnTo>
                  <a:lnTo>
                    <a:pt x="130" y="287"/>
                  </a:lnTo>
                  <a:lnTo>
                    <a:pt x="128" y="287"/>
                  </a:lnTo>
                  <a:lnTo>
                    <a:pt x="127" y="286"/>
                  </a:lnTo>
                  <a:lnTo>
                    <a:pt x="126" y="286"/>
                  </a:lnTo>
                  <a:lnTo>
                    <a:pt x="126" y="284"/>
                  </a:lnTo>
                  <a:lnTo>
                    <a:pt x="125" y="284"/>
                  </a:lnTo>
                  <a:lnTo>
                    <a:pt x="125" y="283"/>
                  </a:lnTo>
                  <a:lnTo>
                    <a:pt x="124" y="283"/>
                  </a:lnTo>
                  <a:lnTo>
                    <a:pt x="123" y="282"/>
                  </a:lnTo>
                  <a:lnTo>
                    <a:pt x="123" y="281"/>
                  </a:lnTo>
                  <a:lnTo>
                    <a:pt x="122" y="281"/>
                  </a:lnTo>
                  <a:lnTo>
                    <a:pt x="122" y="280"/>
                  </a:lnTo>
                  <a:lnTo>
                    <a:pt x="120" y="279"/>
                  </a:lnTo>
                  <a:lnTo>
                    <a:pt x="119" y="278"/>
                  </a:lnTo>
                  <a:lnTo>
                    <a:pt x="119" y="276"/>
                  </a:lnTo>
                  <a:lnTo>
                    <a:pt x="118" y="276"/>
                  </a:lnTo>
                  <a:lnTo>
                    <a:pt x="118" y="275"/>
                  </a:lnTo>
                  <a:lnTo>
                    <a:pt x="118" y="275"/>
                  </a:lnTo>
                  <a:lnTo>
                    <a:pt x="117" y="275"/>
                  </a:lnTo>
                  <a:lnTo>
                    <a:pt x="117" y="274"/>
                  </a:lnTo>
                  <a:lnTo>
                    <a:pt x="116" y="274"/>
                  </a:lnTo>
                  <a:lnTo>
                    <a:pt x="115" y="274"/>
                  </a:lnTo>
                  <a:lnTo>
                    <a:pt x="114" y="273"/>
                  </a:lnTo>
                  <a:lnTo>
                    <a:pt x="113" y="272"/>
                  </a:lnTo>
                  <a:lnTo>
                    <a:pt x="111" y="272"/>
                  </a:lnTo>
                  <a:lnTo>
                    <a:pt x="111" y="271"/>
                  </a:lnTo>
                  <a:lnTo>
                    <a:pt x="110" y="271"/>
                  </a:lnTo>
                  <a:lnTo>
                    <a:pt x="110" y="270"/>
                  </a:lnTo>
                  <a:lnTo>
                    <a:pt x="109" y="269"/>
                  </a:lnTo>
                  <a:lnTo>
                    <a:pt x="109" y="267"/>
                  </a:lnTo>
                  <a:lnTo>
                    <a:pt x="108" y="267"/>
                  </a:lnTo>
                  <a:lnTo>
                    <a:pt x="108" y="266"/>
                  </a:lnTo>
                  <a:lnTo>
                    <a:pt x="108" y="264"/>
                  </a:lnTo>
                  <a:lnTo>
                    <a:pt x="108" y="263"/>
                  </a:lnTo>
                  <a:lnTo>
                    <a:pt x="108" y="262"/>
                  </a:lnTo>
                  <a:lnTo>
                    <a:pt x="107" y="261"/>
                  </a:lnTo>
                  <a:lnTo>
                    <a:pt x="107" y="259"/>
                  </a:lnTo>
                  <a:lnTo>
                    <a:pt x="106" y="259"/>
                  </a:lnTo>
                  <a:lnTo>
                    <a:pt x="106" y="258"/>
                  </a:lnTo>
                  <a:lnTo>
                    <a:pt x="106" y="257"/>
                  </a:lnTo>
                  <a:lnTo>
                    <a:pt x="107" y="257"/>
                  </a:lnTo>
                  <a:lnTo>
                    <a:pt x="107" y="256"/>
                  </a:lnTo>
                  <a:lnTo>
                    <a:pt x="106" y="255"/>
                  </a:lnTo>
                  <a:lnTo>
                    <a:pt x="105" y="255"/>
                  </a:lnTo>
                  <a:lnTo>
                    <a:pt x="105" y="254"/>
                  </a:lnTo>
                  <a:lnTo>
                    <a:pt x="105" y="253"/>
                  </a:lnTo>
                  <a:lnTo>
                    <a:pt x="105" y="252"/>
                  </a:lnTo>
                  <a:lnTo>
                    <a:pt x="103" y="250"/>
                  </a:lnTo>
                  <a:lnTo>
                    <a:pt x="103" y="249"/>
                  </a:lnTo>
                  <a:lnTo>
                    <a:pt x="103" y="248"/>
                  </a:lnTo>
                  <a:lnTo>
                    <a:pt x="103" y="248"/>
                  </a:lnTo>
                  <a:lnTo>
                    <a:pt x="103" y="247"/>
                  </a:lnTo>
                  <a:lnTo>
                    <a:pt x="102" y="246"/>
                  </a:lnTo>
                  <a:lnTo>
                    <a:pt x="102" y="245"/>
                  </a:lnTo>
                  <a:lnTo>
                    <a:pt x="102" y="244"/>
                  </a:lnTo>
                  <a:lnTo>
                    <a:pt x="101" y="242"/>
                  </a:lnTo>
                  <a:lnTo>
                    <a:pt x="101" y="241"/>
                  </a:lnTo>
                  <a:lnTo>
                    <a:pt x="101" y="240"/>
                  </a:lnTo>
                  <a:lnTo>
                    <a:pt x="100" y="240"/>
                  </a:lnTo>
                  <a:lnTo>
                    <a:pt x="100" y="239"/>
                  </a:lnTo>
                  <a:lnTo>
                    <a:pt x="100" y="238"/>
                  </a:lnTo>
                  <a:lnTo>
                    <a:pt x="99" y="237"/>
                  </a:lnTo>
                  <a:lnTo>
                    <a:pt x="98" y="237"/>
                  </a:lnTo>
                  <a:lnTo>
                    <a:pt x="98" y="236"/>
                  </a:lnTo>
                  <a:lnTo>
                    <a:pt x="97" y="236"/>
                  </a:lnTo>
                  <a:lnTo>
                    <a:pt x="96" y="235"/>
                  </a:lnTo>
                  <a:lnTo>
                    <a:pt x="94" y="235"/>
                  </a:lnTo>
                  <a:lnTo>
                    <a:pt x="93" y="233"/>
                  </a:lnTo>
                  <a:lnTo>
                    <a:pt x="92" y="233"/>
                  </a:lnTo>
                  <a:lnTo>
                    <a:pt x="91" y="233"/>
                  </a:lnTo>
                  <a:lnTo>
                    <a:pt x="90" y="232"/>
                  </a:lnTo>
                  <a:lnTo>
                    <a:pt x="89" y="232"/>
                  </a:lnTo>
                  <a:lnTo>
                    <a:pt x="88" y="232"/>
                  </a:lnTo>
                  <a:lnTo>
                    <a:pt x="86" y="232"/>
                  </a:lnTo>
                  <a:lnTo>
                    <a:pt x="85" y="232"/>
                  </a:lnTo>
                  <a:lnTo>
                    <a:pt x="84" y="231"/>
                  </a:lnTo>
                  <a:lnTo>
                    <a:pt x="83" y="231"/>
                  </a:lnTo>
                  <a:lnTo>
                    <a:pt x="83" y="230"/>
                  </a:lnTo>
                  <a:lnTo>
                    <a:pt x="83" y="229"/>
                  </a:lnTo>
                  <a:lnTo>
                    <a:pt x="83" y="228"/>
                  </a:lnTo>
                  <a:lnTo>
                    <a:pt x="82" y="227"/>
                  </a:lnTo>
                  <a:lnTo>
                    <a:pt x="82" y="225"/>
                  </a:lnTo>
                  <a:lnTo>
                    <a:pt x="81" y="224"/>
                  </a:lnTo>
                  <a:lnTo>
                    <a:pt x="81" y="223"/>
                  </a:lnTo>
                  <a:lnTo>
                    <a:pt x="81" y="222"/>
                  </a:lnTo>
                  <a:lnTo>
                    <a:pt x="81" y="221"/>
                  </a:lnTo>
                  <a:lnTo>
                    <a:pt x="81" y="221"/>
                  </a:lnTo>
                  <a:lnTo>
                    <a:pt x="80" y="220"/>
                  </a:lnTo>
                  <a:lnTo>
                    <a:pt x="79" y="220"/>
                  </a:lnTo>
                  <a:lnTo>
                    <a:pt x="77" y="219"/>
                  </a:lnTo>
                  <a:lnTo>
                    <a:pt x="77" y="218"/>
                  </a:lnTo>
                  <a:lnTo>
                    <a:pt x="76" y="218"/>
                  </a:lnTo>
                  <a:lnTo>
                    <a:pt x="76" y="216"/>
                  </a:lnTo>
                  <a:lnTo>
                    <a:pt x="75" y="215"/>
                  </a:lnTo>
                  <a:lnTo>
                    <a:pt x="75" y="214"/>
                  </a:lnTo>
                  <a:lnTo>
                    <a:pt x="75" y="213"/>
                  </a:lnTo>
                  <a:lnTo>
                    <a:pt x="74" y="213"/>
                  </a:lnTo>
                  <a:lnTo>
                    <a:pt x="74" y="212"/>
                  </a:lnTo>
                  <a:lnTo>
                    <a:pt x="74" y="211"/>
                  </a:lnTo>
                  <a:lnTo>
                    <a:pt x="73" y="210"/>
                  </a:lnTo>
                  <a:lnTo>
                    <a:pt x="73" y="208"/>
                  </a:lnTo>
                  <a:lnTo>
                    <a:pt x="72" y="207"/>
                  </a:lnTo>
                  <a:lnTo>
                    <a:pt x="72" y="206"/>
                  </a:lnTo>
                  <a:lnTo>
                    <a:pt x="72" y="205"/>
                  </a:lnTo>
                  <a:lnTo>
                    <a:pt x="71" y="205"/>
                  </a:lnTo>
                  <a:lnTo>
                    <a:pt x="70" y="204"/>
                  </a:lnTo>
                  <a:lnTo>
                    <a:pt x="68" y="203"/>
                  </a:lnTo>
                  <a:lnTo>
                    <a:pt x="68" y="202"/>
                  </a:lnTo>
                  <a:lnTo>
                    <a:pt x="67" y="202"/>
                  </a:lnTo>
                  <a:lnTo>
                    <a:pt x="67" y="200"/>
                  </a:lnTo>
                  <a:lnTo>
                    <a:pt x="67" y="199"/>
                  </a:lnTo>
                  <a:lnTo>
                    <a:pt x="66" y="199"/>
                  </a:lnTo>
                  <a:lnTo>
                    <a:pt x="66" y="198"/>
                  </a:lnTo>
                  <a:lnTo>
                    <a:pt x="65" y="198"/>
                  </a:lnTo>
                  <a:lnTo>
                    <a:pt x="65" y="197"/>
                  </a:lnTo>
                  <a:lnTo>
                    <a:pt x="64" y="197"/>
                  </a:lnTo>
                  <a:lnTo>
                    <a:pt x="64" y="196"/>
                  </a:lnTo>
                  <a:lnTo>
                    <a:pt x="63" y="195"/>
                  </a:lnTo>
                  <a:lnTo>
                    <a:pt x="62" y="194"/>
                  </a:lnTo>
                  <a:lnTo>
                    <a:pt x="60" y="194"/>
                  </a:lnTo>
                  <a:lnTo>
                    <a:pt x="60" y="194"/>
                  </a:lnTo>
                  <a:lnTo>
                    <a:pt x="59" y="194"/>
                  </a:lnTo>
                  <a:lnTo>
                    <a:pt x="59" y="193"/>
                  </a:lnTo>
                  <a:lnTo>
                    <a:pt x="58" y="193"/>
                  </a:lnTo>
                  <a:lnTo>
                    <a:pt x="57" y="191"/>
                  </a:lnTo>
                  <a:lnTo>
                    <a:pt x="57" y="190"/>
                  </a:lnTo>
                  <a:lnTo>
                    <a:pt x="56" y="189"/>
                  </a:lnTo>
                  <a:lnTo>
                    <a:pt x="55" y="188"/>
                  </a:lnTo>
                  <a:lnTo>
                    <a:pt x="55" y="188"/>
                  </a:lnTo>
                  <a:lnTo>
                    <a:pt x="55" y="187"/>
                  </a:lnTo>
                  <a:lnTo>
                    <a:pt x="54" y="186"/>
                  </a:lnTo>
                  <a:lnTo>
                    <a:pt x="53" y="186"/>
                  </a:lnTo>
                  <a:lnTo>
                    <a:pt x="51" y="186"/>
                  </a:lnTo>
                  <a:lnTo>
                    <a:pt x="50" y="185"/>
                  </a:lnTo>
                  <a:lnTo>
                    <a:pt x="51" y="183"/>
                  </a:lnTo>
                  <a:lnTo>
                    <a:pt x="50" y="183"/>
                  </a:lnTo>
                  <a:lnTo>
                    <a:pt x="49" y="183"/>
                  </a:lnTo>
                  <a:lnTo>
                    <a:pt x="48" y="182"/>
                  </a:lnTo>
                  <a:lnTo>
                    <a:pt x="47" y="182"/>
                  </a:lnTo>
                  <a:lnTo>
                    <a:pt x="46" y="182"/>
                  </a:lnTo>
                  <a:lnTo>
                    <a:pt x="46" y="181"/>
                  </a:lnTo>
                  <a:lnTo>
                    <a:pt x="45" y="181"/>
                  </a:lnTo>
                  <a:lnTo>
                    <a:pt x="45" y="180"/>
                  </a:lnTo>
                  <a:lnTo>
                    <a:pt x="43" y="180"/>
                  </a:lnTo>
                  <a:lnTo>
                    <a:pt x="42" y="179"/>
                  </a:lnTo>
                  <a:lnTo>
                    <a:pt x="41" y="178"/>
                  </a:lnTo>
                  <a:lnTo>
                    <a:pt x="40" y="178"/>
                  </a:lnTo>
                  <a:lnTo>
                    <a:pt x="39" y="178"/>
                  </a:lnTo>
                  <a:lnTo>
                    <a:pt x="39" y="177"/>
                  </a:lnTo>
                  <a:lnTo>
                    <a:pt x="38" y="177"/>
                  </a:lnTo>
                  <a:lnTo>
                    <a:pt x="37" y="177"/>
                  </a:lnTo>
                  <a:lnTo>
                    <a:pt x="36" y="177"/>
                  </a:lnTo>
                  <a:lnTo>
                    <a:pt x="34" y="177"/>
                  </a:lnTo>
                  <a:lnTo>
                    <a:pt x="33" y="176"/>
                  </a:lnTo>
                  <a:lnTo>
                    <a:pt x="32" y="174"/>
                  </a:lnTo>
                  <a:lnTo>
                    <a:pt x="31" y="174"/>
                  </a:lnTo>
                  <a:lnTo>
                    <a:pt x="31" y="173"/>
                  </a:lnTo>
                  <a:lnTo>
                    <a:pt x="30" y="173"/>
                  </a:lnTo>
                  <a:lnTo>
                    <a:pt x="29" y="172"/>
                  </a:lnTo>
                  <a:lnTo>
                    <a:pt x="29" y="171"/>
                  </a:lnTo>
                  <a:lnTo>
                    <a:pt x="29" y="170"/>
                  </a:lnTo>
                  <a:lnTo>
                    <a:pt x="28" y="169"/>
                  </a:lnTo>
                  <a:lnTo>
                    <a:pt x="28" y="168"/>
                  </a:lnTo>
                  <a:lnTo>
                    <a:pt x="28" y="166"/>
                  </a:lnTo>
                  <a:lnTo>
                    <a:pt x="28" y="166"/>
                  </a:lnTo>
                  <a:lnTo>
                    <a:pt x="26" y="166"/>
                  </a:lnTo>
                  <a:lnTo>
                    <a:pt x="26" y="165"/>
                  </a:lnTo>
                  <a:lnTo>
                    <a:pt x="25" y="165"/>
                  </a:lnTo>
                  <a:lnTo>
                    <a:pt x="24" y="165"/>
                  </a:lnTo>
                  <a:lnTo>
                    <a:pt x="24" y="164"/>
                  </a:lnTo>
                  <a:lnTo>
                    <a:pt x="23" y="163"/>
                  </a:lnTo>
                  <a:lnTo>
                    <a:pt x="22" y="163"/>
                  </a:lnTo>
                  <a:lnTo>
                    <a:pt x="21" y="162"/>
                  </a:lnTo>
                  <a:lnTo>
                    <a:pt x="21" y="161"/>
                  </a:lnTo>
                  <a:lnTo>
                    <a:pt x="20" y="160"/>
                  </a:lnTo>
                  <a:lnTo>
                    <a:pt x="19" y="159"/>
                  </a:lnTo>
                  <a:lnTo>
                    <a:pt x="17" y="159"/>
                  </a:lnTo>
                  <a:lnTo>
                    <a:pt x="16" y="159"/>
                  </a:lnTo>
                  <a:lnTo>
                    <a:pt x="16" y="157"/>
                  </a:lnTo>
                  <a:lnTo>
                    <a:pt x="16" y="159"/>
                  </a:lnTo>
                  <a:lnTo>
                    <a:pt x="17" y="156"/>
                  </a:lnTo>
                  <a:lnTo>
                    <a:pt x="17" y="155"/>
                  </a:lnTo>
                  <a:lnTo>
                    <a:pt x="17" y="154"/>
                  </a:lnTo>
                  <a:lnTo>
                    <a:pt x="17" y="153"/>
                  </a:lnTo>
                  <a:lnTo>
                    <a:pt x="17" y="152"/>
                  </a:lnTo>
                  <a:lnTo>
                    <a:pt x="17" y="151"/>
                  </a:lnTo>
                  <a:lnTo>
                    <a:pt x="17" y="149"/>
                  </a:lnTo>
                  <a:lnTo>
                    <a:pt x="17" y="148"/>
                  </a:lnTo>
                  <a:lnTo>
                    <a:pt x="17" y="147"/>
                  </a:lnTo>
                  <a:lnTo>
                    <a:pt x="16" y="147"/>
                  </a:lnTo>
                  <a:lnTo>
                    <a:pt x="16" y="146"/>
                  </a:lnTo>
                  <a:lnTo>
                    <a:pt x="15" y="146"/>
                  </a:lnTo>
                  <a:lnTo>
                    <a:pt x="15" y="145"/>
                  </a:lnTo>
                  <a:lnTo>
                    <a:pt x="15" y="144"/>
                  </a:lnTo>
                  <a:lnTo>
                    <a:pt x="16" y="143"/>
                  </a:lnTo>
                  <a:lnTo>
                    <a:pt x="15" y="140"/>
                  </a:lnTo>
                  <a:lnTo>
                    <a:pt x="14" y="140"/>
                  </a:lnTo>
                  <a:lnTo>
                    <a:pt x="15" y="140"/>
                  </a:lnTo>
                  <a:lnTo>
                    <a:pt x="15" y="139"/>
                  </a:lnTo>
                  <a:lnTo>
                    <a:pt x="16" y="138"/>
                  </a:lnTo>
                  <a:lnTo>
                    <a:pt x="15" y="137"/>
                  </a:lnTo>
                  <a:lnTo>
                    <a:pt x="15" y="136"/>
                  </a:lnTo>
                  <a:lnTo>
                    <a:pt x="15" y="135"/>
                  </a:lnTo>
                  <a:lnTo>
                    <a:pt x="14" y="134"/>
                  </a:lnTo>
                  <a:lnTo>
                    <a:pt x="13" y="134"/>
                  </a:lnTo>
                  <a:lnTo>
                    <a:pt x="13" y="132"/>
                  </a:lnTo>
                  <a:lnTo>
                    <a:pt x="13" y="131"/>
                  </a:lnTo>
                  <a:lnTo>
                    <a:pt x="13" y="130"/>
                  </a:lnTo>
                  <a:lnTo>
                    <a:pt x="13" y="129"/>
                  </a:lnTo>
                  <a:lnTo>
                    <a:pt x="13" y="128"/>
                  </a:lnTo>
                  <a:lnTo>
                    <a:pt x="13" y="127"/>
                  </a:lnTo>
                  <a:lnTo>
                    <a:pt x="12" y="126"/>
                  </a:lnTo>
                  <a:lnTo>
                    <a:pt x="12" y="125"/>
                  </a:lnTo>
                  <a:lnTo>
                    <a:pt x="12" y="123"/>
                  </a:lnTo>
                  <a:lnTo>
                    <a:pt x="11" y="122"/>
                  </a:lnTo>
                  <a:lnTo>
                    <a:pt x="11" y="121"/>
                  </a:lnTo>
                  <a:lnTo>
                    <a:pt x="10" y="120"/>
                  </a:lnTo>
                  <a:lnTo>
                    <a:pt x="11" y="119"/>
                  </a:lnTo>
                  <a:lnTo>
                    <a:pt x="11" y="118"/>
                  </a:lnTo>
                  <a:lnTo>
                    <a:pt x="11" y="117"/>
                  </a:lnTo>
                  <a:lnTo>
                    <a:pt x="10" y="117"/>
                  </a:lnTo>
                  <a:lnTo>
                    <a:pt x="10" y="115"/>
                  </a:lnTo>
                  <a:lnTo>
                    <a:pt x="8" y="115"/>
                  </a:lnTo>
                  <a:lnTo>
                    <a:pt x="8" y="114"/>
                  </a:lnTo>
                  <a:lnTo>
                    <a:pt x="8" y="113"/>
                  </a:lnTo>
                  <a:lnTo>
                    <a:pt x="7" y="112"/>
                  </a:lnTo>
                  <a:lnTo>
                    <a:pt x="7" y="112"/>
                  </a:lnTo>
                  <a:lnTo>
                    <a:pt x="6" y="111"/>
                  </a:lnTo>
                  <a:lnTo>
                    <a:pt x="6" y="110"/>
                  </a:lnTo>
                  <a:lnTo>
                    <a:pt x="7" y="110"/>
                  </a:lnTo>
                  <a:lnTo>
                    <a:pt x="8" y="109"/>
                  </a:lnTo>
                  <a:lnTo>
                    <a:pt x="7" y="108"/>
                  </a:lnTo>
                  <a:lnTo>
                    <a:pt x="8" y="106"/>
                  </a:lnTo>
                  <a:lnTo>
                    <a:pt x="7" y="106"/>
                  </a:lnTo>
                  <a:lnTo>
                    <a:pt x="7" y="105"/>
                  </a:lnTo>
                  <a:lnTo>
                    <a:pt x="6" y="104"/>
                  </a:lnTo>
                  <a:lnTo>
                    <a:pt x="5" y="104"/>
                  </a:lnTo>
                  <a:lnTo>
                    <a:pt x="5" y="103"/>
                  </a:lnTo>
                  <a:lnTo>
                    <a:pt x="5" y="102"/>
                  </a:lnTo>
                  <a:lnTo>
                    <a:pt x="6" y="102"/>
                  </a:lnTo>
                  <a:lnTo>
                    <a:pt x="7" y="102"/>
                  </a:lnTo>
                  <a:lnTo>
                    <a:pt x="7" y="103"/>
                  </a:lnTo>
                  <a:lnTo>
                    <a:pt x="8" y="103"/>
                  </a:lnTo>
                  <a:lnTo>
                    <a:pt x="8" y="102"/>
                  </a:lnTo>
                  <a:lnTo>
                    <a:pt x="10" y="102"/>
                  </a:lnTo>
                  <a:lnTo>
                    <a:pt x="11" y="102"/>
                  </a:lnTo>
                  <a:lnTo>
                    <a:pt x="11" y="101"/>
                  </a:lnTo>
                  <a:lnTo>
                    <a:pt x="11" y="100"/>
                  </a:lnTo>
                  <a:lnTo>
                    <a:pt x="11" y="98"/>
                  </a:lnTo>
                  <a:lnTo>
                    <a:pt x="10" y="97"/>
                  </a:lnTo>
                  <a:lnTo>
                    <a:pt x="10" y="96"/>
                  </a:lnTo>
                  <a:lnTo>
                    <a:pt x="10" y="95"/>
                  </a:lnTo>
                  <a:lnTo>
                    <a:pt x="10" y="93"/>
                  </a:lnTo>
                  <a:lnTo>
                    <a:pt x="10" y="92"/>
                  </a:lnTo>
                  <a:lnTo>
                    <a:pt x="8" y="92"/>
                  </a:lnTo>
                  <a:lnTo>
                    <a:pt x="7" y="92"/>
                  </a:lnTo>
                  <a:lnTo>
                    <a:pt x="7" y="90"/>
                  </a:lnTo>
                  <a:lnTo>
                    <a:pt x="6" y="90"/>
                  </a:lnTo>
                  <a:lnTo>
                    <a:pt x="6" y="89"/>
                  </a:lnTo>
                  <a:lnTo>
                    <a:pt x="5" y="90"/>
                  </a:lnTo>
                  <a:lnTo>
                    <a:pt x="5" y="92"/>
                  </a:lnTo>
                  <a:lnTo>
                    <a:pt x="4" y="90"/>
                  </a:lnTo>
                  <a:lnTo>
                    <a:pt x="3" y="90"/>
                  </a:lnTo>
                  <a:lnTo>
                    <a:pt x="3" y="89"/>
                  </a:lnTo>
                  <a:lnTo>
                    <a:pt x="2" y="89"/>
                  </a:lnTo>
                  <a:lnTo>
                    <a:pt x="0" y="88"/>
                  </a:lnTo>
                  <a:lnTo>
                    <a:pt x="0" y="87"/>
                  </a:lnTo>
                  <a:lnTo>
                    <a:pt x="0" y="87"/>
                  </a:lnTo>
                  <a:lnTo>
                    <a:pt x="0" y="86"/>
                  </a:lnTo>
                  <a:lnTo>
                    <a:pt x="2" y="86"/>
                  </a:lnTo>
                  <a:lnTo>
                    <a:pt x="3" y="85"/>
                  </a:lnTo>
                  <a:lnTo>
                    <a:pt x="3" y="85"/>
                  </a:lnTo>
                  <a:lnTo>
                    <a:pt x="3" y="84"/>
                  </a:lnTo>
                  <a:lnTo>
                    <a:pt x="3" y="83"/>
                  </a:lnTo>
                  <a:lnTo>
                    <a:pt x="3" y="81"/>
                  </a:lnTo>
                  <a:lnTo>
                    <a:pt x="4" y="80"/>
                  </a:lnTo>
                  <a:lnTo>
                    <a:pt x="4" y="79"/>
                  </a:lnTo>
                  <a:lnTo>
                    <a:pt x="5" y="80"/>
                  </a:lnTo>
                  <a:lnTo>
                    <a:pt x="6" y="79"/>
                  </a:lnTo>
                  <a:lnTo>
                    <a:pt x="7" y="78"/>
                  </a:lnTo>
                  <a:lnTo>
                    <a:pt x="7" y="77"/>
                  </a:lnTo>
                  <a:lnTo>
                    <a:pt x="7" y="76"/>
                  </a:lnTo>
                  <a:lnTo>
                    <a:pt x="7" y="75"/>
                  </a:lnTo>
                  <a:lnTo>
                    <a:pt x="8" y="73"/>
                  </a:lnTo>
                  <a:lnTo>
                    <a:pt x="7" y="73"/>
                  </a:lnTo>
                  <a:lnTo>
                    <a:pt x="8" y="72"/>
                  </a:lnTo>
                  <a:lnTo>
                    <a:pt x="10" y="72"/>
                  </a:lnTo>
                  <a:lnTo>
                    <a:pt x="11" y="72"/>
                  </a:lnTo>
                  <a:lnTo>
                    <a:pt x="12" y="73"/>
                  </a:lnTo>
                  <a:lnTo>
                    <a:pt x="12" y="75"/>
                  </a:lnTo>
                  <a:lnTo>
                    <a:pt x="13" y="75"/>
                  </a:lnTo>
                  <a:lnTo>
                    <a:pt x="14" y="76"/>
                  </a:lnTo>
                  <a:lnTo>
                    <a:pt x="14" y="77"/>
                  </a:lnTo>
                  <a:lnTo>
                    <a:pt x="15" y="77"/>
                  </a:lnTo>
                  <a:lnTo>
                    <a:pt x="16" y="78"/>
                  </a:lnTo>
                  <a:lnTo>
                    <a:pt x="17" y="79"/>
                  </a:lnTo>
                  <a:lnTo>
                    <a:pt x="17" y="80"/>
                  </a:lnTo>
                  <a:lnTo>
                    <a:pt x="17" y="81"/>
                  </a:lnTo>
                  <a:lnTo>
                    <a:pt x="19" y="81"/>
                  </a:lnTo>
                  <a:lnTo>
                    <a:pt x="20" y="81"/>
                  </a:lnTo>
                  <a:lnTo>
                    <a:pt x="22" y="81"/>
                  </a:lnTo>
                  <a:lnTo>
                    <a:pt x="24" y="80"/>
                  </a:lnTo>
                  <a:lnTo>
                    <a:pt x="25" y="79"/>
                  </a:lnTo>
                  <a:lnTo>
                    <a:pt x="26" y="77"/>
                  </a:lnTo>
                  <a:lnTo>
                    <a:pt x="28" y="75"/>
                  </a:lnTo>
                  <a:lnTo>
                    <a:pt x="29" y="72"/>
                  </a:lnTo>
                  <a:lnTo>
                    <a:pt x="30" y="70"/>
                  </a:lnTo>
                  <a:lnTo>
                    <a:pt x="31" y="69"/>
                  </a:lnTo>
                  <a:lnTo>
                    <a:pt x="31" y="68"/>
                  </a:lnTo>
                  <a:lnTo>
                    <a:pt x="31" y="67"/>
                  </a:lnTo>
                  <a:lnTo>
                    <a:pt x="32" y="64"/>
                  </a:lnTo>
                  <a:lnTo>
                    <a:pt x="33" y="62"/>
                  </a:lnTo>
                  <a:lnTo>
                    <a:pt x="33" y="61"/>
                  </a:lnTo>
                  <a:lnTo>
                    <a:pt x="33" y="60"/>
                  </a:lnTo>
                  <a:lnTo>
                    <a:pt x="34" y="56"/>
                  </a:lnTo>
                  <a:lnTo>
                    <a:pt x="34" y="55"/>
                  </a:lnTo>
                  <a:lnTo>
                    <a:pt x="36" y="54"/>
                  </a:lnTo>
                  <a:lnTo>
                    <a:pt x="36" y="53"/>
                  </a:lnTo>
                  <a:lnTo>
                    <a:pt x="36" y="52"/>
                  </a:lnTo>
                  <a:lnTo>
                    <a:pt x="36" y="49"/>
                  </a:lnTo>
                  <a:lnTo>
                    <a:pt x="36" y="46"/>
                  </a:lnTo>
                  <a:lnTo>
                    <a:pt x="36" y="45"/>
                  </a:lnTo>
                  <a:lnTo>
                    <a:pt x="36" y="44"/>
                  </a:lnTo>
                  <a:lnTo>
                    <a:pt x="36" y="43"/>
                  </a:lnTo>
                  <a:lnTo>
                    <a:pt x="36" y="42"/>
                  </a:lnTo>
                  <a:lnTo>
                    <a:pt x="37" y="41"/>
                  </a:lnTo>
                  <a:lnTo>
                    <a:pt x="37" y="39"/>
                  </a:lnTo>
                  <a:lnTo>
                    <a:pt x="37" y="38"/>
                  </a:lnTo>
                  <a:lnTo>
                    <a:pt x="37" y="37"/>
                  </a:lnTo>
                  <a:lnTo>
                    <a:pt x="37" y="36"/>
                  </a:lnTo>
                  <a:lnTo>
                    <a:pt x="38" y="35"/>
                  </a:lnTo>
                  <a:lnTo>
                    <a:pt x="38" y="34"/>
                  </a:lnTo>
                  <a:lnTo>
                    <a:pt x="38" y="33"/>
                  </a:lnTo>
                  <a:lnTo>
                    <a:pt x="39" y="32"/>
                  </a:lnTo>
                  <a:lnTo>
                    <a:pt x="39" y="30"/>
                  </a:lnTo>
                  <a:lnTo>
                    <a:pt x="39" y="28"/>
                  </a:lnTo>
                  <a:lnTo>
                    <a:pt x="40" y="28"/>
                  </a:lnTo>
                  <a:lnTo>
                    <a:pt x="40" y="29"/>
                  </a:lnTo>
                  <a:lnTo>
                    <a:pt x="40" y="28"/>
                  </a:lnTo>
                  <a:lnTo>
                    <a:pt x="41" y="27"/>
                  </a:lnTo>
                  <a:lnTo>
                    <a:pt x="42" y="27"/>
                  </a:lnTo>
                  <a:lnTo>
                    <a:pt x="43" y="27"/>
                  </a:lnTo>
                  <a:lnTo>
                    <a:pt x="45" y="27"/>
                  </a:lnTo>
                  <a:lnTo>
                    <a:pt x="46" y="27"/>
                  </a:lnTo>
                  <a:lnTo>
                    <a:pt x="47" y="27"/>
                  </a:lnTo>
                  <a:lnTo>
                    <a:pt x="48" y="26"/>
                  </a:lnTo>
                  <a:lnTo>
                    <a:pt x="49" y="26"/>
                  </a:lnTo>
                  <a:lnTo>
                    <a:pt x="49" y="24"/>
                  </a:lnTo>
                  <a:lnTo>
                    <a:pt x="49" y="22"/>
                  </a:lnTo>
                  <a:lnTo>
                    <a:pt x="50" y="21"/>
                  </a:lnTo>
                  <a:lnTo>
                    <a:pt x="50" y="20"/>
                  </a:lnTo>
                  <a:lnTo>
                    <a:pt x="49" y="19"/>
                  </a:lnTo>
                  <a:lnTo>
                    <a:pt x="48" y="19"/>
                  </a:lnTo>
                  <a:lnTo>
                    <a:pt x="47" y="19"/>
                  </a:lnTo>
                  <a:lnTo>
                    <a:pt x="47" y="18"/>
                  </a:lnTo>
                  <a:lnTo>
                    <a:pt x="46" y="17"/>
                  </a:lnTo>
                  <a:lnTo>
                    <a:pt x="46" y="16"/>
                  </a:lnTo>
                  <a:lnTo>
                    <a:pt x="46" y="15"/>
                  </a:lnTo>
                  <a:lnTo>
                    <a:pt x="47" y="15"/>
                  </a:lnTo>
                  <a:lnTo>
                    <a:pt x="46" y="15"/>
                  </a:lnTo>
                  <a:lnTo>
                    <a:pt x="46" y="17"/>
                  </a:lnTo>
                  <a:lnTo>
                    <a:pt x="46" y="18"/>
                  </a:lnTo>
                  <a:lnTo>
                    <a:pt x="47" y="18"/>
                  </a:lnTo>
                  <a:lnTo>
                    <a:pt x="47" y="19"/>
                  </a:lnTo>
                  <a:lnTo>
                    <a:pt x="48" y="19"/>
                  </a:lnTo>
                  <a:lnTo>
                    <a:pt x="49" y="20"/>
                  </a:lnTo>
                  <a:lnTo>
                    <a:pt x="49" y="21"/>
                  </a:lnTo>
                  <a:lnTo>
                    <a:pt x="49" y="22"/>
                  </a:lnTo>
                  <a:lnTo>
                    <a:pt x="49" y="24"/>
                  </a:lnTo>
                  <a:lnTo>
                    <a:pt x="48" y="25"/>
                  </a:lnTo>
                  <a:lnTo>
                    <a:pt x="48" y="26"/>
                  </a:lnTo>
                  <a:lnTo>
                    <a:pt x="47" y="26"/>
                  </a:lnTo>
                  <a:lnTo>
                    <a:pt x="46" y="26"/>
                  </a:lnTo>
                  <a:lnTo>
                    <a:pt x="45" y="27"/>
                  </a:lnTo>
                  <a:lnTo>
                    <a:pt x="45" y="26"/>
                  </a:lnTo>
                  <a:lnTo>
                    <a:pt x="43" y="27"/>
                  </a:lnTo>
                  <a:lnTo>
                    <a:pt x="41" y="27"/>
                  </a:lnTo>
                  <a:lnTo>
                    <a:pt x="40" y="27"/>
                  </a:lnTo>
                  <a:lnTo>
                    <a:pt x="39" y="27"/>
                  </a:lnTo>
                  <a:lnTo>
                    <a:pt x="39" y="26"/>
                  </a:lnTo>
                  <a:lnTo>
                    <a:pt x="38" y="26"/>
                  </a:lnTo>
                  <a:lnTo>
                    <a:pt x="38" y="25"/>
                  </a:lnTo>
                  <a:lnTo>
                    <a:pt x="38" y="24"/>
                  </a:lnTo>
                  <a:lnTo>
                    <a:pt x="37" y="22"/>
                  </a:lnTo>
                  <a:lnTo>
                    <a:pt x="37" y="21"/>
                  </a:lnTo>
                  <a:lnTo>
                    <a:pt x="36" y="20"/>
                  </a:lnTo>
                  <a:lnTo>
                    <a:pt x="36" y="19"/>
                  </a:lnTo>
                  <a:lnTo>
                    <a:pt x="36" y="18"/>
                  </a:lnTo>
                  <a:lnTo>
                    <a:pt x="36" y="17"/>
                  </a:lnTo>
                  <a:lnTo>
                    <a:pt x="36" y="16"/>
                  </a:lnTo>
                  <a:lnTo>
                    <a:pt x="37" y="15"/>
                  </a:lnTo>
                  <a:lnTo>
                    <a:pt x="37" y="13"/>
                  </a:lnTo>
                  <a:lnTo>
                    <a:pt x="37" y="12"/>
                  </a:lnTo>
                  <a:lnTo>
                    <a:pt x="37" y="11"/>
                  </a:lnTo>
                  <a:lnTo>
                    <a:pt x="38" y="10"/>
                  </a:lnTo>
                  <a:lnTo>
                    <a:pt x="38" y="9"/>
                  </a:lnTo>
                  <a:lnTo>
                    <a:pt x="39" y="8"/>
                  </a:lnTo>
                  <a:lnTo>
                    <a:pt x="40" y="8"/>
                  </a:lnTo>
                  <a:lnTo>
                    <a:pt x="40" y="7"/>
                  </a:lnTo>
                  <a:lnTo>
                    <a:pt x="41" y="7"/>
                  </a:lnTo>
                  <a:lnTo>
                    <a:pt x="41" y="8"/>
                  </a:lnTo>
                  <a:lnTo>
                    <a:pt x="42" y="8"/>
                  </a:lnTo>
                  <a:lnTo>
                    <a:pt x="43" y="8"/>
                  </a:lnTo>
                  <a:lnTo>
                    <a:pt x="43" y="7"/>
                  </a:lnTo>
                  <a:lnTo>
                    <a:pt x="45" y="7"/>
                  </a:lnTo>
                  <a:lnTo>
                    <a:pt x="45" y="5"/>
                  </a:lnTo>
                  <a:lnTo>
                    <a:pt x="46" y="4"/>
                  </a:lnTo>
                  <a:lnTo>
                    <a:pt x="46" y="4"/>
                  </a:lnTo>
                  <a:lnTo>
                    <a:pt x="47" y="4"/>
                  </a:lnTo>
                  <a:lnTo>
                    <a:pt x="47" y="3"/>
                  </a:lnTo>
                  <a:lnTo>
                    <a:pt x="48" y="3"/>
                  </a:lnTo>
                  <a:lnTo>
                    <a:pt x="48" y="2"/>
                  </a:lnTo>
                  <a:lnTo>
                    <a:pt x="49" y="2"/>
                  </a:lnTo>
                  <a:lnTo>
                    <a:pt x="50" y="2"/>
                  </a:lnTo>
                  <a:lnTo>
                    <a:pt x="51" y="2"/>
                  </a:lnTo>
                  <a:lnTo>
                    <a:pt x="53" y="1"/>
                  </a:lnTo>
                  <a:lnTo>
                    <a:pt x="53" y="0"/>
                  </a:lnTo>
                  <a:lnTo>
                    <a:pt x="54" y="0"/>
                  </a:lnTo>
                  <a:lnTo>
                    <a:pt x="54" y="1"/>
                  </a:lnTo>
                  <a:lnTo>
                    <a:pt x="55" y="1"/>
                  </a:lnTo>
                  <a:lnTo>
                    <a:pt x="55" y="2"/>
                  </a:lnTo>
                  <a:lnTo>
                    <a:pt x="55" y="2"/>
                  </a:lnTo>
                  <a:lnTo>
                    <a:pt x="55" y="1"/>
                  </a:lnTo>
                  <a:lnTo>
                    <a:pt x="55" y="0"/>
                  </a:lnTo>
                  <a:lnTo>
                    <a:pt x="56" y="0"/>
                  </a:lnTo>
                  <a:lnTo>
                    <a:pt x="56" y="1"/>
                  </a:lnTo>
                  <a:lnTo>
                    <a:pt x="57" y="1"/>
                  </a:lnTo>
                  <a:lnTo>
                    <a:pt x="57" y="0"/>
                  </a:lnTo>
                  <a:lnTo>
                    <a:pt x="58" y="0"/>
                  </a:lnTo>
                  <a:lnTo>
                    <a:pt x="58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1" name="Freeform 110">
              <a:extLst>
                <a:ext uri="{FF2B5EF4-FFF2-40B4-BE49-F238E27FC236}">
                  <a16:creationId xmlns:a16="http://schemas.microsoft.com/office/drawing/2014/main" id="{8B7EDBD4-9B49-E738-F166-7145F148F11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1475" y="3127375"/>
              <a:ext cx="346075" cy="327025"/>
            </a:xfrm>
            <a:custGeom>
              <a:avLst/>
              <a:gdLst>
                <a:gd name="T0" fmla="*/ 55 w 218"/>
                <a:gd name="T1" fmla="*/ 7 h 206"/>
                <a:gd name="T2" fmla="*/ 89 w 218"/>
                <a:gd name="T3" fmla="*/ 7 h 206"/>
                <a:gd name="T4" fmla="*/ 86 w 218"/>
                <a:gd name="T5" fmla="*/ 15 h 206"/>
                <a:gd name="T6" fmla="*/ 91 w 218"/>
                <a:gd name="T7" fmla="*/ 21 h 206"/>
                <a:gd name="T8" fmla="*/ 95 w 218"/>
                <a:gd name="T9" fmla="*/ 24 h 206"/>
                <a:gd name="T10" fmla="*/ 100 w 218"/>
                <a:gd name="T11" fmla="*/ 32 h 206"/>
                <a:gd name="T12" fmla="*/ 104 w 218"/>
                <a:gd name="T13" fmla="*/ 40 h 206"/>
                <a:gd name="T14" fmla="*/ 123 w 218"/>
                <a:gd name="T15" fmla="*/ 50 h 206"/>
                <a:gd name="T16" fmla="*/ 213 w 218"/>
                <a:gd name="T17" fmla="*/ 129 h 206"/>
                <a:gd name="T18" fmla="*/ 218 w 218"/>
                <a:gd name="T19" fmla="*/ 158 h 206"/>
                <a:gd name="T20" fmla="*/ 216 w 218"/>
                <a:gd name="T21" fmla="*/ 173 h 206"/>
                <a:gd name="T22" fmla="*/ 209 w 218"/>
                <a:gd name="T23" fmla="*/ 175 h 206"/>
                <a:gd name="T24" fmla="*/ 202 w 218"/>
                <a:gd name="T25" fmla="*/ 179 h 206"/>
                <a:gd name="T26" fmla="*/ 202 w 218"/>
                <a:gd name="T27" fmla="*/ 184 h 206"/>
                <a:gd name="T28" fmla="*/ 198 w 218"/>
                <a:gd name="T29" fmla="*/ 186 h 206"/>
                <a:gd name="T30" fmla="*/ 192 w 218"/>
                <a:gd name="T31" fmla="*/ 181 h 206"/>
                <a:gd name="T32" fmla="*/ 184 w 218"/>
                <a:gd name="T33" fmla="*/ 177 h 206"/>
                <a:gd name="T34" fmla="*/ 190 w 218"/>
                <a:gd name="T35" fmla="*/ 185 h 206"/>
                <a:gd name="T36" fmla="*/ 193 w 218"/>
                <a:gd name="T37" fmla="*/ 193 h 206"/>
                <a:gd name="T38" fmla="*/ 195 w 218"/>
                <a:gd name="T39" fmla="*/ 201 h 206"/>
                <a:gd name="T40" fmla="*/ 191 w 218"/>
                <a:gd name="T41" fmla="*/ 205 h 206"/>
                <a:gd name="T42" fmla="*/ 182 w 218"/>
                <a:gd name="T43" fmla="*/ 201 h 206"/>
                <a:gd name="T44" fmla="*/ 175 w 218"/>
                <a:gd name="T45" fmla="*/ 194 h 206"/>
                <a:gd name="T46" fmla="*/ 169 w 218"/>
                <a:gd name="T47" fmla="*/ 189 h 206"/>
                <a:gd name="T48" fmla="*/ 163 w 218"/>
                <a:gd name="T49" fmla="*/ 183 h 206"/>
                <a:gd name="T50" fmla="*/ 156 w 218"/>
                <a:gd name="T51" fmla="*/ 181 h 206"/>
                <a:gd name="T52" fmla="*/ 149 w 218"/>
                <a:gd name="T53" fmla="*/ 179 h 206"/>
                <a:gd name="T54" fmla="*/ 144 w 218"/>
                <a:gd name="T55" fmla="*/ 186 h 206"/>
                <a:gd name="T56" fmla="*/ 138 w 218"/>
                <a:gd name="T57" fmla="*/ 182 h 206"/>
                <a:gd name="T58" fmla="*/ 133 w 218"/>
                <a:gd name="T59" fmla="*/ 188 h 206"/>
                <a:gd name="T60" fmla="*/ 127 w 218"/>
                <a:gd name="T61" fmla="*/ 186 h 206"/>
                <a:gd name="T62" fmla="*/ 125 w 218"/>
                <a:gd name="T63" fmla="*/ 176 h 206"/>
                <a:gd name="T64" fmla="*/ 90 w 218"/>
                <a:gd name="T65" fmla="*/ 135 h 206"/>
                <a:gd name="T66" fmla="*/ 86 w 218"/>
                <a:gd name="T67" fmla="*/ 131 h 206"/>
                <a:gd name="T68" fmla="*/ 80 w 218"/>
                <a:gd name="T69" fmla="*/ 128 h 206"/>
                <a:gd name="T70" fmla="*/ 71 w 218"/>
                <a:gd name="T71" fmla="*/ 126 h 206"/>
                <a:gd name="T72" fmla="*/ 71 w 218"/>
                <a:gd name="T73" fmla="*/ 122 h 206"/>
                <a:gd name="T74" fmla="*/ 67 w 218"/>
                <a:gd name="T75" fmla="*/ 115 h 206"/>
                <a:gd name="T76" fmla="*/ 66 w 218"/>
                <a:gd name="T77" fmla="*/ 107 h 206"/>
                <a:gd name="T78" fmla="*/ 66 w 218"/>
                <a:gd name="T79" fmla="*/ 99 h 206"/>
                <a:gd name="T80" fmla="*/ 62 w 218"/>
                <a:gd name="T81" fmla="*/ 91 h 206"/>
                <a:gd name="T82" fmla="*/ 56 w 218"/>
                <a:gd name="T83" fmla="*/ 87 h 206"/>
                <a:gd name="T84" fmla="*/ 49 w 218"/>
                <a:gd name="T85" fmla="*/ 87 h 206"/>
                <a:gd name="T86" fmla="*/ 43 w 218"/>
                <a:gd name="T87" fmla="*/ 81 h 206"/>
                <a:gd name="T88" fmla="*/ 36 w 218"/>
                <a:gd name="T89" fmla="*/ 78 h 206"/>
                <a:gd name="T90" fmla="*/ 37 w 218"/>
                <a:gd name="T91" fmla="*/ 72 h 206"/>
                <a:gd name="T92" fmla="*/ 38 w 218"/>
                <a:gd name="T93" fmla="*/ 66 h 206"/>
                <a:gd name="T94" fmla="*/ 33 w 218"/>
                <a:gd name="T95" fmla="*/ 58 h 206"/>
                <a:gd name="T96" fmla="*/ 22 w 218"/>
                <a:gd name="T97" fmla="*/ 54 h 206"/>
                <a:gd name="T98" fmla="*/ 9 w 218"/>
                <a:gd name="T99" fmla="*/ 39 h 206"/>
                <a:gd name="T100" fmla="*/ 1 w 218"/>
                <a:gd name="T101" fmla="*/ 30 h 206"/>
                <a:gd name="T102" fmla="*/ 2 w 218"/>
                <a:gd name="T103" fmla="*/ 23 h 206"/>
                <a:gd name="T104" fmla="*/ 12 w 218"/>
                <a:gd name="T105" fmla="*/ 24 h 206"/>
                <a:gd name="T106" fmla="*/ 20 w 218"/>
                <a:gd name="T107" fmla="*/ 20 h 206"/>
                <a:gd name="T108" fmla="*/ 27 w 218"/>
                <a:gd name="T109" fmla="*/ 13 h 206"/>
                <a:gd name="T110" fmla="*/ 29 w 218"/>
                <a:gd name="T111" fmla="*/ 7 h 206"/>
                <a:gd name="T112" fmla="*/ 38 w 218"/>
                <a:gd name="T113" fmla="*/ 0 h 2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18" h="206">
                  <a:moveTo>
                    <a:pt x="43" y="3"/>
                  </a:moveTo>
                  <a:lnTo>
                    <a:pt x="43" y="4"/>
                  </a:lnTo>
                  <a:lnTo>
                    <a:pt x="44" y="4"/>
                  </a:lnTo>
                  <a:lnTo>
                    <a:pt x="44" y="5"/>
                  </a:lnTo>
                  <a:lnTo>
                    <a:pt x="46" y="7"/>
                  </a:lnTo>
                  <a:lnTo>
                    <a:pt x="47" y="7"/>
                  </a:lnTo>
                  <a:lnTo>
                    <a:pt x="50" y="7"/>
                  </a:lnTo>
                  <a:lnTo>
                    <a:pt x="54" y="7"/>
                  </a:lnTo>
                  <a:lnTo>
                    <a:pt x="55" y="7"/>
                  </a:lnTo>
                  <a:lnTo>
                    <a:pt x="56" y="7"/>
                  </a:lnTo>
                  <a:lnTo>
                    <a:pt x="57" y="7"/>
                  </a:lnTo>
                  <a:lnTo>
                    <a:pt x="61" y="7"/>
                  </a:lnTo>
                  <a:lnTo>
                    <a:pt x="62" y="7"/>
                  </a:lnTo>
                  <a:lnTo>
                    <a:pt x="64" y="7"/>
                  </a:lnTo>
                  <a:lnTo>
                    <a:pt x="78" y="7"/>
                  </a:lnTo>
                  <a:lnTo>
                    <a:pt x="83" y="7"/>
                  </a:lnTo>
                  <a:lnTo>
                    <a:pt x="88" y="7"/>
                  </a:lnTo>
                  <a:lnTo>
                    <a:pt x="89" y="7"/>
                  </a:lnTo>
                  <a:lnTo>
                    <a:pt x="90" y="8"/>
                  </a:lnTo>
                  <a:lnTo>
                    <a:pt x="90" y="10"/>
                  </a:lnTo>
                  <a:lnTo>
                    <a:pt x="89" y="10"/>
                  </a:lnTo>
                  <a:lnTo>
                    <a:pt x="89" y="11"/>
                  </a:lnTo>
                  <a:lnTo>
                    <a:pt x="88" y="12"/>
                  </a:lnTo>
                  <a:lnTo>
                    <a:pt x="87" y="12"/>
                  </a:lnTo>
                  <a:lnTo>
                    <a:pt x="87" y="13"/>
                  </a:lnTo>
                  <a:lnTo>
                    <a:pt x="86" y="14"/>
                  </a:lnTo>
                  <a:lnTo>
                    <a:pt x="86" y="15"/>
                  </a:lnTo>
                  <a:lnTo>
                    <a:pt x="86" y="16"/>
                  </a:lnTo>
                  <a:lnTo>
                    <a:pt x="86" y="18"/>
                  </a:lnTo>
                  <a:lnTo>
                    <a:pt x="86" y="19"/>
                  </a:lnTo>
                  <a:lnTo>
                    <a:pt x="87" y="19"/>
                  </a:lnTo>
                  <a:lnTo>
                    <a:pt x="88" y="20"/>
                  </a:lnTo>
                  <a:lnTo>
                    <a:pt x="88" y="21"/>
                  </a:lnTo>
                  <a:lnTo>
                    <a:pt x="89" y="21"/>
                  </a:lnTo>
                  <a:lnTo>
                    <a:pt x="90" y="21"/>
                  </a:lnTo>
                  <a:lnTo>
                    <a:pt x="91" y="21"/>
                  </a:lnTo>
                  <a:lnTo>
                    <a:pt x="92" y="21"/>
                  </a:lnTo>
                  <a:lnTo>
                    <a:pt x="92" y="20"/>
                  </a:lnTo>
                  <a:lnTo>
                    <a:pt x="93" y="21"/>
                  </a:lnTo>
                  <a:lnTo>
                    <a:pt x="93" y="21"/>
                  </a:lnTo>
                  <a:lnTo>
                    <a:pt x="95" y="21"/>
                  </a:lnTo>
                  <a:lnTo>
                    <a:pt x="95" y="22"/>
                  </a:lnTo>
                  <a:lnTo>
                    <a:pt x="95" y="23"/>
                  </a:lnTo>
                  <a:lnTo>
                    <a:pt x="95" y="24"/>
                  </a:lnTo>
                  <a:lnTo>
                    <a:pt x="95" y="24"/>
                  </a:lnTo>
                  <a:lnTo>
                    <a:pt x="96" y="25"/>
                  </a:lnTo>
                  <a:lnTo>
                    <a:pt x="97" y="25"/>
                  </a:lnTo>
                  <a:lnTo>
                    <a:pt x="97" y="27"/>
                  </a:lnTo>
                  <a:lnTo>
                    <a:pt x="98" y="27"/>
                  </a:lnTo>
                  <a:lnTo>
                    <a:pt x="98" y="28"/>
                  </a:lnTo>
                  <a:lnTo>
                    <a:pt x="99" y="29"/>
                  </a:lnTo>
                  <a:lnTo>
                    <a:pt x="99" y="30"/>
                  </a:lnTo>
                  <a:lnTo>
                    <a:pt x="99" y="31"/>
                  </a:lnTo>
                  <a:lnTo>
                    <a:pt x="100" y="32"/>
                  </a:lnTo>
                  <a:lnTo>
                    <a:pt x="101" y="32"/>
                  </a:lnTo>
                  <a:lnTo>
                    <a:pt x="101" y="33"/>
                  </a:lnTo>
                  <a:lnTo>
                    <a:pt x="103" y="35"/>
                  </a:lnTo>
                  <a:lnTo>
                    <a:pt x="103" y="36"/>
                  </a:lnTo>
                  <a:lnTo>
                    <a:pt x="103" y="37"/>
                  </a:lnTo>
                  <a:lnTo>
                    <a:pt x="104" y="37"/>
                  </a:lnTo>
                  <a:lnTo>
                    <a:pt x="104" y="38"/>
                  </a:lnTo>
                  <a:lnTo>
                    <a:pt x="104" y="39"/>
                  </a:lnTo>
                  <a:lnTo>
                    <a:pt x="104" y="40"/>
                  </a:lnTo>
                  <a:lnTo>
                    <a:pt x="105" y="40"/>
                  </a:lnTo>
                  <a:lnTo>
                    <a:pt x="107" y="42"/>
                  </a:lnTo>
                  <a:lnTo>
                    <a:pt x="108" y="42"/>
                  </a:lnTo>
                  <a:lnTo>
                    <a:pt x="113" y="45"/>
                  </a:lnTo>
                  <a:lnTo>
                    <a:pt x="114" y="45"/>
                  </a:lnTo>
                  <a:lnTo>
                    <a:pt x="115" y="46"/>
                  </a:lnTo>
                  <a:lnTo>
                    <a:pt x="116" y="47"/>
                  </a:lnTo>
                  <a:lnTo>
                    <a:pt x="121" y="49"/>
                  </a:lnTo>
                  <a:lnTo>
                    <a:pt x="123" y="50"/>
                  </a:lnTo>
                  <a:lnTo>
                    <a:pt x="124" y="50"/>
                  </a:lnTo>
                  <a:lnTo>
                    <a:pt x="125" y="52"/>
                  </a:lnTo>
                  <a:lnTo>
                    <a:pt x="126" y="52"/>
                  </a:lnTo>
                  <a:lnTo>
                    <a:pt x="148" y="62"/>
                  </a:lnTo>
                  <a:lnTo>
                    <a:pt x="150" y="65"/>
                  </a:lnTo>
                  <a:lnTo>
                    <a:pt x="164" y="79"/>
                  </a:lnTo>
                  <a:lnTo>
                    <a:pt x="185" y="100"/>
                  </a:lnTo>
                  <a:lnTo>
                    <a:pt x="195" y="109"/>
                  </a:lnTo>
                  <a:lnTo>
                    <a:pt x="213" y="129"/>
                  </a:lnTo>
                  <a:lnTo>
                    <a:pt x="218" y="131"/>
                  </a:lnTo>
                  <a:lnTo>
                    <a:pt x="218" y="145"/>
                  </a:lnTo>
                  <a:lnTo>
                    <a:pt x="218" y="148"/>
                  </a:lnTo>
                  <a:lnTo>
                    <a:pt x="218" y="149"/>
                  </a:lnTo>
                  <a:lnTo>
                    <a:pt x="218" y="150"/>
                  </a:lnTo>
                  <a:lnTo>
                    <a:pt x="218" y="152"/>
                  </a:lnTo>
                  <a:lnTo>
                    <a:pt x="218" y="155"/>
                  </a:lnTo>
                  <a:lnTo>
                    <a:pt x="218" y="156"/>
                  </a:lnTo>
                  <a:lnTo>
                    <a:pt x="218" y="158"/>
                  </a:lnTo>
                  <a:lnTo>
                    <a:pt x="218" y="159"/>
                  </a:lnTo>
                  <a:lnTo>
                    <a:pt x="218" y="164"/>
                  </a:lnTo>
                  <a:lnTo>
                    <a:pt x="218" y="168"/>
                  </a:lnTo>
                  <a:lnTo>
                    <a:pt x="218" y="169"/>
                  </a:lnTo>
                  <a:lnTo>
                    <a:pt x="218" y="171"/>
                  </a:lnTo>
                  <a:lnTo>
                    <a:pt x="218" y="172"/>
                  </a:lnTo>
                  <a:lnTo>
                    <a:pt x="217" y="172"/>
                  </a:lnTo>
                  <a:lnTo>
                    <a:pt x="217" y="173"/>
                  </a:lnTo>
                  <a:lnTo>
                    <a:pt x="216" y="173"/>
                  </a:lnTo>
                  <a:lnTo>
                    <a:pt x="215" y="173"/>
                  </a:lnTo>
                  <a:lnTo>
                    <a:pt x="215" y="174"/>
                  </a:lnTo>
                  <a:lnTo>
                    <a:pt x="213" y="174"/>
                  </a:lnTo>
                  <a:lnTo>
                    <a:pt x="213" y="175"/>
                  </a:lnTo>
                  <a:lnTo>
                    <a:pt x="212" y="174"/>
                  </a:lnTo>
                  <a:lnTo>
                    <a:pt x="212" y="175"/>
                  </a:lnTo>
                  <a:lnTo>
                    <a:pt x="211" y="175"/>
                  </a:lnTo>
                  <a:lnTo>
                    <a:pt x="210" y="175"/>
                  </a:lnTo>
                  <a:lnTo>
                    <a:pt x="209" y="175"/>
                  </a:lnTo>
                  <a:lnTo>
                    <a:pt x="208" y="175"/>
                  </a:lnTo>
                  <a:lnTo>
                    <a:pt x="207" y="175"/>
                  </a:lnTo>
                  <a:lnTo>
                    <a:pt x="206" y="175"/>
                  </a:lnTo>
                  <a:lnTo>
                    <a:pt x="204" y="175"/>
                  </a:lnTo>
                  <a:lnTo>
                    <a:pt x="204" y="176"/>
                  </a:lnTo>
                  <a:lnTo>
                    <a:pt x="203" y="176"/>
                  </a:lnTo>
                  <a:lnTo>
                    <a:pt x="203" y="177"/>
                  </a:lnTo>
                  <a:lnTo>
                    <a:pt x="203" y="179"/>
                  </a:lnTo>
                  <a:lnTo>
                    <a:pt x="202" y="179"/>
                  </a:lnTo>
                  <a:lnTo>
                    <a:pt x="202" y="180"/>
                  </a:lnTo>
                  <a:lnTo>
                    <a:pt x="201" y="180"/>
                  </a:lnTo>
                  <a:lnTo>
                    <a:pt x="201" y="181"/>
                  </a:lnTo>
                  <a:lnTo>
                    <a:pt x="200" y="181"/>
                  </a:lnTo>
                  <a:lnTo>
                    <a:pt x="201" y="182"/>
                  </a:lnTo>
                  <a:lnTo>
                    <a:pt x="201" y="183"/>
                  </a:lnTo>
                  <a:lnTo>
                    <a:pt x="200" y="183"/>
                  </a:lnTo>
                  <a:lnTo>
                    <a:pt x="201" y="184"/>
                  </a:lnTo>
                  <a:lnTo>
                    <a:pt x="202" y="184"/>
                  </a:lnTo>
                  <a:lnTo>
                    <a:pt x="202" y="185"/>
                  </a:lnTo>
                  <a:lnTo>
                    <a:pt x="202" y="186"/>
                  </a:lnTo>
                  <a:lnTo>
                    <a:pt x="202" y="186"/>
                  </a:lnTo>
                  <a:lnTo>
                    <a:pt x="201" y="188"/>
                  </a:lnTo>
                  <a:lnTo>
                    <a:pt x="201" y="186"/>
                  </a:lnTo>
                  <a:lnTo>
                    <a:pt x="200" y="186"/>
                  </a:lnTo>
                  <a:lnTo>
                    <a:pt x="199" y="186"/>
                  </a:lnTo>
                  <a:lnTo>
                    <a:pt x="199" y="186"/>
                  </a:lnTo>
                  <a:lnTo>
                    <a:pt x="198" y="186"/>
                  </a:lnTo>
                  <a:lnTo>
                    <a:pt x="198" y="185"/>
                  </a:lnTo>
                  <a:lnTo>
                    <a:pt x="196" y="184"/>
                  </a:lnTo>
                  <a:lnTo>
                    <a:pt x="196" y="183"/>
                  </a:lnTo>
                  <a:lnTo>
                    <a:pt x="195" y="183"/>
                  </a:lnTo>
                  <a:lnTo>
                    <a:pt x="194" y="183"/>
                  </a:lnTo>
                  <a:lnTo>
                    <a:pt x="193" y="183"/>
                  </a:lnTo>
                  <a:lnTo>
                    <a:pt x="193" y="182"/>
                  </a:lnTo>
                  <a:lnTo>
                    <a:pt x="192" y="182"/>
                  </a:lnTo>
                  <a:lnTo>
                    <a:pt x="192" y="181"/>
                  </a:lnTo>
                  <a:lnTo>
                    <a:pt x="191" y="181"/>
                  </a:lnTo>
                  <a:lnTo>
                    <a:pt x="191" y="180"/>
                  </a:lnTo>
                  <a:lnTo>
                    <a:pt x="190" y="180"/>
                  </a:lnTo>
                  <a:lnTo>
                    <a:pt x="189" y="179"/>
                  </a:lnTo>
                  <a:lnTo>
                    <a:pt x="187" y="179"/>
                  </a:lnTo>
                  <a:lnTo>
                    <a:pt x="187" y="177"/>
                  </a:lnTo>
                  <a:lnTo>
                    <a:pt x="186" y="177"/>
                  </a:lnTo>
                  <a:lnTo>
                    <a:pt x="185" y="177"/>
                  </a:lnTo>
                  <a:lnTo>
                    <a:pt x="184" y="177"/>
                  </a:lnTo>
                  <a:lnTo>
                    <a:pt x="184" y="179"/>
                  </a:lnTo>
                  <a:lnTo>
                    <a:pt x="185" y="179"/>
                  </a:lnTo>
                  <a:lnTo>
                    <a:pt x="186" y="180"/>
                  </a:lnTo>
                  <a:lnTo>
                    <a:pt x="187" y="181"/>
                  </a:lnTo>
                  <a:lnTo>
                    <a:pt x="187" y="182"/>
                  </a:lnTo>
                  <a:lnTo>
                    <a:pt x="189" y="182"/>
                  </a:lnTo>
                  <a:lnTo>
                    <a:pt x="189" y="183"/>
                  </a:lnTo>
                  <a:lnTo>
                    <a:pt x="189" y="184"/>
                  </a:lnTo>
                  <a:lnTo>
                    <a:pt x="190" y="185"/>
                  </a:lnTo>
                  <a:lnTo>
                    <a:pt x="190" y="186"/>
                  </a:lnTo>
                  <a:lnTo>
                    <a:pt x="191" y="186"/>
                  </a:lnTo>
                  <a:lnTo>
                    <a:pt x="191" y="188"/>
                  </a:lnTo>
                  <a:lnTo>
                    <a:pt x="192" y="188"/>
                  </a:lnTo>
                  <a:lnTo>
                    <a:pt x="192" y="189"/>
                  </a:lnTo>
                  <a:lnTo>
                    <a:pt x="193" y="190"/>
                  </a:lnTo>
                  <a:lnTo>
                    <a:pt x="193" y="191"/>
                  </a:lnTo>
                  <a:lnTo>
                    <a:pt x="193" y="192"/>
                  </a:lnTo>
                  <a:lnTo>
                    <a:pt x="193" y="193"/>
                  </a:lnTo>
                  <a:lnTo>
                    <a:pt x="194" y="193"/>
                  </a:lnTo>
                  <a:lnTo>
                    <a:pt x="194" y="194"/>
                  </a:lnTo>
                  <a:lnTo>
                    <a:pt x="194" y="196"/>
                  </a:lnTo>
                  <a:lnTo>
                    <a:pt x="194" y="197"/>
                  </a:lnTo>
                  <a:lnTo>
                    <a:pt x="195" y="197"/>
                  </a:lnTo>
                  <a:lnTo>
                    <a:pt x="195" y="198"/>
                  </a:lnTo>
                  <a:lnTo>
                    <a:pt x="195" y="199"/>
                  </a:lnTo>
                  <a:lnTo>
                    <a:pt x="195" y="200"/>
                  </a:lnTo>
                  <a:lnTo>
                    <a:pt x="195" y="201"/>
                  </a:lnTo>
                  <a:lnTo>
                    <a:pt x="195" y="202"/>
                  </a:lnTo>
                  <a:lnTo>
                    <a:pt x="195" y="203"/>
                  </a:lnTo>
                  <a:lnTo>
                    <a:pt x="195" y="205"/>
                  </a:lnTo>
                  <a:lnTo>
                    <a:pt x="194" y="205"/>
                  </a:lnTo>
                  <a:lnTo>
                    <a:pt x="194" y="206"/>
                  </a:lnTo>
                  <a:lnTo>
                    <a:pt x="193" y="206"/>
                  </a:lnTo>
                  <a:lnTo>
                    <a:pt x="192" y="206"/>
                  </a:lnTo>
                  <a:lnTo>
                    <a:pt x="192" y="205"/>
                  </a:lnTo>
                  <a:lnTo>
                    <a:pt x="191" y="205"/>
                  </a:lnTo>
                  <a:lnTo>
                    <a:pt x="190" y="205"/>
                  </a:lnTo>
                  <a:lnTo>
                    <a:pt x="189" y="205"/>
                  </a:lnTo>
                  <a:lnTo>
                    <a:pt x="187" y="206"/>
                  </a:lnTo>
                  <a:lnTo>
                    <a:pt x="186" y="206"/>
                  </a:lnTo>
                  <a:lnTo>
                    <a:pt x="185" y="206"/>
                  </a:lnTo>
                  <a:lnTo>
                    <a:pt x="183" y="205"/>
                  </a:lnTo>
                  <a:lnTo>
                    <a:pt x="183" y="203"/>
                  </a:lnTo>
                  <a:lnTo>
                    <a:pt x="182" y="202"/>
                  </a:lnTo>
                  <a:lnTo>
                    <a:pt x="182" y="201"/>
                  </a:lnTo>
                  <a:lnTo>
                    <a:pt x="181" y="200"/>
                  </a:lnTo>
                  <a:lnTo>
                    <a:pt x="180" y="200"/>
                  </a:lnTo>
                  <a:lnTo>
                    <a:pt x="180" y="199"/>
                  </a:lnTo>
                  <a:lnTo>
                    <a:pt x="178" y="198"/>
                  </a:lnTo>
                  <a:lnTo>
                    <a:pt x="177" y="198"/>
                  </a:lnTo>
                  <a:lnTo>
                    <a:pt x="177" y="197"/>
                  </a:lnTo>
                  <a:lnTo>
                    <a:pt x="176" y="197"/>
                  </a:lnTo>
                  <a:lnTo>
                    <a:pt x="176" y="196"/>
                  </a:lnTo>
                  <a:lnTo>
                    <a:pt x="175" y="194"/>
                  </a:lnTo>
                  <a:lnTo>
                    <a:pt x="174" y="193"/>
                  </a:lnTo>
                  <a:lnTo>
                    <a:pt x="174" y="192"/>
                  </a:lnTo>
                  <a:lnTo>
                    <a:pt x="173" y="191"/>
                  </a:lnTo>
                  <a:lnTo>
                    <a:pt x="172" y="191"/>
                  </a:lnTo>
                  <a:lnTo>
                    <a:pt x="170" y="191"/>
                  </a:lnTo>
                  <a:lnTo>
                    <a:pt x="170" y="190"/>
                  </a:lnTo>
                  <a:lnTo>
                    <a:pt x="169" y="190"/>
                  </a:lnTo>
                  <a:lnTo>
                    <a:pt x="168" y="190"/>
                  </a:lnTo>
                  <a:lnTo>
                    <a:pt x="169" y="189"/>
                  </a:lnTo>
                  <a:lnTo>
                    <a:pt x="168" y="189"/>
                  </a:lnTo>
                  <a:lnTo>
                    <a:pt x="168" y="188"/>
                  </a:lnTo>
                  <a:lnTo>
                    <a:pt x="167" y="186"/>
                  </a:lnTo>
                  <a:lnTo>
                    <a:pt x="167" y="186"/>
                  </a:lnTo>
                  <a:lnTo>
                    <a:pt x="166" y="185"/>
                  </a:lnTo>
                  <a:lnTo>
                    <a:pt x="165" y="184"/>
                  </a:lnTo>
                  <a:lnTo>
                    <a:pt x="164" y="184"/>
                  </a:lnTo>
                  <a:lnTo>
                    <a:pt x="164" y="183"/>
                  </a:lnTo>
                  <a:lnTo>
                    <a:pt x="163" y="183"/>
                  </a:lnTo>
                  <a:lnTo>
                    <a:pt x="163" y="182"/>
                  </a:lnTo>
                  <a:lnTo>
                    <a:pt x="161" y="182"/>
                  </a:lnTo>
                  <a:lnTo>
                    <a:pt x="160" y="182"/>
                  </a:lnTo>
                  <a:lnTo>
                    <a:pt x="160" y="181"/>
                  </a:lnTo>
                  <a:lnTo>
                    <a:pt x="159" y="181"/>
                  </a:lnTo>
                  <a:lnTo>
                    <a:pt x="158" y="182"/>
                  </a:lnTo>
                  <a:lnTo>
                    <a:pt x="157" y="182"/>
                  </a:lnTo>
                  <a:lnTo>
                    <a:pt x="156" y="182"/>
                  </a:lnTo>
                  <a:lnTo>
                    <a:pt x="156" y="181"/>
                  </a:lnTo>
                  <a:lnTo>
                    <a:pt x="155" y="180"/>
                  </a:lnTo>
                  <a:lnTo>
                    <a:pt x="153" y="180"/>
                  </a:lnTo>
                  <a:lnTo>
                    <a:pt x="153" y="179"/>
                  </a:lnTo>
                  <a:lnTo>
                    <a:pt x="152" y="179"/>
                  </a:lnTo>
                  <a:lnTo>
                    <a:pt x="152" y="177"/>
                  </a:lnTo>
                  <a:lnTo>
                    <a:pt x="151" y="177"/>
                  </a:lnTo>
                  <a:lnTo>
                    <a:pt x="150" y="177"/>
                  </a:lnTo>
                  <a:lnTo>
                    <a:pt x="149" y="177"/>
                  </a:lnTo>
                  <a:lnTo>
                    <a:pt x="149" y="179"/>
                  </a:lnTo>
                  <a:lnTo>
                    <a:pt x="149" y="180"/>
                  </a:lnTo>
                  <a:lnTo>
                    <a:pt x="149" y="180"/>
                  </a:lnTo>
                  <a:lnTo>
                    <a:pt x="148" y="180"/>
                  </a:lnTo>
                  <a:lnTo>
                    <a:pt x="148" y="182"/>
                  </a:lnTo>
                  <a:lnTo>
                    <a:pt x="148" y="183"/>
                  </a:lnTo>
                  <a:lnTo>
                    <a:pt x="147" y="184"/>
                  </a:lnTo>
                  <a:lnTo>
                    <a:pt x="147" y="185"/>
                  </a:lnTo>
                  <a:lnTo>
                    <a:pt x="146" y="185"/>
                  </a:lnTo>
                  <a:lnTo>
                    <a:pt x="144" y="186"/>
                  </a:lnTo>
                  <a:lnTo>
                    <a:pt x="143" y="186"/>
                  </a:lnTo>
                  <a:lnTo>
                    <a:pt x="143" y="185"/>
                  </a:lnTo>
                  <a:lnTo>
                    <a:pt x="142" y="185"/>
                  </a:lnTo>
                  <a:lnTo>
                    <a:pt x="141" y="185"/>
                  </a:lnTo>
                  <a:lnTo>
                    <a:pt x="141" y="184"/>
                  </a:lnTo>
                  <a:lnTo>
                    <a:pt x="141" y="183"/>
                  </a:lnTo>
                  <a:lnTo>
                    <a:pt x="140" y="183"/>
                  </a:lnTo>
                  <a:lnTo>
                    <a:pt x="139" y="182"/>
                  </a:lnTo>
                  <a:lnTo>
                    <a:pt x="138" y="182"/>
                  </a:lnTo>
                  <a:lnTo>
                    <a:pt x="136" y="182"/>
                  </a:lnTo>
                  <a:lnTo>
                    <a:pt x="136" y="183"/>
                  </a:lnTo>
                  <a:lnTo>
                    <a:pt x="136" y="184"/>
                  </a:lnTo>
                  <a:lnTo>
                    <a:pt x="136" y="185"/>
                  </a:lnTo>
                  <a:lnTo>
                    <a:pt x="136" y="186"/>
                  </a:lnTo>
                  <a:lnTo>
                    <a:pt x="135" y="186"/>
                  </a:lnTo>
                  <a:lnTo>
                    <a:pt x="134" y="186"/>
                  </a:lnTo>
                  <a:lnTo>
                    <a:pt x="133" y="186"/>
                  </a:lnTo>
                  <a:lnTo>
                    <a:pt x="133" y="188"/>
                  </a:lnTo>
                  <a:lnTo>
                    <a:pt x="131" y="189"/>
                  </a:lnTo>
                  <a:lnTo>
                    <a:pt x="131" y="188"/>
                  </a:lnTo>
                  <a:lnTo>
                    <a:pt x="130" y="189"/>
                  </a:lnTo>
                  <a:lnTo>
                    <a:pt x="130" y="190"/>
                  </a:lnTo>
                  <a:lnTo>
                    <a:pt x="129" y="190"/>
                  </a:lnTo>
                  <a:lnTo>
                    <a:pt x="127" y="190"/>
                  </a:lnTo>
                  <a:lnTo>
                    <a:pt x="127" y="189"/>
                  </a:lnTo>
                  <a:lnTo>
                    <a:pt x="127" y="188"/>
                  </a:lnTo>
                  <a:lnTo>
                    <a:pt x="127" y="186"/>
                  </a:lnTo>
                  <a:lnTo>
                    <a:pt x="129" y="186"/>
                  </a:lnTo>
                  <a:lnTo>
                    <a:pt x="127" y="186"/>
                  </a:lnTo>
                  <a:lnTo>
                    <a:pt x="126" y="186"/>
                  </a:lnTo>
                  <a:lnTo>
                    <a:pt x="126" y="186"/>
                  </a:lnTo>
                  <a:lnTo>
                    <a:pt x="125" y="186"/>
                  </a:lnTo>
                  <a:lnTo>
                    <a:pt x="125" y="183"/>
                  </a:lnTo>
                  <a:lnTo>
                    <a:pt x="125" y="182"/>
                  </a:lnTo>
                  <a:lnTo>
                    <a:pt x="125" y="177"/>
                  </a:lnTo>
                  <a:lnTo>
                    <a:pt x="125" y="176"/>
                  </a:lnTo>
                  <a:lnTo>
                    <a:pt x="125" y="174"/>
                  </a:lnTo>
                  <a:lnTo>
                    <a:pt x="109" y="158"/>
                  </a:lnTo>
                  <a:lnTo>
                    <a:pt x="103" y="151"/>
                  </a:lnTo>
                  <a:lnTo>
                    <a:pt x="93" y="140"/>
                  </a:lnTo>
                  <a:lnTo>
                    <a:pt x="92" y="139"/>
                  </a:lnTo>
                  <a:lnTo>
                    <a:pt x="92" y="138"/>
                  </a:lnTo>
                  <a:lnTo>
                    <a:pt x="91" y="137"/>
                  </a:lnTo>
                  <a:lnTo>
                    <a:pt x="90" y="137"/>
                  </a:lnTo>
                  <a:lnTo>
                    <a:pt x="90" y="135"/>
                  </a:lnTo>
                  <a:lnTo>
                    <a:pt x="89" y="134"/>
                  </a:lnTo>
                  <a:lnTo>
                    <a:pt x="88" y="134"/>
                  </a:lnTo>
                  <a:lnTo>
                    <a:pt x="87" y="134"/>
                  </a:lnTo>
                  <a:lnTo>
                    <a:pt x="87" y="133"/>
                  </a:lnTo>
                  <a:lnTo>
                    <a:pt x="86" y="133"/>
                  </a:lnTo>
                  <a:lnTo>
                    <a:pt x="87" y="132"/>
                  </a:lnTo>
                  <a:lnTo>
                    <a:pt x="87" y="132"/>
                  </a:lnTo>
                  <a:lnTo>
                    <a:pt x="86" y="132"/>
                  </a:lnTo>
                  <a:lnTo>
                    <a:pt x="86" y="131"/>
                  </a:lnTo>
                  <a:lnTo>
                    <a:pt x="86" y="130"/>
                  </a:lnTo>
                  <a:lnTo>
                    <a:pt x="86" y="129"/>
                  </a:lnTo>
                  <a:lnTo>
                    <a:pt x="84" y="129"/>
                  </a:lnTo>
                  <a:lnTo>
                    <a:pt x="84" y="128"/>
                  </a:lnTo>
                  <a:lnTo>
                    <a:pt x="83" y="126"/>
                  </a:lnTo>
                  <a:lnTo>
                    <a:pt x="82" y="126"/>
                  </a:lnTo>
                  <a:lnTo>
                    <a:pt x="81" y="126"/>
                  </a:lnTo>
                  <a:lnTo>
                    <a:pt x="80" y="126"/>
                  </a:lnTo>
                  <a:lnTo>
                    <a:pt x="80" y="128"/>
                  </a:lnTo>
                  <a:lnTo>
                    <a:pt x="79" y="128"/>
                  </a:lnTo>
                  <a:lnTo>
                    <a:pt x="78" y="128"/>
                  </a:lnTo>
                  <a:lnTo>
                    <a:pt x="76" y="128"/>
                  </a:lnTo>
                  <a:lnTo>
                    <a:pt x="75" y="128"/>
                  </a:lnTo>
                  <a:lnTo>
                    <a:pt x="74" y="128"/>
                  </a:lnTo>
                  <a:lnTo>
                    <a:pt x="74" y="126"/>
                  </a:lnTo>
                  <a:lnTo>
                    <a:pt x="73" y="126"/>
                  </a:lnTo>
                  <a:lnTo>
                    <a:pt x="72" y="126"/>
                  </a:lnTo>
                  <a:lnTo>
                    <a:pt x="71" y="126"/>
                  </a:lnTo>
                  <a:lnTo>
                    <a:pt x="71" y="128"/>
                  </a:lnTo>
                  <a:lnTo>
                    <a:pt x="70" y="128"/>
                  </a:lnTo>
                  <a:lnTo>
                    <a:pt x="69" y="128"/>
                  </a:lnTo>
                  <a:lnTo>
                    <a:pt x="69" y="126"/>
                  </a:lnTo>
                  <a:lnTo>
                    <a:pt x="69" y="125"/>
                  </a:lnTo>
                  <a:lnTo>
                    <a:pt x="70" y="125"/>
                  </a:lnTo>
                  <a:lnTo>
                    <a:pt x="70" y="124"/>
                  </a:lnTo>
                  <a:lnTo>
                    <a:pt x="70" y="123"/>
                  </a:lnTo>
                  <a:lnTo>
                    <a:pt x="71" y="122"/>
                  </a:lnTo>
                  <a:lnTo>
                    <a:pt x="72" y="121"/>
                  </a:lnTo>
                  <a:lnTo>
                    <a:pt x="72" y="120"/>
                  </a:lnTo>
                  <a:lnTo>
                    <a:pt x="71" y="118"/>
                  </a:lnTo>
                  <a:lnTo>
                    <a:pt x="71" y="117"/>
                  </a:lnTo>
                  <a:lnTo>
                    <a:pt x="70" y="117"/>
                  </a:lnTo>
                  <a:lnTo>
                    <a:pt x="70" y="116"/>
                  </a:lnTo>
                  <a:lnTo>
                    <a:pt x="69" y="116"/>
                  </a:lnTo>
                  <a:lnTo>
                    <a:pt x="69" y="115"/>
                  </a:lnTo>
                  <a:lnTo>
                    <a:pt x="67" y="115"/>
                  </a:lnTo>
                  <a:lnTo>
                    <a:pt x="66" y="114"/>
                  </a:lnTo>
                  <a:lnTo>
                    <a:pt x="66" y="114"/>
                  </a:lnTo>
                  <a:lnTo>
                    <a:pt x="65" y="113"/>
                  </a:lnTo>
                  <a:lnTo>
                    <a:pt x="65" y="112"/>
                  </a:lnTo>
                  <a:lnTo>
                    <a:pt x="65" y="110"/>
                  </a:lnTo>
                  <a:lnTo>
                    <a:pt x="65" y="109"/>
                  </a:lnTo>
                  <a:lnTo>
                    <a:pt x="65" y="108"/>
                  </a:lnTo>
                  <a:lnTo>
                    <a:pt x="65" y="107"/>
                  </a:lnTo>
                  <a:lnTo>
                    <a:pt x="66" y="107"/>
                  </a:lnTo>
                  <a:lnTo>
                    <a:pt x="66" y="106"/>
                  </a:lnTo>
                  <a:lnTo>
                    <a:pt x="66" y="105"/>
                  </a:lnTo>
                  <a:lnTo>
                    <a:pt x="66" y="105"/>
                  </a:lnTo>
                  <a:lnTo>
                    <a:pt x="66" y="104"/>
                  </a:lnTo>
                  <a:lnTo>
                    <a:pt x="66" y="103"/>
                  </a:lnTo>
                  <a:lnTo>
                    <a:pt x="66" y="101"/>
                  </a:lnTo>
                  <a:lnTo>
                    <a:pt x="66" y="101"/>
                  </a:lnTo>
                  <a:lnTo>
                    <a:pt x="66" y="100"/>
                  </a:lnTo>
                  <a:lnTo>
                    <a:pt x="66" y="99"/>
                  </a:lnTo>
                  <a:lnTo>
                    <a:pt x="66" y="98"/>
                  </a:lnTo>
                  <a:lnTo>
                    <a:pt x="66" y="97"/>
                  </a:lnTo>
                  <a:lnTo>
                    <a:pt x="65" y="97"/>
                  </a:lnTo>
                  <a:lnTo>
                    <a:pt x="64" y="96"/>
                  </a:lnTo>
                  <a:lnTo>
                    <a:pt x="64" y="95"/>
                  </a:lnTo>
                  <a:lnTo>
                    <a:pt x="63" y="93"/>
                  </a:lnTo>
                  <a:lnTo>
                    <a:pt x="63" y="92"/>
                  </a:lnTo>
                  <a:lnTo>
                    <a:pt x="63" y="91"/>
                  </a:lnTo>
                  <a:lnTo>
                    <a:pt x="62" y="91"/>
                  </a:lnTo>
                  <a:lnTo>
                    <a:pt x="62" y="90"/>
                  </a:lnTo>
                  <a:lnTo>
                    <a:pt x="61" y="90"/>
                  </a:lnTo>
                  <a:lnTo>
                    <a:pt x="61" y="89"/>
                  </a:lnTo>
                  <a:lnTo>
                    <a:pt x="60" y="89"/>
                  </a:lnTo>
                  <a:lnTo>
                    <a:pt x="60" y="88"/>
                  </a:lnTo>
                  <a:lnTo>
                    <a:pt x="58" y="88"/>
                  </a:lnTo>
                  <a:lnTo>
                    <a:pt x="58" y="87"/>
                  </a:lnTo>
                  <a:lnTo>
                    <a:pt x="57" y="87"/>
                  </a:lnTo>
                  <a:lnTo>
                    <a:pt x="56" y="87"/>
                  </a:lnTo>
                  <a:lnTo>
                    <a:pt x="56" y="88"/>
                  </a:lnTo>
                  <a:lnTo>
                    <a:pt x="55" y="88"/>
                  </a:lnTo>
                  <a:lnTo>
                    <a:pt x="54" y="88"/>
                  </a:lnTo>
                  <a:lnTo>
                    <a:pt x="53" y="88"/>
                  </a:lnTo>
                  <a:lnTo>
                    <a:pt x="53" y="87"/>
                  </a:lnTo>
                  <a:lnTo>
                    <a:pt x="52" y="88"/>
                  </a:lnTo>
                  <a:lnTo>
                    <a:pt x="52" y="87"/>
                  </a:lnTo>
                  <a:lnTo>
                    <a:pt x="50" y="87"/>
                  </a:lnTo>
                  <a:lnTo>
                    <a:pt x="49" y="87"/>
                  </a:lnTo>
                  <a:lnTo>
                    <a:pt x="48" y="87"/>
                  </a:lnTo>
                  <a:lnTo>
                    <a:pt x="48" y="86"/>
                  </a:lnTo>
                  <a:lnTo>
                    <a:pt x="48" y="84"/>
                  </a:lnTo>
                  <a:lnTo>
                    <a:pt x="47" y="83"/>
                  </a:lnTo>
                  <a:lnTo>
                    <a:pt x="47" y="82"/>
                  </a:lnTo>
                  <a:lnTo>
                    <a:pt x="46" y="82"/>
                  </a:lnTo>
                  <a:lnTo>
                    <a:pt x="45" y="82"/>
                  </a:lnTo>
                  <a:lnTo>
                    <a:pt x="44" y="81"/>
                  </a:lnTo>
                  <a:lnTo>
                    <a:pt x="43" y="81"/>
                  </a:lnTo>
                  <a:lnTo>
                    <a:pt x="41" y="82"/>
                  </a:lnTo>
                  <a:lnTo>
                    <a:pt x="40" y="82"/>
                  </a:lnTo>
                  <a:lnTo>
                    <a:pt x="40" y="81"/>
                  </a:lnTo>
                  <a:lnTo>
                    <a:pt x="39" y="81"/>
                  </a:lnTo>
                  <a:lnTo>
                    <a:pt x="39" y="80"/>
                  </a:lnTo>
                  <a:lnTo>
                    <a:pt x="38" y="79"/>
                  </a:lnTo>
                  <a:lnTo>
                    <a:pt x="37" y="79"/>
                  </a:lnTo>
                  <a:lnTo>
                    <a:pt x="36" y="79"/>
                  </a:lnTo>
                  <a:lnTo>
                    <a:pt x="36" y="78"/>
                  </a:lnTo>
                  <a:lnTo>
                    <a:pt x="36" y="76"/>
                  </a:lnTo>
                  <a:lnTo>
                    <a:pt x="35" y="76"/>
                  </a:lnTo>
                  <a:lnTo>
                    <a:pt x="35" y="75"/>
                  </a:lnTo>
                  <a:lnTo>
                    <a:pt x="33" y="74"/>
                  </a:lnTo>
                  <a:lnTo>
                    <a:pt x="33" y="73"/>
                  </a:lnTo>
                  <a:lnTo>
                    <a:pt x="33" y="72"/>
                  </a:lnTo>
                  <a:lnTo>
                    <a:pt x="35" y="72"/>
                  </a:lnTo>
                  <a:lnTo>
                    <a:pt x="36" y="72"/>
                  </a:lnTo>
                  <a:lnTo>
                    <a:pt x="37" y="72"/>
                  </a:lnTo>
                  <a:lnTo>
                    <a:pt x="38" y="71"/>
                  </a:lnTo>
                  <a:lnTo>
                    <a:pt x="39" y="71"/>
                  </a:lnTo>
                  <a:lnTo>
                    <a:pt x="39" y="70"/>
                  </a:lnTo>
                  <a:lnTo>
                    <a:pt x="39" y="69"/>
                  </a:lnTo>
                  <a:lnTo>
                    <a:pt x="39" y="69"/>
                  </a:lnTo>
                  <a:lnTo>
                    <a:pt x="39" y="67"/>
                  </a:lnTo>
                  <a:lnTo>
                    <a:pt x="38" y="67"/>
                  </a:lnTo>
                  <a:lnTo>
                    <a:pt x="39" y="66"/>
                  </a:lnTo>
                  <a:lnTo>
                    <a:pt x="38" y="66"/>
                  </a:lnTo>
                  <a:lnTo>
                    <a:pt x="38" y="65"/>
                  </a:lnTo>
                  <a:lnTo>
                    <a:pt x="37" y="64"/>
                  </a:lnTo>
                  <a:lnTo>
                    <a:pt x="36" y="64"/>
                  </a:lnTo>
                  <a:lnTo>
                    <a:pt x="36" y="63"/>
                  </a:lnTo>
                  <a:lnTo>
                    <a:pt x="35" y="63"/>
                  </a:lnTo>
                  <a:lnTo>
                    <a:pt x="35" y="62"/>
                  </a:lnTo>
                  <a:lnTo>
                    <a:pt x="35" y="61"/>
                  </a:lnTo>
                  <a:lnTo>
                    <a:pt x="35" y="59"/>
                  </a:lnTo>
                  <a:lnTo>
                    <a:pt x="33" y="58"/>
                  </a:lnTo>
                  <a:lnTo>
                    <a:pt x="32" y="58"/>
                  </a:lnTo>
                  <a:lnTo>
                    <a:pt x="31" y="59"/>
                  </a:lnTo>
                  <a:lnTo>
                    <a:pt x="30" y="59"/>
                  </a:lnTo>
                  <a:lnTo>
                    <a:pt x="29" y="59"/>
                  </a:lnTo>
                  <a:lnTo>
                    <a:pt x="29" y="61"/>
                  </a:lnTo>
                  <a:lnTo>
                    <a:pt x="28" y="59"/>
                  </a:lnTo>
                  <a:lnTo>
                    <a:pt x="27" y="58"/>
                  </a:lnTo>
                  <a:lnTo>
                    <a:pt x="26" y="57"/>
                  </a:lnTo>
                  <a:lnTo>
                    <a:pt x="22" y="54"/>
                  </a:lnTo>
                  <a:lnTo>
                    <a:pt x="19" y="52"/>
                  </a:lnTo>
                  <a:lnTo>
                    <a:pt x="18" y="49"/>
                  </a:lnTo>
                  <a:lnTo>
                    <a:pt x="16" y="49"/>
                  </a:lnTo>
                  <a:lnTo>
                    <a:pt x="16" y="48"/>
                  </a:lnTo>
                  <a:lnTo>
                    <a:pt x="13" y="45"/>
                  </a:lnTo>
                  <a:lnTo>
                    <a:pt x="12" y="44"/>
                  </a:lnTo>
                  <a:lnTo>
                    <a:pt x="11" y="41"/>
                  </a:lnTo>
                  <a:lnTo>
                    <a:pt x="10" y="40"/>
                  </a:lnTo>
                  <a:lnTo>
                    <a:pt x="9" y="39"/>
                  </a:lnTo>
                  <a:lnTo>
                    <a:pt x="7" y="39"/>
                  </a:lnTo>
                  <a:lnTo>
                    <a:pt x="6" y="39"/>
                  </a:lnTo>
                  <a:lnTo>
                    <a:pt x="6" y="38"/>
                  </a:lnTo>
                  <a:lnTo>
                    <a:pt x="5" y="38"/>
                  </a:lnTo>
                  <a:lnTo>
                    <a:pt x="4" y="37"/>
                  </a:lnTo>
                  <a:lnTo>
                    <a:pt x="3" y="35"/>
                  </a:lnTo>
                  <a:lnTo>
                    <a:pt x="1" y="32"/>
                  </a:lnTo>
                  <a:lnTo>
                    <a:pt x="0" y="30"/>
                  </a:lnTo>
                  <a:lnTo>
                    <a:pt x="1" y="30"/>
                  </a:lnTo>
                  <a:lnTo>
                    <a:pt x="1" y="29"/>
                  </a:lnTo>
                  <a:lnTo>
                    <a:pt x="1" y="28"/>
                  </a:lnTo>
                  <a:lnTo>
                    <a:pt x="0" y="28"/>
                  </a:lnTo>
                  <a:lnTo>
                    <a:pt x="0" y="27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1" y="24"/>
                  </a:lnTo>
                  <a:lnTo>
                    <a:pt x="1" y="24"/>
                  </a:lnTo>
                  <a:lnTo>
                    <a:pt x="2" y="23"/>
                  </a:lnTo>
                  <a:lnTo>
                    <a:pt x="3" y="21"/>
                  </a:lnTo>
                  <a:lnTo>
                    <a:pt x="4" y="22"/>
                  </a:lnTo>
                  <a:lnTo>
                    <a:pt x="5" y="22"/>
                  </a:lnTo>
                  <a:lnTo>
                    <a:pt x="6" y="23"/>
                  </a:lnTo>
                  <a:lnTo>
                    <a:pt x="7" y="24"/>
                  </a:lnTo>
                  <a:lnTo>
                    <a:pt x="9" y="24"/>
                  </a:lnTo>
                  <a:lnTo>
                    <a:pt x="10" y="24"/>
                  </a:lnTo>
                  <a:lnTo>
                    <a:pt x="11" y="24"/>
                  </a:lnTo>
                  <a:lnTo>
                    <a:pt x="12" y="24"/>
                  </a:lnTo>
                  <a:lnTo>
                    <a:pt x="12" y="24"/>
                  </a:lnTo>
                  <a:lnTo>
                    <a:pt x="13" y="24"/>
                  </a:lnTo>
                  <a:lnTo>
                    <a:pt x="14" y="24"/>
                  </a:lnTo>
                  <a:lnTo>
                    <a:pt x="16" y="24"/>
                  </a:lnTo>
                  <a:lnTo>
                    <a:pt x="16" y="22"/>
                  </a:lnTo>
                  <a:lnTo>
                    <a:pt x="18" y="21"/>
                  </a:lnTo>
                  <a:lnTo>
                    <a:pt x="18" y="20"/>
                  </a:lnTo>
                  <a:lnTo>
                    <a:pt x="19" y="20"/>
                  </a:lnTo>
                  <a:lnTo>
                    <a:pt x="20" y="20"/>
                  </a:lnTo>
                  <a:lnTo>
                    <a:pt x="20" y="19"/>
                  </a:lnTo>
                  <a:lnTo>
                    <a:pt x="21" y="19"/>
                  </a:lnTo>
                  <a:lnTo>
                    <a:pt x="21" y="18"/>
                  </a:lnTo>
                  <a:lnTo>
                    <a:pt x="22" y="16"/>
                  </a:lnTo>
                  <a:lnTo>
                    <a:pt x="23" y="15"/>
                  </a:lnTo>
                  <a:lnTo>
                    <a:pt x="24" y="14"/>
                  </a:lnTo>
                  <a:lnTo>
                    <a:pt x="24" y="13"/>
                  </a:lnTo>
                  <a:lnTo>
                    <a:pt x="26" y="13"/>
                  </a:lnTo>
                  <a:lnTo>
                    <a:pt x="27" y="13"/>
                  </a:lnTo>
                  <a:lnTo>
                    <a:pt x="27" y="12"/>
                  </a:lnTo>
                  <a:lnTo>
                    <a:pt x="27" y="11"/>
                  </a:lnTo>
                  <a:lnTo>
                    <a:pt x="27" y="10"/>
                  </a:lnTo>
                  <a:lnTo>
                    <a:pt x="28" y="10"/>
                  </a:lnTo>
                  <a:lnTo>
                    <a:pt x="28" y="8"/>
                  </a:lnTo>
                  <a:lnTo>
                    <a:pt x="27" y="8"/>
                  </a:lnTo>
                  <a:lnTo>
                    <a:pt x="28" y="8"/>
                  </a:lnTo>
                  <a:lnTo>
                    <a:pt x="28" y="7"/>
                  </a:lnTo>
                  <a:lnTo>
                    <a:pt x="29" y="7"/>
                  </a:lnTo>
                  <a:lnTo>
                    <a:pt x="29" y="6"/>
                  </a:lnTo>
                  <a:lnTo>
                    <a:pt x="29" y="5"/>
                  </a:lnTo>
                  <a:lnTo>
                    <a:pt x="30" y="4"/>
                  </a:lnTo>
                  <a:lnTo>
                    <a:pt x="32" y="2"/>
                  </a:lnTo>
                  <a:lnTo>
                    <a:pt x="36" y="3"/>
                  </a:lnTo>
                  <a:lnTo>
                    <a:pt x="37" y="3"/>
                  </a:lnTo>
                  <a:lnTo>
                    <a:pt x="38" y="3"/>
                  </a:lnTo>
                  <a:lnTo>
                    <a:pt x="37" y="2"/>
                  </a:lnTo>
                  <a:lnTo>
                    <a:pt x="38" y="0"/>
                  </a:lnTo>
                  <a:lnTo>
                    <a:pt x="39" y="0"/>
                  </a:lnTo>
                  <a:lnTo>
                    <a:pt x="39" y="0"/>
                  </a:lnTo>
                  <a:lnTo>
                    <a:pt x="40" y="2"/>
                  </a:lnTo>
                  <a:lnTo>
                    <a:pt x="41" y="3"/>
                  </a:lnTo>
                  <a:lnTo>
                    <a:pt x="43" y="3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2" name="Freeform 113">
              <a:extLst>
                <a:ext uri="{FF2B5EF4-FFF2-40B4-BE49-F238E27FC236}">
                  <a16:creationId xmlns:a16="http://schemas.microsoft.com/office/drawing/2014/main" id="{B9FCFCEC-B331-6773-26C6-726F81D2334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09900" y="3619500"/>
              <a:ext cx="617538" cy="365125"/>
            </a:xfrm>
            <a:custGeom>
              <a:avLst/>
              <a:gdLst>
                <a:gd name="T0" fmla="*/ 84 w 389"/>
                <a:gd name="T1" fmla="*/ 0 h 230"/>
                <a:gd name="T2" fmla="*/ 106 w 389"/>
                <a:gd name="T3" fmla="*/ 1 h 230"/>
                <a:gd name="T4" fmla="*/ 122 w 389"/>
                <a:gd name="T5" fmla="*/ 1 h 230"/>
                <a:gd name="T6" fmla="*/ 142 w 389"/>
                <a:gd name="T7" fmla="*/ 1 h 230"/>
                <a:gd name="T8" fmla="*/ 163 w 389"/>
                <a:gd name="T9" fmla="*/ 1 h 230"/>
                <a:gd name="T10" fmla="*/ 240 w 389"/>
                <a:gd name="T11" fmla="*/ 45 h 230"/>
                <a:gd name="T12" fmla="*/ 279 w 389"/>
                <a:gd name="T13" fmla="*/ 92 h 230"/>
                <a:gd name="T14" fmla="*/ 387 w 389"/>
                <a:gd name="T15" fmla="*/ 179 h 230"/>
                <a:gd name="T16" fmla="*/ 371 w 389"/>
                <a:gd name="T17" fmla="*/ 226 h 230"/>
                <a:gd name="T18" fmla="*/ 360 w 389"/>
                <a:gd name="T19" fmla="*/ 216 h 230"/>
                <a:gd name="T20" fmla="*/ 351 w 389"/>
                <a:gd name="T21" fmla="*/ 211 h 230"/>
                <a:gd name="T22" fmla="*/ 337 w 389"/>
                <a:gd name="T23" fmla="*/ 210 h 230"/>
                <a:gd name="T24" fmla="*/ 325 w 389"/>
                <a:gd name="T25" fmla="*/ 206 h 230"/>
                <a:gd name="T26" fmla="*/ 312 w 389"/>
                <a:gd name="T27" fmla="*/ 199 h 230"/>
                <a:gd name="T28" fmla="*/ 303 w 389"/>
                <a:gd name="T29" fmla="*/ 193 h 230"/>
                <a:gd name="T30" fmla="*/ 295 w 389"/>
                <a:gd name="T31" fmla="*/ 188 h 230"/>
                <a:gd name="T32" fmla="*/ 286 w 389"/>
                <a:gd name="T33" fmla="*/ 189 h 230"/>
                <a:gd name="T34" fmla="*/ 277 w 389"/>
                <a:gd name="T35" fmla="*/ 183 h 230"/>
                <a:gd name="T36" fmla="*/ 267 w 389"/>
                <a:gd name="T37" fmla="*/ 178 h 230"/>
                <a:gd name="T38" fmla="*/ 259 w 389"/>
                <a:gd name="T39" fmla="*/ 175 h 230"/>
                <a:gd name="T40" fmla="*/ 250 w 389"/>
                <a:gd name="T41" fmla="*/ 178 h 230"/>
                <a:gd name="T42" fmla="*/ 245 w 389"/>
                <a:gd name="T43" fmla="*/ 184 h 230"/>
                <a:gd name="T44" fmla="*/ 241 w 389"/>
                <a:gd name="T45" fmla="*/ 194 h 230"/>
                <a:gd name="T46" fmla="*/ 230 w 389"/>
                <a:gd name="T47" fmla="*/ 197 h 230"/>
                <a:gd name="T48" fmla="*/ 222 w 389"/>
                <a:gd name="T49" fmla="*/ 201 h 230"/>
                <a:gd name="T50" fmla="*/ 213 w 389"/>
                <a:gd name="T51" fmla="*/ 199 h 230"/>
                <a:gd name="T52" fmla="*/ 215 w 389"/>
                <a:gd name="T53" fmla="*/ 208 h 230"/>
                <a:gd name="T54" fmla="*/ 219 w 389"/>
                <a:gd name="T55" fmla="*/ 218 h 230"/>
                <a:gd name="T56" fmla="*/ 213 w 389"/>
                <a:gd name="T57" fmla="*/ 222 h 230"/>
                <a:gd name="T58" fmla="*/ 202 w 389"/>
                <a:gd name="T59" fmla="*/ 214 h 230"/>
                <a:gd name="T60" fmla="*/ 190 w 389"/>
                <a:gd name="T61" fmla="*/ 204 h 230"/>
                <a:gd name="T62" fmla="*/ 170 w 389"/>
                <a:gd name="T63" fmla="*/ 208 h 230"/>
                <a:gd name="T64" fmla="*/ 156 w 389"/>
                <a:gd name="T65" fmla="*/ 212 h 230"/>
                <a:gd name="T66" fmla="*/ 145 w 389"/>
                <a:gd name="T67" fmla="*/ 209 h 230"/>
                <a:gd name="T68" fmla="*/ 148 w 389"/>
                <a:gd name="T69" fmla="*/ 192 h 230"/>
                <a:gd name="T70" fmla="*/ 148 w 389"/>
                <a:gd name="T71" fmla="*/ 176 h 230"/>
                <a:gd name="T72" fmla="*/ 141 w 389"/>
                <a:gd name="T73" fmla="*/ 165 h 230"/>
                <a:gd name="T74" fmla="*/ 129 w 389"/>
                <a:gd name="T75" fmla="*/ 159 h 230"/>
                <a:gd name="T76" fmla="*/ 120 w 389"/>
                <a:gd name="T77" fmla="*/ 162 h 230"/>
                <a:gd name="T78" fmla="*/ 108 w 389"/>
                <a:gd name="T79" fmla="*/ 153 h 230"/>
                <a:gd name="T80" fmla="*/ 98 w 389"/>
                <a:gd name="T81" fmla="*/ 146 h 230"/>
                <a:gd name="T82" fmla="*/ 94 w 389"/>
                <a:gd name="T83" fmla="*/ 136 h 230"/>
                <a:gd name="T84" fmla="*/ 98 w 389"/>
                <a:gd name="T85" fmla="*/ 123 h 230"/>
                <a:gd name="T86" fmla="*/ 102 w 389"/>
                <a:gd name="T87" fmla="*/ 111 h 230"/>
                <a:gd name="T88" fmla="*/ 102 w 389"/>
                <a:gd name="T89" fmla="*/ 121 h 230"/>
                <a:gd name="T90" fmla="*/ 104 w 389"/>
                <a:gd name="T91" fmla="*/ 116 h 230"/>
                <a:gd name="T92" fmla="*/ 99 w 389"/>
                <a:gd name="T93" fmla="*/ 104 h 230"/>
                <a:gd name="T94" fmla="*/ 94 w 389"/>
                <a:gd name="T95" fmla="*/ 92 h 230"/>
                <a:gd name="T96" fmla="*/ 82 w 389"/>
                <a:gd name="T97" fmla="*/ 89 h 230"/>
                <a:gd name="T98" fmla="*/ 70 w 389"/>
                <a:gd name="T99" fmla="*/ 84 h 230"/>
                <a:gd name="T100" fmla="*/ 62 w 389"/>
                <a:gd name="T101" fmla="*/ 76 h 230"/>
                <a:gd name="T102" fmla="*/ 54 w 389"/>
                <a:gd name="T103" fmla="*/ 67 h 230"/>
                <a:gd name="T104" fmla="*/ 46 w 389"/>
                <a:gd name="T105" fmla="*/ 53 h 230"/>
                <a:gd name="T106" fmla="*/ 37 w 389"/>
                <a:gd name="T107" fmla="*/ 41 h 230"/>
                <a:gd name="T108" fmla="*/ 28 w 389"/>
                <a:gd name="T109" fmla="*/ 40 h 230"/>
                <a:gd name="T110" fmla="*/ 16 w 389"/>
                <a:gd name="T111" fmla="*/ 34 h 230"/>
                <a:gd name="T112" fmla="*/ 9 w 389"/>
                <a:gd name="T113" fmla="*/ 24 h 230"/>
                <a:gd name="T114" fmla="*/ 5 w 389"/>
                <a:gd name="T115" fmla="*/ 11 h 230"/>
                <a:gd name="T116" fmla="*/ 0 w 389"/>
                <a:gd name="T117" fmla="*/ 0 h 2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389" h="230">
                  <a:moveTo>
                    <a:pt x="21" y="0"/>
                  </a:moveTo>
                  <a:lnTo>
                    <a:pt x="27" y="0"/>
                  </a:lnTo>
                  <a:lnTo>
                    <a:pt x="31" y="0"/>
                  </a:lnTo>
                  <a:lnTo>
                    <a:pt x="50" y="0"/>
                  </a:lnTo>
                  <a:lnTo>
                    <a:pt x="69" y="0"/>
                  </a:lnTo>
                  <a:lnTo>
                    <a:pt x="70" y="0"/>
                  </a:lnTo>
                  <a:lnTo>
                    <a:pt x="71" y="0"/>
                  </a:lnTo>
                  <a:lnTo>
                    <a:pt x="73" y="0"/>
                  </a:lnTo>
                  <a:lnTo>
                    <a:pt x="76" y="0"/>
                  </a:lnTo>
                  <a:lnTo>
                    <a:pt x="77" y="0"/>
                  </a:lnTo>
                  <a:lnTo>
                    <a:pt x="79" y="0"/>
                  </a:lnTo>
                  <a:lnTo>
                    <a:pt x="80" y="0"/>
                  </a:lnTo>
                  <a:lnTo>
                    <a:pt x="84" y="0"/>
                  </a:lnTo>
                  <a:lnTo>
                    <a:pt x="87" y="0"/>
                  </a:lnTo>
                  <a:lnTo>
                    <a:pt x="87" y="0"/>
                  </a:lnTo>
                  <a:lnTo>
                    <a:pt x="89" y="1"/>
                  </a:lnTo>
                  <a:lnTo>
                    <a:pt x="90" y="1"/>
                  </a:lnTo>
                  <a:lnTo>
                    <a:pt x="91" y="1"/>
                  </a:lnTo>
                  <a:lnTo>
                    <a:pt x="95" y="1"/>
                  </a:lnTo>
                  <a:lnTo>
                    <a:pt x="97" y="1"/>
                  </a:lnTo>
                  <a:lnTo>
                    <a:pt x="101" y="1"/>
                  </a:lnTo>
                  <a:lnTo>
                    <a:pt x="102" y="1"/>
                  </a:lnTo>
                  <a:lnTo>
                    <a:pt x="103" y="1"/>
                  </a:lnTo>
                  <a:lnTo>
                    <a:pt x="104" y="1"/>
                  </a:lnTo>
                  <a:lnTo>
                    <a:pt x="105" y="1"/>
                  </a:lnTo>
                  <a:lnTo>
                    <a:pt x="106" y="1"/>
                  </a:lnTo>
                  <a:lnTo>
                    <a:pt x="107" y="1"/>
                  </a:lnTo>
                  <a:lnTo>
                    <a:pt x="108" y="1"/>
                  </a:lnTo>
                  <a:lnTo>
                    <a:pt x="110" y="1"/>
                  </a:lnTo>
                  <a:lnTo>
                    <a:pt x="111" y="1"/>
                  </a:lnTo>
                  <a:lnTo>
                    <a:pt x="113" y="1"/>
                  </a:lnTo>
                  <a:lnTo>
                    <a:pt x="114" y="1"/>
                  </a:lnTo>
                  <a:lnTo>
                    <a:pt x="114" y="1"/>
                  </a:lnTo>
                  <a:lnTo>
                    <a:pt x="116" y="1"/>
                  </a:lnTo>
                  <a:lnTo>
                    <a:pt x="118" y="1"/>
                  </a:lnTo>
                  <a:lnTo>
                    <a:pt x="119" y="1"/>
                  </a:lnTo>
                  <a:lnTo>
                    <a:pt x="120" y="1"/>
                  </a:lnTo>
                  <a:lnTo>
                    <a:pt x="121" y="1"/>
                  </a:lnTo>
                  <a:lnTo>
                    <a:pt x="122" y="1"/>
                  </a:lnTo>
                  <a:lnTo>
                    <a:pt x="123" y="1"/>
                  </a:lnTo>
                  <a:lnTo>
                    <a:pt x="124" y="1"/>
                  </a:lnTo>
                  <a:lnTo>
                    <a:pt x="125" y="1"/>
                  </a:lnTo>
                  <a:lnTo>
                    <a:pt x="127" y="1"/>
                  </a:lnTo>
                  <a:lnTo>
                    <a:pt x="128" y="1"/>
                  </a:lnTo>
                  <a:lnTo>
                    <a:pt x="129" y="1"/>
                  </a:lnTo>
                  <a:lnTo>
                    <a:pt x="130" y="1"/>
                  </a:lnTo>
                  <a:lnTo>
                    <a:pt x="132" y="1"/>
                  </a:lnTo>
                  <a:lnTo>
                    <a:pt x="134" y="1"/>
                  </a:lnTo>
                  <a:lnTo>
                    <a:pt x="136" y="1"/>
                  </a:lnTo>
                  <a:lnTo>
                    <a:pt x="137" y="1"/>
                  </a:lnTo>
                  <a:lnTo>
                    <a:pt x="138" y="1"/>
                  </a:lnTo>
                  <a:lnTo>
                    <a:pt x="142" y="1"/>
                  </a:lnTo>
                  <a:lnTo>
                    <a:pt x="144" y="1"/>
                  </a:lnTo>
                  <a:lnTo>
                    <a:pt x="145" y="1"/>
                  </a:lnTo>
                  <a:lnTo>
                    <a:pt x="146" y="1"/>
                  </a:lnTo>
                  <a:lnTo>
                    <a:pt x="147" y="1"/>
                  </a:lnTo>
                  <a:lnTo>
                    <a:pt x="149" y="1"/>
                  </a:lnTo>
                  <a:lnTo>
                    <a:pt x="151" y="1"/>
                  </a:lnTo>
                  <a:lnTo>
                    <a:pt x="153" y="1"/>
                  </a:lnTo>
                  <a:lnTo>
                    <a:pt x="155" y="1"/>
                  </a:lnTo>
                  <a:lnTo>
                    <a:pt x="156" y="1"/>
                  </a:lnTo>
                  <a:lnTo>
                    <a:pt x="157" y="1"/>
                  </a:lnTo>
                  <a:lnTo>
                    <a:pt x="158" y="1"/>
                  </a:lnTo>
                  <a:lnTo>
                    <a:pt x="159" y="1"/>
                  </a:lnTo>
                  <a:lnTo>
                    <a:pt x="163" y="1"/>
                  </a:lnTo>
                  <a:lnTo>
                    <a:pt x="166" y="1"/>
                  </a:lnTo>
                  <a:lnTo>
                    <a:pt x="167" y="1"/>
                  </a:lnTo>
                  <a:lnTo>
                    <a:pt x="170" y="1"/>
                  </a:lnTo>
                  <a:lnTo>
                    <a:pt x="172" y="1"/>
                  </a:lnTo>
                  <a:lnTo>
                    <a:pt x="175" y="1"/>
                  </a:lnTo>
                  <a:lnTo>
                    <a:pt x="211" y="1"/>
                  </a:lnTo>
                  <a:lnTo>
                    <a:pt x="235" y="1"/>
                  </a:lnTo>
                  <a:lnTo>
                    <a:pt x="236" y="1"/>
                  </a:lnTo>
                  <a:lnTo>
                    <a:pt x="240" y="1"/>
                  </a:lnTo>
                  <a:lnTo>
                    <a:pt x="240" y="5"/>
                  </a:lnTo>
                  <a:lnTo>
                    <a:pt x="240" y="17"/>
                  </a:lnTo>
                  <a:lnTo>
                    <a:pt x="240" y="18"/>
                  </a:lnTo>
                  <a:lnTo>
                    <a:pt x="240" y="45"/>
                  </a:lnTo>
                  <a:lnTo>
                    <a:pt x="261" y="47"/>
                  </a:lnTo>
                  <a:lnTo>
                    <a:pt x="261" y="68"/>
                  </a:lnTo>
                  <a:lnTo>
                    <a:pt x="266" y="68"/>
                  </a:lnTo>
                  <a:lnTo>
                    <a:pt x="266" y="72"/>
                  </a:lnTo>
                  <a:lnTo>
                    <a:pt x="269" y="73"/>
                  </a:lnTo>
                  <a:lnTo>
                    <a:pt x="269" y="76"/>
                  </a:lnTo>
                  <a:lnTo>
                    <a:pt x="273" y="76"/>
                  </a:lnTo>
                  <a:lnTo>
                    <a:pt x="273" y="79"/>
                  </a:lnTo>
                  <a:lnTo>
                    <a:pt x="277" y="79"/>
                  </a:lnTo>
                  <a:lnTo>
                    <a:pt x="277" y="84"/>
                  </a:lnTo>
                  <a:lnTo>
                    <a:pt x="279" y="84"/>
                  </a:lnTo>
                  <a:lnTo>
                    <a:pt x="279" y="91"/>
                  </a:lnTo>
                  <a:lnTo>
                    <a:pt x="279" y="92"/>
                  </a:lnTo>
                  <a:lnTo>
                    <a:pt x="299" y="92"/>
                  </a:lnTo>
                  <a:lnTo>
                    <a:pt x="304" y="92"/>
                  </a:lnTo>
                  <a:lnTo>
                    <a:pt x="304" y="115"/>
                  </a:lnTo>
                  <a:lnTo>
                    <a:pt x="315" y="115"/>
                  </a:lnTo>
                  <a:lnTo>
                    <a:pt x="318" y="115"/>
                  </a:lnTo>
                  <a:lnTo>
                    <a:pt x="319" y="115"/>
                  </a:lnTo>
                  <a:lnTo>
                    <a:pt x="319" y="116"/>
                  </a:lnTo>
                  <a:lnTo>
                    <a:pt x="319" y="136"/>
                  </a:lnTo>
                  <a:lnTo>
                    <a:pt x="350" y="137"/>
                  </a:lnTo>
                  <a:lnTo>
                    <a:pt x="350" y="159"/>
                  </a:lnTo>
                  <a:lnTo>
                    <a:pt x="373" y="158"/>
                  </a:lnTo>
                  <a:lnTo>
                    <a:pt x="371" y="180"/>
                  </a:lnTo>
                  <a:lnTo>
                    <a:pt x="387" y="179"/>
                  </a:lnTo>
                  <a:lnTo>
                    <a:pt x="387" y="184"/>
                  </a:lnTo>
                  <a:lnTo>
                    <a:pt x="389" y="184"/>
                  </a:lnTo>
                  <a:lnTo>
                    <a:pt x="389" y="219"/>
                  </a:lnTo>
                  <a:lnTo>
                    <a:pt x="389" y="229"/>
                  </a:lnTo>
                  <a:lnTo>
                    <a:pt x="387" y="229"/>
                  </a:lnTo>
                  <a:lnTo>
                    <a:pt x="387" y="230"/>
                  </a:lnTo>
                  <a:lnTo>
                    <a:pt x="384" y="230"/>
                  </a:lnTo>
                  <a:lnTo>
                    <a:pt x="377" y="229"/>
                  </a:lnTo>
                  <a:lnTo>
                    <a:pt x="376" y="228"/>
                  </a:lnTo>
                  <a:lnTo>
                    <a:pt x="375" y="228"/>
                  </a:lnTo>
                  <a:lnTo>
                    <a:pt x="373" y="227"/>
                  </a:lnTo>
                  <a:lnTo>
                    <a:pt x="372" y="227"/>
                  </a:lnTo>
                  <a:lnTo>
                    <a:pt x="371" y="226"/>
                  </a:lnTo>
                  <a:lnTo>
                    <a:pt x="370" y="225"/>
                  </a:lnTo>
                  <a:lnTo>
                    <a:pt x="369" y="225"/>
                  </a:lnTo>
                  <a:lnTo>
                    <a:pt x="369" y="223"/>
                  </a:lnTo>
                  <a:lnTo>
                    <a:pt x="368" y="223"/>
                  </a:lnTo>
                  <a:lnTo>
                    <a:pt x="367" y="222"/>
                  </a:lnTo>
                  <a:lnTo>
                    <a:pt x="365" y="222"/>
                  </a:lnTo>
                  <a:lnTo>
                    <a:pt x="365" y="221"/>
                  </a:lnTo>
                  <a:lnTo>
                    <a:pt x="364" y="220"/>
                  </a:lnTo>
                  <a:lnTo>
                    <a:pt x="363" y="219"/>
                  </a:lnTo>
                  <a:lnTo>
                    <a:pt x="362" y="218"/>
                  </a:lnTo>
                  <a:lnTo>
                    <a:pt x="361" y="217"/>
                  </a:lnTo>
                  <a:lnTo>
                    <a:pt x="360" y="217"/>
                  </a:lnTo>
                  <a:lnTo>
                    <a:pt x="360" y="216"/>
                  </a:lnTo>
                  <a:lnTo>
                    <a:pt x="359" y="216"/>
                  </a:lnTo>
                  <a:lnTo>
                    <a:pt x="359" y="217"/>
                  </a:lnTo>
                  <a:lnTo>
                    <a:pt x="359" y="217"/>
                  </a:lnTo>
                  <a:lnTo>
                    <a:pt x="358" y="216"/>
                  </a:lnTo>
                  <a:lnTo>
                    <a:pt x="356" y="216"/>
                  </a:lnTo>
                  <a:lnTo>
                    <a:pt x="355" y="216"/>
                  </a:lnTo>
                  <a:lnTo>
                    <a:pt x="354" y="216"/>
                  </a:lnTo>
                  <a:lnTo>
                    <a:pt x="354" y="214"/>
                  </a:lnTo>
                  <a:lnTo>
                    <a:pt x="353" y="214"/>
                  </a:lnTo>
                  <a:lnTo>
                    <a:pt x="353" y="213"/>
                  </a:lnTo>
                  <a:lnTo>
                    <a:pt x="352" y="212"/>
                  </a:lnTo>
                  <a:lnTo>
                    <a:pt x="351" y="212"/>
                  </a:lnTo>
                  <a:lnTo>
                    <a:pt x="351" y="211"/>
                  </a:lnTo>
                  <a:lnTo>
                    <a:pt x="350" y="211"/>
                  </a:lnTo>
                  <a:lnTo>
                    <a:pt x="348" y="210"/>
                  </a:lnTo>
                  <a:lnTo>
                    <a:pt x="347" y="210"/>
                  </a:lnTo>
                  <a:lnTo>
                    <a:pt x="346" y="210"/>
                  </a:lnTo>
                  <a:lnTo>
                    <a:pt x="345" y="210"/>
                  </a:lnTo>
                  <a:lnTo>
                    <a:pt x="344" y="210"/>
                  </a:lnTo>
                  <a:lnTo>
                    <a:pt x="343" y="210"/>
                  </a:lnTo>
                  <a:lnTo>
                    <a:pt x="343" y="209"/>
                  </a:lnTo>
                  <a:lnTo>
                    <a:pt x="342" y="209"/>
                  </a:lnTo>
                  <a:lnTo>
                    <a:pt x="341" y="210"/>
                  </a:lnTo>
                  <a:lnTo>
                    <a:pt x="339" y="210"/>
                  </a:lnTo>
                  <a:lnTo>
                    <a:pt x="338" y="210"/>
                  </a:lnTo>
                  <a:lnTo>
                    <a:pt x="337" y="210"/>
                  </a:lnTo>
                  <a:lnTo>
                    <a:pt x="336" y="209"/>
                  </a:lnTo>
                  <a:lnTo>
                    <a:pt x="336" y="210"/>
                  </a:lnTo>
                  <a:lnTo>
                    <a:pt x="335" y="210"/>
                  </a:lnTo>
                  <a:lnTo>
                    <a:pt x="334" y="210"/>
                  </a:lnTo>
                  <a:lnTo>
                    <a:pt x="333" y="210"/>
                  </a:lnTo>
                  <a:lnTo>
                    <a:pt x="331" y="209"/>
                  </a:lnTo>
                  <a:lnTo>
                    <a:pt x="331" y="208"/>
                  </a:lnTo>
                  <a:lnTo>
                    <a:pt x="330" y="208"/>
                  </a:lnTo>
                  <a:lnTo>
                    <a:pt x="329" y="206"/>
                  </a:lnTo>
                  <a:lnTo>
                    <a:pt x="328" y="206"/>
                  </a:lnTo>
                  <a:lnTo>
                    <a:pt x="327" y="205"/>
                  </a:lnTo>
                  <a:lnTo>
                    <a:pt x="326" y="205"/>
                  </a:lnTo>
                  <a:lnTo>
                    <a:pt x="325" y="206"/>
                  </a:lnTo>
                  <a:lnTo>
                    <a:pt x="324" y="205"/>
                  </a:lnTo>
                  <a:lnTo>
                    <a:pt x="322" y="205"/>
                  </a:lnTo>
                  <a:lnTo>
                    <a:pt x="322" y="204"/>
                  </a:lnTo>
                  <a:lnTo>
                    <a:pt x="321" y="203"/>
                  </a:lnTo>
                  <a:lnTo>
                    <a:pt x="320" y="203"/>
                  </a:lnTo>
                  <a:lnTo>
                    <a:pt x="319" y="203"/>
                  </a:lnTo>
                  <a:lnTo>
                    <a:pt x="318" y="203"/>
                  </a:lnTo>
                  <a:lnTo>
                    <a:pt x="317" y="203"/>
                  </a:lnTo>
                  <a:lnTo>
                    <a:pt x="316" y="202"/>
                  </a:lnTo>
                  <a:lnTo>
                    <a:pt x="313" y="201"/>
                  </a:lnTo>
                  <a:lnTo>
                    <a:pt x="313" y="200"/>
                  </a:lnTo>
                  <a:lnTo>
                    <a:pt x="312" y="200"/>
                  </a:lnTo>
                  <a:lnTo>
                    <a:pt x="312" y="199"/>
                  </a:lnTo>
                  <a:lnTo>
                    <a:pt x="312" y="197"/>
                  </a:lnTo>
                  <a:lnTo>
                    <a:pt x="311" y="197"/>
                  </a:lnTo>
                  <a:lnTo>
                    <a:pt x="311" y="196"/>
                  </a:lnTo>
                  <a:lnTo>
                    <a:pt x="310" y="195"/>
                  </a:lnTo>
                  <a:lnTo>
                    <a:pt x="309" y="195"/>
                  </a:lnTo>
                  <a:lnTo>
                    <a:pt x="308" y="195"/>
                  </a:lnTo>
                  <a:lnTo>
                    <a:pt x="307" y="195"/>
                  </a:lnTo>
                  <a:lnTo>
                    <a:pt x="305" y="195"/>
                  </a:lnTo>
                  <a:lnTo>
                    <a:pt x="305" y="194"/>
                  </a:lnTo>
                  <a:lnTo>
                    <a:pt x="304" y="194"/>
                  </a:lnTo>
                  <a:lnTo>
                    <a:pt x="304" y="194"/>
                  </a:lnTo>
                  <a:lnTo>
                    <a:pt x="304" y="193"/>
                  </a:lnTo>
                  <a:lnTo>
                    <a:pt x="303" y="193"/>
                  </a:lnTo>
                  <a:lnTo>
                    <a:pt x="303" y="194"/>
                  </a:lnTo>
                  <a:lnTo>
                    <a:pt x="302" y="194"/>
                  </a:lnTo>
                  <a:lnTo>
                    <a:pt x="301" y="194"/>
                  </a:lnTo>
                  <a:lnTo>
                    <a:pt x="300" y="194"/>
                  </a:lnTo>
                  <a:lnTo>
                    <a:pt x="300" y="193"/>
                  </a:lnTo>
                  <a:lnTo>
                    <a:pt x="299" y="193"/>
                  </a:lnTo>
                  <a:lnTo>
                    <a:pt x="299" y="192"/>
                  </a:lnTo>
                  <a:lnTo>
                    <a:pt x="298" y="191"/>
                  </a:lnTo>
                  <a:lnTo>
                    <a:pt x="298" y="189"/>
                  </a:lnTo>
                  <a:lnTo>
                    <a:pt x="296" y="191"/>
                  </a:lnTo>
                  <a:lnTo>
                    <a:pt x="296" y="189"/>
                  </a:lnTo>
                  <a:lnTo>
                    <a:pt x="295" y="189"/>
                  </a:lnTo>
                  <a:lnTo>
                    <a:pt x="295" y="188"/>
                  </a:lnTo>
                  <a:lnTo>
                    <a:pt x="294" y="188"/>
                  </a:lnTo>
                  <a:lnTo>
                    <a:pt x="294" y="189"/>
                  </a:lnTo>
                  <a:lnTo>
                    <a:pt x="293" y="189"/>
                  </a:lnTo>
                  <a:lnTo>
                    <a:pt x="293" y="188"/>
                  </a:lnTo>
                  <a:lnTo>
                    <a:pt x="292" y="189"/>
                  </a:lnTo>
                  <a:lnTo>
                    <a:pt x="291" y="188"/>
                  </a:lnTo>
                  <a:lnTo>
                    <a:pt x="290" y="188"/>
                  </a:lnTo>
                  <a:lnTo>
                    <a:pt x="290" y="189"/>
                  </a:lnTo>
                  <a:lnTo>
                    <a:pt x="288" y="188"/>
                  </a:lnTo>
                  <a:lnTo>
                    <a:pt x="288" y="189"/>
                  </a:lnTo>
                  <a:lnTo>
                    <a:pt x="288" y="188"/>
                  </a:lnTo>
                  <a:lnTo>
                    <a:pt x="287" y="188"/>
                  </a:lnTo>
                  <a:lnTo>
                    <a:pt x="286" y="189"/>
                  </a:lnTo>
                  <a:lnTo>
                    <a:pt x="286" y="188"/>
                  </a:lnTo>
                  <a:lnTo>
                    <a:pt x="285" y="188"/>
                  </a:lnTo>
                  <a:lnTo>
                    <a:pt x="284" y="188"/>
                  </a:lnTo>
                  <a:lnTo>
                    <a:pt x="284" y="187"/>
                  </a:lnTo>
                  <a:lnTo>
                    <a:pt x="284" y="188"/>
                  </a:lnTo>
                  <a:lnTo>
                    <a:pt x="283" y="187"/>
                  </a:lnTo>
                  <a:lnTo>
                    <a:pt x="282" y="187"/>
                  </a:lnTo>
                  <a:lnTo>
                    <a:pt x="281" y="186"/>
                  </a:lnTo>
                  <a:lnTo>
                    <a:pt x="279" y="185"/>
                  </a:lnTo>
                  <a:lnTo>
                    <a:pt x="278" y="185"/>
                  </a:lnTo>
                  <a:lnTo>
                    <a:pt x="277" y="185"/>
                  </a:lnTo>
                  <a:lnTo>
                    <a:pt x="277" y="184"/>
                  </a:lnTo>
                  <a:lnTo>
                    <a:pt x="277" y="183"/>
                  </a:lnTo>
                  <a:lnTo>
                    <a:pt x="277" y="183"/>
                  </a:lnTo>
                  <a:lnTo>
                    <a:pt x="276" y="183"/>
                  </a:lnTo>
                  <a:lnTo>
                    <a:pt x="275" y="182"/>
                  </a:lnTo>
                  <a:lnTo>
                    <a:pt x="274" y="182"/>
                  </a:lnTo>
                  <a:lnTo>
                    <a:pt x="273" y="180"/>
                  </a:lnTo>
                  <a:lnTo>
                    <a:pt x="271" y="180"/>
                  </a:lnTo>
                  <a:lnTo>
                    <a:pt x="271" y="182"/>
                  </a:lnTo>
                  <a:lnTo>
                    <a:pt x="270" y="182"/>
                  </a:lnTo>
                  <a:lnTo>
                    <a:pt x="270" y="180"/>
                  </a:lnTo>
                  <a:lnTo>
                    <a:pt x="269" y="179"/>
                  </a:lnTo>
                  <a:lnTo>
                    <a:pt x="268" y="179"/>
                  </a:lnTo>
                  <a:lnTo>
                    <a:pt x="267" y="179"/>
                  </a:lnTo>
                  <a:lnTo>
                    <a:pt x="267" y="178"/>
                  </a:lnTo>
                  <a:lnTo>
                    <a:pt x="266" y="178"/>
                  </a:lnTo>
                  <a:lnTo>
                    <a:pt x="266" y="177"/>
                  </a:lnTo>
                  <a:lnTo>
                    <a:pt x="265" y="177"/>
                  </a:lnTo>
                  <a:lnTo>
                    <a:pt x="265" y="176"/>
                  </a:lnTo>
                  <a:lnTo>
                    <a:pt x="264" y="176"/>
                  </a:lnTo>
                  <a:lnTo>
                    <a:pt x="262" y="176"/>
                  </a:lnTo>
                  <a:lnTo>
                    <a:pt x="264" y="176"/>
                  </a:lnTo>
                  <a:lnTo>
                    <a:pt x="264" y="175"/>
                  </a:lnTo>
                  <a:lnTo>
                    <a:pt x="262" y="175"/>
                  </a:lnTo>
                  <a:lnTo>
                    <a:pt x="261" y="175"/>
                  </a:lnTo>
                  <a:lnTo>
                    <a:pt x="260" y="175"/>
                  </a:lnTo>
                  <a:lnTo>
                    <a:pt x="259" y="176"/>
                  </a:lnTo>
                  <a:lnTo>
                    <a:pt x="259" y="175"/>
                  </a:lnTo>
                  <a:lnTo>
                    <a:pt x="258" y="175"/>
                  </a:lnTo>
                  <a:lnTo>
                    <a:pt x="259" y="176"/>
                  </a:lnTo>
                  <a:lnTo>
                    <a:pt x="258" y="176"/>
                  </a:lnTo>
                  <a:lnTo>
                    <a:pt x="258" y="176"/>
                  </a:lnTo>
                  <a:lnTo>
                    <a:pt x="257" y="176"/>
                  </a:lnTo>
                  <a:lnTo>
                    <a:pt x="256" y="176"/>
                  </a:lnTo>
                  <a:lnTo>
                    <a:pt x="256" y="177"/>
                  </a:lnTo>
                  <a:lnTo>
                    <a:pt x="255" y="177"/>
                  </a:lnTo>
                  <a:lnTo>
                    <a:pt x="253" y="177"/>
                  </a:lnTo>
                  <a:lnTo>
                    <a:pt x="253" y="178"/>
                  </a:lnTo>
                  <a:lnTo>
                    <a:pt x="252" y="178"/>
                  </a:lnTo>
                  <a:lnTo>
                    <a:pt x="251" y="178"/>
                  </a:lnTo>
                  <a:lnTo>
                    <a:pt x="250" y="178"/>
                  </a:lnTo>
                  <a:lnTo>
                    <a:pt x="250" y="179"/>
                  </a:lnTo>
                  <a:lnTo>
                    <a:pt x="250" y="180"/>
                  </a:lnTo>
                  <a:lnTo>
                    <a:pt x="250" y="180"/>
                  </a:lnTo>
                  <a:lnTo>
                    <a:pt x="250" y="180"/>
                  </a:lnTo>
                  <a:lnTo>
                    <a:pt x="250" y="182"/>
                  </a:lnTo>
                  <a:lnTo>
                    <a:pt x="250" y="183"/>
                  </a:lnTo>
                  <a:lnTo>
                    <a:pt x="250" y="183"/>
                  </a:lnTo>
                  <a:lnTo>
                    <a:pt x="249" y="183"/>
                  </a:lnTo>
                  <a:lnTo>
                    <a:pt x="249" y="182"/>
                  </a:lnTo>
                  <a:lnTo>
                    <a:pt x="249" y="183"/>
                  </a:lnTo>
                  <a:lnTo>
                    <a:pt x="248" y="183"/>
                  </a:lnTo>
                  <a:lnTo>
                    <a:pt x="247" y="184"/>
                  </a:lnTo>
                  <a:lnTo>
                    <a:pt x="245" y="184"/>
                  </a:lnTo>
                  <a:lnTo>
                    <a:pt x="245" y="185"/>
                  </a:lnTo>
                  <a:lnTo>
                    <a:pt x="244" y="185"/>
                  </a:lnTo>
                  <a:lnTo>
                    <a:pt x="244" y="186"/>
                  </a:lnTo>
                  <a:lnTo>
                    <a:pt x="244" y="187"/>
                  </a:lnTo>
                  <a:lnTo>
                    <a:pt x="243" y="187"/>
                  </a:lnTo>
                  <a:lnTo>
                    <a:pt x="243" y="188"/>
                  </a:lnTo>
                  <a:lnTo>
                    <a:pt x="242" y="188"/>
                  </a:lnTo>
                  <a:lnTo>
                    <a:pt x="242" y="189"/>
                  </a:lnTo>
                  <a:lnTo>
                    <a:pt x="242" y="191"/>
                  </a:lnTo>
                  <a:lnTo>
                    <a:pt x="242" y="192"/>
                  </a:lnTo>
                  <a:lnTo>
                    <a:pt x="242" y="193"/>
                  </a:lnTo>
                  <a:lnTo>
                    <a:pt x="242" y="194"/>
                  </a:lnTo>
                  <a:lnTo>
                    <a:pt x="241" y="194"/>
                  </a:lnTo>
                  <a:lnTo>
                    <a:pt x="241" y="195"/>
                  </a:lnTo>
                  <a:lnTo>
                    <a:pt x="240" y="195"/>
                  </a:lnTo>
                  <a:lnTo>
                    <a:pt x="239" y="196"/>
                  </a:lnTo>
                  <a:lnTo>
                    <a:pt x="238" y="196"/>
                  </a:lnTo>
                  <a:lnTo>
                    <a:pt x="236" y="197"/>
                  </a:lnTo>
                  <a:lnTo>
                    <a:pt x="235" y="197"/>
                  </a:lnTo>
                  <a:lnTo>
                    <a:pt x="234" y="199"/>
                  </a:lnTo>
                  <a:lnTo>
                    <a:pt x="234" y="197"/>
                  </a:lnTo>
                  <a:lnTo>
                    <a:pt x="233" y="197"/>
                  </a:lnTo>
                  <a:lnTo>
                    <a:pt x="232" y="197"/>
                  </a:lnTo>
                  <a:lnTo>
                    <a:pt x="232" y="199"/>
                  </a:lnTo>
                  <a:lnTo>
                    <a:pt x="230" y="199"/>
                  </a:lnTo>
                  <a:lnTo>
                    <a:pt x="230" y="197"/>
                  </a:lnTo>
                  <a:lnTo>
                    <a:pt x="228" y="197"/>
                  </a:lnTo>
                  <a:lnTo>
                    <a:pt x="227" y="196"/>
                  </a:lnTo>
                  <a:lnTo>
                    <a:pt x="227" y="197"/>
                  </a:lnTo>
                  <a:lnTo>
                    <a:pt x="226" y="199"/>
                  </a:lnTo>
                  <a:lnTo>
                    <a:pt x="226" y="200"/>
                  </a:lnTo>
                  <a:lnTo>
                    <a:pt x="226" y="199"/>
                  </a:lnTo>
                  <a:lnTo>
                    <a:pt x="225" y="199"/>
                  </a:lnTo>
                  <a:lnTo>
                    <a:pt x="224" y="199"/>
                  </a:lnTo>
                  <a:lnTo>
                    <a:pt x="223" y="199"/>
                  </a:lnTo>
                  <a:lnTo>
                    <a:pt x="223" y="199"/>
                  </a:lnTo>
                  <a:lnTo>
                    <a:pt x="223" y="200"/>
                  </a:lnTo>
                  <a:lnTo>
                    <a:pt x="222" y="200"/>
                  </a:lnTo>
                  <a:lnTo>
                    <a:pt x="222" y="201"/>
                  </a:lnTo>
                  <a:lnTo>
                    <a:pt x="223" y="201"/>
                  </a:lnTo>
                  <a:lnTo>
                    <a:pt x="222" y="201"/>
                  </a:lnTo>
                  <a:lnTo>
                    <a:pt x="222" y="200"/>
                  </a:lnTo>
                  <a:lnTo>
                    <a:pt x="221" y="200"/>
                  </a:lnTo>
                  <a:lnTo>
                    <a:pt x="219" y="200"/>
                  </a:lnTo>
                  <a:lnTo>
                    <a:pt x="218" y="200"/>
                  </a:lnTo>
                  <a:lnTo>
                    <a:pt x="218" y="201"/>
                  </a:lnTo>
                  <a:lnTo>
                    <a:pt x="217" y="201"/>
                  </a:lnTo>
                  <a:lnTo>
                    <a:pt x="216" y="202"/>
                  </a:lnTo>
                  <a:lnTo>
                    <a:pt x="215" y="202"/>
                  </a:lnTo>
                  <a:lnTo>
                    <a:pt x="214" y="201"/>
                  </a:lnTo>
                  <a:lnTo>
                    <a:pt x="214" y="200"/>
                  </a:lnTo>
                  <a:lnTo>
                    <a:pt x="213" y="199"/>
                  </a:lnTo>
                  <a:lnTo>
                    <a:pt x="213" y="200"/>
                  </a:lnTo>
                  <a:lnTo>
                    <a:pt x="211" y="200"/>
                  </a:lnTo>
                  <a:lnTo>
                    <a:pt x="211" y="201"/>
                  </a:lnTo>
                  <a:lnTo>
                    <a:pt x="211" y="202"/>
                  </a:lnTo>
                  <a:lnTo>
                    <a:pt x="210" y="202"/>
                  </a:lnTo>
                  <a:lnTo>
                    <a:pt x="210" y="203"/>
                  </a:lnTo>
                  <a:lnTo>
                    <a:pt x="210" y="203"/>
                  </a:lnTo>
                  <a:lnTo>
                    <a:pt x="211" y="204"/>
                  </a:lnTo>
                  <a:lnTo>
                    <a:pt x="211" y="206"/>
                  </a:lnTo>
                  <a:lnTo>
                    <a:pt x="213" y="206"/>
                  </a:lnTo>
                  <a:lnTo>
                    <a:pt x="213" y="208"/>
                  </a:lnTo>
                  <a:lnTo>
                    <a:pt x="214" y="208"/>
                  </a:lnTo>
                  <a:lnTo>
                    <a:pt x="215" y="208"/>
                  </a:lnTo>
                  <a:lnTo>
                    <a:pt x="215" y="209"/>
                  </a:lnTo>
                  <a:lnTo>
                    <a:pt x="215" y="210"/>
                  </a:lnTo>
                  <a:lnTo>
                    <a:pt x="215" y="211"/>
                  </a:lnTo>
                  <a:lnTo>
                    <a:pt x="217" y="212"/>
                  </a:lnTo>
                  <a:lnTo>
                    <a:pt x="218" y="212"/>
                  </a:lnTo>
                  <a:lnTo>
                    <a:pt x="218" y="213"/>
                  </a:lnTo>
                  <a:lnTo>
                    <a:pt x="217" y="213"/>
                  </a:lnTo>
                  <a:lnTo>
                    <a:pt x="217" y="214"/>
                  </a:lnTo>
                  <a:lnTo>
                    <a:pt x="217" y="216"/>
                  </a:lnTo>
                  <a:lnTo>
                    <a:pt x="218" y="216"/>
                  </a:lnTo>
                  <a:lnTo>
                    <a:pt x="218" y="217"/>
                  </a:lnTo>
                  <a:lnTo>
                    <a:pt x="219" y="217"/>
                  </a:lnTo>
                  <a:lnTo>
                    <a:pt x="219" y="218"/>
                  </a:lnTo>
                  <a:lnTo>
                    <a:pt x="219" y="219"/>
                  </a:lnTo>
                  <a:lnTo>
                    <a:pt x="219" y="220"/>
                  </a:lnTo>
                  <a:lnTo>
                    <a:pt x="219" y="222"/>
                  </a:lnTo>
                  <a:lnTo>
                    <a:pt x="219" y="223"/>
                  </a:lnTo>
                  <a:lnTo>
                    <a:pt x="218" y="226"/>
                  </a:lnTo>
                  <a:lnTo>
                    <a:pt x="218" y="227"/>
                  </a:lnTo>
                  <a:lnTo>
                    <a:pt x="217" y="228"/>
                  </a:lnTo>
                  <a:lnTo>
                    <a:pt x="216" y="228"/>
                  </a:lnTo>
                  <a:lnTo>
                    <a:pt x="215" y="228"/>
                  </a:lnTo>
                  <a:lnTo>
                    <a:pt x="214" y="226"/>
                  </a:lnTo>
                  <a:lnTo>
                    <a:pt x="214" y="225"/>
                  </a:lnTo>
                  <a:lnTo>
                    <a:pt x="213" y="223"/>
                  </a:lnTo>
                  <a:lnTo>
                    <a:pt x="213" y="222"/>
                  </a:lnTo>
                  <a:lnTo>
                    <a:pt x="211" y="221"/>
                  </a:lnTo>
                  <a:lnTo>
                    <a:pt x="211" y="222"/>
                  </a:lnTo>
                  <a:lnTo>
                    <a:pt x="210" y="221"/>
                  </a:lnTo>
                  <a:lnTo>
                    <a:pt x="209" y="221"/>
                  </a:lnTo>
                  <a:lnTo>
                    <a:pt x="208" y="220"/>
                  </a:lnTo>
                  <a:lnTo>
                    <a:pt x="208" y="219"/>
                  </a:lnTo>
                  <a:lnTo>
                    <a:pt x="207" y="219"/>
                  </a:lnTo>
                  <a:lnTo>
                    <a:pt x="206" y="219"/>
                  </a:lnTo>
                  <a:lnTo>
                    <a:pt x="206" y="218"/>
                  </a:lnTo>
                  <a:lnTo>
                    <a:pt x="206" y="217"/>
                  </a:lnTo>
                  <a:lnTo>
                    <a:pt x="205" y="217"/>
                  </a:lnTo>
                  <a:lnTo>
                    <a:pt x="202" y="216"/>
                  </a:lnTo>
                  <a:lnTo>
                    <a:pt x="202" y="214"/>
                  </a:lnTo>
                  <a:lnTo>
                    <a:pt x="201" y="214"/>
                  </a:lnTo>
                  <a:lnTo>
                    <a:pt x="200" y="213"/>
                  </a:lnTo>
                  <a:lnTo>
                    <a:pt x="198" y="212"/>
                  </a:lnTo>
                  <a:lnTo>
                    <a:pt x="196" y="211"/>
                  </a:lnTo>
                  <a:lnTo>
                    <a:pt x="196" y="210"/>
                  </a:lnTo>
                  <a:lnTo>
                    <a:pt x="196" y="210"/>
                  </a:lnTo>
                  <a:lnTo>
                    <a:pt x="194" y="210"/>
                  </a:lnTo>
                  <a:lnTo>
                    <a:pt x="194" y="209"/>
                  </a:lnTo>
                  <a:lnTo>
                    <a:pt x="194" y="208"/>
                  </a:lnTo>
                  <a:lnTo>
                    <a:pt x="193" y="208"/>
                  </a:lnTo>
                  <a:lnTo>
                    <a:pt x="191" y="205"/>
                  </a:lnTo>
                  <a:lnTo>
                    <a:pt x="190" y="205"/>
                  </a:lnTo>
                  <a:lnTo>
                    <a:pt x="190" y="204"/>
                  </a:lnTo>
                  <a:lnTo>
                    <a:pt x="189" y="204"/>
                  </a:lnTo>
                  <a:lnTo>
                    <a:pt x="188" y="204"/>
                  </a:lnTo>
                  <a:lnTo>
                    <a:pt x="185" y="204"/>
                  </a:lnTo>
                  <a:lnTo>
                    <a:pt x="183" y="204"/>
                  </a:lnTo>
                  <a:lnTo>
                    <a:pt x="180" y="205"/>
                  </a:lnTo>
                  <a:lnTo>
                    <a:pt x="179" y="205"/>
                  </a:lnTo>
                  <a:lnTo>
                    <a:pt x="178" y="205"/>
                  </a:lnTo>
                  <a:lnTo>
                    <a:pt x="175" y="205"/>
                  </a:lnTo>
                  <a:lnTo>
                    <a:pt x="174" y="206"/>
                  </a:lnTo>
                  <a:lnTo>
                    <a:pt x="173" y="206"/>
                  </a:lnTo>
                  <a:lnTo>
                    <a:pt x="172" y="206"/>
                  </a:lnTo>
                  <a:lnTo>
                    <a:pt x="171" y="206"/>
                  </a:lnTo>
                  <a:lnTo>
                    <a:pt x="170" y="208"/>
                  </a:lnTo>
                  <a:lnTo>
                    <a:pt x="168" y="208"/>
                  </a:lnTo>
                  <a:lnTo>
                    <a:pt x="168" y="208"/>
                  </a:lnTo>
                  <a:lnTo>
                    <a:pt x="166" y="209"/>
                  </a:lnTo>
                  <a:lnTo>
                    <a:pt x="165" y="210"/>
                  </a:lnTo>
                  <a:lnTo>
                    <a:pt x="164" y="209"/>
                  </a:lnTo>
                  <a:lnTo>
                    <a:pt x="163" y="209"/>
                  </a:lnTo>
                  <a:lnTo>
                    <a:pt x="162" y="209"/>
                  </a:lnTo>
                  <a:lnTo>
                    <a:pt x="161" y="209"/>
                  </a:lnTo>
                  <a:lnTo>
                    <a:pt x="159" y="210"/>
                  </a:lnTo>
                  <a:lnTo>
                    <a:pt x="159" y="211"/>
                  </a:lnTo>
                  <a:lnTo>
                    <a:pt x="158" y="211"/>
                  </a:lnTo>
                  <a:lnTo>
                    <a:pt x="157" y="212"/>
                  </a:lnTo>
                  <a:lnTo>
                    <a:pt x="156" y="212"/>
                  </a:lnTo>
                  <a:lnTo>
                    <a:pt x="156" y="211"/>
                  </a:lnTo>
                  <a:lnTo>
                    <a:pt x="155" y="211"/>
                  </a:lnTo>
                  <a:lnTo>
                    <a:pt x="155" y="210"/>
                  </a:lnTo>
                  <a:lnTo>
                    <a:pt x="154" y="210"/>
                  </a:lnTo>
                  <a:lnTo>
                    <a:pt x="153" y="210"/>
                  </a:lnTo>
                  <a:lnTo>
                    <a:pt x="151" y="211"/>
                  </a:lnTo>
                  <a:lnTo>
                    <a:pt x="150" y="212"/>
                  </a:lnTo>
                  <a:lnTo>
                    <a:pt x="149" y="212"/>
                  </a:lnTo>
                  <a:lnTo>
                    <a:pt x="149" y="213"/>
                  </a:lnTo>
                  <a:lnTo>
                    <a:pt x="147" y="213"/>
                  </a:lnTo>
                  <a:lnTo>
                    <a:pt x="146" y="212"/>
                  </a:lnTo>
                  <a:lnTo>
                    <a:pt x="145" y="210"/>
                  </a:lnTo>
                  <a:lnTo>
                    <a:pt x="145" y="209"/>
                  </a:lnTo>
                  <a:lnTo>
                    <a:pt x="145" y="208"/>
                  </a:lnTo>
                  <a:lnTo>
                    <a:pt x="146" y="206"/>
                  </a:lnTo>
                  <a:lnTo>
                    <a:pt x="146" y="205"/>
                  </a:lnTo>
                  <a:lnTo>
                    <a:pt x="146" y="204"/>
                  </a:lnTo>
                  <a:lnTo>
                    <a:pt x="146" y="203"/>
                  </a:lnTo>
                  <a:lnTo>
                    <a:pt x="147" y="203"/>
                  </a:lnTo>
                  <a:lnTo>
                    <a:pt x="147" y="202"/>
                  </a:lnTo>
                  <a:lnTo>
                    <a:pt x="147" y="200"/>
                  </a:lnTo>
                  <a:lnTo>
                    <a:pt x="147" y="199"/>
                  </a:lnTo>
                  <a:lnTo>
                    <a:pt x="148" y="196"/>
                  </a:lnTo>
                  <a:lnTo>
                    <a:pt x="148" y="195"/>
                  </a:lnTo>
                  <a:lnTo>
                    <a:pt x="148" y="194"/>
                  </a:lnTo>
                  <a:lnTo>
                    <a:pt x="148" y="192"/>
                  </a:lnTo>
                  <a:lnTo>
                    <a:pt x="148" y="191"/>
                  </a:lnTo>
                  <a:lnTo>
                    <a:pt x="148" y="189"/>
                  </a:lnTo>
                  <a:lnTo>
                    <a:pt x="148" y="188"/>
                  </a:lnTo>
                  <a:lnTo>
                    <a:pt x="149" y="185"/>
                  </a:lnTo>
                  <a:lnTo>
                    <a:pt x="149" y="184"/>
                  </a:lnTo>
                  <a:lnTo>
                    <a:pt x="149" y="183"/>
                  </a:lnTo>
                  <a:lnTo>
                    <a:pt x="148" y="183"/>
                  </a:lnTo>
                  <a:lnTo>
                    <a:pt x="148" y="180"/>
                  </a:lnTo>
                  <a:lnTo>
                    <a:pt x="148" y="179"/>
                  </a:lnTo>
                  <a:lnTo>
                    <a:pt x="148" y="178"/>
                  </a:lnTo>
                  <a:lnTo>
                    <a:pt x="148" y="177"/>
                  </a:lnTo>
                  <a:lnTo>
                    <a:pt x="148" y="176"/>
                  </a:lnTo>
                  <a:lnTo>
                    <a:pt x="148" y="176"/>
                  </a:lnTo>
                  <a:lnTo>
                    <a:pt x="148" y="175"/>
                  </a:lnTo>
                  <a:lnTo>
                    <a:pt x="148" y="174"/>
                  </a:lnTo>
                  <a:lnTo>
                    <a:pt x="147" y="172"/>
                  </a:lnTo>
                  <a:lnTo>
                    <a:pt x="147" y="171"/>
                  </a:lnTo>
                  <a:lnTo>
                    <a:pt x="147" y="170"/>
                  </a:lnTo>
                  <a:lnTo>
                    <a:pt x="146" y="170"/>
                  </a:lnTo>
                  <a:lnTo>
                    <a:pt x="146" y="169"/>
                  </a:lnTo>
                  <a:lnTo>
                    <a:pt x="146" y="168"/>
                  </a:lnTo>
                  <a:lnTo>
                    <a:pt x="145" y="167"/>
                  </a:lnTo>
                  <a:lnTo>
                    <a:pt x="144" y="166"/>
                  </a:lnTo>
                  <a:lnTo>
                    <a:pt x="142" y="165"/>
                  </a:lnTo>
                  <a:lnTo>
                    <a:pt x="141" y="165"/>
                  </a:lnTo>
                  <a:lnTo>
                    <a:pt x="141" y="165"/>
                  </a:lnTo>
                  <a:lnTo>
                    <a:pt x="140" y="165"/>
                  </a:lnTo>
                  <a:lnTo>
                    <a:pt x="139" y="163"/>
                  </a:lnTo>
                  <a:lnTo>
                    <a:pt x="138" y="163"/>
                  </a:lnTo>
                  <a:lnTo>
                    <a:pt x="138" y="162"/>
                  </a:lnTo>
                  <a:lnTo>
                    <a:pt x="137" y="162"/>
                  </a:lnTo>
                  <a:lnTo>
                    <a:pt x="136" y="161"/>
                  </a:lnTo>
                  <a:lnTo>
                    <a:pt x="136" y="160"/>
                  </a:lnTo>
                  <a:lnTo>
                    <a:pt x="134" y="160"/>
                  </a:lnTo>
                  <a:lnTo>
                    <a:pt x="133" y="159"/>
                  </a:lnTo>
                  <a:lnTo>
                    <a:pt x="132" y="159"/>
                  </a:lnTo>
                  <a:lnTo>
                    <a:pt x="131" y="159"/>
                  </a:lnTo>
                  <a:lnTo>
                    <a:pt x="130" y="159"/>
                  </a:lnTo>
                  <a:lnTo>
                    <a:pt x="129" y="159"/>
                  </a:lnTo>
                  <a:lnTo>
                    <a:pt x="129" y="158"/>
                  </a:lnTo>
                  <a:lnTo>
                    <a:pt x="128" y="158"/>
                  </a:lnTo>
                  <a:lnTo>
                    <a:pt x="127" y="158"/>
                  </a:lnTo>
                  <a:lnTo>
                    <a:pt x="125" y="158"/>
                  </a:lnTo>
                  <a:lnTo>
                    <a:pt x="124" y="158"/>
                  </a:lnTo>
                  <a:lnTo>
                    <a:pt x="123" y="158"/>
                  </a:lnTo>
                  <a:lnTo>
                    <a:pt x="123" y="159"/>
                  </a:lnTo>
                  <a:lnTo>
                    <a:pt x="122" y="159"/>
                  </a:lnTo>
                  <a:lnTo>
                    <a:pt x="122" y="160"/>
                  </a:lnTo>
                  <a:lnTo>
                    <a:pt x="122" y="161"/>
                  </a:lnTo>
                  <a:lnTo>
                    <a:pt x="122" y="162"/>
                  </a:lnTo>
                  <a:lnTo>
                    <a:pt x="121" y="162"/>
                  </a:lnTo>
                  <a:lnTo>
                    <a:pt x="120" y="162"/>
                  </a:lnTo>
                  <a:lnTo>
                    <a:pt x="119" y="161"/>
                  </a:lnTo>
                  <a:lnTo>
                    <a:pt x="118" y="161"/>
                  </a:lnTo>
                  <a:lnTo>
                    <a:pt x="118" y="160"/>
                  </a:lnTo>
                  <a:lnTo>
                    <a:pt x="116" y="159"/>
                  </a:lnTo>
                  <a:lnTo>
                    <a:pt x="115" y="158"/>
                  </a:lnTo>
                  <a:lnTo>
                    <a:pt x="114" y="158"/>
                  </a:lnTo>
                  <a:lnTo>
                    <a:pt x="114" y="157"/>
                  </a:lnTo>
                  <a:lnTo>
                    <a:pt x="114" y="157"/>
                  </a:lnTo>
                  <a:lnTo>
                    <a:pt x="113" y="157"/>
                  </a:lnTo>
                  <a:lnTo>
                    <a:pt x="112" y="155"/>
                  </a:lnTo>
                  <a:lnTo>
                    <a:pt x="111" y="155"/>
                  </a:lnTo>
                  <a:lnTo>
                    <a:pt x="110" y="154"/>
                  </a:lnTo>
                  <a:lnTo>
                    <a:pt x="108" y="153"/>
                  </a:lnTo>
                  <a:lnTo>
                    <a:pt x="107" y="153"/>
                  </a:lnTo>
                  <a:lnTo>
                    <a:pt x="106" y="152"/>
                  </a:lnTo>
                  <a:lnTo>
                    <a:pt x="105" y="152"/>
                  </a:lnTo>
                  <a:lnTo>
                    <a:pt x="104" y="151"/>
                  </a:lnTo>
                  <a:lnTo>
                    <a:pt x="103" y="151"/>
                  </a:lnTo>
                  <a:lnTo>
                    <a:pt x="102" y="150"/>
                  </a:lnTo>
                  <a:lnTo>
                    <a:pt x="103" y="150"/>
                  </a:lnTo>
                  <a:lnTo>
                    <a:pt x="102" y="150"/>
                  </a:lnTo>
                  <a:lnTo>
                    <a:pt x="101" y="149"/>
                  </a:lnTo>
                  <a:lnTo>
                    <a:pt x="101" y="149"/>
                  </a:lnTo>
                  <a:lnTo>
                    <a:pt x="99" y="148"/>
                  </a:lnTo>
                  <a:lnTo>
                    <a:pt x="98" y="148"/>
                  </a:lnTo>
                  <a:lnTo>
                    <a:pt x="98" y="146"/>
                  </a:lnTo>
                  <a:lnTo>
                    <a:pt x="98" y="145"/>
                  </a:lnTo>
                  <a:lnTo>
                    <a:pt x="97" y="144"/>
                  </a:lnTo>
                  <a:lnTo>
                    <a:pt x="96" y="145"/>
                  </a:lnTo>
                  <a:lnTo>
                    <a:pt x="96" y="144"/>
                  </a:lnTo>
                  <a:lnTo>
                    <a:pt x="95" y="143"/>
                  </a:lnTo>
                  <a:lnTo>
                    <a:pt x="94" y="142"/>
                  </a:lnTo>
                  <a:lnTo>
                    <a:pt x="94" y="141"/>
                  </a:lnTo>
                  <a:lnTo>
                    <a:pt x="93" y="141"/>
                  </a:lnTo>
                  <a:lnTo>
                    <a:pt x="94" y="140"/>
                  </a:lnTo>
                  <a:lnTo>
                    <a:pt x="93" y="138"/>
                  </a:lnTo>
                  <a:lnTo>
                    <a:pt x="93" y="137"/>
                  </a:lnTo>
                  <a:lnTo>
                    <a:pt x="94" y="137"/>
                  </a:lnTo>
                  <a:lnTo>
                    <a:pt x="94" y="136"/>
                  </a:lnTo>
                  <a:lnTo>
                    <a:pt x="94" y="135"/>
                  </a:lnTo>
                  <a:lnTo>
                    <a:pt x="94" y="134"/>
                  </a:lnTo>
                  <a:lnTo>
                    <a:pt x="95" y="134"/>
                  </a:lnTo>
                  <a:lnTo>
                    <a:pt x="95" y="133"/>
                  </a:lnTo>
                  <a:lnTo>
                    <a:pt x="95" y="132"/>
                  </a:lnTo>
                  <a:lnTo>
                    <a:pt x="95" y="130"/>
                  </a:lnTo>
                  <a:lnTo>
                    <a:pt x="96" y="129"/>
                  </a:lnTo>
                  <a:lnTo>
                    <a:pt x="97" y="128"/>
                  </a:lnTo>
                  <a:lnTo>
                    <a:pt x="97" y="127"/>
                  </a:lnTo>
                  <a:lnTo>
                    <a:pt x="97" y="126"/>
                  </a:lnTo>
                  <a:lnTo>
                    <a:pt x="98" y="125"/>
                  </a:lnTo>
                  <a:lnTo>
                    <a:pt x="98" y="124"/>
                  </a:lnTo>
                  <a:lnTo>
                    <a:pt x="98" y="123"/>
                  </a:lnTo>
                  <a:lnTo>
                    <a:pt x="99" y="121"/>
                  </a:lnTo>
                  <a:lnTo>
                    <a:pt x="99" y="120"/>
                  </a:lnTo>
                  <a:lnTo>
                    <a:pt x="99" y="119"/>
                  </a:lnTo>
                  <a:lnTo>
                    <a:pt x="99" y="118"/>
                  </a:lnTo>
                  <a:lnTo>
                    <a:pt x="101" y="117"/>
                  </a:lnTo>
                  <a:lnTo>
                    <a:pt x="101" y="116"/>
                  </a:lnTo>
                  <a:lnTo>
                    <a:pt x="101" y="115"/>
                  </a:lnTo>
                  <a:lnTo>
                    <a:pt x="101" y="113"/>
                  </a:lnTo>
                  <a:lnTo>
                    <a:pt x="101" y="112"/>
                  </a:lnTo>
                  <a:lnTo>
                    <a:pt x="101" y="111"/>
                  </a:lnTo>
                  <a:lnTo>
                    <a:pt x="101" y="110"/>
                  </a:lnTo>
                  <a:lnTo>
                    <a:pt x="102" y="110"/>
                  </a:lnTo>
                  <a:lnTo>
                    <a:pt x="102" y="111"/>
                  </a:lnTo>
                  <a:lnTo>
                    <a:pt x="102" y="112"/>
                  </a:lnTo>
                  <a:lnTo>
                    <a:pt x="102" y="113"/>
                  </a:lnTo>
                  <a:lnTo>
                    <a:pt x="102" y="115"/>
                  </a:lnTo>
                  <a:lnTo>
                    <a:pt x="102" y="116"/>
                  </a:lnTo>
                  <a:lnTo>
                    <a:pt x="102" y="117"/>
                  </a:lnTo>
                  <a:lnTo>
                    <a:pt x="102" y="118"/>
                  </a:lnTo>
                  <a:lnTo>
                    <a:pt x="101" y="119"/>
                  </a:lnTo>
                  <a:lnTo>
                    <a:pt x="101" y="120"/>
                  </a:lnTo>
                  <a:lnTo>
                    <a:pt x="101" y="121"/>
                  </a:lnTo>
                  <a:lnTo>
                    <a:pt x="101" y="121"/>
                  </a:lnTo>
                  <a:lnTo>
                    <a:pt x="99" y="123"/>
                  </a:lnTo>
                  <a:lnTo>
                    <a:pt x="101" y="123"/>
                  </a:lnTo>
                  <a:lnTo>
                    <a:pt x="102" y="121"/>
                  </a:lnTo>
                  <a:lnTo>
                    <a:pt x="103" y="121"/>
                  </a:lnTo>
                  <a:lnTo>
                    <a:pt x="104" y="121"/>
                  </a:lnTo>
                  <a:lnTo>
                    <a:pt x="105" y="121"/>
                  </a:lnTo>
                  <a:lnTo>
                    <a:pt x="105" y="120"/>
                  </a:lnTo>
                  <a:lnTo>
                    <a:pt x="105" y="119"/>
                  </a:lnTo>
                  <a:lnTo>
                    <a:pt x="106" y="119"/>
                  </a:lnTo>
                  <a:lnTo>
                    <a:pt x="107" y="119"/>
                  </a:lnTo>
                  <a:lnTo>
                    <a:pt x="107" y="118"/>
                  </a:lnTo>
                  <a:lnTo>
                    <a:pt x="107" y="117"/>
                  </a:lnTo>
                  <a:lnTo>
                    <a:pt x="106" y="117"/>
                  </a:lnTo>
                  <a:lnTo>
                    <a:pt x="105" y="117"/>
                  </a:lnTo>
                  <a:lnTo>
                    <a:pt x="105" y="116"/>
                  </a:lnTo>
                  <a:lnTo>
                    <a:pt x="104" y="116"/>
                  </a:lnTo>
                  <a:lnTo>
                    <a:pt x="104" y="115"/>
                  </a:lnTo>
                  <a:lnTo>
                    <a:pt x="104" y="113"/>
                  </a:lnTo>
                  <a:lnTo>
                    <a:pt x="104" y="112"/>
                  </a:lnTo>
                  <a:lnTo>
                    <a:pt x="103" y="112"/>
                  </a:lnTo>
                  <a:lnTo>
                    <a:pt x="103" y="111"/>
                  </a:lnTo>
                  <a:lnTo>
                    <a:pt x="102" y="109"/>
                  </a:lnTo>
                  <a:lnTo>
                    <a:pt x="101" y="109"/>
                  </a:lnTo>
                  <a:lnTo>
                    <a:pt x="99" y="110"/>
                  </a:lnTo>
                  <a:lnTo>
                    <a:pt x="99" y="109"/>
                  </a:lnTo>
                  <a:lnTo>
                    <a:pt x="101" y="108"/>
                  </a:lnTo>
                  <a:lnTo>
                    <a:pt x="99" y="107"/>
                  </a:lnTo>
                  <a:lnTo>
                    <a:pt x="99" y="106"/>
                  </a:lnTo>
                  <a:lnTo>
                    <a:pt x="99" y="104"/>
                  </a:lnTo>
                  <a:lnTo>
                    <a:pt x="99" y="102"/>
                  </a:lnTo>
                  <a:lnTo>
                    <a:pt x="99" y="100"/>
                  </a:lnTo>
                  <a:lnTo>
                    <a:pt x="98" y="100"/>
                  </a:lnTo>
                  <a:lnTo>
                    <a:pt x="98" y="99"/>
                  </a:lnTo>
                  <a:lnTo>
                    <a:pt x="98" y="98"/>
                  </a:lnTo>
                  <a:lnTo>
                    <a:pt x="97" y="98"/>
                  </a:lnTo>
                  <a:lnTo>
                    <a:pt x="97" y="96"/>
                  </a:lnTo>
                  <a:lnTo>
                    <a:pt x="97" y="95"/>
                  </a:lnTo>
                  <a:lnTo>
                    <a:pt x="96" y="95"/>
                  </a:lnTo>
                  <a:lnTo>
                    <a:pt x="96" y="94"/>
                  </a:lnTo>
                  <a:lnTo>
                    <a:pt x="96" y="94"/>
                  </a:lnTo>
                  <a:lnTo>
                    <a:pt x="95" y="93"/>
                  </a:lnTo>
                  <a:lnTo>
                    <a:pt x="94" y="92"/>
                  </a:lnTo>
                  <a:lnTo>
                    <a:pt x="94" y="91"/>
                  </a:lnTo>
                  <a:lnTo>
                    <a:pt x="93" y="91"/>
                  </a:lnTo>
                  <a:lnTo>
                    <a:pt x="91" y="90"/>
                  </a:lnTo>
                  <a:lnTo>
                    <a:pt x="90" y="90"/>
                  </a:lnTo>
                  <a:lnTo>
                    <a:pt x="89" y="89"/>
                  </a:lnTo>
                  <a:lnTo>
                    <a:pt x="88" y="90"/>
                  </a:lnTo>
                  <a:lnTo>
                    <a:pt x="87" y="90"/>
                  </a:lnTo>
                  <a:lnTo>
                    <a:pt x="87" y="90"/>
                  </a:lnTo>
                  <a:lnTo>
                    <a:pt x="86" y="90"/>
                  </a:lnTo>
                  <a:lnTo>
                    <a:pt x="85" y="90"/>
                  </a:lnTo>
                  <a:lnTo>
                    <a:pt x="84" y="90"/>
                  </a:lnTo>
                  <a:lnTo>
                    <a:pt x="82" y="90"/>
                  </a:lnTo>
                  <a:lnTo>
                    <a:pt x="82" y="89"/>
                  </a:lnTo>
                  <a:lnTo>
                    <a:pt x="81" y="89"/>
                  </a:lnTo>
                  <a:lnTo>
                    <a:pt x="80" y="87"/>
                  </a:lnTo>
                  <a:lnTo>
                    <a:pt x="79" y="86"/>
                  </a:lnTo>
                  <a:lnTo>
                    <a:pt x="78" y="86"/>
                  </a:lnTo>
                  <a:lnTo>
                    <a:pt x="77" y="86"/>
                  </a:lnTo>
                  <a:lnTo>
                    <a:pt x="76" y="86"/>
                  </a:lnTo>
                  <a:lnTo>
                    <a:pt x="74" y="86"/>
                  </a:lnTo>
                  <a:lnTo>
                    <a:pt x="73" y="85"/>
                  </a:lnTo>
                  <a:lnTo>
                    <a:pt x="72" y="85"/>
                  </a:lnTo>
                  <a:lnTo>
                    <a:pt x="72" y="86"/>
                  </a:lnTo>
                  <a:lnTo>
                    <a:pt x="71" y="86"/>
                  </a:lnTo>
                  <a:lnTo>
                    <a:pt x="70" y="85"/>
                  </a:lnTo>
                  <a:lnTo>
                    <a:pt x="70" y="84"/>
                  </a:lnTo>
                  <a:lnTo>
                    <a:pt x="69" y="84"/>
                  </a:lnTo>
                  <a:lnTo>
                    <a:pt x="69" y="83"/>
                  </a:lnTo>
                  <a:lnTo>
                    <a:pt x="68" y="82"/>
                  </a:lnTo>
                  <a:lnTo>
                    <a:pt x="68" y="81"/>
                  </a:lnTo>
                  <a:lnTo>
                    <a:pt x="67" y="81"/>
                  </a:lnTo>
                  <a:lnTo>
                    <a:pt x="67" y="79"/>
                  </a:lnTo>
                  <a:lnTo>
                    <a:pt x="65" y="79"/>
                  </a:lnTo>
                  <a:lnTo>
                    <a:pt x="65" y="78"/>
                  </a:lnTo>
                  <a:lnTo>
                    <a:pt x="64" y="78"/>
                  </a:lnTo>
                  <a:lnTo>
                    <a:pt x="63" y="78"/>
                  </a:lnTo>
                  <a:lnTo>
                    <a:pt x="63" y="77"/>
                  </a:lnTo>
                  <a:lnTo>
                    <a:pt x="62" y="77"/>
                  </a:lnTo>
                  <a:lnTo>
                    <a:pt x="62" y="76"/>
                  </a:lnTo>
                  <a:lnTo>
                    <a:pt x="62" y="75"/>
                  </a:lnTo>
                  <a:lnTo>
                    <a:pt x="61" y="74"/>
                  </a:lnTo>
                  <a:lnTo>
                    <a:pt x="60" y="74"/>
                  </a:lnTo>
                  <a:lnTo>
                    <a:pt x="59" y="73"/>
                  </a:lnTo>
                  <a:lnTo>
                    <a:pt x="59" y="72"/>
                  </a:lnTo>
                  <a:lnTo>
                    <a:pt x="59" y="72"/>
                  </a:lnTo>
                  <a:lnTo>
                    <a:pt x="59" y="70"/>
                  </a:lnTo>
                  <a:lnTo>
                    <a:pt x="58" y="70"/>
                  </a:lnTo>
                  <a:lnTo>
                    <a:pt x="58" y="69"/>
                  </a:lnTo>
                  <a:lnTo>
                    <a:pt x="56" y="69"/>
                  </a:lnTo>
                  <a:lnTo>
                    <a:pt x="56" y="68"/>
                  </a:lnTo>
                  <a:lnTo>
                    <a:pt x="55" y="67"/>
                  </a:lnTo>
                  <a:lnTo>
                    <a:pt x="54" y="67"/>
                  </a:lnTo>
                  <a:lnTo>
                    <a:pt x="54" y="67"/>
                  </a:lnTo>
                  <a:lnTo>
                    <a:pt x="53" y="66"/>
                  </a:lnTo>
                  <a:lnTo>
                    <a:pt x="52" y="65"/>
                  </a:lnTo>
                  <a:lnTo>
                    <a:pt x="52" y="64"/>
                  </a:lnTo>
                  <a:lnTo>
                    <a:pt x="51" y="64"/>
                  </a:lnTo>
                  <a:lnTo>
                    <a:pt x="51" y="62"/>
                  </a:lnTo>
                  <a:lnTo>
                    <a:pt x="50" y="61"/>
                  </a:lnTo>
                  <a:lnTo>
                    <a:pt x="50" y="60"/>
                  </a:lnTo>
                  <a:lnTo>
                    <a:pt x="50" y="59"/>
                  </a:lnTo>
                  <a:lnTo>
                    <a:pt x="48" y="58"/>
                  </a:lnTo>
                  <a:lnTo>
                    <a:pt x="47" y="56"/>
                  </a:lnTo>
                  <a:lnTo>
                    <a:pt x="47" y="55"/>
                  </a:lnTo>
                  <a:lnTo>
                    <a:pt x="46" y="53"/>
                  </a:lnTo>
                  <a:lnTo>
                    <a:pt x="45" y="51"/>
                  </a:lnTo>
                  <a:lnTo>
                    <a:pt x="44" y="50"/>
                  </a:lnTo>
                  <a:lnTo>
                    <a:pt x="43" y="49"/>
                  </a:lnTo>
                  <a:lnTo>
                    <a:pt x="42" y="49"/>
                  </a:lnTo>
                  <a:lnTo>
                    <a:pt x="42" y="48"/>
                  </a:lnTo>
                  <a:lnTo>
                    <a:pt x="41" y="47"/>
                  </a:lnTo>
                  <a:lnTo>
                    <a:pt x="39" y="45"/>
                  </a:lnTo>
                  <a:lnTo>
                    <a:pt x="39" y="44"/>
                  </a:lnTo>
                  <a:lnTo>
                    <a:pt x="38" y="44"/>
                  </a:lnTo>
                  <a:lnTo>
                    <a:pt x="38" y="43"/>
                  </a:lnTo>
                  <a:lnTo>
                    <a:pt x="38" y="42"/>
                  </a:lnTo>
                  <a:lnTo>
                    <a:pt x="37" y="42"/>
                  </a:lnTo>
                  <a:lnTo>
                    <a:pt x="37" y="41"/>
                  </a:lnTo>
                  <a:lnTo>
                    <a:pt x="36" y="40"/>
                  </a:lnTo>
                  <a:lnTo>
                    <a:pt x="35" y="40"/>
                  </a:lnTo>
                  <a:lnTo>
                    <a:pt x="34" y="40"/>
                  </a:lnTo>
                  <a:lnTo>
                    <a:pt x="33" y="40"/>
                  </a:lnTo>
                  <a:lnTo>
                    <a:pt x="31" y="40"/>
                  </a:lnTo>
                  <a:lnTo>
                    <a:pt x="31" y="40"/>
                  </a:lnTo>
                  <a:lnTo>
                    <a:pt x="31" y="40"/>
                  </a:lnTo>
                  <a:lnTo>
                    <a:pt x="31" y="41"/>
                  </a:lnTo>
                  <a:lnTo>
                    <a:pt x="31" y="40"/>
                  </a:lnTo>
                  <a:lnTo>
                    <a:pt x="30" y="40"/>
                  </a:lnTo>
                  <a:lnTo>
                    <a:pt x="30" y="40"/>
                  </a:lnTo>
                  <a:lnTo>
                    <a:pt x="29" y="40"/>
                  </a:lnTo>
                  <a:lnTo>
                    <a:pt x="28" y="40"/>
                  </a:lnTo>
                  <a:lnTo>
                    <a:pt x="28" y="39"/>
                  </a:lnTo>
                  <a:lnTo>
                    <a:pt x="27" y="38"/>
                  </a:lnTo>
                  <a:lnTo>
                    <a:pt x="26" y="38"/>
                  </a:lnTo>
                  <a:lnTo>
                    <a:pt x="25" y="38"/>
                  </a:lnTo>
                  <a:lnTo>
                    <a:pt x="24" y="38"/>
                  </a:lnTo>
                  <a:lnTo>
                    <a:pt x="22" y="36"/>
                  </a:lnTo>
                  <a:lnTo>
                    <a:pt x="21" y="38"/>
                  </a:lnTo>
                  <a:lnTo>
                    <a:pt x="21" y="36"/>
                  </a:lnTo>
                  <a:lnTo>
                    <a:pt x="20" y="36"/>
                  </a:lnTo>
                  <a:lnTo>
                    <a:pt x="19" y="35"/>
                  </a:lnTo>
                  <a:lnTo>
                    <a:pt x="18" y="34"/>
                  </a:lnTo>
                  <a:lnTo>
                    <a:pt x="17" y="34"/>
                  </a:lnTo>
                  <a:lnTo>
                    <a:pt x="16" y="34"/>
                  </a:lnTo>
                  <a:lnTo>
                    <a:pt x="16" y="33"/>
                  </a:lnTo>
                  <a:lnTo>
                    <a:pt x="14" y="33"/>
                  </a:lnTo>
                  <a:lnTo>
                    <a:pt x="13" y="33"/>
                  </a:lnTo>
                  <a:lnTo>
                    <a:pt x="12" y="33"/>
                  </a:lnTo>
                  <a:lnTo>
                    <a:pt x="12" y="34"/>
                  </a:lnTo>
                  <a:lnTo>
                    <a:pt x="12" y="32"/>
                  </a:lnTo>
                  <a:lnTo>
                    <a:pt x="12" y="31"/>
                  </a:lnTo>
                  <a:lnTo>
                    <a:pt x="11" y="30"/>
                  </a:lnTo>
                  <a:lnTo>
                    <a:pt x="11" y="28"/>
                  </a:lnTo>
                  <a:lnTo>
                    <a:pt x="11" y="27"/>
                  </a:lnTo>
                  <a:lnTo>
                    <a:pt x="11" y="26"/>
                  </a:lnTo>
                  <a:lnTo>
                    <a:pt x="10" y="25"/>
                  </a:lnTo>
                  <a:lnTo>
                    <a:pt x="9" y="24"/>
                  </a:lnTo>
                  <a:lnTo>
                    <a:pt x="8" y="24"/>
                  </a:lnTo>
                  <a:lnTo>
                    <a:pt x="8" y="23"/>
                  </a:lnTo>
                  <a:lnTo>
                    <a:pt x="7" y="22"/>
                  </a:lnTo>
                  <a:lnTo>
                    <a:pt x="5" y="20"/>
                  </a:lnTo>
                  <a:lnTo>
                    <a:pt x="5" y="19"/>
                  </a:lnTo>
                  <a:lnTo>
                    <a:pt x="5" y="18"/>
                  </a:lnTo>
                  <a:lnTo>
                    <a:pt x="5" y="17"/>
                  </a:lnTo>
                  <a:lnTo>
                    <a:pt x="5" y="16"/>
                  </a:lnTo>
                  <a:lnTo>
                    <a:pt x="5" y="15"/>
                  </a:lnTo>
                  <a:lnTo>
                    <a:pt x="5" y="14"/>
                  </a:lnTo>
                  <a:lnTo>
                    <a:pt x="5" y="13"/>
                  </a:lnTo>
                  <a:lnTo>
                    <a:pt x="5" y="13"/>
                  </a:lnTo>
                  <a:lnTo>
                    <a:pt x="5" y="11"/>
                  </a:lnTo>
                  <a:lnTo>
                    <a:pt x="5" y="10"/>
                  </a:lnTo>
                  <a:lnTo>
                    <a:pt x="4" y="10"/>
                  </a:lnTo>
                  <a:lnTo>
                    <a:pt x="4" y="10"/>
                  </a:lnTo>
                  <a:lnTo>
                    <a:pt x="4" y="9"/>
                  </a:lnTo>
                  <a:lnTo>
                    <a:pt x="4" y="8"/>
                  </a:lnTo>
                  <a:lnTo>
                    <a:pt x="4" y="7"/>
                  </a:lnTo>
                  <a:lnTo>
                    <a:pt x="4" y="6"/>
                  </a:lnTo>
                  <a:lnTo>
                    <a:pt x="3" y="5"/>
                  </a:lnTo>
                  <a:lnTo>
                    <a:pt x="3" y="3"/>
                  </a:lnTo>
                  <a:lnTo>
                    <a:pt x="2" y="2"/>
                  </a:lnTo>
                  <a:lnTo>
                    <a:pt x="1" y="1"/>
                  </a:lnTo>
                  <a:lnTo>
                    <a:pt x="1" y="0"/>
                  </a:lnTo>
                  <a:lnTo>
                    <a:pt x="0" y="0"/>
                  </a:lnTo>
                  <a:lnTo>
                    <a:pt x="1" y="0"/>
                  </a:lnTo>
                  <a:lnTo>
                    <a:pt x="2" y="0"/>
                  </a:lnTo>
                  <a:lnTo>
                    <a:pt x="4" y="0"/>
                  </a:lnTo>
                  <a:lnTo>
                    <a:pt x="7" y="0"/>
                  </a:lnTo>
                  <a:lnTo>
                    <a:pt x="11" y="0"/>
                  </a:lnTo>
                  <a:lnTo>
                    <a:pt x="12" y="0"/>
                  </a:lnTo>
                  <a:lnTo>
                    <a:pt x="13" y="0"/>
                  </a:lnTo>
                  <a:lnTo>
                    <a:pt x="14" y="0"/>
                  </a:lnTo>
                  <a:lnTo>
                    <a:pt x="19" y="0"/>
                  </a:lnTo>
                  <a:lnTo>
                    <a:pt x="21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3" name="Freeform 128">
              <a:extLst>
                <a:ext uri="{FF2B5EF4-FFF2-40B4-BE49-F238E27FC236}">
                  <a16:creationId xmlns:a16="http://schemas.microsoft.com/office/drawing/2014/main" id="{F2ABC37B-525D-BC34-5B07-826AF547D614}"/>
                </a:ext>
              </a:extLst>
            </p:cNvPr>
            <p:cNvSpPr>
              <a:spLocks/>
            </p:cNvSpPr>
            <p:nvPr/>
          </p:nvSpPr>
          <p:spPr bwMode="auto">
            <a:xfrm>
              <a:off x="2441575" y="1655763"/>
              <a:ext cx="569913" cy="284163"/>
            </a:xfrm>
            <a:custGeom>
              <a:avLst/>
              <a:gdLst>
                <a:gd name="T0" fmla="*/ 300 w 359"/>
                <a:gd name="T1" fmla="*/ 4 h 179"/>
                <a:gd name="T2" fmla="*/ 320 w 359"/>
                <a:gd name="T3" fmla="*/ 2 h 179"/>
                <a:gd name="T4" fmla="*/ 331 w 359"/>
                <a:gd name="T5" fmla="*/ 9 h 179"/>
                <a:gd name="T6" fmla="*/ 331 w 359"/>
                <a:gd name="T7" fmla="*/ 24 h 179"/>
                <a:gd name="T8" fmla="*/ 340 w 359"/>
                <a:gd name="T9" fmla="*/ 28 h 179"/>
                <a:gd name="T10" fmla="*/ 353 w 359"/>
                <a:gd name="T11" fmla="*/ 36 h 179"/>
                <a:gd name="T12" fmla="*/ 352 w 359"/>
                <a:gd name="T13" fmla="*/ 43 h 179"/>
                <a:gd name="T14" fmla="*/ 356 w 359"/>
                <a:gd name="T15" fmla="*/ 55 h 179"/>
                <a:gd name="T16" fmla="*/ 350 w 359"/>
                <a:gd name="T17" fmla="*/ 67 h 179"/>
                <a:gd name="T18" fmla="*/ 339 w 359"/>
                <a:gd name="T19" fmla="*/ 71 h 179"/>
                <a:gd name="T20" fmla="*/ 335 w 359"/>
                <a:gd name="T21" fmla="*/ 88 h 179"/>
                <a:gd name="T22" fmla="*/ 306 w 359"/>
                <a:gd name="T23" fmla="*/ 99 h 179"/>
                <a:gd name="T24" fmla="*/ 296 w 359"/>
                <a:gd name="T25" fmla="*/ 125 h 179"/>
                <a:gd name="T26" fmla="*/ 279 w 359"/>
                <a:gd name="T27" fmla="*/ 134 h 179"/>
                <a:gd name="T28" fmla="*/ 273 w 359"/>
                <a:gd name="T29" fmla="*/ 151 h 179"/>
                <a:gd name="T30" fmla="*/ 233 w 359"/>
                <a:gd name="T31" fmla="*/ 156 h 179"/>
                <a:gd name="T32" fmla="*/ 209 w 359"/>
                <a:gd name="T33" fmla="*/ 161 h 179"/>
                <a:gd name="T34" fmla="*/ 208 w 359"/>
                <a:gd name="T35" fmla="*/ 173 h 179"/>
                <a:gd name="T36" fmla="*/ 197 w 359"/>
                <a:gd name="T37" fmla="*/ 179 h 179"/>
                <a:gd name="T38" fmla="*/ 139 w 359"/>
                <a:gd name="T39" fmla="*/ 179 h 179"/>
                <a:gd name="T40" fmla="*/ 114 w 359"/>
                <a:gd name="T41" fmla="*/ 179 h 179"/>
                <a:gd name="T42" fmla="*/ 89 w 359"/>
                <a:gd name="T43" fmla="*/ 179 h 179"/>
                <a:gd name="T44" fmla="*/ 66 w 359"/>
                <a:gd name="T45" fmla="*/ 179 h 179"/>
                <a:gd name="T46" fmla="*/ 43 w 359"/>
                <a:gd name="T47" fmla="*/ 179 h 179"/>
                <a:gd name="T48" fmla="*/ 25 w 359"/>
                <a:gd name="T49" fmla="*/ 176 h 179"/>
                <a:gd name="T50" fmla="*/ 23 w 359"/>
                <a:gd name="T51" fmla="*/ 162 h 179"/>
                <a:gd name="T52" fmla="*/ 27 w 359"/>
                <a:gd name="T53" fmla="*/ 148 h 179"/>
                <a:gd name="T54" fmla="*/ 28 w 359"/>
                <a:gd name="T55" fmla="*/ 137 h 179"/>
                <a:gd name="T56" fmla="*/ 23 w 359"/>
                <a:gd name="T57" fmla="*/ 123 h 179"/>
                <a:gd name="T58" fmla="*/ 24 w 359"/>
                <a:gd name="T59" fmla="*/ 110 h 179"/>
                <a:gd name="T60" fmla="*/ 20 w 359"/>
                <a:gd name="T61" fmla="*/ 101 h 179"/>
                <a:gd name="T62" fmla="*/ 19 w 359"/>
                <a:gd name="T63" fmla="*/ 86 h 179"/>
                <a:gd name="T64" fmla="*/ 18 w 359"/>
                <a:gd name="T65" fmla="*/ 72 h 179"/>
                <a:gd name="T66" fmla="*/ 17 w 359"/>
                <a:gd name="T67" fmla="*/ 58 h 179"/>
                <a:gd name="T68" fmla="*/ 5 w 359"/>
                <a:gd name="T69" fmla="*/ 53 h 179"/>
                <a:gd name="T70" fmla="*/ 7 w 359"/>
                <a:gd name="T71" fmla="*/ 43 h 179"/>
                <a:gd name="T72" fmla="*/ 19 w 359"/>
                <a:gd name="T73" fmla="*/ 40 h 179"/>
                <a:gd name="T74" fmla="*/ 31 w 359"/>
                <a:gd name="T75" fmla="*/ 40 h 179"/>
                <a:gd name="T76" fmla="*/ 39 w 359"/>
                <a:gd name="T77" fmla="*/ 29 h 179"/>
                <a:gd name="T78" fmla="*/ 50 w 359"/>
                <a:gd name="T79" fmla="*/ 28 h 179"/>
                <a:gd name="T80" fmla="*/ 61 w 359"/>
                <a:gd name="T81" fmla="*/ 26 h 179"/>
                <a:gd name="T82" fmla="*/ 71 w 359"/>
                <a:gd name="T83" fmla="*/ 28 h 179"/>
                <a:gd name="T84" fmla="*/ 84 w 359"/>
                <a:gd name="T85" fmla="*/ 33 h 179"/>
                <a:gd name="T86" fmla="*/ 94 w 359"/>
                <a:gd name="T87" fmla="*/ 29 h 179"/>
                <a:gd name="T88" fmla="*/ 106 w 359"/>
                <a:gd name="T89" fmla="*/ 23 h 179"/>
                <a:gd name="T90" fmla="*/ 113 w 359"/>
                <a:gd name="T91" fmla="*/ 17 h 179"/>
                <a:gd name="T92" fmla="*/ 123 w 359"/>
                <a:gd name="T93" fmla="*/ 20 h 179"/>
                <a:gd name="T94" fmla="*/ 136 w 359"/>
                <a:gd name="T95" fmla="*/ 23 h 179"/>
                <a:gd name="T96" fmla="*/ 149 w 359"/>
                <a:gd name="T97" fmla="*/ 24 h 179"/>
                <a:gd name="T98" fmla="*/ 163 w 359"/>
                <a:gd name="T99" fmla="*/ 23 h 179"/>
                <a:gd name="T100" fmla="*/ 174 w 359"/>
                <a:gd name="T101" fmla="*/ 18 h 179"/>
                <a:gd name="T102" fmla="*/ 185 w 359"/>
                <a:gd name="T103" fmla="*/ 21 h 179"/>
                <a:gd name="T104" fmla="*/ 192 w 359"/>
                <a:gd name="T105" fmla="*/ 16 h 179"/>
                <a:gd name="T106" fmla="*/ 200 w 359"/>
                <a:gd name="T107" fmla="*/ 12 h 179"/>
                <a:gd name="T108" fmla="*/ 214 w 359"/>
                <a:gd name="T109" fmla="*/ 10 h 179"/>
                <a:gd name="T110" fmla="*/ 225 w 359"/>
                <a:gd name="T111" fmla="*/ 8 h 179"/>
                <a:gd name="T112" fmla="*/ 237 w 359"/>
                <a:gd name="T113" fmla="*/ 9 h 179"/>
                <a:gd name="T114" fmla="*/ 252 w 359"/>
                <a:gd name="T115" fmla="*/ 3 h 179"/>
                <a:gd name="T116" fmla="*/ 268 w 359"/>
                <a:gd name="T117" fmla="*/ 4 h 179"/>
                <a:gd name="T118" fmla="*/ 284 w 359"/>
                <a:gd name="T119" fmla="*/ 1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359" h="179">
                  <a:moveTo>
                    <a:pt x="288" y="1"/>
                  </a:moveTo>
                  <a:lnTo>
                    <a:pt x="289" y="1"/>
                  </a:lnTo>
                  <a:lnTo>
                    <a:pt x="290" y="1"/>
                  </a:lnTo>
                  <a:lnTo>
                    <a:pt x="290" y="2"/>
                  </a:lnTo>
                  <a:lnTo>
                    <a:pt x="291" y="2"/>
                  </a:lnTo>
                  <a:lnTo>
                    <a:pt x="292" y="2"/>
                  </a:lnTo>
                  <a:lnTo>
                    <a:pt x="292" y="3"/>
                  </a:lnTo>
                  <a:lnTo>
                    <a:pt x="293" y="3"/>
                  </a:lnTo>
                  <a:lnTo>
                    <a:pt x="294" y="4"/>
                  </a:lnTo>
                  <a:lnTo>
                    <a:pt x="296" y="6"/>
                  </a:lnTo>
                  <a:lnTo>
                    <a:pt x="296" y="4"/>
                  </a:lnTo>
                  <a:lnTo>
                    <a:pt x="297" y="4"/>
                  </a:lnTo>
                  <a:lnTo>
                    <a:pt x="298" y="4"/>
                  </a:lnTo>
                  <a:lnTo>
                    <a:pt x="299" y="4"/>
                  </a:lnTo>
                  <a:lnTo>
                    <a:pt x="300" y="4"/>
                  </a:lnTo>
                  <a:lnTo>
                    <a:pt x="301" y="4"/>
                  </a:lnTo>
                  <a:lnTo>
                    <a:pt x="302" y="4"/>
                  </a:lnTo>
                  <a:lnTo>
                    <a:pt x="303" y="4"/>
                  </a:lnTo>
                  <a:lnTo>
                    <a:pt x="305" y="6"/>
                  </a:lnTo>
                  <a:lnTo>
                    <a:pt x="306" y="6"/>
                  </a:lnTo>
                  <a:lnTo>
                    <a:pt x="307" y="7"/>
                  </a:lnTo>
                  <a:lnTo>
                    <a:pt x="308" y="6"/>
                  </a:lnTo>
                  <a:lnTo>
                    <a:pt x="308" y="6"/>
                  </a:lnTo>
                  <a:lnTo>
                    <a:pt x="308" y="4"/>
                  </a:lnTo>
                  <a:lnTo>
                    <a:pt x="309" y="3"/>
                  </a:lnTo>
                  <a:lnTo>
                    <a:pt x="310" y="2"/>
                  </a:lnTo>
                  <a:lnTo>
                    <a:pt x="311" y="2"/>
                  </a:lnTo>
                  <a:lnTo>
                    <a:pt x="318" y="2"/>
                  </a:lnTo>
                  <a:lnTo>
                    <a:pt x="319" y="2"/>
                  </a:lnTo>
                  <a:lnTo>
                    <a:pt x="320" y="2"/>
                  </a:lnTo>
                  <a:lnTo>
                    <a:pt x="322" y="2"/>
                  </a:lnTo>
                  <a:lnTo>
                    <a:pt x="323" y="2"/>
                  </a:lnTo>
                  <a:lnTo>
                    <a:pt x="325" y="2"/>
                  </a:lnTo>
                  <a:lnTo>
                    <a:pt x="326" y="2"/>
                  </a:lnTo>
                  <a:lnTo>
                    <a:pt x="326" y="3"/>
                  </a:lnTo>
                  <a:lnTo>
                    <a:pt x="327" y="3"/>
                  </a:lnTo>
                  <a:lnTo>
                    <a:pt x="326" y="4"/>
                  </a:lnTo>
                  <a:lnTo>
                    <a:pt x="326" y="6"/>
                  </a:lnTo>
                  <a:lnTo>
                    <a:pt x="327" y="7"/>
                  </a:lnTo>
                  <a:lnTo>
                    <a:pt x="328" y="7"/>
                  </a:lnTo>
                  <a:lnTo>
                    <a:pt x="329" y="7"/>
                  </a:lnTo>
                  <a:lnTo>
                    <a:pt x="331" y="8"/>
                  </a:lnTo>
                  <a:lnTo>
                    <a:pt x="332" y="8"/>
                  </a:lnTo>
                  <a:lnTo>
                    <a:pt x="331" y="8"/>
                  </a:lnTo>
                  <a:lnTo>
                    <a:pt x="331" y="9"/>
                  </a:lnTo>
                  <a:lnTo>
                    <a:pt x="331" y="10"/>
                  </a:lnTo>
                  <a:lnTo>
                    <a:pt x="329" y="11"/>
                  </a:lnTo>
                  <a:lnTo>
                    <a:pt x="331" y="12"/>
                  </a:lnTo>
                  <a:lnTo>
                    <a:pt x="329" y="12"/>
                  </a:lnTo>
                  <a:lnTo>
                    <a:pt x="329" y="13"/>
                  </a:lnTo>
                  <a:lnTo>
                    <a:pt x="329" y="15"/>
                  </a:lnTo>
                  <a:lnTo>
                    <a:pt x="329" y="16"/>
                  </a:lnTo>
                  <a:lnTo>
                    <a:pt x="329" y="17"/>
                  </a:lnTo>
                  <a:lnTo>
                    <a:pt x="329" y="18"/>
                  </a:lnTo>
                  <a:lnTo>
                    <a:pt x="329" y="19"/>
                  </a:lnTo>
                  <a:lnTo>
                    <a:pt x="329" y="20"/>
                  </a:lnTo>
                  <a:lnTo>
                    <a:pt x="331" y="21"/>
                  </a:lnTo>
                  <a:lnTo>
                    <a:pt x="332" y="21"/>
                  </a:lnTo>
                  <a:lnTo>
                    <a:pt x="331" y="23"/>
                  </a:lnTo>
                  <a:lnTo>
                    <a:pt x="331" y="24"/>
                  </a:lnTo>
                  <a:lnTo>
                    <a:pt x="329" y="25"/>
                  </a:lnTo>
                  <a:lnTo>
                    <a:pt x="331" y="25"/>
                  </a:lnTo>
                  <a:lnTo>
                    <a:pt x="331" y="26"/>
                  </a:lnTo>
                  <a:lnTo>
                    <a:pt x="331" y="27"/>
                  </a:lnTo>
                  <a:lnTo>
                    <a:pt x="332" y="27"/>
                  </a:lnTo>
                  <a:lnTo>
                    <a:pt x="332" y="27"/>
                  </a:lnTo>
                  <a:lnTo>
                    <a:pt x="332" y="28"/>
                  </a:lnTo>
                  <a:lnTo>
                    <a:pt x="333" y="28"/>
                  </a:lnTo>
                  <a:lnTo>
                    <a:pt x="334" y="28"/>
                  </a:lnTo>
                  <a:lnTo>
                    <a:pt x="335" y="28"/>
                  </a:lnTo>
                  <a:lnTo>
                    <a:pt x="336" y="28"/>
                  </a:lnTo>
                  <a:lnTo>
                    <a:pt x="337" y="28"/>
                  </a:lnTo>
                  <a:lnTo>
                    <a:pt x="337" y="29"/>
                  </a:lnTo>
                  <a:lnTo>
                    <a:pt x="339" y="28"/>
                  </a:lnTo>
                  <a:lnTo>
                    <a:pt x="340" y="28"/>
                  </a:lnTo>
                  <a:lnTo>
                    <a:pt x="341" y="29"/>
                  </a:lnTo>
                  <a:lnTo>
                    <a:pt x="342" y="29"/>
                  </a:lnTo>
                  <a:lnTo>
                    <a:pt x="343" y="30"/>
                  </a:lnTo>
                  <a:lnTo>
                    <a:pt x="344" y="30"/>
                  </a:lnTo>
                  <a:lnTo>
                    <a:pt x="345" y="30"/>
                  </a:lnTo>
                  <a:lnTo>
                    <a:pt x="346" y="30"/>
                  </a:lnTo>
                  <a:lnTo>
                    <a:pt x="348" y="32"/>
                  </a:lnTo>
                  <a:lnTo>
                    <a:pt x="349" y="32"/>
                  </a:lnTo>
                  <a:lnTo>
                    <a:pt x="350" y="32"/>
                  </a:lnTo>
                  <a:lnTo>
                    <a:pt x="350" y="30"/>
                  </a:lnTo>
                  <a:lnTo>
                    <a:pt x="351" y="32"/>
                  </a:lnTo>
                  <a:lnTo>
                    <a:pt x="352" y="33"/>
                  </a:lnTo>
                  <a:lnTo>
                    <a:pt x="353" y="34"/>
                  </a:lnTo>
                  <a:lnTo>
                    <a:pt x="353" y="35"/>
                  </a:lnTo>
                  <a:lnTo>
                    <a:pt x="353" y="36"/>
                  </a:lnTo>
                  <a:lnTo>
                    <a:pt x="354" y="36"/>
                  </a:lnTo>
                  <a:lnTo>
                    <a:pt x="356" y="36"/>
                  </a:lnTo>
                  <a:lnTo>
                    <a:pt x="356" y="37"/>
                  </a:lnTo>
                  <a:lnTo>
                    <a:pt x="357" y="38"/>
                  </a:lnTo>
                  <a:lnTo>
                    <a:pt x="358" y="38"/>
                  </a:lnTo>
                  <a:lnTo>
                    <a:pt x="358" y="40"/>
                  </a:lnTo>
                  <a:lnTo>
                    <a:pt x="359" y="40"/>
                  </a:lnTo>
                  <a:lnTo>
                    <a:pt x="359" y="41"/>
                  </a:lnTo>
                  <a:lnTo>
                    <a:pt x="358" y="41"/>
                  </a:lnTo>
                  <a:lnTo>
                    <a:pt x="357" y="41"/>
                  </a:lnTo>
                  <a:lnTo>
                    <a:pt x="357" y="42"/>
                  </a:lnTo>
                  <a:lnTo>
                    <a:pt x="356" y="43"/>
                  </a:lnTo>
                  <a:lnTo>
                    <a:pt x="354" y="43"/>
                  </a:lnTo>
                  <a:lnTo>
                    <a:pt x="353" y="42"/>
                  </a:lnTo>
                  <a:lnTo>
                    <a:pt x="352" y="43"/>
                  </a:lnTo>
                  <a:lnTo>
                    <a:pt x="351" y="43"/>
                  </a:lnTo>
                  <a:lnTo>
                    <a:pt x="352" y="44"/>
                  </a:lnTo>
                  <a:lnTo>
                    <a:pt x="353" y="45"/>
                  </a:lnTo>
                  <a:lnTo>
                    <a:pt x="353" y="46"/>
                  </a:lnTo>
                  <a:lnTo>
                    <a:pt x="354" y="46"/>
                  </a:lnTo>
                  <a:lnTo>
                    <a:pt x="354" y="47"/>
                  </a:lnTo>
                  <a:lnTo>
                    <a:pt x="356" y="49"/>
                  </a:lnTo>
                  <a:lnTo>
                    <a:pt x="357" y="50"/>
                  </a:lnTo>
                  <a:lnTo>
                    <a:pt x="357" y="51"/>
                  </a:lnTo>
                  <a:lnTo>
                    <a:pt x="357" y="52"/>
                  </a:lnTo>
                  <a:lnTo>
                    <a:pt x="357" y="53"/>
                  </a:lnTo>
                  <a:lnTo>
                    <a:pt x="357" y="54"/>
                  </a:lnTo>
                  <a:lnTo>
                    <a:pt x="356" y="54"/>
                  </a:lnTo>
                  <a:lnTo>
                    <a:pt x="356" y="54"/>
                  </a:lnTo>
                  <a:lnTo>
                    <a:pt x="356" y="55"/>
                  </a:lnTo>
                  <a:lnTo>
                    <a:pt x="354" y="55"/>
                  </a:lnTo>
                  <a:lnTo>
                    <a:pt x="354" y="57"/>
                  </a:lnTo>
                  <a:lnTo>
                    <a:pt x="353" y="57"/>
                  </a:lnTo>
                  <a:lnTo>
                    <a:pt x="353" y="58"/>
                  </a:lnTo>
                  <a:lnTo>
                    <a:pt x="354" y="59"/>
                  </a:lnTo>
                  <a:lnTo>
                    <a:pt x="353" y="60"/>
                  </a:lnTo>
                  <a:lnTo>
                    <a:pt x="353" y="61"/>
                  </a:lnTo>
                  <a:lnTo>
                    <a:pt x="354" y="61"/>
                  </a:lnTo>
                  <a:lnTo>
                    <a:pt x="354" y="62"/>
                  </a:lnTo>
                  <a:lnTo>
                    <a:pt x="354" y="63"/>
                  </a:lnTo>
                  <a:lnTo>
                    <a:pt x="353" y="65"/>
                  </a:lnTo>
                  <a:lnTo>
                    <a:pt x="353" y="66"/>
                  </a:lnTo>
                  <a:lnTo>
                    <a:pt x="352" y="67"/>
                  </a:lnTo>
                  <a:lnTo>
                    <a:pt x="351" y="67"/>
                  </a:lnTo>
                  <a:lnTo>
                    <a:pt x="350" y="67"/>
                  </a:lnTo>
                  <a:lnTo>
                    <a:pt x="349" y="67"/>
                  </a:lnTo>
                  <a:lnTo>
                    <a:pt x="349" y="68"/>
                  </a:lnTo>
                  <a:lnTo>
                    <a:pt x="349" y="69"/>
                  </a:lnTo>
                  <a:lnTo>
                    <a:pt x="348" y="69"/>
                  </a:lnTo>
                  <a:lnTo>
                    <a:pt x="348" y="70"/>
                  </a:lnTo>
                  <a:lnTo>
                    <a:pt x="346" y="70"/>
                  </a:lnTo>
                  <a:lnTo>
                    <a:pt x="345" y="70"/>
                  </a:lnTo>
                  <a:lnTo>
                    <a:pt x="345" y="71"/>
                  </a:lnTo>
                  <a:lnTo>
                    <a:pt x="345" y="72"/>
                  </a:lnTo>
                  <a:lnTo>
                    <a:pt x="344" y="72"/>
                  </a:lnTo>
                  <a:lnTo>
                    <a:pt x="343" y="71"/>
                  </a:lnTo>
                  <a:lnTo>
                    <a:pt x="342" y="71"/>
                  </a:lnTo>
                  <a:lnTo>
                    <a:pt x="341" y="71"/>
                  </a:lnTo>
                  <a:lnTo>
                    <a:pt x="340" y="71"/>
                  </a:lnTo>
                  <a:lnTo>
                    <a:pt x="339" y="71"/>
                  </a:lnTo>
                  <a:lnTo>
                    <a:pt x="337" y="71"/>
                  </a:lnTo>
                  <a:lnTo>
                    <a:pt x="336" y="72"/>
                  </a:lnTo>
                  <a:lnTo>
                    <a:pt x="337" y="74"/>
                  </a:lnTo>
                  <a:lnTo>
                    <a:pt x="339" y="75"/>
                  </a:lnTo>
                  <a:lnTo>
                    <a:pt x="337" y="76"/>
                  </a:lnTo>
                  <a:lnTo>
                    <a:pt x="336" y="77"/>
                  </a:lnTo>
                  <a:lnTo>
                    <a:pt x="336" y="78"/>
                  </a:lnTo>
                  <a:lnTo>
                    <a:pt x="337" y="78"/>
                  </a:lnTo>
                  <a:lnTo>
                    <a:pt x="337" y="79"/>
                  </a:lnTo>
                  <a:lnTo>
                    <a:pt x="337" y="80"/>
                  </a:lnTo>
                  <a:lnTo>
                    <a:pt x="336" y="82"/>
                  </a:lnTo>
                  <a:lnTo>
                    <a:pt x="336" y="82"/>
                  </a:lnTo>
                  <a:lnTo>
                    <a:pt x="336" y="83"/>
                  </a:lnTo>
                  <a:lnTo>
                    <a:pt x="336" y="88"/>
                  </a:lnTo>
                  <a:lnTo>
                    <a:pt x="335" y="88"/>
                  </a:lnTo>
                  <a:lnTo>
                    <a:pt x="335" y="91"/>
                  </a:lnTo>
                  <a:lnTo>
                    <a:pt x="329" y="91"/>
                  </a:lnTo>
                  <a:lnTo>
                    <a:pt x="329" y="93"/>
                  </a:lnTo>
                  <a:lnTo>
                    <a:pt x="327" y="93"/>
                  </a:lnTo>
                  <a:lnTo>
                    <a:pt x="327" y="95"/>
                  </a:lnTo>
                  <a:lnTo>
                    <a:pt x="325" y="95"/>
                  </a:lnTo>
                  <a:lnTo>
                    <a:pt x="326" y="96"/>
                  </a:lnTo>
                  <a:lnTo>
                    <a:pt x="326" y="97"/>
                  </a:lnTo>
                  <a:lnTo>
                    <a:pt x="324" y="97"/>
                  </a:lnTo>
                  <a:lnTo>
                    <a:pt x="323" y="97"/>
                  </a:lnTo>
                  <a:lnTo>
                    <a:pt x="318" y="97"/>
                  </a:lnTo>
                  <a:lnTo>
                    <a:pt x="308" y="97"/>
                  </a:lnTo>
                  <a:lnTo>
                    <a:pt x="308" y="97"/>
                  </a:lnTo>
                  <a:lnTo>
                    <a:pt x="308" y="99"/>
                  </a:lnTo>
                  <a:lnTo>
                    <a:pt x="306" y="99"/>
                  </a:lnTo>
                  <a:lnTo>
                    <a:pt x="306" y="102"/>
                  </a:lnTo>
                  <a:lnTo>
                    <a:pt x="306" y="104"/>
                  </a:lnTo>
                  <a:lnTo>
                    <a:pt x="306" y="109"/>
                  </a:lnTo>
                  <a:lnTo>
                    <a:pt x="303" y="109"/>
                  </a:lnTo>
                  <a:lnTo>
                    <a:pt x="303" y="111"/>
                  </a:lnTo>
                  <a:lnTo>
                    <a:pt x="302" y="111"/>
                  </a:lnTo>
                  <a:lnTo>
                    <a:pt x="301" y="111"/>
                  </a:lnTo>
                  <a:lnTo>
                    <a:pt x="301" y="113"/>
                  </a:lnTo>
                  <a:lnTo>
                    <a:pt x="299" y="113"/>
                  </a:lnTo>
                  <a:lnTo>
                    <a:pt x="299" y="114"/>
                  </a:lnTo>
                  <a:lnTo>
                    <a:pt x="299" y="117"/>
                  </a:lnTo>
                  <a:lnTo>
                    <a:pt x="298" y="117"/>
                  </a:lnTo>
                  <a:lnTo>
                    <a:pt x="298" y="125"/>
                  </a:lnTo>
                  <a:lnTo>
                    <a:pt x="298" y="126"/>
                  </a:lnTo>
                  <a:lnTo>
                    <a:pt x="296" y="125"/>
                  </a:lnTo>
                  <a:lnTo>
                    <a:pt x="296" y="129"/>
                  </a:lnTo>
                  <a:lnTo>
                    <a:pt x="294" y="129"/>
                  </a:lnTo>
                  <a:lnTo>
                    <a:pt x="291" y="129"/>
                  </a:lnTo>
                  <a:lnTo>
                    <a:pt x="290" y="129"/>
                  </a:lnTo>
                  <a:lnTo>
                    <a:pt x="289" y="129"/>
                  </a:lnTo>
                  <a:lnTo>
                    <a:pt x="285" y="129"/>
                  </a:lnTo>
                  <a:lnTo>
                    <a:pt x="283" y="129"/>
                  </a:lnTo>
                  <a:lnTo>
                    <a:pt x="283" y="130"/>
                  </a:lnTo>
                  <a:lnTo>
                    <a:pt x="282" y="130"/>
                  </a:lnTo>
                  <a:lnTo>
                    <a:pt x="282" y="131"/>
                  </a:lnTo>
                  <a:lnTo>
                    <a:pt x="281" y="131"/>
                  </a:lnTo>
                  <a:lnTo>
                    <a:pt x="281" y="133"/>
                  </a:lnTo>
                  <a:lnTo>
                    <a:pt x="280" y="133"/>
                  </a:lnTo>
                  <a:lnTo>
                    <a:pt x="280" y="134"/>
                  </a:lnTo>
                  <a:lnTo>
                    <a:pt x="279" y="134"/>
                  </a:lnTo>
                  <a:lnTo>
                    <a:pt x="279" y="135"/>
                  </a:lnTo>
                  <a:lnTo>
                    <a:pt x="279" y="136"/>
                  </a:lnTo>
                  <a:lnTo>
                    <a:pt x="279" y="136"/>
                  </a:lnTo>
                  <a:lnTo>
                    <a:pt x="277" y="136"/>
                  </a:lnTo>
                  <a:lnTo>
                    <a:pt x="276" y="136"/>
                  </a:lnTo>
                  <a:lnTo>
                    <a:pt x="276" y="137"/>
                  </a:lnTo>
                  <a:lnTo>
                    <a:pt x="275" y="139"/>
                  </a:lnTo>
                  <a:lnTo>
                    <a:pt x="275" y="140"/>
                  </a:lnTo>
                  <a:lnTo>
                    <a:pt x="274" y="140"/>
                  </a:lnTo>
                  <a:lnTo>
                    <a:pt x="274" y="144"/>
                  </a:lnTo>
                  <a:lnTo>
                    <a:pt x="274" y="147"/>
                  </a:lnTo>
                  <a:lnTo>
                    <a:pt x="274" y="148"/>
                  </a:lnTo>
                  <a:lnTo>
                    <a:pt x="274" y="150"/>
                  </a:lnTo>
                  <a:lnTo>
                    <a:pt x="273" y="150"/>
                  </a:lnTo>
                  <a:lnTo>
                    <a:pt x="273" y="151"/>
                  </a:lnTo>
                  <a:lnTo>
                    <a:pt x="272" y="151"/>
                  </a:lnTo>
                  <a:lnTo>
                    <a:pt x="272" y="152"/>
                  </a:lnTo>
                  <a:lnTo>
                    <a:pt x="271" y="152"/>
                  </a:lnTo>
                  <a:lnTo>
                    <a:pt x="269" y="153"/>
                  </a:lnTo>
                  <a:lnTo>
                    <a:pt x="268" y="154"/>
                  </a:lnTo>
                  <a:lnTo>
                    <a:pt x="262" y="154"/>
                  </a:lnTo>
                  <a:lnTo>
                    <a:pt x="263" y="155"/>
                  </a:lnTo>
                  <a:lnTo>
                    <a:pt x="256" y="156"/>
                  </a:lnTo>
                  <a:lnTo>
                    <a:pt x="254" y="156"/>
                  </a:lnTo>
                  <a:lnTo>
                    <a:pt x="251" y="156"/>
                  </a:lnTo>
                  <a:lnTo>
                    <a:pt x="248" y="156"/>
                  </a:lnTo>
                  <a:lnTo>
                    <a:pt x="246" y="156"/>
                  </a:lnTo>
                  <a:lnTo>
                    <a:pt x="238" y="156"/>
                  </a:lnTo>
                  <a:lnTo>
                    <a:pt x="237" y="156"/>
                  </a:lnTo>
                  <a:lnTo>
                    <a:pt x="233" y="156"/>
                  </a:lnTo>
                  <a:lnTo>
                    <a:pt x="231" y="156"/>
                  </a:lnTo>
                  <a:lnTo>
                    <a:pt x="230" y="156"/>
                  </a:lnTo>
                  <a:lnTo>
                    <a:pt x="229" y="156"/>
                  </a:lnTo>
                  <a:lnTo>
                    <a:pt x="228" y="156"/>
                  </a:lnTo>
                  <a:lnTo>
                    <a:pt x="226" y="156"/>
                  </a:lnTo>
                  <a:lnTo>
                    <a:pt x="226" y="156"/>
                  </a:lnTo>
                  <a:lnTo>
                    <a:pt x="225" y="156"/>
                  </a:lnTo>
                  <a:lnTo>
                    <a:pt x="223" y="156"/>
                  </a:lnTo>
                  <a:lnTo>
                    <a:pt x="216" y="156"/>
                  </a:lnTo>
                  <a:lnTo>
                    <a:pt x="215" y="156"/>
                  </a:lnTo>
                  <a:lnTo>
                    <a:pt x="213" y="156"/>
                  </a:lnTo>
                  <a:lnTo>
                    <a:pt x="212" y="157"/>
                  </a:lnTo>
                  <a:lnTo>
                    <a:pt x="212" y="160"/>
                  </a:lnTo>
                  <a:lnTo>
                    <a:pt x="211" y="160"/>
                  </a:lnTo>
                  <a:lnTo>
                    <a:pt x="209" y="161"/>
                  </a:lnTo>
                  <a:lnTo>
                    <a:pt x="209" y="162"/>
                  </a:lnTo>
                  <a:lnTo>
                    <a:pt x="209" y="163"/>
                  </a:lnTo>
                  <a:lnTo>
                    <a:pt x="209" y="163"/>
                  </a:lnTo>
                  <a:lnTo>
                    <a:pt x="209" y="164"/>
                  </a:lnTo>
                  <a:lnTo>
                    <a:pt x="208" y="164"/>
                  </a:lnTo>
                  <a:lnTo>
                    <a:pt x="208" y="165"/>
                  </a:lnTo>
                  <a:lnTo>
                    <a:pt x="207" y="165"/>
                  </a:lnTo>
                  <a:lnTo>
                    <a:pt x="207" y="167"/>
                  </a:lnTo>
                  <a:lnTo>
                    <a:pt x="207" y="168"/>
                  </a:lnTo>
                  <a:lnTo>
                    <a:pt x="207" y="169"/>
                  </a:lnTo>
                  <a:lnTo>
                    <a:pt x="208" y="170"/>
                  </a:lnTo>
                  <a:lnTo>
                    <a:pt x="209" y="171"/>
                  </a:lnTo>
                  <a:lnTo>
                    <a:pt x="209" y="172"/>
                  </a:lnTo>
                  <a:lnTo>
                    <a:pt x="209" y="173"/>
                  </a:lnTo>
                  <a:lnTo>
                    <a:pt x="208" y="173"/>
                  </a:lnTo>
                  <a:lnTo>
                    <a:pt x="208" y="175"/>
                  </a:lnTo>
                  <a:lnTo>
                    <a:pt x="207" y="175"/>
                  </a:lnTo>
                  <a:lnTo>
                    <a:pt x="208" y="176"/>
                  </a:lnTo>
                  <a:lnTo>
                    <a:pt x="208" y="177"/>
                  </a:lnTo>
                  <a:lnTo>
                    <a:pt x="209" y="177"/>
                  </a:lnTo>
                  <a:lnTo>
                    <a:pt x="209" y="178"/>
                  </a:lnTo>
                  <a:lnTo>
                    <a:pt x="211" y="178"/>
                  </a:lnTo>
                  <a:lnTo>
                    <a:pt x="212" y="179"/>
                  </a:lnTo>
                  <a:lnTo>
                    <a:pt x="211" y="179"/>
                  </a:lnTo>
                  <a:lnTo>
                    <a:pt x="209" y="179"/>
                  </a:lnTo>
                  <a:lnTo>
                    <a:pt x="207" y="179"/>
                  </a:lnTo>
                  <a:lnTo>
                    <a:pt x="205" y="179"/>
                  </a:lnTo>
                  <a:lnTo>
                    <a:pt x="203" y="179"/>
                  </a:lnTo>
                  <a:lnTo>
                    <a:pt x="199" y="179"/>
                  </a:lnTo>
                  <a:lnTo>
                    <a:pt x="197" y="179"/>
                  </a:lnTo>
                  <a:lnTo>
                    <a:pt x="196" y="179"/>
                  </a:lnTo>
                  <a:lnTo>
                    <a:pt x="195" y="179"/>
                  </a:lnTo>
                  <a:lnTo>
                    <a:pt x="192" y="179"/>
                  </a:lnTo>
                  <a:lnTo>
                    <a:pt x="188" y="179"/>
                  </a:lnTo>
                  <a:lnTo>
                    <a:pt x="185" y="179"/>
                  </a:lnTo>
                  <a:lnTo>
                    <a:pt x="180" y="179"/>
                  </a:lnTo>
                  <a:lnTo>
                    <a:pt x="166" y="179"/>
                  </a:lnTo>
                  <a:lnTo>
                    <a:pt x="163" y="179"/>
                  </a:lnTo>
                  <a:lnTo>
                    <a:pt x="162" y="179"/>
                  </a:lnTo>
                  <a:lnTo>
                    <a:pt x="160" y="179"/>
                  </a:lnTo>
                  <a:lnTo>
                    <a:pt x="147" y="179"/>
                  </a:lnTo>
                  <a:lnTo>
                    <a:pt x="146" y="179"/>
                  </a:lnTo>
                  <a:lnTo>
                    <a:pt x="144" y="179"/>
                  </a:lnTo>
                  <a:lnTo>
                    <a:pt x="144" y="179"/>
                  </a:lnTo>
                  <a:lnTo>
                    <a:pt x="139" y="179"/>
                  </a:lnTo>
                  <a:lnTo>
                    <a:pt x="137" y="179"/>
                  </a:lnTo>
                  <a:lnTo>
                    <a:pt x="131" y="179"/>
                  </a:lnTo>
                  <a:lnTo>
                    <a:pt x="130" y="179"/>
                  </a:lnTo>
                  <a:lnTo>
                    <a:pt x="129" y="179"/>
                  </a:lnTo>
                  <a:lnTo>
                    <a:pt x="128" y="179"/>
                  </a:lnTo>
                  <a:lnTo>
                    <a:pt x="127" y="179"/>
                  </a:lnTo>
                  <a:lnTo>
                    <a:pt x="125" y="179"/>
                  </a:lnTo>
                  <a:lnTo>
                    <a:pt x="123" y="179"/>
                  </a:lnTo>
                  <a:lnTo>
                    <a:pt x="122" y="179"/>
                  </a:lnTo>
                  <a:lnTo>
                    <a:pt x="121" y="179"/>
                  </a:lnTo>
                  <a:lnTo>
                    <a:pt x="120" y="179"/>
                  </a:lnTo>
                  <a:lnTo>
                    <a:pt x="119" y="179"/>
                  </a:lnTo>
                  <a:lnTo>
                    <a:pt x="118" y="179"/>
                  </a:lnTo>
                  <a:lnTo>
                    <a:pt x="117" y="179"/>
                  </a:lnTo>
                  <a:lnTo>
                    <a:pt x="114" y="179"/>
                  </a:lnTo>
                  <a:lnTo>
                    <a:pt x="113" y="179"/>
                  </a:lnTo>
                  <a:lnTo>
                    <a:pt x="112" y="179"/>
                  </a:lnTo>
                  <a:lnTo>
                    <a:pt x="111" y="179"/>
                  </a:lnTo>
                  <a:lnTo>
                    <a:pt x="110" y="179"/>
                  </a:lnTo>
                  <a:lnTo>
                    <a:pt x="109" y="179"/>
                  </a:lnTo>
                  <a:lnTo>
                    <a:pt x="108" y="179"/>
                  </a:lnTo>
                  <a:lnTo>
                    <a:pt x="106" y="179"/>
                  </a:lnTo>
                  <a:lnTo>
                    <a:pt x="105" y="179"/>
                  </a:lnTo>
                  <a:lnTo>
                    <a:pt x="104" y="179"/>
                  </a:lnTo>
                  <a:lnTo>
                    <a:pt x="103" y="179"/>
                  </a:lnTo>
                  <a:lnTo>
                    <a:pt x="99" y="179"/>
                  </a:lnTo>
                  <a:lnTo>
                    <a:pt x="97" y="179"/>
                  </a:lnTo>
                  <a:lnTo>
                    <a:pt x="92" y="179"/>
                  </a:lnTo>
                  <a:lnTo>
                    <a:pt x="91" y="179"/>
                  </a:lnTo>
                  <a:lnTo>
                    <a:pt x="89" y="179"/>
                  </a:lnTo>
                  <a:lnTo>
                    <a:pt x="89" y="179"/>
                  </a:lnTo>
                  <a:lnTo>
                    <a:pt x="86" y="179"/>
                  </a:lnTo>
                  <a:lnTo>
                    <a:pt x="83" y="179"/>
                  </a:lnTo>
                  <a:lnTo>
                    <a:pt x="82" y="179"/>
                  </a:lnTo>
                  <a:lnTo>
                    <a:pt x="80" y="179"/>
                  </a:lnTo>
                  <a:lnTo>
                    <a:pt x="79" y="179"/>
                  </a:lnTo>
                  <a:lnTo>
                    <a:pt x="78" y="179"/>
                  </a:lnTo>
                  <a:lnTo>
                    <a:pt x="77" y="179"/>
                  </a:lnTo>
                  <a:lnTo>
                    <a:pt x="76" y="179"/>
                  </a:lnTo>
                  <a:lnTo>
                    <a:pt x="74" y="179"/>
                  </a:lnTo>
                  <a:lnTo>
                    <a:pt x="72" y="179"/>
                  </a:lnTo>
                  <a:lnTo>
                    <a:pt x="69" y="179"/>
                  </a:lnTo>
                  <a:lnTo>
                    <a:pt x="68" y="179"/>
                  </a:lnTo>
                  <a:lnTo>
                    <a:pt x="67" y="179"/>
                  </a:lnTo>
                  <a:lnTo>
                    <a:pt x="66" y="179"/>
                  </a:lnTo>
                  <a:lnTo>
                    <a:pt x="65" y="179"/>
                  </a:lnTo>
                  <a:lnTo>
                    <a:pt x="63" y="179"/>
                  </a:lnTo>
                  <a:lnTo>
                    <a:pt x="62" y="179"/>
                  </a:lnTo>
                  <a:lnTo>
                    <a:pt x="61" y="179"/>
                  </a:lnTo>
                  <a:lnTo>
                    <a:pt x="60" y="179"/>
                  </a:lnTo>
                  <a:lnTo>
                    <a:pt x="58" y="179"/>
                  </a:lnTo>
                  <a:lnTo>
                    <a:pt x="56" y="179"/>
                  </a:lnTo>
                  <a:lnTo>
                    <a:pt x="54" y="179"/>
                  </a:lnTo>
                  <a:lnTo>
                    <a:pt x="53" y="179"/>
                  </a:lnTo>
                  <a:lnTo>
                    <a:pt x="51" y="179"/>
                  </a:lnTo>
                  <a:lnTo>
                    <a:pt x="50" y="179"/>
                  </a:lnTo>
                  <a:lnTo>
                    <a:pt x="49" y="179"/>
                  </a:lnTo>
                  <a:lnTo>
                    <a:pt x="48" y="179"/>
                  </a:lnTo>
                  <a:lnTo>
                    <a:pt x="45" y="179"/>
                  </a:lnTo>
                  <a:lnTo>
                    <a:pt x="43" y="179"/>
                  </a:lnTo>
                  <a:lnTo>
                    <a:pt x="42" y="179"/>
                  </a:lnTo>
                  <a:lnTo>
                    <a:pt x="41" y="179"/>
                  </a:lnTo>
                  <a:lnTo>
                    <a:pt x="40" y="179"/>
                  </a:lnTo>
                  <a:lnTo>
                    <a:pt x="39" y="179"/>
                  </a:lnTo>
                  <a:lnTo>
                    <a:pt x="37" y="179"/>
                  </a:lnTo>
                  <a:lnTo>
                    <a:pt x="35" y="179"/>
                  </a:lnTo>
                  <a:lnTo>
                    <a:pt x="35" y="179"/>
                  </a:lnTo>
                  <a:lnTo>
                    <a:pt x="34" y="179"/>
                  </a:lnTo>
                  <a:lnTo>
                    <a:pt x="32" y="179"/>
                  </a:lnTo>
                  <a:lnTo>
                    <a:pt x="29" y="179"/>
                  </a:lnTo>
                  <a:lnTo>
                    <a:pt x="27" y="179"/>
                  </a:lnTo>
                  <a:lnTo>
                    <a:pt x="26" y="179"/>
                  </a:lnTo>
                  <a:lnTo>
                    <a:pt x="25" y="178"/>
                  </a:lnTo>
                  <a:lnTo>
                    <a:pt x="25" y="177"/>
                  </a:lnTo>
                  <a:lnTo>
                    <a:pt x="25" y="176"/>
                  </a:lnTo>
                  <a:lnTo>
                    <a:pt x="25" y="175"/>
                  </a:lnTo>
                  <a:lnTo>
                    <a:pt x="24" y="175"/>
                  </a:lnTo>
                  <a:lnTo>
                    <a:pt x="24" y="173"/>
                  </a:lnTo>
                  <a:lnTo>
                    <a:pt x="24" y="172"/>
                  </a:lnTo>
                  <a:lnTo>
                    <a:pt x="24" y="171"/>
                  </a:lnTo>
                  <a:lnTo>
                    <a:pt x="24" y="170"/>
                  </a:lnTo>
                  <a:lnTo>
                    <a:pt x="24" y="169"/>
                  </a:lnTo>
                  <a:lnTo>
                    <a:pt x="23" y="168"/>
                  </a:lnTo>
                  <a:lnTo>
                    <a:pt x="22" y="168"/>
                  </a:lnTo>
                  <a:lnTo>
                    <a:pt x="22" y="167"/>
                  </a:lnTo>
                  <a:lnTo>
                    <a:pt x="22" y="165"/>
                  </a:lnTo>
                  <a:lnTo>
                    <a:pt x="22" y="164"/>
                  </a:lnTo>
                  <a:lnTo>
                    <a:pt x="23" y="163"/>
                  </a:lnTo>
                  <a:lnTo>
                    <a:pt x="23" y="163"/>
                  </a:lnTo>
                  <a:lnTo>
                    <a:pt x="23" y="162"/>
                  </a:lnTo>
                  <a:lnTo>
                    <a:pt x="23" y="161"/>
                  </a:lnTo>
                  <a:lnTo>
                    <a:pt x="24" y="161"/>
                  </a:lnTo>
                  <a:lnTo>
                    <a:pt x="23" y="160"/>
                  </a:lnTo>
                  <a:lnTo>
                    <a:pt x="23" y="159"/>
                  </a:lnTo>
                  <a:lnTo>
                    <a:pt x="24" y="157"/>
                  </a:lnTo>
                  <a:lnTo>
                    <a:pt x="24" y="156"/>
                  </a:lnTo>
                  <a:lnTo>
                    <a:pt x="24" y="155"/>
                  </a:lnTo>
                  <a:lnTo>
                    <a:pt x="24" y="154"/>
                  </a:lnTo>
                  <a:lnTo>
                    <a:pt x="24" y="153"/>
                  </a:lnTo>
                  <a:lnTo>
                    <a:pt x="24" y="152"/>
                  </a:lnTo>
                  <a:lnTo>
                    <a:pt x="24" y="151"/>
                  </a:lnTo>
                  <a:lnTo>
                    <a:pt x="24" y="150"/>
                  </a:lnTo>
                  <a:lnTo>
                    <a:pt x="25" y="148"/>
                  </a:lnTo>
                  <a:lnTo>
                    <a:pt x="26" y="148"/>
                  </a:lnTo>
                  <a:lnTo>
                    <a:pt x="27" y="148"/>
                  </a:lnTo>
                  <a:lnTo>
                    <a:pt x="28" y="148"/>
                  </a:lnTo>
                  <a:lnTo>
                    <a:pt x="28" y="147"/>
                  </a:lnTo>
                  <a:lnTo>
                    <a:pt x="29" y="147"/>
                  </a:lnTo>
                  <a:lnTo>
                    <a:pt x="29" y="146"/>
                  </a:lnTo>
                  <a:lnTo>
                    <a:pt x="29" y="145"/>
                  </a:lnTo>
                  <a:lnTo>
                    <a:pt x="29" y="144"/>
                  </a:lnTo>
                  <a:lnTo>
                    <a:pt x="29" y="143"/>
                  </a:lnTo>
                  <a:lnTo>
                    <a:pt x="31" y="143"/>
                  </a:lnTo>
                  <a:lnTo>
                    <a:pt x="32" y="143"/>
                  </a:lnTo>
                  <a:lnTo>
                    <a:pt x="32" y="142"/>
                  </a:lnTo>
                  <a:lnTo>
                    <a:pt x="31" y="140"/>
                  </a:lnTo>
                  <a:lnTo>
                    <a:pt x="29" y="139"/>
                  </a:lnTo>
                  <a:lnTo>
                    <a:pt x="28" y="139"/>
                  </a:lnTo>
                  <a:lnTo>
                    <a:pt x="28" y="138"/>
                  </a:lnTo>
                  <a:lnTo>
                    <a:pt x="28" y="137"/>
                  </a:lnTo>
                  <a:lnTo>
                    <a:pt x="28" y="136"/>
                  </a:lnTo>
                  <a:lnTo>
                    <a:pt x="29" y="136"/>
                  </a:lnTo>
                  <a:lnTo>
                    <a:pt x="28" y="135"/>
                  </a:lnTo>
                  <a:lnTo>
                    <a:pt x="28" y="134"/>
                  </a:lnTo>
                  <a:lnTo>
                    <a:pt x="28" y="133"/>
                  </a:lnTo>
                  <a:lnTo>
                    <a:pt x="27" y="131"/>
                  </a:lnTo>
                  <a:lnTo>
                    <a:pt x="27" y="130"/>
                  </a:lnTo>
                  <a:lnTo>
                    <a:pt x="26" y="129"/>
                  </a:lnTo>
                  <a:lnTo>
                    <a:pt x="26" y="128"/>
                  </a:lnTo>
                  <a:lnTo>
                    <a:pt x="26" y="127"/>
                  </a:lnTo>
                  <a:lnTo>
                    <a:pt x="25" y="126"/>
                  </a:lnTo>
                  <a:lnTo>
                    <a:pt x="24" y="126"/>
                  </a:lnTo>
                  <a:lnTo>
                    <a:pt x="24" y="125"/>
                  </a:lnTo>
                  <a:lnTo>
                    <a:pt x="23" y="125"/>
                  </a:lnTo>
                  <a:lnTo>
                    <a:pt x="23" y="123"/>
                  </a:lnTo>
                  <a:lnTo>
                    <a:pt x="24" y="122"/>
                  </a:lnTo>
                  <a:lnTo>
                    <a:pt x="24" y="121"/>
                  </a:lnTo>
                  <a:lnTo>
                    <a:pt x="24" y="120"/>
                  </a:lnTo>
                  <a:lnTo>
                    <a:pt x="23" y="120"/>
                  </a:lnTo>
                  <a:lnTo>
                    <a:pt x="22" y="119"/>
                  </a:lnTo>
                  <a:lnTo>
                    <a:pt x="23" y="118"/>
                  </a:lnTo>
                  <a:lnTo>
                    <a:pt x="24" y="117"/>
                  </a:lnTo>
                  <a:lnTo>
                    <a:pt x="24" y="116"/>
                  </a:lnTo>
                  <a:lnTo>
                    <a:pt x="24" y="114"/>
                  </a:lnTo>
                  <a:lnTo>
                    <a:pt x="23" y="114"/>
                  </a:lnTo>
                  <a:lnTo>
                    <a:pt x="23" y="113"/>
                  </a:lnTo>
                  <a:lnTo>
                    <a:pt x="23" y="112"/>
                  </a:lnTo>
                  <a:lnTo>
                    <a:pt x="23" y="111"/>
                  </a:lnTo>
                  <a:lnTo>
                    <a:pt x="24" y="111"/>
                  </a:lnTo>
                  <a:lnTo>
                    <a:pt x="24" y="110"/>
                  </a:lnTo>
                  <a:lnTo>
                    <a:pt x="24" y="109"/>
                  </a:lnTo>
                  <a:lnTo>
                    <a:pt x="23" y="109"/>
                  </a:lnTo>
                  <a:lnTo>
                    <a:pt x="23" y="109"/>
                  </a:lnTo>
                  <a:lnTo>
                    <a:pt x="23" y="108"/>
                  </a:lnTo>
                  <a:lnTo>
                    <a:pt x="22" y="108"/>
                  </a:lnTo>
                  <a:lnTo>
                    <a:pt x="22" y="106"/>
                  </a:lnTo>
                  <a:lnTo>
                    <a:pt x="20" y="106"/>
                  </a:lnTo>
                  <a:lnTo>
                    <a:pt x="19" y="106"/>
                  </a:lnTo>
                  <a:lnTo>
                    <a:pt x="19" y="105"/>
                  </a:lnTo>
                  <a:lnTo>
                    <a:pt x="19" y="104"/>
                  </a:lnTo>
                  <a:lnTo>
                    <a:pt x="18" y="103"/>
                  </a:lnTo>
                  <a:lnTo>
                    <a:pt x="19" y="103"/>
                  </a:lnTo>
                  <a:lnTo>
                    <a:pt x="19" y="102"/>
                  </a:lnTo>
                  <a:lnTo>
                    <a:pt x="19" y="101"/>
                  </a:lnTo>
                  <a:lnTo>
                    <a:pt x="20" y="101"/>
                  </a:lnTo>
                  <a:lnTo>
                    <a:pt x="20" y="100"/>
                  </a:lnTo>
                  <a:lnTo>
                    <a:pt x="22" y="100"/>
                  </a:lnTo>
                  <a:lnTo>
                    <a:pt x="20" y="100"/>
                  </a:lnTo>
                  <a:lnTo>
                    <a:pt x="20" y="99"/>
                  </a:lnTo>
                  <a:lnTo>
                    <a:pt x="20" y="97"/>
                  </a:lnTo>
                  <a:lnTo>
                    <a:pt x="20" y="96"/>
                  </a:lnTo>
                  <a:lnTo>
                    <a:pt x="20" y="95"/>
                  </a:lnTo>
                  <a:lnTo>
                    <a:pt x="20" y="94"/>
                  </a:lnTo>
                  <a:lnTo>
                    <a:pt x="19" y="93"/>
                  </a:lnTo>
                  <a:lnTo>
                    <a:pt x="19" y="92"/>
                  </a:lnTo>
                  <a:lnTo>
                    <a:pt x="19" y="91"/>
                  </a:lnTo>
                  <a:lnTo>
                    <a:pt x="19" y="89"/>
                  </a:lnTo>
                  <a:lnTo>
                    <a:pt x="18" y="88"/>
                  </a:lnTo>
                  <a:lnTo>
                    <a:pt x="19" y="87"/>
                  </a:lnTo>
                  <a:lnTo>
                    <a:pt x="19" y="86"/>
                  </a:lnTo>
                  <a:lnTo>
                    <a:pt x="18" y="86"/>
                  </a:lnTo>
                  <a:lnTo>
                    <a:pt x="17" y="85"/>
                  </a:lnTo>
                  <a:lnTo>
                    <a:pt x="16" y="85"/>
                  </a:lnTo>
                  <a:lnTo>
                    <a:pt x="15" y="84"/>
                  </a:lnTo>
                  <a:lnTo>
                    <a:pt x="16" y="83"/>
                  </a:lnTo>
                  <a:lnTo>
                    <a:pt x="16" y="82"/>
                  </a:lnTo>
                  <a:lnTo>
                    <a:pt x="16" y="82"/>
                  </a:lnTo>
                  <a:lnTo>
                    <a:pt x="16" y="80"/>
                  </a:lnTo>
                  <a:lnTo>
                    <a:pt x="16" y="79"/>
                  </a:lnTo>
                  <a:lnTo>
                    <a:pt x="16" y="78"/>
                  </a:lnTo>
                  <a:lnTo>
                    <a:pt x="17" y="77"/>
                  </a:lnTo>
                  <a:lnTo>
                    <a:pt x="17" y="76"/>
                  </a:lnTo>
                  <a:lnTo>
                    <a:pt x="18" y="75"/>
                  </a:lnTo>
                  <a:lnTo>
                    <a:pt x="19" y="74"/>
                  </a:lnTo>
                  <a:lnTo>
                    <a:pt x="18" y="72"/>
                  </a:lnTo>
                  <a:lnTo>
                    <a:pt x="18" y="71"/>
                  </a:lnTo>
                  <a:lnTo>
                    <a:pt x="19" y="70"/>
                  </a:lnTo>
                  <a:lnTo>
                    <a:pt x="18" y="70"/>
                  </a:lnTo>
                  <a:lnTo>
                    <a:pt x="18" y="69"/>
                  </a:lnTo>
                  <a:lnTo>
                    <a:pt x="17" y="68"/>
                  </a:lnTo>
                  <a:lnTo>
                    <a:pt x="17" y="67"/>
                  </a:lnTo>
                  <a:lnTo>
                    <a:pt x="17" y="66"/>
                  </a:lnTo>
                  <a:lnTo>
                    <a:pt x="17" y="65"/>
                  </a:lnTo>
                  <a:lnTo>
                    <a:pt x="17" y="63"/>
                  </a:lnTo>
                  <a:lnTo>
                    <a:pt x="18" y="62"/>
                  </a:lnTo>
                  <a:lnTo>
                    <a:pt x="18" y="61"/>
                  </a:lnTo>
                  <a:lnTo>
                    <a:pt x="18" y="60"/>
                  </a:lnTo>
                  <a:lnTo>
                    <a:pt x="17" y="60"/>
                  </a:lnTo>
                  <a:lnTo>
                    <a:pt x="18" y="59"/>
                  </a:lnTo>
                  <a:lnTo>
                    <a:pt x="17" y="58"/>
                  </a:lnTo>
                  <a:lnTo>
                    <a:pt x="16" y="57"/>
                  </a:lnTo>
                  <a:lnTo>
                    <a:pt x="16" y="55"/>
                  </a:lnTo>
                  <a:lnTo>
                    <a:pt x="15" y="55"/>
                  </a:lnTo>
                  <a:lnTo>
                    <a:pt x="14" y="55"/>
                  </a:lnTo>
                  <a:lnTo>
                    <a:pt x="12" y="55"/>
                  </a:lnTo>
                  <a:lnTo>
                    <a:pt x="12" y="54"/>
                  </a:lnTo>
                  <a:lnTo>
                    <a:pt x="11" y="54"/>
                  </a:lnTo>
                  <a:lnTo>
                    <a:pt x="10" y="54"/>
                  </a:lnTo>
                  <a:lnTo>
                    <a:pt x="9" y="53"/>
                  </a:lnTo>
                  <a:lnTo>
                    <a:pt x="8" y="53"/>
                  </a:lnTo>
                  <a:lnTo>
                    <a:pt x="8" y="53"/>
                  </a:lnTo>
                  <a:lnTo>
                    <a:pt x="7" y="52"/>
                  </a:lnTo>
                  <a:lnTo>
                    <a:pt x="7" y="53"/>
                  </a:lnTo>
                  <a:lnTo>
                    <a:pt x="6" y="53"/>
                  </a:lnTo>
                  <a:lnTo>
                    <a:pt x="5" y="53"/>
                  </a:lnTo>
                  <a:lnTo>
                    <a:pt x="3" y="52"/>
                  </a:lnTo>
                  <a:lnTo>
                    <a:pt x="2" y="52"/>
                  </a:lnTo>
                  <a:lnTo>
                    <a:pt x="2" y="51"/>
                  </a:lnTo>
                  <a:lnTo>
                    <a:pt x="1" y="50"/>
                  </a:lnTo>
                  <a:lnTo>
                    <a:pt x="1" y="49"/>
                  </a:lnTo>
                  <a:lnTo>
                    <a:pt x="0" y="49"/>
                  </a:lnTo>
                  <a:lnTo>
                    <a:pt x="0" y="47"/>
                  </a:lnTo>
                  <a:lnTo>
                    <a:pt x="0" y="46"/>
                  </a:lnTo>
                  <a:lnTo>
                    <a:pt x="1" y="46"/>
                  </a:lnTo>
                  <a:lnTo>
                    <a:pt x="2" y="46"/>
                  </a:lnTo>
                  <a:lnTo>
                    <a:pt x="3" y="45"/>
                  </a:lnTo>
                  <a:lnTo>
                    <a:pt x="5" y="45"/>
                  </a:lnTo>
                  <a:lnTo>
                    <a:pt x="5" y="44"/>
                  </a:lnTo>
                  <a:lnTo>
                    <a:pt x="6" y="44"/>
                  </a:lnTo>
                  <a:lnTo>
                    <a:pt x="7" y="43"/>
                  </a:lnTo>
                  <a:lnTo>
                    <a:pt x="8" y="42"/>
                  </a:lnTo>
                  <a:lnTo>
                    <a:pt x="8" y="42"/>
                  </a:lnTo>
                  <a:lnTo>
                    <a:pt x="9" y="42"/>
                  </a:lnTo>
                  <a:lnTo>
                    <a:pt x="10" y="42"/>
                  </a:lnTo>
                  <a:lnTo>
                    <a:pt x="10" y="41"/>
                  </a:lnTo>
                  <a:lnTo>
                    <a:pt x="11" y="41"/>
                  </a:lnTo>
                  <a:lnTo>
                    <a:pt x="12" y="41"/>
                  </a:lnTo>
                  <a:lnTo>
                    <a:pt x="14" y="40"/>
                  </a:lnTo>
                  <a:lnTo>
                    <a:pt x="15" y="40"/>
                  </a:lnTo>
                  <a:lnTo>
                    <a:pt x="16" y="40"/>
                  </a:lnTo>
                  <a:lnTo>
                    <a:pt x="16" y="38"/>
                  </a:lnTo>
                  <a:lnTo>
                    <a:pt x="17" y="38"/>
                  </a:lnTo>
                  <a:lnTo>
                    <a:pt x="18" y="38"/>
                  </a:lnTo>
                  <a:lnTo>
                    <a:pt x="18" y="40"/>
                  </a:lnTo>
                  <a:lnTo>
                    <a:pt x="19" y="40"/>
                  </a:lnTo>
                  <a:lnTo>
                    <a:pt x="20" y="40"/>
                  </a:lnTo>
                  <a:lnTo>
                    <a:pt x="22" y="40"/>
                  </a:lnTo>
                  <a:lnTo>
                    <a:pt x="23" y="40"/>
                  </a:lnTo>
                  <a:lnTo>
                    <a:pt x="24" y="40"/>
                  </a:lnTo>
                  <a:lnTo>
                    <a:pt x="24" y="41"/>
                  </a:lnTo>
                  <a:lnTo>
                    <a:pt x="24" y="40"/>
                  </a:lnTo>
                  <a:lnTo>
                    <a:pt x="25" y="40"/>
                  </a:lnTo>
                  <a:lnTo>
                    <a:pt x="25" y="38"/>
                  </a:lnTo>
                  <a:lnTo>
                    <a:pt x="27" y="38"/>
                  </a:lnTo>
                  <a:lnTo>
                    <a:pt x="27" y="40"/>
                  </a:lnTo>
                  <a:lnTo>
                    <a:pt x="27" y="41"/>
                  </a:lnTo>
                  <a:lnTo>
                    <a:pt x="28" y="41"/>
                  </a:lnTo>
                  <a:lnTo>
                    <a:pt x="29" y="41"/>
                  </a:lnTo>
                  <a:lnTo>
                    <a:pt x="31" y="41"/>
                  </a:lnTo>
                  <a:lnTo>
                    <a:pt x="31" y="40"/>
                  </a:lnTo>
                  <a:lnTo>
                    <a:pt x="32" y="40"/>
                  </a:lnTo>
                  <a:lnTo>
                    <a:pt x="32" y="38"/>
                  </a:lnTo>
                  <a:lnTo>
                    <a:pt x="33" y="38"/>
                  </a:lnTo>
                  <a:lnTo>
                    <a:pt x="33" y="37"/>
                  </a:lnTo>
                  <a:lnTo>
                    <a:pt x="33" y="38"/>
                  </a:lnTo>
                  <a:lnTo>
                    <a:pt x="34" y="37"/>
                  </a:lnTo>
                  <a:lnTo>
                    <a:pt x="34" y="36"/>
                  </a:lnTo>
                  <a:lnTo>
                    <a:pt x="35" y="33"/>
                  </a:lnTo>
                  <a:lnTo>
                    <a:pt x="36" y="33"/>
                  </a:lnTo>
                  <a:lnTo>
                    <a:pt x="36" y="32"/>
                  </a:lnTo>
                  <a:lnTo>
                    <a:pt x="37" y="30"/>
                  </a:lnTo>
                  <a:lnTo>
                    <a:pt x="36" y="30"/>
                  </a:lnTo>
                  <a:lnTo>
                    <a:pt x="37" y="30"/>
                  </a:lnTo>
                  <a:lnTo>
                    <a:pt x="37" y="29"/>
                  </a:lnTo>
                  <a:lnTo>
                    <a:pt x="39" y="29"/>
                  </a:lnTo>
                  <a:lnTo>
                    <a:pt x="39" y="28"/>
                  </a:lnTo>
                  <a:lnTo>
                    <a:pt x="40" y="28"/>
                  </a:lnTo>
                  <a:lnTo>
                    <a:pt x="40" y="29"/>
                  </a:lnTo>
                  <a:lnTo>
                    <a:pt x="41" y="29"/>
                  </a:lnTo>
                  <a:lnTo>
                    <a:pt x="41" y="28"/>
                  </a:lnTo>
                  <a:lnTo>
                    <a:pt x="41" y="29"/>
                  </a:lnTo>
                  <a:lnTo>
                    <a:pt x="42" y="29"/>
                  </a:lnTo>
                  <a:lnTo>
                    <a:pt x="43" y="29"/>
                  </a:lnTo>
                  <a:lnTo>
                    <a:pt x="44" y="29"/>
                  </a:lnTo>
                  <a:lnTo>
                    <a:pt x="44" y="30"/>
                  </a:lnTo>
                  <a:lnTo>
                    <a:pt x="45" y="29"/>
                  </a:lnTo>
                  <a:lnTo>
                    <a:pt x="46" y="29"/>
                  </a:lnTo>
                  <a:lnTo>
                    <a:pt x="46" y="28"/>
                  </a:lnTo>
                  <a:lnTo>
                    <a:pt x="49" y="28"/>
                  </a:lnTo>
                  <a:lnTo>
                    <a:pt x="50" y="28"/>
                  </a:lnTo>
                  <a:lnTo>
                    <a:pt x="51" y="28"/>
                  </a:lnTo>
                  <a:lnTo>
                    <a:pt x="52" y="28"/>
                  </a:lnTo>
                  <a:lnTo>
                    <a:pt x="52" y="27"/>
                  </a:lnTo>
                  <a:lnTo>
                    <a:pt x="53" y="27"/>
                  </a:lnTo>
                  <a:lnTo>
                    <a:pt x="54" y="27"/>
                  </a:lnTo>
                  <a:lnTo>
                    <a:pt x="56" y="27"/>
                  </a:lnTo>
                  <a:lnTo>
                    <a:pt x="57" y="27"/>
                  </a:lnTo>
                  <a:lnTo>
                    <a:pt x="57" y="27"/>
                  </a:lnTo>
                  <a:lnTo>
                    <a:pt x="57" y="27"/>
                  </a:lnTo>
                  <a:lnTo>
                    <a:pt x="58" y="27"/>
                  </a:lnTo>
                  <a:lnTo>
                    <a:pt x="58" y="27"/>
                  </a:lnTo>
                  <a:lnTo>
                    <a:pt x="59" y="27"/>
                  </a:lnTo>
                  <a:lnTo>
                    <a:pt x="60" y="27"/>
                  </a:lnTo>
                  <a:lnTo>
                    <a:pt x="61" y="27"/>
                  </a:lnTo>
                  <a:lnTo>
                    <a:pt x="61" y="26"/>
                  </a:lnTo>
                  <a:lnTo>
                    <a:pt x="62" y="26"/>
                  </a:lnTo>
                  <a:lnTo>
                    <a:pt x="63" y="26"/>
                  </a:lnTo>
                  <a:lnTo>
                    <a:pt x="65" y="26"/>
                  </a:lnTo>
                  <a:lnTo>
                    <a:pt x="65" y="25"/>
                  </a:lnTo>
                  <a:lnTo>
                    <a:pt x="66" y="25"/>
                  </a:lnTo>
                  <a:lnTo>
                    <a:pt x="67" y="25"/>
                  </a:lnTo>
                  <a:lnTo>
                    <a:pt x="68" y="26"/>
                  </a:lnTo>
                  <a:lnTo>
                    <a:pt x="69" y="27"/>
                  </a:lnTo>
                  <a:lnTo>
                    <a:pt x="69" y="27"/>
                  </a:lnTo>
                  <a:lnTo>
                    <a:pt x="68" y="28"/>
                  </a:lnTo>
                  <a:lnTo>
                    <a:pt x="68" y="29"/>
                  </a:lnTo>
                  <a:lnTo>
                    <a:pt x="69" y="29"/>
                  </a:lnTo>
                  <a:lnTo>
                    <a:pt x="70" y="29"/>
                  </a:lnTo>
                  <a:lnTo>
                    <a:pt x="70" y="28"/>
                  </a:lnTo>
                  <a:lnTo>
                    <a:pt x="71" y="28"/>
                  </a:lnTo>
                  <a:lnTo>
                    <a:pt x="72" y="28"/>
                  </a:lnTo>
                  <a:lnTo>
                    <a:pt x="74" y="29"/>
                  </a:lnTo>
                  <a:lnTo>
                    <a:pt x="75" y="29"/>
                  </a:lnTo>
                  <a:lnTo>
                    <a:pt x="75" y="30"/>
                  </a:lnTo>
                  <a:lnTo>
                    <a:pt x="76" y="30"/>
                  </a:lnTo>
                  <a:lnTo>
                    <a:pt x="77" y="30"/>
                  </a:lnTo>
                  <a:lnTo>
                    <a:pt x="78" y="32"/>
                  </a:lnTo>
                  <a:lnTo>
                    <a:pt x="79" y="32"/>
                  </a:lnTo>
                  <a:lnTo>
                    <a:pt x="80" y="32"/>
                  </a:lnTo>
                  <a:lnTo>
                    <a:pt x="80" y="33"/>
                  </a:lnTo>
                  <a:lnTo>
                    <a:pt x="80" y="34"/>
                  </a:lnTo>
                  <a:lnTo>
                    <a:pt x="82" y="34"/>
                  </a:lnTo>
                  <a:lnTo>
                    <a:pt x="83" y="34"/>
                  </a:lnTo>
                  <a:lnTo>
                    <a:pt x="83" y="33"/>
                  </a:lnTo>
                  <a:lnTo>
                    <a:pt x="84" y="33"/>
                  </a:lnTo>
                  <a:lnTo>
                    <a:pt x="84" y="34"/>
                  </a:lnTo>
                  <a:lnTo>
                    <a:pt x="85" y="34"/>
                  </a:lnTo>
                  <a:lnTo>
                    <a:pt x="86" y="34"/>
                  </a:lnTo>
                  <a:lnTo>
                    <a:pt x="87" y="34"/>
                  </a:lnTo>
                  <a:lnTo>
                    <a:pt x="87" y="33"/>
                  </a:lnTo>
                  <a:lnTo>
                    <a:pt x="88" y="33"/>
                  </a:lnTo>
                  <a:lnTo>
                    <a:pt x="89" y="33"/>
                  </a:lnTo>
                  <a:lnTo>
                    <a:pt x="89" y="33"/>
                  </a:lnTo>
                  <a:lnTo>
                    <a:pt x="89" y="32"/>
                  </a:lnTo>
                  <a:lnTo>
                    <a:pt x="91" y="32"/>
                  </a:lnTo>
                  <a:lnTo>
                    <a:pt x="92" y="30"/>
                  </a:lnTo>
                  <a:lnTo>
                    <a:pt x="91" y="29"/>
                  </a:lnTo>
                  <a:lnTo>
                    <a:pt x="92" y="28"/>
                  </a:lnTo>
                  <a:lnTo>
                    <a:pt x="93" y="29"/>
                  </a:lnTo>
                  <a:lnTo>
                    <a:pt x="94" y="29"/>
                  </a:lnTo>
                  <a:lnTo>
                    <a:pt x="95" y="28"/>
                  </a:lnTo>
                  <a:lnTo>
                    <a:pt x="96" y="28"/>
                  </a:lnTo>
                  <a:lnTo>
                    <a:pt x="96" y="27"/>
                  </a:lnTo>
                  <a:lnTo>
                    <a:pt x="96" y="27"/>
                  </a:lnTo>
                  <a:lnTo>
                    <a:pt x="97" y="27"/>
                  </a:lnTo>
                  <a:lnTo>
                    <a:pt x="99" y="27"/>
                  </a:lnTo>
                  <a:lnTo>
                    <a:pt x="100" y="26"/>
                  </a:lnTo>
                  <a:lnTo>
                    <a:pt x="100" y="25"/>
                  </a:lnTo>
                  <a:lnTo>
                    <a:pt x="101" y="24"/>
                  </a:lnTo>
                  <a:lnTo>
                    <a:pt x="101" y="25"/>
                  </a:lnTo>
                  <a:lnTo>
                    <a:pt x="102" y="25"/>
                  </a:lnTo>
                  <a:lnTo>
                    <a:pt x="103" y="25"/>
                  </a:lnTo>
                  <a:lnTo>
                    <a:pt x="104" y="25"/>
                  </a:lnTo>
                  <a:lnTo>
                    <a:pt x="105" y="24"/>
                  </a:lnTo>
                  <a:lnTo>
                    <a:pt x="106" y="23"/>
                  </a:lnTo>
                  <a:lnTo>
                    <a:pt x="106" y="21"/>
                  </a:lnTo>
                  <a:lnTo>
                    <a:pt x="108" y="21"/>
                  </a:lnTo>
                  <a:lnTo>
                    <a:pt x="109" y="21"/>
                  </a:lnTo>
                  <a:lnTo>
                    <a:pt x="109" y="20"/>
                  </a:lnTo>
                  <a:lnTo>
                    <a:pt x="110" y="20"/>
                  </a:lnTo>
                  <a:lnTo>
                    <a:pt x="110" y="21"/>
                  </a:lnTo>
                  <a:lnTo>
                    <a:pt x="111" y="21"/>
                  </a:lnTo>
                  <a:lnTo>
                    <a:pt x="111" y="20"/>
                  </a:lnTo>
                  <a:lnTo>
                    <a:pt x="111" y="19"/>
                  </a:lnTo>
                  <a:lnTo>
                    <a:pt x="112" y="19"/>
                  </a:lnTo>
                  <a:lnTo>
                    <a:pt x="113" y="19"/>
                  </a:lnTo>
                  <a:lnTo>
                    <a:pt x="113" y="18"/>
                  </a:lnTo>
                  <a:lnTo>
                    <a:pt x="112" y="18"/>
                  </a:lnTo>
                  <a:lnTo>
                    <a:pt x="112" y="17"/>
                  </a:lnTo>
                  <a:lnTo>
                    <a:pt x="113" y="17"/>
                  </a:lnTo>
                  <a:lnTo>
                    <a:pt x="114" y="18"/>
                  </a:lnTo>
                  <a:lnTo>
                    <a:pt x="116" y="18"/>
                  </a:lnTo>
                  <a:lnTo>
                    <a:pt x="117" y="18"/>
                  </a:lnTo>
                  <a:lnTo>
                    <a:pt x="117" y="19"/>
                  </a:lnTo>
                  <a:lnTo>
                    <a:pt x="117" y="19"/>
                  </a:lnTo>
                  <a:lnTo>
                    <a:pt x="117" y="20"/>
                  </a:lnTo>
                  <a:lnTo>
                    <a:pt x="118" y="20"/>
                  </a:lnTo>
                  <a:lnTo>
                    <a:pt x="119" y="19"/>
                  </a:lnTo>
                  <a:lnTo>
                    <a:pt x="119" y="20"/>
                  </a:lnTo>
                  <a:lnTo>
                    <a:pt x="120" y="20"/>
                  </a:lnTo>
                  <a:lnTo>
                    <a:pt x="121" y="20"/>
                  </a:lnTo>
                  <a:lnTo>
                    <a:pt x="121" y="19"/>
                  </a:lnTo>
                  <a:lnTo>
                    <a:pt x="122" y="19"/>
                  </a:lnTo>
                  <a:lnTo>
                    <a:pt x="123" y="19"/>
                  </a:lnTo>
                  <a:lnTo>
                    <a:pt x="123" y="20"/>
                  </a:lnTo>
                  <a:lnTo>
                    <a:pt x="125" y="20"/>
                  </a:lnTo>
                  <a:lnTo>
                    <a:pt x="125" y="21"/>
                  </a:lnTo>
                  <a:lnTo>
                    <a:pt x="125" y="23"/>
                  </a:lnTo>
                  <a:lnTo>
                    <a:pt x="126" y="21"/>
                  </a:lnTo>
                  <a:lnTo>
                    <a:pt x="127" y="21"/>
                  </a:lnTo>
                  <a:lnTo>
                    <a:pt x="128" y="21"/>
                  </a:lnTo>
                  <a:lnTo>
                    <a:pt x="128" y="23"/>
                  </a:lnTo>
                  <a:lnTo>
                    <a:pt x="129" y="23"/>
                  </a:lnTo>
                  <a:lnTo>
                    <a:pt x="130" y="23"/>
                  </a:lnTo>
                  <a:lnTo>
                    <a:pt x="131" y="23"/>
                  </a:lnTo>
                  <a:lnTo>
                    <a:pt x="132" y="23"/>
                  </a:lnTo>
                  <a:lnTo>
                    <a:pt x="132" y="21"/>
                  </a:lnTo>
                  <a:lnTo>
                    <a:pt x="134" y="21"/>
                  </a:lnTo>
                  <a:lnTo>
                    <a:pt x="135" y="21"/>
                  </a:lnTo>
                  <a:lnTo>
                    <a:pt x="136" y="23"/>
                  </a:lnTo>
                  <a:lnTo>
                    <a:pt x="137" y="23"/>
                  </a:lnTo>
                  <a:lnTo>
                    <a:pt x="138" y="23"/>
                  </a:lnTo>
                  <a:lnTo>
                    <a:pt x="139" y="23"/>
                  </a:lnTo>
                  <a:lnTo>
                    <a:pt x="140" y="23"/>
                  </a:lnTo>
                  <a:lnTo>
                    <a:pt x="142" y="23"/>
                  </a:lnTo>
                  <a:lnTo>
                    <a:pt x="144" y="23"/>
                  </a:lnTo>
                  <a:lnTo>
                    <a:pt x="144" y="23"/>
                  </a:lnTo>
                  <a:lnTo>
                    <a:pt x="145" y="23"/>
                  </a:lnTo>
                  <a:lnTo>
                    <a:pt x="146" y="23"/>
                  </a:lnTo>
                  <a:lnTo>
                    <a:pt x="147" y="23"/>
                  </a:lnTo>
                  <a:lnTo>
                    <a:pt x="147" y="24"/>
                  </a:lnTo>
                  <a:lnTo>
                    <a:pt x="147" y="23"/>
                  </a:lnTo>
                  <a:lnTo>
                    <a:pt x="148" y="23"/>
                  </a:lnTo>
                  <a:lnTo>
                    <a:pt x="148" y="24"/>
                  </a:lnTo>
                  <a:lnTo>
                    <a:pt x="149" y="24"/>
                  </a:lnTo>
                  <a:lnTo>
                    <a:pt x="151" y="24"/>
                  </a:lnTo>
                  <a:lnTo>
                    <a:pt x="151" y="23"/>
                  </a:lnTo>
                  <a:lnTo>
                    <a:pt x="152" y="23"/>
                  </a:lnTo>
                  <a:lnTo>
                    <a:pt x="153" y="23"/>
                  </a:lnTo>
                  <a:lnTo>
                    <a:pt x="154" y="23"/>
                  </a:lnTo>
                  <a:lnTo>
                    <a:pt x="155" y="23"/>
                  </a:lnTo>
                  <a:lnTo>
                    <a:pt x="156" y="24"/>
                  </a:lnTo>
                  <a:lnTo>
                    <a:pt x="157" y="24"/>
                  </a:lnTo>
                  <a:lnTo>
                    <a:pt x="159" y="23"/>
                  </a:lnTo>
                  <a:lnTo>
                    <a:pt x="160" y="21"/>
                  </a:lnTo>
                  <a:lnTo>
                    <a:pt x="160" y="20"/>
                  </a:lnTo>
                  <a:lnTo>
                    <a:pt x="161" y="20"/>
                  </a:lnTo>
                  <a:lnTo>
                    <a:pt x="161" y="21"/>
                  </a:lnTo>
                  <a:lnTo>
                    <a:pt x="162" y="21"/>
                  </a:lnTo>
                  <a:lnTo>
                    <a:pt x="163" y="23"/>
                  </a:lnTo>
                  <a:lnTo>
                    <a:pt x="163" y="21"/>
                  </a:lnTo>
                  <a:lnTo>
                    <a:pt x="164" y="21"/>
                  </a:lnTo>
                  <a:lnTo>
                    <a:pt x="166" y="21"/>
                  </a:lnTo>
                  <a:lnTo>
                    <a:pt x="166" y="20"/>
                  </a:lnTo>
                  <a:lnTo>
                    <a:pt x="168" y="20"/>
                  </a:lnTo>
                  <a:lnTo>
                    <a:pt x="168" y="21"/>
                  </a:lnTo>
                  <a:lnTo>
                    <a:pt x="169" y="21"/>
                  </a:lnTo>
                  <a:lnTo>
                    <a:pt x="169" y="20"/>
                  </a:lnTo>
                  <a:lnTo>
                    <a:pt x="169" y="19"/>
                  </a:lnTo>
                  <a:lnTo>
                    <a:pt x="170" y="19"/>
                  </a:lnTo>
                  <a:lnTo>
                    <a:pt x="171" y="19"/>
                  </a:lnTo>
                  <a:lnTo>
                    <a:pt x="172" y="19"/>
                  </a:lnTo>
                  <a:lnTo>
                    <a:pt x="172" y="19"/>
                  </a:lnTo>
                  <a:lnTo>
                    <a:pt x="173" y="18"/>
                  </a:lnTo>
                  <a:lnTo>
                    <a:pt x="174" y="18"/>
                  </a:lnTo>
                  <a:lnTo>
                    <a:pt x="174" y="19"/>
                  </a:lnTo>
                  <a:lnTo>
                    <a:pt x="176" y="19"/>
                  </a:lnTo>
                  <a:lnTo>
                    <a:pt x="177" y="20"/>
                  </a:lnTo>
                  <a:lnTo>
                    <a:pt x="178" y="20"/>
                  </a:lnTo>
                  <a:lnTo>
                    <a:pt x="179" y="21"/>
                  </a:lnTo>
                  <a:lnTo>
                    <a:pt x="180" y="21"/>
                  </a:lnTo>
                  <a:lnTo>
                    <a:pt x="180" y="20"/>
                  </a:lnTo>
                  <a:lnTo>
                    <a:pt x="180" y="19"/>
                  </a:lnTo>
                  <a:lnTo>
                    <a:pt x="180" y="18"/>
                  </a:lnTo>
                  <a:lnTo>
                    <a:pt x="181" y="17"/>
                  </a:lnTo>
                  <a:lnTo>
                    <a:pt x="181" y="18"/>
                  </a:lnTo>
                  <a:lnTo>
                    <a:pt x="181" y="19"/>
                  </a:lnTo>
                  <a:lnTo>
                    <a:pt x="182" y="20"/>
                  </a:lnTo>
                  <a:lnTo>
                    <a:pt x="183" y="21"/>
                  </a:lnTo>
                  <a:lnTo>
                    <a:pt x="185" y="21"/>
                  </a:lnTo>
                  <a:lnTo>
                    <a:pt x="185" y="20"/>
                  </a:lnTo>
                  <a:lnTo>
                    <a:pt x="183" y="19"/>
                  </a:lnTo>
                  <a:lnTo>
                    <a:pt x="182" y="19"/>
                  </a:lnTo>
                  <a:lnTo>
                    <a:pt x="182" y="18"/>
                  </a:lnTo>
                  <a:lnTo>
                    <a:pt x="183" y="18"/>
                  </a:lnTo>
                  <a:lnTo>
                    <a:pt x="183" y="17"/>
                  </a:lnTo>
                  <a:lnTo>
                    <a:pt x="185" y="17"/>
                  </a:lnTo>
                  <a:lnTo>
                    <a:pt x="186" y="17"/>
                  </a:lnTo>
                  <a:lnTo>
                    <a:pt x="187" y="17"/>
                  </a:lnTo>
                  <a:lnTo>
                    <a:pt x="188" y="17"/>
                  </a:lnTo>
                  <a:lnTo>
                    <a:pt x="188" y="16"/>
                  </a:lnTo>
                  <a:lnTo>
                    <a:pt x="189" y="16"/>
                  </a:lnTo>
                  <a:lnTo>
                    <a:pt x="190" y="16"/>
                  </a:lnTo>
                  <a:lnTo>
                    <a:pt x="191" y="16"/>
                  </a:lnTo>
                  <a:lnTo>
                    <a:pt x="192" y="16"/>
                  </a:lnTo>
                  <a:lnTo>
                    <a:pt x="194" y="16"/>
                  </a:lnTo>
                  <a:lnTo>
                    <a:pt x="195" y="16"/>
                  </a:lnTo>
                  <a:lnTo>
                    <a:pt x="195" y="15"/>
                  </a:lnTo>
                  <a:lnTo>
                    <a:pt x="195" y="13"/>
                  </a:lnTo>
                  <a:lnTo>
                    <a:pt x="196" y="13"/>
                  </a:lnTo>
                  <a:lnTo>
                    <a:pt x="196" y="15"/>
                  </a:lnTo>
                  <a:lnTo>
                    <a:pt x="197" y="15"/>
                  </a:lnTo>
                  <a:lnTo>
                    <a:pt x="197" y="13"/>
                  </a:lnTo>
                  <a:lnTo>
                    <a:pt x="198" y="13"/>
                  </a:lnTo>
                  <a:lnTo>
                    <a:pt x="199" y="13"/>
                  </a:lnTo>
                  <a:lnTo>
                    <a:pt x="199" y="12"/>
                  </a:lnTo>
                  <a:lnTo>
                    <a:pt x="199" y="12"/>
                  </a:lnTo>
                  <a:lnTo>
                    <a:pt x="199" y="11"/>
                  </a:lnTo>
                  <a:lnTo>
                    <a:pt x="200" y="11"/>
                  </a:lnTo>
                  <a:lnTo>
                    <a:pt x="200" y="12"/>
                  </a:lnTo>
                  <a:lnTo>
                    <a:pt x="202" y="11"/>
                  </a:lnTo>
                  <a:lnTo>
                    <a:pt x="203" y="11"/>
                  </a:lnTo>
                  <a:lnTo>
                    <a:pt x="204" y="11"/>
                  </a:lnTo>
                  <a:lnTo>
                    <a:pt x="205" y="11"/>
                  </a:lnTo>
                  <a:lnTo>
                    <a:pt x="206" y="11"/>
                  </a:lnTo>
                  <a:lnTo>
                    <a:pt x="207" y="10"/>
                  </a:lnTo>
                  <a:lnTo>
                    <a:pt x="207" y="11"/>
                  </a:lnTo>
                  <a:lnTo>
                    <a:pt x="208" y="11"/>
                  </a:lnTo>
                  <a:lnTo>
                    <a:pt x="208" y="10"/>
                  </a:lnTo>
                  <a:lnTo>
                    <a:pt x="209" y="10"/>
                  </a:lnTo>
                  <a:lnTo>
                    <a:pt x="211" y="9"/>
                  </a:lnTo>
                  <a:lnTo>
                    <a:pt x="212" y="9"/>
                  </a:lnTo>
                  <a:lnTo>
                    <a:pt x="212" y="10"/>
                  </a:lnTo>
                  <a:lnTo>
                    <a:pt x="213" y="10"/>
                  </a:lnTo>
                  <a:lnTo>
                    <a:pt x="214" y="10"/>
                  </a:lnTo>
                  <a:lnTo>
                    <a:pt x="214" y="9"/>
                  </a:lnTo>
                  <a:lnTo>
                    <a:pt x="214" y="10"/>
                  </a:lnTo>
                  <a:lnTo>
                    <a:pt x="215" y="10"/>
                  </a:lnTo>
                  <a:lnTo>
                    <a:pt x="215" y="9"/>
                  </a:lnTo>
                  <a:lnTo>
                    <a:pt x="216" y="9"/>
                  </a:lnTo>
                  <a:lnTo>
                    <a:pt x="217" y="8"/>
                  </a:lnTo>
                  <a:lnTo>
                    <a:pt x="217" y="9"/>
                  </a:lnTo>
                  <a:lnTo>
                    <a:pt x="219" y="9"/>
                  </a:lnTo>
                  <a:lnTo>
                    <a:pt x="219" y="8"/>
                  </a:lnTo>
                  <a:lnTo>
                    <a:pt x="220" y="8"/>
                  </a:lnTo>
                  <a:lnTo>
                    <a:pt x="221" y="8"/>
                  </a:lnTo>
                  <a:lnTo>
                    <a:pt x="222" y="8"/>
                  </a:lnTo>
                  <a:lnTo>
                    <a:pt x="222" y="9"/>
                  </a:lnTo>
                  <a:lnTo>
                    <a:pt x="223" y="8"/>
                  </a:lnTo>
                  <a:lnTo>
                    <a:pt x="225" y="8"/>
                  </a:lnTo>
                  <a:lnTo>
                    <a:pt x="226" y="9"/>
                  </a:lnTo>
                  <a:lnTo>
                    <a:pt x="226" y="9"/>
                  </a:lnTo>
                  <a:lnTo>
                    <a:pt x="228" y="9"/>
                  </a:lnTo>
                  <a:lnTo>
                    <a:pt x="229" y="9"/>
                  </a:lnTo>
                  <a:lnTo>
                    <a:pt x="229" y="10"/>
                  </a:lnTo>
                  <a:lnTo>
                    <a:pt x="230" y="10"/>
                  </a:lnTo>
                  <a:lnTo>
                    <a:pt x="231" y="10"/>
                  </a:lnTo>
                  <a:lnTo>
                    <a:pt x="232" y="10"/>
                  </a:lnTo>
                  <a:lnTo>
                    <a:pt x="233" y="10"/>
                  </a:lnTo>
                  <a:lnTo>
                    <a:pt x="233" y="11"/>
                  </a:lnTo>
                  <a:lnTo>
                    <a:pt x="233" y="10"/>
                  </a:lnTo>
                  <a:lnTo>
                    <a:pt x="234" y="10"/>
                  </a:lnTo>
                  <a:lnTo>
                    <a:pt x="236" y="10"/>
                  </a:lnTo>
                  <a:lnTo>
                    <a:pt x="237" y="10"/>
                  </a:lnTo>
                  <a:lnTo>
                    <a:pt x="237" y="9"/>
                  </a:lnTo>
                  <a:lnTo>
                    <a:pt x="238" y="9"/>
                  </a:lnTo>
                  <a:lnTo>
                    <a:pt x="238" y="8"/>
                  </a:lnTo>
                  <a:lnTo>
                    <a:pt x="239" y="8"/>
                  </a:lnTo>
                  <a:lnTo>
                    <a:pt x="240" y="9"/>
                  </a:lnTo>
                  <a:lnTo>
                    <a:pt x="242" y="9"/>
                  </a:lnTo>
                  <a:lnTo>
                    <a:pt x="242" y="8"/>
                  </a:lnTo>
                  <a:lnTo>
                    <a:pt x="243" y="8"/>
                  </a:lnTo>
                  <a:lnTo>
                    <a:pt x="245" y="7"/>
                  </a:lnTo>
                  <a:lnTo>
                    <a:pt x="246" y="7"/>
                  </a:lnTo>
                  <a:lnTo>
                    <a:pt x="247" y="4"/>
                  </a:lnTo>
                  <a:lnTo>
                    <a:pt x="248" y="4"/>
                  </a:lnTo>
                  <a:lnTo>
                    <a:pt x="249" y="4"/>
                  </a:lnTo>
                  <a:lnTo>
                    <a:pt x="250" y="3"/>
                  </a:lnTo>
                  <a:lnTo>
                    <a:pt x="251" y="3"/>
                  </a:lnTo>
                  <a:lnTo>
                    <a:pt x="252" y="3"/>
                  </a:lnTo>
                  <a:lnTo>
                    <a:pt x="254" y="3"/>
                  </a:lnTo>
                  <a:lnTo>
                    <a:pt x="255" y="4"/>
                  </a:lnTo>
                  <a:lnTo>
                    <a:pt x="256" y="4"/>
                  </a:lnTo>
                  <a:lnTo>
                    <a:pt x="258" y="3"/>
                  </a:lnTo>
                  <a:lnTo>
                    <a:pt x="259" y="3"/>
                  </a:lnTo>
                  <a:lnTo>
                    <a:pt x="260" y="3"/>
                  </a:lnTo>
                  <a:lnTo>
                    <a:pt x="260" y="2"/>
                  </a:lnTo>
                  <a:lnTo>
                    <a:pt x="262" y="2"/>
                  </a:lnTo>
                  <a:lnTo>
                    <a:pt x="264" y="3"/>
                  </a:lnTo>
                  <a:lnTo>
                    <a:pt x="265" y="2"/>
                  </a:lnTo>
                  <a:lnTo>
                    <a:pt x="266" y="2"/>
                  </a:lnTo>
                  <a:lnTo>
                    <a:pt x="266" y="3"/>
                  </a:lnTo>
                  <a:lnTo>
                    <a:pt x="267" y="3"/>
                  </a:lnTo>
                  <a:lnTo>
                    <a:pt x="267" y="4"/>
                  </a:lnTo>
                  <a:lnTo>
                    <a:pt x="268" y="4"/>
                  </a:lnTo>
                  <a:lnTo>
                    <a:pt x="271" y="4"/>
                  </a:lnTo>
                  <a:lnTo>
                    <a:pt x="272" y="4"/>
                  </a:lnTo>
                  <a:lnTo>
                    <a:pt x="273" y="4"/>
                  </a:lnTo>
                  <a:lnTo>
                    <a:pt x="275" y="4"/>
                  </a:lnTo>
                  <a:lnTo>
                    <a:pt x="276" y="4"/>
                  </a:lnTo>
                  <a:lnTo>
                    <a:pt x="277" y="4"/>
                  </a:lnTo>
                  <a:lnTo>
                    <a:pt x="279" y="4"/>
                  </a:lnTo>
                  <a:lnTo>
                    <a:pt x="279" y="3"/>
                  </a:lnTo>
                  <a:lnTo>
                    <a:pt x="280" y="3"/>
                  </a:lnTo>
                  <a:lnTo>
                    <a:pt x="280" y="2"/>
                  </a:lnTo>
                  <a:lnTo>
                    <a:pt x="281" y="1"/>
                  </a:lnTo>
                  <a:lnTo>
                    <a:pt x="281" y="1"/>
                  </a:lnTo>
                  <a:lnTo>
                    <a:pt x="282" y="1"/>
                  </a:lnTo>
                  <a:lnTo>
                    <a:pt x="283" y="1"/>
                  </a:lnTo>
                  <a:lnTo>
                    <a:pt x="284" y="1"/>
                  </a:lnTo>
                  <a:lnTo>
                    <a:pt x="285" y="0"/>
                  </a:lnTo>
                  <a:lnTo>
                    <a:pt x="286" y="0"/>
                  </a:lnTo>
                  <a:lnTo>
                    <a:pt x="288" y="0"/>
                  </a:lnTo>
                  <a:lnTo>
                    <a:pt x="288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4" name="Freeform 137">
              <a:extLst>
                <a:ext uri="{FF2B5EF4-FFF2-40B4-BE49-F238E27FC236}">
                  <a16:creationId xmlns:a16="http://schemas.microsoft.com/office/drawing/2014/main" id="{A254AC2E-A4F9-C83B-C165-29C253F6E7B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995487" y="1212850"/>
              <a:ext cx="331788" cy="638175"/>
            </a:xfrm>
            <a:custGeom>
              <a:avLst/>
              <a:gdLst>
                <a:gd name="T0" fmla="*/ 50 w 209"/>
                <a:gd name="T1" fmla="*/ 178 h 402"/>
                <a:gd name="T2" fmla="*/ 151 w 209"/>
                <a:gd name="T3" fmla="*/ 23 h 402"/>
                <a:gd name="T4" fmla="*/ 184 w 209"/>
                <a:gd name="T5" fmla="*/ 23 h 402"/>
                <a:gd name="T6" fmla="*/ 194 w 209"/>
                <a:gd name="T7" fmla="*/ 33 h 402"/>
                <a:gd name="T8" fmla="*/ 198 w 209"/>
                <a:gd name="T9" fmla="*/ 49 h 402"/>
                <a:gd name="T10" fmla="*/ 200 w 209"/>
                <a:gd name="T11" fmla="*/ 62 h 402"/>
                <a:gd name="T12" fmla="*/ 207 w 209"/>
                <a:gd name="T13" fmla="*/ 75 h 402"/>
                <a:gd name="T14" fmla="*/ 205 w 209"/>
                <a:gd name="T15" fmla="*/ 87 h 402"/>
                <a:gd name="T16" fmla="*/ 203 w 209"/>
                <a:gd name="T17" fmla="*/ 102 h 402"/>
                <a:gd name="T18" fmla="*/ 202 w 209"/>
                <a:gd name="T19" fmla="*/ 112 h 402"/>
                <a:gd name="T20" fmla="*/ 209 w 209"/>
                <a:gd name="T21" fmla="*/ 124 h 402"/>
                <a:gd name="T22" fmla="*/ 201 w 209"/>
                <a:gd name="T23" fmla="*/ 138 h 402"/>
                <a:gd name="T24" fmla="*/ 194 w 209"/>
                <a:gd name="T25" fmla="*/ 150 h 402"/>
                <a:gd name="T26" fmla="*/ 181 w 209"/>
                <a:gd name="T27" fmla="*/ 147 h 402"/>
                <a:gd name="T28" fmla="*/ 173 w 209"/>
                <a:gd name="T29" fmla="*/ 147 h 402"/>
                <a:gd name="T30" fmla="*/ 167 w 209"/>
                <a:gd name="T31" fmla="*/ 154 h 402"/>
                <a:gd name="T32" fmla="*/ 170 w 209"/>
                <a:gd name="T33" fmla="*/ 164 h 402"/>
                <a:gd name="T34" fmla="*/ 175 w 209"/>
                <a:gd name="T35" fmla="*/ 170 h 402"/>
                <a:gd name="T36" fmla="*/ 178 w 209"/>
                <a:gd name="T37" fmla="*/ 181 h 402"/>
                <a:gd name="T38" fmla="*/ 178 w 209"/>
                <a:gd name="T39" fmla="*/ 190 h 402"/>
                <a:gd name="T40" fmla="*/ 180 w 209"/>
                <a:gd name="T41" fmla="*/ 268 h 402"/>
                <a:gd name="T42" fmla="*/ 180 w 209"/>
                <a:gd name="T43" fmla="*/ 356 h 402"/>
                <a:gd name="T44" fmla="*/ 180 w 209"/>
                <a:gd name="T45" fmla="*/ 402 h 402"/>
                <a:gd name="T46" fmla="*/ 132 w 209"/>
                <a:gd name="T47" fmla="*/ 402 h 402"/>
                <a:gd name="T48" fmla="*/ 80 w 209"/>
                <a:gd name="T49" fmla="*/ 401 h 402"/>
                <a:gd name="T50" fmla="*/ 69 w 209"/>
                <a:gd name="T51" fmla="*/ 390 h 402"/>
                <a:gd name="T52" fmla="*/ 60 w 209"/>
                <a:gd name="T53" fmla="*/ 374 h 402"/>
                <a:gd name="T54" fmla="*/ 44 w 209"/>
                <a:gd name="T55" fmla="*/ 364 h 402"/>
                <a:gd name="T56" fmla="*/ 32 w 209"/>
                <a:gd name="T57" fmla="*/ 354 h 402"/>
                <a:gd name="T58" fmla="*/ 16 w 209"/>
                <a:gd name="T59" fmla="*/ 338 h 402"/>
                <a:gd name="T60" fmla="*/ 12 w 209"/>
                <a:gd name="T61" fmla="*/ 323 h 402"/>
                <a:gd name="T62" fmla="*/ 10 w 209"/>
                <a:gd name="T63" fmla="*/ 306 h 402"/>
                <a:gd name="T64" fmla="*/ 1 w 209"/>
                <a:gd name="T65" fmla="*/ 288 h 402"/>
                <a:gd name="T66" fmla="*/ 5 w 209"/>
                <a:gd name="T67" fmla="*/ 270 h 402"/>
                <a:gd name="T68" fmla="*/ 12 w 209"/>
                <a:gd name="T69" fmla="*/ 251 h 402"/>
                <a:gd name="T70" fmla="*/ 18 w 209"/>
                <a:gd name="T71" fmla="*/ 230 h 402"/>
                <a:gd name="T72" fmla="*/ 25 w 209"/>
                <a:gd name="T73" fmla="*/ 229 h 402"/>
                <a:gd name="T74" fmla="*/ 23 w 209"/>
                <a:gd name="T75" fmla="*/ 223 h 402"/>
                <a:gd name="T76" fmla="*/ 31 w 209"/>
                <a:gd name="T77" fmla="*/ 209 h 402"/>
                <a:gd name="T78" fmla="*/ 39 w 209"/>
                <a:gd name="T79" fmla="*/ 198 h 402"/>
                <a:gd name="T80" fmla="*/ 35 w 209"/>
                <a:gd name="T81" fmla="*/ 213 h 402"/>
                <a:gd name="T82" fmla="*/ 40 w 209"/>
                <a:gd name="T83" fmla="*/ 205 h 402"/>
                <a:gd name="T84" fmla="*/ 43 w 209"/>
                <a:gd name="T85" fmla="*/ 194 h 402"/>
                <a:gd name="T86" fmla="*/ 55 w 209"/>
                <a:gd name="T87" fmla="*/ 181 h 402"/>
                <a:gd name="T88" fmla="*/ 66 w 209"/>
                <a:gd name="T89" fmla="*/ 179 h 402"/>
                <a:gd name="T90" fmla="*/ 60 w 209"/>
                <a:gd name="T91" fmla="*/ 169 h 402"/>
                <a:gd name="T92" fmla="*/ 58 w 209"/>
                <a:gd name="T93" fmla="*/ 158 h 402"/>
                <a:gd name="T94" fmla="*/ 52 w 209"/>
                <a:gd name="T95" fmla="*/ 169 h 402"/>
                <a:gd name="T96" fmla="*/ 46 w 209"/>
                <a:gd name="T97" fmla="*/ 184 h 402"/>
                <a:gd name="T98" fmla="*/ 40 w 209"/>
                <a:gd name="T99" fmla="*/ 190 h 402"/>
                <a:gd name="T100" fmla="*/ 49 w 209"/>
                <a:gd name="T101" fmla="*/ 171 h 402"/>
                <a:gd name="T102" fmla="*/ 56 w 209"/>
                <a:gd name="T103" fmla="*/ 154 h 402"/>
                <a:gd name="T104" fmla="*/ 60 w 209"/>
                <a:gd name="T105" fmla="*/ 135 h 402"/>
                <a:gd name="T106" fmla="*/ 60 w 209"/>
                <a:gd name="T107" fmla="*/ 117 h 402"/>
                <a:gd name="T108" fmla="*/ 52 w 209"/>
                <a:gd name="T109" fmla="*/ 109 h 402"/>
                <a:gd name="T110" fmla="*/ 51 w 209"/>
                <a:gd name="T111" fmla="*/ 93 h 402"/>
                <a:gd name="T112" fmla="*/ 59 w 209"/>
                <a:gd name="T113" fmla="*/ 78 h 402"/>
                <a:gd name="T114" fmla="*/ 65 w 209"/>
                <a:gd name="T115" fmla="*/ 60 h 402"/>
                <a:gd name="T116" fmla="*/ 68 w 209"/>
                <a:gd name="T117" fmla="*/ 40 h 402"/>
                <a:gd name="T118" fmla="*/ 70 w 209"/>
                <a:gd name="T119" fmla="*/ 21 h 402"/>
                <a:gd name="T120" fmla="*/ 72 w 209"/>
                <a:gd name="T121" fmla="*/ 1 h 4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09" h="402">
                  <a:moveTo>
                    <a:pt x="51" y="182"/>
                  </a:moveTo>
                  <a:lnTo>
                    <a:pt x="51" y="181"/>
                  </a:lnTo>
                  <a:lnTo>
                    <a:pt x="52" y="180"/>
                  </a:lnTo>
                  <a:lnTo>
                    <a:pt x="53" y="181"/>
                  </a:lnTo>
                  <a:lnTo>
                    <a:pt x="52" y="181"/>
                  </a:lnTo>
                  <a:lnTo>
                    <a:pt x="51" y="182"/>
                  </a:lnTo>
                  <a:close/>
                  <a:moveTo>
                    <a:pt x="52" y="179"/>
                  </a:moveTo>
                  <a:lnTo>
                    <a:pt x="52" y="180"/>
                  </a:lnTo>
                  <a:lnTo>
                    <a:pt x="51" y="180"/>
                  </a:lnTo>
                  <a:lnTo>
                    <a:pt x="50" y="181"/>
                  </a:lnTo>
                  <a:lnTo>
                    <a:pt x="49" y="181"/>
                  </a:lnTo>
                  <a:lnTo>
                    <a:pt x="48" y="181"/>
                  </a:lnTo>
                  <a:lnTo>
                    <a:pt x="48" y="182"/>
                  </a:lnTo>
                  <a:lnTo>
                    <a:pt x="48" y="181"/>
                  </a:lnTo>
                  <a:lnTo>
                    <a:pt x="49" y="179"/>
                  </a:lnTo>
                  <a:lnTo>
                    <a:pt x="50" y="179"/>
                  </a:lnTo>
                  <a:lnTo>
                    <a:pt x="50" y="178"/>
                  </a:lnTo>
                  <a:lnTo>
                    <a:pt x="51" y="179"/>
                  </a:lnTo>
                  <a:lnTo>
                    <a:pt x="52" y="178"/>
                  </a:lnTo>
                  <a:lnTo>
                    <a:pt x="52" y="179"/>
                  </a:lnTo>
                  <a:close/>
                  <a:moveTo>
                    <a:pt x="133" y="0"/>
                  </a:moveTo>
                  <a:lnTo>
                    <a:pt x="133" y="3"/>
                  </a:lnTo>
                  <a:lnTo>
                    <a:pt x="133" y="6"/>
                  </a:lnTo>
                  <a:lnTo>
                    <a:pt x="133" y="15"/>
                  </a:lnTo>
                  <a:lnTo>
                    <a:pt x="133" y="16"/>
                  </a:lnTo>
                  <a:lnTo>
                    <a:pt x="133" y="18"/>
                  </a:lnTo>
                  <a:lnTo>
                    <a:pt x="133" y="24"/>
                  </a:lnTo>
                  <a:lnTo>
                    <a:pt x="136" y="24"/>
                  </a:lnTo>
                  <a:lnTo>
                    <a:pt x="137" y="24"/>
                  </a:lnTo>
                  <a:lnTo>
                    <a:pt x="138" y="23"/>
                  </a:lnTo>
                  <a:lnTo>
                    <a:pt x="141" y="23"/>
                  </a:lnTo>
                  <a:lnTo>
                    <a:pt x="144" y="23"/>
                  </a:lnTo>
                  <a:lnTo>
                    <a:pt x="145" y="23"/>
                  </a:lnTo>
                  <a:lnTo>
                    <a:pt x="151" y="23"/>
                  </a:lnTo>
                  <a:lnTo>
                    <a:pt x="152" y="23"/>
                  </a:lnTo>
                  <a:lnTo>
                    <a:pt x="155" y="23"/>
                  </a:lnTo>
                  <a:lnTo>
                    <a:pt x="156" y="23"/>
                  </a:lnTo>
                  <a:lnTo>
                    <a:pt x="159" y="23"/>
                  </a:lnTo>
                  <a:lnTo>
                    <a:pt x="161" y="23"/>
                  </a:lnTo>
                  <a:lnTo>
                    <a:pt x="163" y="23"/>
                  </a:lnTo>
                  <a:lnTo>
                    <a:pt x="164" y="23"/>
                  </a:lnTo>
                  <a:lnTo>
                    <a:pt x="168" y="23"/>
                  </a:lnTo>
                  <a:lnTo>
                    <a:pt x="169" y="23"/>
                  </a:lnTo>
                  <a:lnTo>
                    <a:pt x="170" y="23"/>
                  </a:lnTo>
                  <a:lnTo>
                    <a:pt x="172" y="23"/>
                  </a:lnTo>
                  <a:lnTo>
                    <a:pt x="177" y="23"/>
                  </a:lnTo>
                  <a:lnTo>
                    <a:pt x="178" y="23"/>
                  </a:lnTo>
                  <a:lnTo>
                    <a:pt x="179" y="23"/>
                  </a:lnTo>
                  <a:lnTo>
                    <a:pt x="180" y="23"/>
                  </a:lnTo>
                  <a:lnTo>
                    <a:pt x="183" y="23"/>
                  </a:lnTo>
                  <a:lnTo>
                    <a:pt x="184" y="23"/>
                  </a:lnTo>
                  <a:lnTo>
                    <a:pt x="185" y="23"/>
                  </a:lnTo>
                  <a:lnTo>
                    <a:pt x="186" y="23"/>
                  </a:lnTo>
                  <a:lnTo>
                    <a:pt x="187" y="23"/>
                  </a:lnTo>
                  <a:lnTo>
                    <a:pt x="188" y="23"/>
                  </a:lnTo>
                  <a:lnTo>
                    <a:pt x="189" y="23"/>
                  </a:lnTo>
                  <a:lnTo>
                    <a:pt x="189" y="24"/>
                  </a:lnTo>
                  <a:lnTo>
                    <a:pt x="192" y="24"/>
                  </a:lnTo>
                  <a:lnTo>
                    <a:pt x="193" y="25"/>
                  </a:lnTo>
                  <a:lnTo>
                    <a:pt x="193" y="26"/>
                  </a:lnTo>
                  <a:lnTo>
                    <a:pt x="194" y="26"/>
                  </a:lnTo>
                  <a:lnTo>
                    <a:pt x="194" y="27"/>
                  </a:lnTo>
                  <a:lnTo>
                    <a:pt x="195" y="27"/>
                  </a:lnTo>
                  <a:lnTo>
                    <a:pt x="195" y="28"/>
                  </a:lnTo>
                  <a:lnTo>
                    <a:pt x="194" y="29"/>
                  </a:lnTo>
                  <a:lnTo>
                    <a:pt x="194" y="31"/>
                  </a:lnTo>
                  <a:lnTo>
                    <a:pt x="194" y="32"/>
                  </a:lnTo>
                  <a:lnTo>
                    <a:pt x="194" y="33"/>
                  </a:lnTo>
                  <a:lnTo>
                    <a:pt x="194" y="34"/>
                  </a:lnTo>
                  <a:lnTo>
                    <a:pt x="194" y="35"/>
                  </a:lnTo>
                  <a:lnTo>
                    <a:pt x="194" y="35"/>
                  </a:lnTo>
                  <a:lnTo>
                    <a:pt x="194" y="36"/>
                  </a:lnTo>
                  <a:lnTo>
                    <a:pt x="195" y="37"/>
                  </a:lnTo>
                  <a:lnTo>
                    <a:pt x="195" y="38"/>
                  </a:lnTo>
                  <a:lnTo>
                    <a:pt x="196" y="40"/>
                  </a:lnTo>
                  <a:lnTo>
                    <a:pt x="197" y="40"/>
                  </a:lnTo>
                  <a:lnTo>
                    <a:pt x="197" y="41"/>
                  </a:lnTo>
                  <a:lnTo>
                    <a:pt x="198" y="41"/>
                  </a:lnTo>
                  <a:lnTo>
                    <a:pt x="198" y="42"/>
                  </a:lnTo>
                  <a:lnTo>
                    <a:pt x="198" y="43"/>
                  </a:lnTo>
                  <a:lnTo>
                    <a:pt x="198" y="44"/>
                  </a:lnTo>
                  <a:lnTo>
                    <a:pt x="200" y="45"/>
                  </a:lnTo>
                  <a:lnTo>
                    <a:pt x="200" y="46"/>
                  </a:lnTo>
                  <a:lnTo>
                    <a:pt x="200" y="48"/>
                  </a:lnTo>
                  <a:lnTo>
                    <a:pt x="198" y="49"/>
                  </a:lnTo>
                  <a:lnTo>
                    <a:pt x="198" y="50"/>
                  </a:lnTo>
                  <a:lnTo>
                    <a:pt x="197" y="50"/>
                  </a:lnTo>
                  <a:lnTo>
                    <a:pt x="198" y="51"/>
                  </a:lnTo>
                  <a:lnTo>
                    <a:pt x="200" y="52"/>
                  </a:lnTo>
                  <a:lnTo>
                    <a:pt x="201" y="52"/>
                  </a:lnTo>
                  <a:lnTo>
                    <a:pt x="202" y="53"/>
                  </a:lnTo>
                  <a:lnTo>
                    <a:pt x="202" y="54"/>
                  </a:lnTo>
                  <a:lnTo>
                    <a:pt x="202" y="55"/>
                  </a:lnTo>
                  <a:lnTo>
                    <a:pt x="202" y="57"/>
                  </a:lnTo>
                  <a:lnTo>
                    <a:pt x="202" y="58"/>
                  </a:lnTo>
                  <a:lnTo>
                    <a:pt x="202" y="59"/>
                  </a:lnTo>
                  <a:lnTo>
                    <a:pt x="202" y="60"/>
                  </a:lnTo>
                  <a:lnTo>
                    <a:pt x="202" y="61"/>
                  </a:lnTo>
                  <a:lnTo>
                    <a:pt x="201" y="61"/>
                  </a:lnTo>
                  <a:lnTo>
                    <a:pt x="201" y="62"/>
                  </a:lnTo>
                  <a:lnTo>
                    <a:pt x="200" y="62"/>
                  </a:lnTo>
                  <a:lnTo>
                    <a:pt x="200" y="62"/>
                  </a:lnTo>
                  <a:lnTo>
                    <a:pt x="200" y="63"/>
                  </a:lnTo>
                  <a:lnTo>
                    <a:pt x="200" y="65"/>
                  </a:lnTo>
                  <a:lnTo>
                    <a:pt x="201" y="65"/>
                  </a:lnTo>
                  <a:lnTo>
                    <a:pt x="202" y="65"/>
                  </a:lnTo>
                  <a:lnTo>
                    <a:pt x="202" y="66"/>
                  </a:lnTo>
                  <a:lnTo>
                    <a:pt x="203" y="66"/>
                  </a:lnTo>
                  <a:lnTo>
                    <a:pt x="203" y="67"/>
                  </a:lnTo>
                  <a:lnTo>
                    <a:pt x="204" y="67"/>
                  </a:lnTo>
                  <a:lnTo>
                    <a:pt x="203" y="68"/>
                  </a:lnTo>
                  <a:lnTo>
                    <a:pt x="204" y="69"/>
                  </a:lnTo>
                  <a:lnTo>
                    <a:pt x="204" y="70"/>
                  </a:lnTo>
                  <a:lnTo>
                    <a:pt x="205" y="71"/>
                  </a:lnTo>
                  <a:lnTo>
                    <a:pt x="205" y="72"/>
                  </a:lnTo>
                  <a:lnTo>
                    <a:pt x="206" y="72"/>
                  </a:lnTo>
                  <a:lnTo>
                    <a:pt x="206" y="74"/>
                  </a:lnTo>
                  <a:lnTo>
                    <a:pt x="207" y="75"/>
                  </a:lnTo>
                  <a:lnTo>
                    <a:pt x="207" y="75"/>
                  </a:lnTo>
                  <a:lnTo>
                    <a:pt x="207" y="76"/>
                  </a:lnTo>
                  <a:lnTo>
                    <a:pt x="207" y="77"/>
                  </a:lnTo>
                  <a:lnTo>
                    <a:pt x="207" y="78"/>
                  </a:lnTo>
                  <a:lnTo>
                    <a:pt x="209" y="79"/>
                  </a:lnTo>
                  <a:lnTo>
                    <a:pt x="209" y="80"/>
                  </a:lnTo>
                  <a:lnTo>
                    <a:pt x="207" y="80"/>
                  </a:lnTo>
                  <a:lnTo>
                    <a:pt x="207" y="82"/>
                  </a:lnTo>
                  <a:lnTo>
                    <a:pt x="207" y="83"/>
                  </a:lnTo>
                  <a:lnTo>
                    <a:pt x="207" y="83"/>
                  </a:lnTo>
                  <a:lnTo>
                    <a:pt x="207" y="84"/>
                  </a:lnTo>
                  <a:lnTo>
                    <a:pt x="206" y="83"/>
                  </a:lnTo>
                  <a:lnTo>
                    <a:pt x="206" y="84"/>
                  </a:lnTo>
                  <a:lnTo>
                    <a:pt x="205" y="84"/>
                  </a:lnTo>
                  <a:lnTo>
                    <a:pt x="204" y="84"/>
                  </a:lnTo>
                  <a:lnTo>
                    <a:pt x="204" y="85"/>
                  </a:lnTo>
                  <a:lnTo>
                    <a:pt x="204" y="86"/>
                  </a:lnTo>
                  <a:lnTo>
                    <a:pt x="205" y="87"/>
                  </a:lnTo>
                  <a:lnTo>
                    <a:pt x="205" y="88"/>
                  </a:lnTo>
                  <a:lnTo>
                    <a:pt x="204" y="88"/>
                  </a:lnTo>
                  <a:lnTo>
                    <a:pt x="205" y="89"/>
                  </a:lnTo>
                  <a:lnTo>
                    <a:pt x="205" y="89"/>
                  </a:lnTo>
                  <a:lnTo>
                    <a:pt x="205" y="91"/>
                  </a:lnTo>
                  <a:lnTo>
                    <a:pt x="205" y="92"/>
                  </a:lnTo>
                  <a:lnTo>
                    <a:pt x="205" y="93"/>
                  </a:lnTo>
                  <a:lnTo>
                    <a:pt x="205" y="94"/>
                  </a:lnTo>
                  <a:lnTo>
                    <a:pt x="205" y="95"/>
                  </a:lnTo>
                  <a:lnTo>
                    <a:pt x="205" y="96"/>
                  </a:lnTo>
                  <a:lnTo>
                    <a:pt x="204" y="96"/>
                  </a:lnTo>
                  <a:lnTo>
                    <a:pt x="204" y="97"/>
                  </a:lnTo>
                  <a:lnTo>
                    <a:pt x="204" y="99"/>
                  </a:lnTo>
                  <a:lnTo>
                    <a:pt x="204" y="100"/>
                  </a:lnTo>
                  <a:lnTo>
                    <a:pt x="203" y="100"/>
                  </a:lnTo>
                  <a:lnTo>
                    <a:pt x="203" y="101"/>
                  </a:lnTo>
                  <a:lnTo>
                    <a:pt x="203" y="102"/>
                  </a:lnTo>
                  <a:lnTo>
                    <a:pt x="203" y="103"/>
                  </a:lnTo>
                  <a:lnTo>
                    <a:pt x="202" y="104"/>
                  </a:lnTo>
                  <a:lnTo>
                    <a:pt x="201" y="104"/>
                  </a:lnTo>
                  <a:lnTo>
                    <a:pt x="200" y="104"/>
                  </a:lnTo>
                  <a:lnTo>
                    <a:pt x="198" y="103"/>
                  </a:lnTo>
                  <a:lnTo>
                    <a:pt x="197" y="103"/>
                  </a:lnTo>
                  <a:lnTo>
                    <a:pt x="197" y="104"/>
                  </a:lnTo>
                  <a:lnTo>
                    <a:pt x="198" y="104"/>
                  </a:lnTo>
                  <a:lnTo>
                    <a:pt x="198" y="105"/>
                  </a:lnTo>
                  <a:lnTo>
                    <a:pt x="198" y="106"/>
                  </a:lnTo>
                  <a:lnTo>
                    <a:pt x="197" y="108"/>
                  </a:lnTo>
                  <a:lnTo>
                    <a:pt x="198" y="109"/>
                  </a:lnTo>
                  <a:lnTo>
                    <a:pt x="198" y="110"/>
                  </a:lnTo>
                  <a:lnTo>
                    <a:pt x="200" y="110"/>
                  </a:lnTo>
                  <a:lnTo>
                    <a:pt x="201" y="111"/>
                  </a:lnTo>
                  <a:lnTo>
                    <a:pt x="201" y="112"/>
                  </a:lnTo>
                  <a:lnTo>
                    <a:pt x="202" y="112"/>
                  </a:lnTo>
                  <a:lnTo>
                    <a:pt x="203" y="112"/>
                  </a:lnTo>
                  <a:lnTo>
                    <a:pt x="204" y="112"/>
                  </a:lnTo>
                  <a:lnTo>
                    <a:pt x="205" y="112"/>
                  </a:lnTo>
                  <a:lnTo>
                    <a:pt x="205" y="113"/>
                  </a:lnTo>
                  <a:lnTo>
                    <a:pt x="206" y="113"/>
                  </a:lnTo>
                  <a:lnTo>
                    <a:pt x="206" y="114"/>
                  </a:lnTo>
                  <a:lnTo>
                    <a:pt x="206" y="116"/>
                  </a:lnTo>
                  <a:lnTo>
                    <a:pt x="206" y="117"/>
                  </a:lnTo>
                  <a:lnTo>
                    <a:pt x="206" y="117"/>
                  </a:lnTo>
                  <a:lnTo>
                    <a:pt x="206" y="118"/>
                  </a:lnTo>
                  <a:lnTo>
                    <a:pt x="207" y="119"/>
                  </a:lnTo>
                  <a:lnTo>
                    <a:pt x="207" y="120"/>
                  </a:lnTo>
                  <a:lnTo>
                    <a:pt x="209" y="120"/>
                  </a:lnTo>
                  <a:lnTo>
                    <a:pt x="209" y="121"/>
                  </a:lnTo>
                  <a:lnTo>
                    <a:pt x="209" y="122"/>
                  </a:lnTo>
                  <a:lnTo>
                    <a:pt x="207" y="122"/>
                  </a:lnTo>
                  <a:lnTo>
                    <a:pt x="209" y="124"/>
                  </a:lnTo>
                  <a:lnTo>
                    <a:pt x="209" y="125"/>
                  </a:lnTo>
                  <a:lnTo>
                    <a:pt x="209" y="126"/>
                  </a:lnTo>
                  <a:lnTo>
                    <a:pt x="207" y="126"/>
                  </a:lnTo>
                  <a:lnTo>
                    <a:pt x="207" y="126"/>
                  </a:lnTo>
                  <a:lnTo>
                    <a:pt x="206" y="127"/>
                  </a:lnTo>
                  <a:lnTo>
                    <a:pt x="206" y="128"/>
                  </a:lnTo>
                  <a:lnTo>
                    <a:pt x="205" y="129"/>
                  </a:lnTo>
                  <a:lnTo>
                    <a:pt x="205" y="130"/>
                  </a:lnTo>
                  <a:lnTo>
                    <a:pt x="205" y="131"/>
                  </a:lnTo>
                  <a:lnTo>
                    <a:pt x="205" y="133"/>
                  </a:lnTo>
                  <a:lnTo>
                    <a:pt x="204" y="134"/>
                  </a:lnTo>
                  <a:lnTo>
                    <a:pt x="204" y="135"/>
                  </a:lnTo>
                  <a:lnTo>
                    <a:pt x="203" y="136"/>
                  </a:lnTo>
                  <a:lnTo>
                    <a:pt x="203" y="137"/>
                  </a:lnTo>
                  <a:lnTo>
                    <a:pt x="202" y="137"/>
                  </a:lnTo>
                  <a:lnTo>
                    <a:pt x="202" y="138"/>
                  </a:lnTo>
                  <a:lnTo>
                    <a:pt x="201" y="138"/>
                  </a:lnTo>
                  <a:lnTo>
                    <a:pt x="200" y="138"/>
                  </a:lnTo>
                  <a:lnTo>
                    <a:pt x="200" y="139"/>
                  </a:lnTo>
                  <a:lnTo>
                    <a:pt x="200" y="141"/>
                  </a:lnTo>
                  <a:lnTo>
                    <a:pt x="201" y="141"/>
                  </a:lnTo>
                  <a:lnTo>
                    <a:pt x="202" y="142"/>
                  </a:lnTo>
                  <a:lnTo>
                    <a:pt x="202" y="143"/>
                  </a:lnTo>
                  <a:lnTo>
                    <a:pt x="202" y="143"/>
                  </a:lnTo>
                  <a:lnTo>
                    <a:pt x="201" y="144"/>
                  </a:lnTo>
                  <a:lnTo>
                    <a:pt x="200" y="144"/>
                  </a:lnTo>
                  <a:lnTo>
                    <a:pt x="198" y="144"/>
                  </a:lnTo>
                  <a:lnTo>
                    <a:pt x="198" y="145"/>
                  </a:lnTo>
                  <a:lnTo>
                    <a:pt x="197" y="145"/>
                  </a:lnTo>
                  <a:lnTo>
                    <a:pt x="196" y="145"/>
                  </a:lnTo>
                  <a:lnTo>
                    <a:pt x="196" y="146"/>
                  </a:lnTo>
                  <a:lnTo>
                    <a:pt x="195" y="147"/>
                  </a:lnTo>
                  <a:lnTo>
                    <a:pt x="194" y="148"/>
                  </a:lnTo>
                  <a:lnTo>
                    <a:pt x="194" y="150"/>
                  </a:lnTo>
                  <a:lnTo>
                    <a:pt x="194" y="151"/>
                  </a:lnTo>
                  <a:lnTo>
                    <a:pt x="194" y="152"/>
                  </a:lnTo>
                  <a:lnTo>
                    <a:pt x="193" y="152"/>
                  </a:lnTo>
                  <a:lnTo>
                    <a:pt x="192" y="152"/>
                  </a:lnTo>
                  <a:lnTo>
                    <a:pt x="190" y="152"/>
                  </a:lnTo>
                  <a:lnTo>
                    <a:pt x="189" y="152"/>
                  </a:lnTo>
                  <a:lnTo>
                    <a:pt x="188" y="151"/>
                  </a:lnTo>
                  <a:lnTo>
                    <a:pt x="187" y="151"/>
                  </a:lnTo>
                  <a:lnTo>
                    <a:pt x="187" y="150"/>
                  </a:lnTo>
                  <a:lnTo>
                    <a:pt x="186" y="150"/>
                  </a:lnTo>
                  <a:lnTo>
                    <a:pt x="186" y="148"/>
                  </a:lnTo>
                  <a:lnTo>
                    <a:pt x="185" y="148"/>
                  </a:lnTo>
                  <a:lnTo>
                    <a:pt x="185" y="147"/>
                  </a:lnTo>
                  <a:lnTo>
                    <a:pt x="184" y="147"/>
                  </a:lnTo>
                  <a:lnTo>
                    <a:pt x="183" y="146"/>
                  </a:lnTo>
                  <a:lnTo>
                    <a:pt x="183" y="147"/>
                  </a:lnTo>
                  <a:lnTo>
                    <a:pt x="181" y="147"/>
                  </a:lnTo>
                  <a:lnTo>
                    <a:pt x="180" y="147"/>
                  </a:lnTo>
                  <a:lnTo>
                    <a:pt x="181" y="146"/>
                  </a:lnTo>
                  <a:lnTo>
                    <a:pt x="180" y="145"/>
                  </a:lnTo>
                  <a:lnTo>
                    <a:pt x="180" y="144"/>
                  </a:lnTo>
                  <a:lnTo>
                    <a:pt x="180" y="144"/>
                  </a:lnTo>
                  <a:lnTo>
                    <a:pt x="179" y="144"/>
                  </a:lnTo>
                  <a:lnTo>
                    <a:pt x="179" y="143"/>
                  </a:lnTo>
                  <a:lnTo>
                    <a:pt x="178" y="143"/>
                  </a:lnTo>
                  <a:lnTo>
                    <a:pt x="177" y="143"/>
                  </a:lnTo>
                  <a:lnTo>
                    <a:pt x="177" y="143"/>
                  </a:lnTo>
                  <a:lnTo>
                    <a:pt x="176" y="143"/>
                  </a:lnTo>
                  <a:lnTo>
                    <a:pt x="176" y="144"/>
                  </a:lnTo>
                  <a:lnTo>
                    <a:pt x="176" y="145"/>
                  </a:lnTo>
                  <a:lnTo>
                    <a:pt x="176" y="146"/>
                  </a:lnTo>
                  <a:lnTo>
                    <a:pt x="175" y="146"/>
                  </a:lnTo>
                  <a:lnTo>
                    <a:pt x="173" y="146"/>
                  </a:lnTo>
                  <a:lnTo>
                    <a:pt x="173" y="147"/>
                  </a:lnTo>
                  <a:lnTo>
                    <a:pt x="172" y="147"/>
                  </a:lnTo>
                  <a:lnTo>
                    <a:pt x="172" y="148"/>
                  </a:lnTo>
                  <a:lnTo>
                    <a:pt x="171" y="148"/>
                  </a:lnTo>
                  <a:lnTo>
                    <a:pt x="170" y="148"/>
                  </a:lnTo>
                  <a:lnTo>
                    <a:pt x="170" y="147"/>
                  </a:lnTo>
                  <a:lnTo>
                    <a:pt x="169" y="147"/>
                  </a:lnTo>
                  <a:lnTo>
                    <a:pt x="168" y="148"/>
                  </a:lnTo>
                  <a:lnTo>
                    <a:pt x="167" y="148"/>
                  </a:lnTo>
                  <a:lnTo>
                    <a:pt x="166" y="147"/>
                  </a:lnTo>
                  <a:lnTo>
                    <a:pt x="164" y="147"/>
                  </a:lnTo>
                  <a:lnTo>
                    <a:pt x="164" y="148"/>
                  </a:lnTo>
                  <a:lnTo>
                    <a:pt x="164" y="150"/>
                  </a:lnTo>
                  <a:lnTo>
                    <a:pt x="166" y="150"/>
                  </a:lnTo>
                  <a:lnTo>
                    <a:pt x="167" y="151"/>
                  </a:lnTo>
                  <a:lnTo>
                    <a:pt x="166" y="152"/>
                  </a:lnTo>
                  <a:lnTo>
                    <a:pt x="167" y="153"/>
                  </a:lnTo>
                  <a:lnTo>
                    <a:pt x="167" y="154"/>
                  </a:lnTo>
                  <a:lnTo>
                    <a:pt x="168" y="155"/>
                  </a:lnTo>
                  <a:lnTo>
                    <a:pt x="168" y="156"/>
                  </a:lnTo>
                  <a:lnTo>
                    <a:pt x="168" y="158"/>
                  </a:lnTo>
                  <a:lnTo>
                    <a:pt x="168" y="159"/>
                  </a:lnTo>
                  <a:lnTo>
                    <a:pt x="169" y="160"/>
                  </a:lnTo>
                  <a:lnTo>
                    <a:pt x="169" y="161"/>
                  </a:lnTo>
                  <a:lnTo>
                    <a:pt x="170" y="161"/>
                  </a:lnTo>
                  <a:lnTo>
                    <a:pt x="169" y="161"/>
                  </a:lnTo>
                  <a:lnTo>
                    <a:pt x="169" y="162"/>
                  </a:lnTo>
                  <a:lnTo>
                    <a:pt x="168" y="162"/>
                  </a:lnTo>
                  <a:lnTo>
                    <a:pt x="167" y="162"/>
                  </a:lnTo>
                  <a:lnTo>
                    <a:pt x="166" y="162"/>
                  </a:lnTo>
                  <a:lnTo>
                    <a:pt x="167" y="163"/>
                  </a:lnTo>
                  <a:lnTo>
                    <a:pt x="168" y="163"/>
                  </a:lnTo>
                  <a:lnTo>
                    <a:pt x="169" y="163"/>
                  </a:lnTo>
                  <a:lnTo>
                    <a:pt x="170" y="163"/>
                  </a:lnTo>
                  <a:lnTo>
                    <a:pt x="170" y="164"/>
                  </a:lnTo>
                  <a:lnTo>
                    <a:pt x="171" y="165"/>
                  </a:lnTo>
                  <a:lnTo>
                    <a:pt x="171" y="167"/>
                  </a:lnTo>
                  <a:lnTo>
                    <a:pt x="171" y="165"/>
                  </a:lnTo>
                  <a:lnTo>
                    <a:pt x="172" y="165"/>
                  </a:lnTo>
                  <a:lnTo>
                    <a:pt x="173" y="165"/>
                  </a:lnTo>
                  <a:lnTo>
                    <a:pt x="173" y="167"/>
                  </a:lnTo>
                  <a:lnTo>
                    <a:pt x="172" y="167"/>
                  </a:lnTo>
                  <a:lnTo>
                    <a:pt x="172" y="168"/>
                  </a:lnTo>
                  <a:lnTo>
                    <a:pt x="171" y="168"/>
                  </a:lnTo>
                  <a:lnTo>
                    <a:pt x="171" y="169"/>
                  </a:lnTo>
                  <a:lnTo>
                    <a:pt x="172" y="169"/>
                  </a:lnTo>
                  <a:lnTo>
                    <a:pt x="173" y="169"/>
                  </a:lnTo>
                  <a:lnTo>
                    <a:pt x="175" y="169"/>
                  </a:lnTo>
                  <a:lnTo>
                    <a:pt x="173" y="169"/>
                  </a:lnTo>
                  <a:lnTo>
                    <a:pt x="173" y="170"/>
                  </a:lnTo>
                  <a:lnTo>
                    <a:pt x="175" y="170"/>
                  </a:lnTo>
                  <a:lnTo>
                    <a:pt x="175" y="170"/>
                  </a:lnTo>
                  <a:lnTo>
                    <a:pt x="175" y="171"/>
                  </a:lnTo>
                  <a:lnTo>
                    <a:pt x="175" y="172"/>
                  </a:lnTo>
                  <a:lnTo>
                    <a:pt x="176" y="172"/>
                  </a:lnTo>
                  <a:lnTo>
                    <a:pt x="177" y="172"/>
                  </a:lnTo>
                  <a:lnTo>
                    <a:pt x="177" y="173"/>
                  </a:lnTo>
                  <a:lnTo>
                    <a:pt x="176" y="173"/>
                  </a:lnTo>
                  <a:lnTo>
                    <a:pt x="176" y="175"/>
                  </a:lnTo>
                  <a:lnTo>
                    <a:pt x="177" y="175"/>
                  </a:lnTo>
                  <a:lnTo>
                    <a:pt x="178" y="175"/>
                  </a:lnTo>
                  <a:lnTo>
                    <a:pt x="178" y="176"/>
                  </a:lnTo>
                  <a:lnTo>
                    <a:pt x="177" y="176"/>
                  </a:lnTo>
                  <a:lnTo>
                    <a:pt x="177" y="177"/>
                  </a:lnTo>
                  <a:lnTo>
                    <a:pt x="176" y="177"/>
                  </a:lnTo>
                  <a:lnTo>
                    <a:pt x="176" y="178"/>
                  </a:lnTo>
                  <a:lnTo>
                    <a:pt x="176" y="179"/>
                  </a:lnTo>
                  <a:lnTo>
                    <a:pt x="177" y="180"/>
                  </a:lnTo>
                  <a:lnTo>
                    <a:pt x="178" y="181"/>
                  </a:lnTo>
                  <a:lnTo>
                    <a:pt x="178" y="182"/>
                  </a:lnTo>
                  <a:lnTo>
                    <a:pt x="178" y="184"/>
                  </a:lnTo>
                  <a:lnTo>
                    <a:pt x="179" y="185"/>
                  </a:lnTo>
                  <a:lnTo>
                    <a:pt x="179" y="186"/>
                  </a:lnTo>
                  <a:lnTo>
                    <a:pt x="178" y="186"/>
                  </a:lnTo>
                  <a:lnTo>
                    <a:pt x="178" y="185"/>
                  </a:lnTo>
                  <a:lnTo>
                    <a:pt x="177" y="185"/>
                  </a:lnTo>
                  <a:lnTo>
                    <a:pt x="176" y="185"/>
                  </a:lnTo>
                  <a:lnTo>
                    <a:pt x="176" y="186"/>
                  </a:lnTo>
                  <a:lnTo>
                    <a:pt x="177" y="186"/>
                  </a:lnTo>
                  <a:lnTo>
                    <a:pt x="177" y="187"/>
                  </a:lnTo>
                  <a:lnTo>
                    <a:pt x="177" y="188"/>
                  </a:lnTo>
                  <a:lnTo>
                    <a:pt x="177" y="187"/>
                  </a:lnTo>
                  <a:lnTo>
                    <a:pt x="178" y="187"/>
                  </a:lnTo>
                  <a:lnTo>
                    <a:pt x="178" y="188"/>
                  </a:lnTo>
                  <a:lnTo>
                    <a:pt x="178" y="189"/>
                  </a:lnTo>
                  <a:lnTo>
                    <a:pt x="178" y="190"/>
                  </a:lnTo>
                  <a:lnTo>
                    <a:pt x="179" y="190"/>
                  </a:lnTo>
                  <a:lnTo>
                    <a:pt x="179" y="192"/>
                  </a:lnTo>
                  <a:lnTo>
                    <a:pt x="180" y="192"/>
                  </a:lnTo>
                  <a:lnTo>
                    <a:pt x="179" y="193"/>
                  </a:lnTo>
                  <a:lnTo>
                    <a:pt x="179" y="194"/>
                  </a:lnTo>
                  <a:lnTo>
                    <a:pt x="179" y="195"/>
                  </a:lnTo>
                  <a:lnTo>
                    <a:pt x="179" y="196"/>
                  </a:lnTo>
                  <a:lnTo>
                    <a:pt x="179" y="197"/>
                  </a:lnTo>
                  <a:lnTo>
                    <a:pt x="179" y="197"/>
                  </a:lnTo>
                  <a:lnTo>
                    <a:pt x="180" y="198"/>
                  </a:lnTo>
                  <a:lnTo>
                    <a:pt x="180" y="199"/>
                  </a:lnTo>
                  <a:lnTo>
                    <a:pt x="180" y="201"/>
                  </a:lnTo>
                  <a:lnTo>
                    <a:pt x="180" y="201"/>
                  </a:lnTo>
                  <a:lnTo>
                    <a:pt x="180" y="203"/>
                  </a:lnTo>
                  <a:lnTo>
                    <a:pt x="180" y="209"/>
                  </a:lnTo>
                  <a:lnTo>
                    <a:pt x="180" y="243"/>
                  </a:lnTo>
                  <a:lnTo>
                    <a:pt x="180" y="268"/>
                  </a:lnTo>
                  <a:lnTo>
                    <a:pt x="180" y="277"/>
                  </a:lnTo>
                  <a:lnTo>
                    <a:pt x="180" y="278"/>
                  </a:lnTo>
                  <a:lnTo>
                    <a:pt x="180" y="323"/>
                  </a:lnTo>
                  <a:lnTo>
                    <a:pt x="180" y="330"/>
                  </a:lnTo>
                  <a:lnTo>
                    <a:pt x="180" y="333"/>
                  </a:lnTo>
                  <a:lnTo>
                    <a:pt x="180" y="334"/>
                  </a:lnTo>
                  <a:lnTo>
                    <a:pt x="180" y="337"/>
                  </a:lnTo>
                  <a:lnTo>
                    <a:pt x="180" y="338"/>
                  </a:lnTo>
                  <a:lnTo>
                    <a:pt x="180" y="340"/>
                  </a:lnTo>
                  <a:lnTo>
                    <a:pt x="180" y="344"/>
                  </a:lnTo>
                  <a:lnTo>
                    <a:pt x="180" y="346"/>
                  </a:lnTo>
                  <a:lnTo>
                    <a:pt x="180" y="347"/>
                  </a:lnTo>
                  <a:lnTo>
                    <a:pt x="180" y="349"/>
                  </a:lnTo>
                  <a:lnTo>
                    <a:pt x="180" y="351"/>
                  </a:lnTo>
                  <a:lnTo>
                    <a:pt x="180" y="354"/>
                  </a:lnTo>
                  <a:lnTo>
                    <a:pt x="180" y="355"/>
                  </a:lnTo>
                  <a:lnTo>
                    <a:pt x="180" y="356"/>
                  </a:lnTo>
                  <a:lnTo>
                    <a:pt x="180" y="357"/>
                  </a:lnTo>
                  <a:lnTo>
                    <a:pt x="180" y="358"/>
                  </a:lnTo>
                  <a:lnTo>
                    <a:pt x="180" y="361"/>
                  </a:lnTo>
                  <a:lnTo>
                    <a:pt x="180" y="361"/>
                  </a:lnTo>
                  <a:lnTo>
                    <a:pt x="180" y="366"/>
                  </a:lnTo>
                  <a:lnTo>
                    <a:pt x="180" y="368"/>
                  </a:lnTo>
                  <a:lnTo>
                    <a:pt x="180" y="370"/>
                  </a:lnTo>
                  <a:lnTo>
                    <a:pt x="180" y="371"/>
                  </a:lnTo>
                  <a:lnTo>
                    <a:pt x="180" y="372"/>
                  </a:lnTo>
                  <a:lnTo>
                    <a:pt x="180" y="373"/>
                  </a:lnTo>
                  <a:lnTo>
                    <a:pt x="180" y="374"/>
                  </a:lnTo>
                  <a:lnTo>
                    <a:pt x="180" y="375"/>
                  </a:lnTo>
                  <a:lnTo>
                    <a:pt x="180" y="382"/>
                  </a:lnTo>
                  <a:lnTo>
                    <a:pt x="180" y="388"/>
                  </a:lnTo>
                  <a:lnTo>
                    <a:pt x="180" y="393"/>
                  </a:lnTo>
                  <a:lnTo>
                    <a:pt x="180" y="401"/>
                  </a:lnTo>
                  <a:lnTo>
                    <a:pt x="180" y="402"/>
                  </a:lnTo>
                  <a:lnTo>
                    <a:pt x="175" y="402"/>
                  </a:lnTo>
                  <a:lnTo>
                    <a:pt x="170" y="402"/>
                  </a:lnTo>
                  <a:lnTo>
                    <a:pt x="166" y="402"/>
                  </a:lnTo>
                  <a:lnTo>
                    <a:pt x="163" y="402"/>
                  </a:lnTo>
                  <a:lnTo>
                    <a:pt x="162" y="402"/>
                  </a:lnTo>
                  <a:lnTo>
                    <a:pt x="160" y="402"/>
                  </a:lnTo>
                  <a:lnTo>
                    <a:pt x="159" y="402"/>
                  </a:lnTo>
                  <a:lnTo>
                    <a:pt x="156" y="402"/>
                  </a:lnTo>
                  <a:lnTo>
                    <a:pt x="153" y="402"/>
                  </a:lnTo>
                  <a:lnTo>
                    <a:pt x="153" y="402"/>
                  </a:lnTo>
                  <a:lnTo>
                    <a:pt x="152" y="402"/>
                  </a:lnTo>
                  <a:lnTo>
                    <a:pt x="149" y="402"/>
                  </a:lnTo>
                  <a:lnTo>
                    <a:pt x="147" y="402"/>
                  </a:lnTo>
                  <a:lnTo>
                    <a:pt x="146" y="402"/>
                  </a:lnTo>
                  <a:lnTo>
                    <a:pt x="143" y="402"/>
                  </a:lnTo>
                  <a:lnTo>
                    <a:pt x="138" y="402"/>
                  </a:lnTo>
                  <a:lnTo>
                    <a:pt x="132" y="402"/>
                  </a:lnTo>
                  <a:lnTo>
                    <a:pt x="130" y="402"/>
                  </a:lnTo>
                  <a:lnTo>
                    <a:pt x="119" y="402"/>
                  </a:lnTo>
                  <a:lnTo>
                    <a:pt x="111" y="402"/>
                  </a:lnTo>
                  <a:lnTo>
                    <a:pt x="109" y="402"/>
                  </a:lnTo>
                  <a:lnTo>
                    <a:pt x="108" y="402"/>
                  </a:lnTo>
                  <a:lnTo>
                    <a:pt x="106" y="402"/>
                  </a:lnTo>
                  <a:lnTo>
                    <a:pt x="103" y="402"/>
                  </a:lnTo>
                  <a:lnTo>
                    <a:pt x="100" y="402"/>
                  </a:lnTo>
                  <a:lnTo>
                    <a:pt x="99" y="402"/>
                  </a:lnTo>
                  <a:lnTo>
                    <a:pt x="98" y="402"/>
                  </a:lnTo>
                  <a:lnTo>
                    <a:pt x="94" y="402"/>
                  </a:lnTo>
                  <a:lnTo>
                    <a:pt x="90" y="402"/>
                  </a:lnTo>
                  <a:lnTo>
                    <a:pt x="89" y="402"/>
                  </a:lnTo>
                  <a:lnTo>
                    <a:pt x="85" y="402"/>
                  </a:lnTo>
                  <a:lnTo>
                    <a:pt x="81" y="402"/>
                  </a:lnTo>
                  <a:lnTo>
                    <a:pt x="80" y="402"/>
                  </a:lnTo>
                  <a:lnTo>
                    <a:pt x="80" y="401"/>
                  </a:lnTo>
                  <a:lnTo>
                    <a:pt x="78" y="400"/>
                  </a:lnTo>
                  <a:lnTo>
                    <a:pt x="77" y="399"/>
                  </a:lnTo>
                  <a:lnTo>
                    <a:pt x="76" y="399"/>
                  </a:lnTo>
                  <a:lnTo>
                    <a:pt x="76" y="398"/>
                  </a:lnTo>
                  <a:lnTo>
                    <a:pt x="75" y="398"/>
                  </a:lnTo>
                  <a:lnTo>
                    <a:pt x="75" y="397"/>
                  </a:lnTo>
                  <a:lnTo>
                    <a:pt x="74" y="397"/>
                  </a:lnTo>
                  <a:lnTo>
                    <a:pt x="73" y="396"/>
                  </a:lnTo>
                  <a:lnTo>
                    <a:pt x="72" y="397"/>
                  </a:lnTo>
                  <a:lnTo>
                    <a:pt x="70" y="397"/>
                  </a:lnTo>
                  <a:lnTo>
                    <a:pt x="70" y="397"/>
                  </a:lnTo>
                  <a:lnTo>
                    <a:pt x="70" y="396"/>
                  </a:lnTo>
                  <a:lnTo>
                    <a:pt x="69" y="395"/>
                  </a:lnTo>
                  <a:lnTo>
                    <a:pt x="69" y="393"/>
                  </a:lnTo>
                  <a:lnTo>
                    <a:pt x="69" y="392"/>
                  </a:lnTo>
                  <a:lnTo>
                    <a:pt x="69" y="391"/>
                  </a:lnTo>
                  <a:lnTo>
                    <a:pt x="69" y="390"/>
                  </a:lnTo>
                  <a:lnTo>
                    <a:pt x="69" y="388"/>
                  </a:lnTo>
                  <a:lnTo>
                    <a:pt x="69" y="388"/>
                  </a:lnTo>
                  <a:lnTo>
                    <a:pt x="69" y="387"/>
                  </a:lnTo>
                  <a:lnTo>
                    <a:pt x="69" y="385"/>
                  </a:lnTo>
                  <a:lnTo>
                    <a:pt x="68" y="384"/>
                  </a:lnTo>
                  <a:lnTo>
                    <a:pt x="68" y="383"/>
                  </a:lnTo>
                  <a:lnTo>
                    <a:pt x="68" y="382"/>
                  </a:lnTo>
                  <a:lnTo>
                    <a:pt x="67" y="382"/>
                  </a:lnTo>
                  <a:lnTo>
                    <a:pt x="67" y="381"/>
                  </a:lnTo>
                  <a:lnTo>
                    <a:pt x="66" y="380"/>
                  </a:lnTo>
                  <a:lnTo>
                    <a:pt x="65" y="379"/>
                  </a:lnTo>
                  <a:lnTo>
                    <a:pt x="65" y="378"/>
                  </a:lnTo>
                  <a:lnTo>
                    <a:pt x="64" y="378"/>
                  </a:lnTo>
                  <a:lnTo>
                    <a:pt x="64" y="376"/>
                  </a:lnTo>
                  <a:lnTo>
                    <a:pt x="63" y="375"/>
                  </a:lnTo>
                  <a:lnTo>
                    <a:pt x="61" y="374"/>
                  </a:lnTo>
                  <a:lnTo>
                    <a:pt x="60" y="374"/>
                  </a:lnTo>
                  <a:lnTo>
                    <a:pt x="59" y="373"/>
                  </a:lnTo>
                  <a:lnTo>
                    <a:pt x="58" y="372"/>
                  </a:lnTo>
                  <a:lnTo>
                    <a:pt x="57" y="372"/>
                  </a:lnTo>
                  <a:lnTo>
                    <a:pt x="56" y="371"/>
                  </a:lnTo>
                  <a:lnTo>
                    <a:pt x="55" y="371"/>
                  </a:lnTo>
                  <a:lnTo>
                    <a:pt x="53" y="371"/>
                  </a:lnTo>
                  <a:lnTo>
                    <a:pt x="52" y="370"/>
                  </a:lnTo>
                  <a:lnTo>
                    <a:pt x="51" y="370"/>
                  </a:lnTo>
                  <a:lnTo>
                    <a:pt x="50" y="370"/>
                  </a:lnTo>
                  <a:lnTo>
                    <a:pt x="49" y="368"/>
                  </a:lnTo>
                  <a:lnTo>
                    <a:pt x="48" y="368"/>
                  </a:lnTo>
                  <a:lnTo>
                    <a:pt x="48" y="367"/>
                  </a:lnTo>
                  <a:lnTo>
                    <a:pt x="47" y="367"/>
                  </a:lnTo>
                  <a:lnTo>
                    <a:pt x="46" y="367"/>
                  </a:lnTo>
                  <a:lnTo>
                    <a:pt x="46" y="366"/>
                  </a:lnTo>
                  <a:lnTo>
                    <a:pt x="44" y="366"/>
                  </a:lnTo>
                  <a:lnTo>
                    <a:pt x="44" y="364"/>
                  </a:lnTo>
                  <a:lnTo>
                    <a:pt x="43" y="364"/>
                  </a:lnTo>
                  <a:lnTo>
                    <a:pt x="43" y="363"/>
                  </a:lnTo>
                  <a:lnTo>
                    <a:pt x="43" y="363"/>
                  </a:lnTo>
                  <a:lnTo>
                    <a:pt x="43" y="362"/>
                  </a:lnTo>
                  <a:lnTo>
                    <a:pt x="43" y="361"/>
                  </a:lnTo>
                  <a:lnTo>
                    <a:pt x="42" y="361"/>
                  </a:lnTo>
                  <a:lnTo>
                    <a:pt x="41" y="361"/>
                  </a:lnTo>
                  <a:lnTo>
                    <a:pt x="41" y="359"/>
                  </a:lnTo>
                  <a:lnTo>
                    <a:pt x="40" y="358"/>
                  </a:lnTo>
                  <a:lnTo>
                    <a:pt x="39" y="358"/>
                  </a:lnTo>
                  <a:lnTo>
                    <a:pt x="38" y="357"/>
                  </a:lnTo>
                  <a:lnTo>
                    <a:pt x="38" y="356"/>
                  </a:lnTo>
                  <a:lnTo>
                    <a:pt x="36" y="356"/>
                  </a:lnTo>
                  <a:lnTo>
                    <a:pt x="35" y="355"/>
                  </a:lnTo>
                  <a:lnTo>
                    <a:pt x="34" y="355"/>
                  </a:lnTo>
                  <a:lnTo>
                    <a:pt x="33" y="354"/>
                  </a:lnTo>
                  <a:lnTo>
                    <a:pt x="32" y="354"/>
                  </a:lnTo>
                  <a:lnTo>
                    <a:pt x="31" y="353"/>
                  </a:lnTo>
                  <a:lnTo>
                    <a:pt x="30" y="351"/>
                  </a:lnTo>
                  <a:lnTo>
                    <a:pt x="29" y="350"/>
                  </a:lnTo>
                  <a:lnTo>
                    <a:pt x="27" y="349"/>
                  </a:lnTo>
                  <a:lnTo>
                    <a:pt x="26" y="349"/>
                  </a:lnTo>
                  <a:lnTo>
                    <a:pt x="25" y="348"/>
                  </a:lnTo>
                  <a:lnTo>
                    <a:pt x="24" y="347"/>
                  </a:lnTo>
                  <a:lnTo>
                    <a:pt x="24" y="346"/>
                  </a:lnTo>
                  <a:lnTo>
                    <a:pt x="23" y="346"/>
                  </a:lnTo>
                  <a:lnTo>
                    <a:pt x="23" y="345"/>
                  </a:lnTo>
                  <a:lnTo>
                    <a:pt x="22" y="345"/>
                  </a:lnTo>
                  <a:lnTo>
                    <a:pt x="21" y="344"/>
                  </a:lnTo>
                  <a:lnTo>
                    <a:pt x="20" y="342"/>
                  </a:lnTo>
                  <a:lnTo>
                    <a:pt x="18" y="341"/>
                  </a:lnTo>
                  <a:lnTo>
                    <a:pt x="17" y="340"/>
                  </a:lnTo>
                  <a:lnTo>
                    <a:pt x="17" y="339"/>
                  </a:lnTo>
                  <a:lnTo>
                    <a:pt x="16" y="338"/>
                  </a:lnTo>
                  <a:lnTo>
                    <a:pt x="16" y="338"/>
                  </a:lnTo>
                  <a:lnTo>
                    <a:pt x="15" y="337"/>
                  </a:lnTo>
                  <a:lnTo>
                    <a:pt x="15" y="336"/>
                  </a:lnTo>
                  <a:lnTo>
                    <a:pt x="14" y="336"/>
                  </a:lnTo>
                  <a:lnTo>
                    <a:pt x="13" y="336"/>
                  </a:lnTo>
                  <a:lnTo>
                    <a:pt x="13" y="334"/>
                  </a:lnTo>
                  <a:lnTo>
                    <a:pt x="12" y="333"/>
                  </a:lnTo>
                  <a:lnTo>
                    <a:pt x="10" y="333"/>
                  </a:lnTo>
                  <a:lnTo>
                    <a:pt x="10" y="332"/>
                  </a:lnTo>
                  <a:lnTo>
                    <a:pt x="10" y="331"/>
                  </a:lnTo>
                  <a:lnTo>
                    <a:pt x="10" y="330"/>
                  </a:lnTo>
                  <a:lnTo>
                    <a:pt x="10" y="329"/>
                  </a:lnTo>
                  <a:lnTo>
                    <a:pt x="10" y="328"/>
                  </a:lnTo>
                  <a:lnTo>
                    <a:pt x="10" y="326"/>
                  </a:lnTo>
                  <a:lnTo>
                    <a:pt x="10" y="325"/>
                  </a:lnTo>
                  <a:lnTo>
                    <a:pt x="12" y="324"/>
                  </a:lnTo>
                  <a:lnTo>
                    <a:pt x="12" y="323"/>
                  </a:lnTo>
                  <a:lnTo>
                    <a:pt x="13" y="323"/>
                  </a:lnTo>
                  <a:lnTo>
                    <a:pt x="12" y="322"/>
                  </a:lnTo>
                  <a:lnTo>
                    <a:pt x="12" y="321"/>
                  </a:lnTo>
                  <a:lnTo>
                    <a:pt x="13" y="320"/>
                  </a:lnTo>
                  <a:lnTo>
                    <a:pt x="13" y="319"/>
                  </a:lnTo>
                  <a:lnTo>
                    <a:pt x="14" y="319"/>
                  </a:lnTo>
                  <a:lnTo>
                    <a:pt x="14" y="317"/>
                  </a:lnTo>
                  <a:lnTo>
                    <a:pt x="14" y="316"/>
                  </a:lnTo>
                  <a:lnTo>
                    <a:pt x="13" y="315"/>
                  </a:lnTo>
                  <a:lnTo>
                    <a:pt x="13" y="314"/>
                  </a:lnTo>
                  <a:lnTo>
                    <a:pt x="13" y="313"/>
                  </a:lnTo>
                  <a:lnTo>
                    <a:pt x="12" y="312"/>
                  </a:lnTo>
                  <a:lnTo>
                    <a:pt x="12" y="311"/>
                  </a:lnTo>
                  <a:lnTo>
                    <a:pt x="10" y="309"/>
                  </a:lnTo>
                  <a:lnTo>
                    <a:pt x="10" y="308"/>
                  </a:lnTo>
                  <a:lnTo>
                    <a:pt x="10" y="307"/>
                  </a:lnTo>
                  <a:lnTo>
                    <a:pt x="10" y="306"/>
                  </a:lnTo>
                  <a:lnTo>
                    <a:pt x="10" y="306"/>
                  </a:lnTo>
                  <a:lnTo>
                    <a:pt x="10" y="305"/>
                  </a:lnTo>
                  <a:lnTo>
                    <a:pt x="10" y="304"/>
                  </a:lnTo>
                  <a:lnTo>
                    <a:pt x="10" y="303"/>
                  </a:lnTo>
                  <a:lnTo>
                    <a:pt x="9" y="302"/>
                  </a:lnTo>
                  <a:lnTo>
                    <a:pt x="9" y="300"/>
                  </a:lnTo>
                  <a:lnTo>
                    <a:pt x="9" y="299"/>
                  </a:lnTo>
                  <a:lnTo>
                    <a:pt x="8" y="296"/>
                  </a:lnTo>
                  <a:lnTo>
                    <a:pt x="7" y="296"/>
                  </a:lnTo>
                  <a:lnTo>
                    <a:pt x="7" y="295"/>
                  </a:lnTo>
                  <a:lnTo>
                    <a:pt x="6" y="294"/>
                  </a:lnTo>
                  <a:lnTo>
                    <a:pt x="5" y="292"/>
                  </a:lnTo>
                  <a:lnTo>
                    <a:pt x="4" y="291"/>
                  </a:lnTo>
                  <a:lnTo>
                    <a:pt x="4" y="290"/>
                  </a:lnTo>
                  <a:lnTo>
                    <a:pt x="3" y="290"/>
                  </a:lnTo>
                  <a:lnTo>
                    <a:pt x="3" y="289"/>
                  </a:lnTo>
                  <a:lnTo>
                    <a:pt x="1" y="288"/>
                  </a:lnTo>
                  <a:lnTo>
                    <a:pt x="1" y="287"/>
                  </a:lnTo>
                  <a:lnTo>
                    <a:pt x="1" y="286"/>
                  </a:lnTo>
                  <a:lnTo>
                    <a:pt x="1" y="285"/>
                  </a:lnTo>
                  <a:lnTo>
                    <a:pt x="0" y="283"/>
                  </a:lnTo>
                  <a:lnTo>
                    <a:pt x="0" y="282"/>
                  </a:lnTo>
                  <a:lnTo>
                    <a:pt x="0" y="281"/>
                  </a:lnTo>
                  <a:lnTo>
                    <a:pt x="1" y="280"/>
                  </a:lnTo>
                  <a:lnTo>
                    <a:pt x="1" y="279"/>
                  </a:lnTo>
                  <a:lnTo>
                    <a:pt x="3" y="279"/>
                  </a:lnTo>
                  <a:lnTo>
                    <a:pt x="3" y="278"/>
                  </a:lnTo>
                  <a:lnTo>
                    <a:pt x="4" y="277"/>
                  </a:lnTo>
                  <a:lnTo>
                    <a:pt x="4" y="275"/>
                  </a:lnTo>
                  <a:lnTo>
                    <a:pt x="4" y="274"/>
                  </a:lnTo>
                  <a:lnTo>
                    <a:pt x="5" y="273"/>
                  </a:lnTo>
                  <a:lnTo>
                    <a:pt x="5" y="272"/>
                  </a:lnTo>
                  <a:lnTo>
                    <a:pt x="5" y="271"/>
                  </a:lnTo>
                  <a:lnTo>
                    <a:pt x="5" y="270"/>
                  </a:lnTo>
                  <a:lnTo>
                    <a:pt x="6" y="270"/>
                  </a:lnTo>
                  <a:lnTo>
                    <a:pt x="6" y="269"/>
                  </a:lnTo>
                  <a:lnTo>
                    <a:pt x="6" y="266"/>
                  </a:lnTo>
                  <a:lnTo>
                    <a:pt x="5" y="265"/>
                  </a:lnTo>
                  <a:lnTo>
                    <a:pt x="5" y="264"/>
                  </a:lnTo>
                  <a:lnTo>
                    <a:pt x="5" y="263"/>
                  </a:lnTo>
                  <a:lnTo>
                    <a:pt x="6" y="263"/>
                  </a:lnTo>
                  <a:lnTo>
                    <a:pt x="6" y="262"/>
                  </a:lnTo>
                  <a:lnTo>
                    <a:pt x="6" y="261"/>
                  </a:lnTo>
                  <a:lnTo>
                    <a:pt x="7" y="260"/>
                  </a:lnTo>
                  <a:lnTo>
                    <a:pt x="8" y="257"/>
                  </a:lnTo>
                  <a:lnTo>
                    <a:pt x="8" y="256"/>
                  </a:lnTo>
                  <a:lnTo>
                    <a:pt x="9" y="255"/>
                  </a:lnTo>
                  <a:lnTo>
                    <a:pt x="9" y="254"/>
                  </a:lnTo>
                  <a:lnTo>
                    <a:pt x="10" y="253"/>
                  </a:lnTo>
                  <a:lnTo>
                    <a:pt x="10" y="252"/>
                  </a:lnTo>
                  <a:lnTo>
                    <a:pt x="12" y="251"/>
                  </a:lnTo>
                  <a:lnTo>
                    <a:pt x="12" y="249"/>
                  </a:lnTo>
                  <a:lnTo>
                    <a:pt x="13" y="248"/>
                  </a:lnTo>
                  <a:lnTo>
                    <a:pt x="13" y="247"/>
                  </a:lnTo>
                  <a:lnTo>
                    <a:pt x="14" y="245"/>
                  </a:lnTo>
                  <a:lnTo>
                    <a:pt x="14" y="244"/>
                  </a:lnTo>
                  <a:lnTo>
                    <a:pt x="14" y="243"/>
                  </a:lnTo>
                  <a:lnTo>
                    <a:pt x="15" y="241"/>
                  </a:lnTo>
                  <a:lnTo>
                    <a:pt x="15" y="240"/>
                  </a:lnTo>
                  <a:lnTo>
                    <a:pt x="16" y="239"/>
                  </a:lnTo>
                  <a:lnTo>
                    <a:pt x="16" y="238"/>
                  </a:lnTo>
                  <a:lnTo>
                    <a:pt x="16" y="237"/>
                  </a:lnTo>
                  <a:lnTo>
                    <a:pt x="16" y="236"/>
                  </a:lnTo>
                  <a:lnTo>
                    <a:pt x="16" y="235"/>
                  </a:lnTo>
                  <a:lnTo>
                    <a:pt x="17" y="234"/>
                  </a:lnTo>
                  <a:lnTo>
                    <a:pt x="17" y="232"/>
                  </a:lnTo>
                  <a:lnTo>
                    <a:pt x="18" y="231"/>
                  </a:lnTo>
                  <a:lnTo>
                    <a:pt x="18" y="230"/>
                  </a:lnTo>
                  <a:lnTo>
                    <a:pt x="20" y="229"/>
                  </a:lnTo>
                  <a:lnTo>
                    <a:pt x="20" y="228"/>
                  </a:lnTo>
                  <a:lnTo>
                    <a:pt x="20" y="227"/>
                  </a:lnTo>
                  <a:lnTo>
                    <a:pt x="21" y="227"/>
                  </a:lnTo>
                  <a:lnTo>
                    <a:pt x="21" y="228"/>
                  </a:lnTo>
                  <a:lnTo>
                    <a:pt x="20" y="229"/>
                  </a:lnTo>
                  <a:lnTo>
                    <a:pt x="20" y="230"/>
                  </a:lnTo>
                  <a:lnTo>
                    <a:pt x="21" y="230"/>
                  </a:lnTo>
                  <a:lnTo>
                    <a:pt x="21" y="231"/>
                  </a:lnTo>
                  <a:lnTo>
                    <a:pt x="22" y="231"/>
                  </a:lnTo>
                  <a:lnTo>
                    <a:pt x="22" y="232"/>
                  </a:lnTo>
                  <a:lnTo>
                    <a:pt x="23" y="234"/>
                  </a:lnTo>
                  <a:lnTo>
                    <a:pt x="23" y="232"/>
                  </a:lnTo>
                  <a:lnTo>
                    <a:pt x="22" y="231"/>
                  </a:lnTo>
                  <a:lnTo>
                    <a:pt x="23" y="230"/>
                  </a:lnTo>
                  <a:lnTo>
                    <a:pt x="24" y="230"/>
                  </a:lnTo>
                  <a:lnTo>
                    <a:pt x="25" y="229"/>
                  </a:lnTo>
                  <a:lnTo>
                    <a:pt x="24" y="229"/>
                  </a:lnTo>
                  <a:lnTo>
                    <a:pt x="23" y="229"/>
                  </a:lnTo>
                  <a:lnTo>
                    <a:pt x="23" y="228"/>
                  </a:lnTo>
                  <a:lnTo>
                    <a:pt x="22" y="228"/>
                  </a:lnTo>
                  <a:lnTo>
                    <a:pt x="22" y="227"/>
                  </a:lnTo>
                  <a:lnTo>
                    <a:pt x="22" y="226"/>
                  </a:lnTo>
                  <a:lnTo>
                    <a:pt x="22" y="224"/>
                  </a:lnTo>
                  <a:lnTo>
                    <a:pt x="24" y="223"/>
                  </a:lnTo>
                  <a:lnTo>
                    <a:pt x="23" y="222"/>
                  </a:lnTo>
                  <a:lnTo>
                    <a:pt x="22" y="224"/>
                  </a:lnTo>
                  <a:lnTo>
                    <a:pt x="22" y="226"/>
                  </a:lnTo>
                  <a:lnTo>
                    <a:pt x="22" y="227"/>
                  </a:lnTo>
                  <a:lnTo>
                    <a:pt x="21" y="227"/>
                  </a:lnTo>
                  <a:lnTo>
                    <a:pt x="21" y="226"/>
                  </a:lnTo>
                  <a:lnTo>
                    <a:pt x="21" y="224"/>
                  </a:lnTo>
                  <a:lnTo>
                    <a:pt x="22" y="224"/>
                  </a:lnTo>
                  <a:lnTo>
                    <a:pt x="23" y="223"/>
                  </a:lnTo>
                  <a:lnTo>
                    <a:pt x="23" y="221"/>
                  </a:lnTo>
                  <a:lnTo>
                    <a:pt x="24" y="221"/>
                  </a:lnTo>
                  <a:lnTo>
                    <a:pt x="24" y="220"/>
                  </a:lnTo>
                  <a:lnTo>
                    <a:pt x="24" y="219"/>
                  </a:lnTo>
                  <a:lnTo>
                    <a:pt x="25" y="219"/>
                  </a:lnTo>
                  <a:lnTo>
                    <a:pt x="25" y="218"/>
                  </a:lnTo>
                  <a:lnTo>
                    <a:pt x="25" y="216"/>
                  </a:lnTo>
                  <a:lnTo>
                    <a:pt x="26" y="216"/>
                  </a:lnTo>
                  <a:lnTo>
                    <a:pt x="26" y="215"/>
                  </a:lnTo>
                  <a:lnTo>
                    <a:pt x="27" y="214"/>
                  </a:lnTo>
                  <a:lnTo>
                    <a:pt x="27" y="213"/>
                  </a:lnTo>
                  <a:lnTo>
                    <a:pt x="27" y="212"/>
                  </a:lnTo>
                  <a:lnTo>
                    <a:pt x="29" y="212"/>
                  </a:lnTo>
                  <a:lnTo>
                    <a:pt x="29" y="211"/>
                  </a:lnTo>
                  <a:lnTo>
                    <a:pt x="30" y="210"/>
                  </a:lnTo>
                  <a:lnTo>
                    <a:pt x="30" y="209"/>
                  </a:lnTo>
                  <a:lnTo>
                    <a:pt x="31" y="209"/>
                  </a:lnTo>
                  <a:lnTo>
                    <a:pt x="31" y="207"/>
                  </a:lnTo>
                  <a:lnTo>
                    <a:pt x="31" y="206"/>
                  </a:lnTo>
                  <a:lnTo>
                    <a:pt x="32" y="206"/>
                  </a:lnTo>
                  <a:lnTo>
                    <a:pt x="32" y="204"/>
                  </a:lnTo>
                  <a:lnTo>
                    <a:pt x="33" y="204"/>
                  </a:lnTo>
                  <a:lnTo>
                    <a:pt x="33" y="203"/>
                  </a:lnTo>
                  <a:lnTo>
                    <a:pt x="34" y="202"/>
                  </a:lnTo>
                  <a:lnTo>
                    <a:pt x="34" y="201"/>
                  </a:lnTo>
                  <a:lnTo>
                    <a:pt x="35" y="199"/>
                  </a:lnTo>
                  <a:lnTo>
                    <a:pt x="35" y="198"/>
                  </a:lnTo>
                  <a:lnTo>
                    <a:pt x="36" y="197"/>
                  </a:lnTo>
                  <a:lnTo>
                    <a:pt x="36" y="197"/>
                  </a:lnTo>
                  <a:lnTo>
                    <a:pt x="36" y="196"/>
                  </a:lnTo>
                  <a:lnTo>
                    <a:pt x="38" y="197"/>
                  </a:lnTo>
                  <a:lnTo>
                    <a:pt x="38" y="197"/>
                  </a:lnTo>
                  <a:lnTo>
                    <a:pt x="39" y="197"/>
                  </a:lnTo>
                  <a:lnTo>
                    <a:pt x="39" y="198"/>
                  </a:lnTo>
                  <a:lnTo>
                    <a:pt x="38" y="198"/>
                  </a:lnTo>
                  <a:lnTo>
                    <a:pt x="36" y="199"/>
                  </a:lnTo>
                  <a:lnTo>
                    <a:pt x="35" y="202"/>
                  </a:lnTo>
                  <a:lnTo>
                    <a:pt x="34" y="203"/>
                  </a:lnTo>
                  <a:lnTo>
                    <a:pt x="33" y="204"/>
                  </a:lnTo>
                  <a:lnTo>
                    <a:pt x="33" y="205"/>
                  </a:lnTo>
                  <a:lnTo>
                    <a:pt x="32" y="206"/>
                  </a:lnTo>
                  <a:lnTo>
                    <a:pt x="32" y="207"/>
                  </a:lnTo>
                  <a:lnTo>
                    <a:pt x="31" y="209"/>
                  </a:lnTo>
                  <a:lnTo>
                    <a:pt x="31" y="210"/>
                  </a:lnTo>
                  <a:lnTo>
                    <a:pt x="31" y="211"/>
                  </a:lnTo>
                  <a:lnTo>
                    <a:pt x="30" y="211"/>
                  </a:lnTo>
                  <a:lnTo>
                    <a:pt x="30" y="212"/>
                  </a:lnTo>
                  <a:lnTo>
                    <a:pt x="32" y="213"/>
                  </a:lnTo>
                  <a:lnTo>
                    <a:pt x="33" y="213"/>
                  </a:lnTo>
                  <a:lnTo>
                    <a:pt x="34" y="213"/>
                  </a:lnTo>
                  <a:lnTo>
                    <a:pt x="35" y="213"/>
                  </a:lnTo>
                  <a:lnTo>
                    <a:pt x="36" y="214"/>
                  </a:lnTo>
                  <a:lnTo>
                    <a:pt x="38" y="214"/>
                  </a:lnTo>
                  <a:lnTo>
                    <a:pt x="38" y="215"/>
                  </a:lnTo>
                  <a:lnTo>
                    <a:pt x="39" y="215"/>
                  </a:lnTo>
                  <a:lnTo>
                    <a:pt x="40" y="216"/>
                  </a:lnTo>
                  <a:lnTo>
                    <a:pt x="40" y="215"/>
                  </a:lnTo>
                  <a:lnTo>
                    <a:pt x="40" y="214"/>
                  </a:lnTo>
                  <a:lnTo>
                    <a:pt x="40" y="213"/>
                  </a:lnTo>
                  <a:lnTo>
                    <a:pt x="40" y="212"/>
                  </a:lnTo>
                  <a:lnTo>
                    <a:pt x="40" y="211"/>
                  </a:lnTo>
                  <a:lnTo>
                    <a:pt x="41" y="211"/>
                  </a:lnTo>
                  <a:lnTo>
                    <a:pt x="42" y="210"/>
                  </a:lnTo>
                  <a:lnTo>
                    <a:pt x="42" y="209"/>
                  </a:lnTo>
                  <a:lnTo>
                    <a:pt x="41" y="209"/>
                  </a:lnTo>
                  <a:lnTo>
                    <a:pt x="41" y="207"/>
                  </a:lnTo>
                  <a:lnTo>
                    <a:pt x="41" y="206"/>
                  </a:lnTo>
                  <a:lnTo>
                    <a:pt x="40" y="205"/>
                  </a:lnTo>
                  <a:lnTo>
                    <a:pt x="41" y="202"/>
                  </a:lnTo>
                  <a:lnTo>
                    <a:pt x="41" y="201"/>
                  </a:lnTo>
                  <a:lnTo>
                    <a:pt x="40" y="202"/>
                  </a:lnTo>
                  <a:lnTo>
                    <a:pt x="40" y="201"/>
                  </a:lnTo>
                  <a:lnTo>
                    <a:pt x="40" y="199"/>
                  </a:lnTo>
                  <a:lnTo>
                    <a:pt x="41" y="199"/>
                  </a:lnTo>
                  <a:lnTo>
                    <a:pt x="43" y="199"/>
                  </a:lnTo>
                  <a:lnTo>
                    <a:pt x="43" y="198"/>
                  </a:lnTo>
                  <a:lnTo>
                    <a:pt x="44" y="197"/>
                  </a:lnTo>
                  <a:lnTo>
                    <a:pt x="44" y="197"/>
                  </a:lnTo>
                  <a:lnTo>
                    <a:pt x="43" y="195"/>
                  </a:lnTo>
                  <a:lnTo>
                    <a:pt x="43" y="194"/>
                  </a:lnTo>
                  <a:lnTo>
                    <a:pt x="43" y="193"/>
                  </a:lnTo>
                  <a:lnTo>
                    <a:pt x="43" y="192"/>
                  </a:lnTo>
                  <a:lnTo>
                    <a:pt x="44" y="192"/>
                  </a:lnTo>
                  <a:lnTo>
                    <a:pt x="43" y="193"/>
                  </a:lnTo>
                  <a:lnTo>
                    <a:pt x="43" y="194"/>
                  </a:lnTo>
                  <a:lnTo>
                    <a:pt x="44" y="195"/>
                  </a:lnTo>
                  <a:lnTo>
                    <a:pt x="44" y="194"/>
                  </a:lnTo>
                  <a:lnTo>
                    <a:pt x="44" y="193"/>
                  </a:lnTo>
                  <a:lnTo>
                    <a:pt x="44" y="192"/>
                  </a:lnTo>
                  <a:lnTo>
                    <a:pt x="44" y="190"/>
                  </a:lnTo>
                  <a:lnTo>
                    <a:pt x="44" y="189"/>
                  </a:lnTo>
                  <a:lnTo>
                    <a:pt x="46" y="189"/>
                  </a:lnTo>
                  <a:lnTo>
                    <a:pt x="46" y="187"/>
                  </a:lnTo>
                  <a:lnTo>
                    <a:pt x="46" y="186"/>
                  </a:lnTo>
                  <a:lnTo>
                    <a:pt x="47" y="185"/>
                  </a:lnTo>
                  <a:lnTo>
                    <a:pt x="47" y="184"/>
                  </a:lnTo>
                  <a:lnTo>
                    <a:pt x="48" y="184"/>
                  </a:lnTo>
                  <a:lnTo>
                    <a:pt x="49" y="182"/>
                  </a:lnTo>
                  <a:lnTo>
                    <a:pt x="50" y="182"/>
                  </a:lnTo>
                  <a:lnTo>
                    <a:pt x="52" y="182"/>
                  </a:lnTo>
                  <a:lnTo>
                    <a:pt x="53" y="181"/>
                  </a:lnTo>
                  <a:lnTo>
                    <a:pt x="55" y="181"/>
                  </a:lnTo>
                  <a:lnTo>
                    <a:pt x="56" y="181"/>
                  </a:lnTo>
                  <a:lnTo>
                    <a:pt x="56" y="182"/>
                  </a:lnTo>
                  <a:lnTo>
                    <a:pt x="57" y="184"/>
                  </a:lnTo>
                  <a:lnTo>
                    <a:pt x="58" y="184"/>
                  </a:lnTo>
                  <a:lnTo>
                    <a:pt x="57" y="182"/>
                  </a:lnTo>
                  <a:lnTo>
                    <a:pt x="56" y="181"/>
                  </a:lnTo>
                  <a:lnTo>
                    <a:pt x="57" y="181"/>
                  </a:lnTo>
                  <a:lnTo>
                    <a:pt x="57" y="182"/>
                  </a:lnTo>
                  <a:lnTo>
                    <a:pt x="58" y="182"/>
                  </a:lnTo>
                  <a:lnTo>
                    <a:pt x="59" y="182"/>
                  </a:lnTo>
                  <a:lnTo>
                    <a:pt x="60" y="182"/>
                  </a:lnTo>
                  <a:lnTo>
                    <a:pt x="61" y="181"/>
                  </a:lnTo>
                  <a:lnTo>
                    <a:pt x="61" y="180"/>
                  </a:lnTo>
                  <a:lnTo>
                    <a:pt x="63" y="180"/>
                  </a:lnTo>
                  <a:lnTo>
                    <a:pt x="64" y="180"/>
                  </a:lnTo>
                  <a:lnTo>
                    <a:pt x="65" y="179"/>
                  </a:lnTo>
                  <a:lnTo>
                    <a:pt x="66" y="179"/>
                  </a:lnTo>
                  <a:lnTo>
                    <a:pt x="66" y="178"/>
                  </a:lnTo>
                  <a:lnTo>
                    <a:pt x="67" y="178"/>
                  </a:lnTo>
                  <a:lnTo>
                    <a:pt x="67" y="177"/>
                  </a:lnTo>
                  <a:lnTo>
                    <a:pt x="68" y="177"/>
                  </a:lnTo>
                  <a:lnTo>
                    <a:pt x="68" y="175"/>
                  </a:lnTo>
                  <a:lnTo>
                    <a:pt x="68" y="173"/>
                  </a:lnTo>
                  <a:lnTo>
                    <a:pt x="68" y="172"/>
                  </a:lnTo>
                  <a:lnTo>
                    <a:pt x="68" y="171"/>
                  </a:lnTo>
                  <a:lnTo>
                    <a:pt x="68" y="170"/>
                  </a:lnTo>
                  <a:lnTo>
                    <a:pt x="67" y="170"/>
                  </a:lnTo>
                  <a:lnTo>
                    <a:pt x="67" y="170"/>
                  </a:lnTo>
                  <a:lnTo>
                    <a:pt x="66" y="169"/>
                  </a:lnTo>
                  <a:lnTo>
                    <a:pt x="65" y="168"/>
                  </a:lnTo>
                  <a:lnTo>
                    <a:pt x="64" y="169"/>
                  </a:lnTo>
                  <a:lnTo>
                    <a:pt x="63" y="170"/>
                  </a:lnTo>
                  <a:lnTo>
                    <a:pt x="61" y="170"/>
                  </a:lnTo>
                  <a:lnTo>
                    <a:pt x="60" y="169"/>
                  </a:lnTo>
                  <a:lnTo>
                    <a:pt x="59" y="169"/>
                  </a:lnTo>
                  <a:lnTo>
                    <a:pt x="58" y="169"/>
                  </a:lnTo>
                  <a:lnTo>
                    <a:pt x="58" y="168"/>
                  </a:lnTo>
                  <a:lnTo>
                    <a:pt x="58" y="167"/>
                  </a:lnTo>
                  <a:lnTo>
                    <a:pt x="57" y="167"/>
                  </a:lnTo>
                  <a:lnTo>
                    <a:pt x="56" y="167"/>
                  </a:lnTo>
                  <a:lnTo>
                    <a:pt x="55" y="167"/>
                  </a:lnTo>
                  <a:lnTo>
                    <a:pt x="55" y="165"/>
                  </a:lnTo>
                  <a:lnTo>
                    <a:pt x="55" y="164"/>
                  </a:lnTo>
                  <a:lnTo>
                    <a:pt x="56" y="164"/>
                  </a:lnTo>
                  <a:lnTo>
                    <a:pt x="56" y="163"/>
                  </a:lnTo>
                  <a:lnTo>
                    <a:pt x="57" y="163"/>
                  </a:lnTo>
                  <a:lnTo>
                    <a:pt x="57" y="162"/>
                  </a:lnTo>
                  <a:lnTo>
                    <a:pt x="57" y="161"/>
                  </a:lnTo>
                  <a:lnTo>
                    <a:pt x="58" y="159"/>
                  </a:lnTo>
                  <a:lnTo>
                    <a:pt x="59" y="158"/>
                  </a:lnTo>
                  <a:lnTo>
                    <a:pt x="58" y="158"/>
                  </a:lnTo>
                  <a:lnTo>
                    <a:pt x="58" y="156"/>
                  </a:lnTo>
                  <a:lnTo>
                    <a:pt x="57" y="156"/>
                  </a:lnTo>
                  <a:lnTo>
                    <a:pt x="57" y="158"/>
                  </a:lnTo>
                  <a:lnTo>
                    <a:pt x="57" y="159"/>
                  </a:lnTo>
                  <a:lnTo>
                    <a:pt x="57" y="160"/>
                  </a:lnTo>
                  <a:lnTo>
                    <a:pt x="57" y="161"/>
                  </a:lnTo>
                  <a:lnTo>
                    <a:pt x="56" y="161"/>
                  </a:lnTo>
                  <a:lnTo>
                    <a:pt x="56" y="162"/>
                  </a:lnTo>
                  <a:lnTo>
                    <a:pt x="56" y="163"/>
                  </a:lnTo>
                  <a:lnTo>
                    <a:pt x="55" y="163"/>
                  </a:lnTo>
                  <a:lnTo>
                    <a:pt x="55" y="164"/>
                  </a:lnTo>
                  <a:lnTo>
                    <a:pt x="55" y="165"/>
                  </a:lnTo>
                  <a:lnTo>
                    <a:pt x="53" y="165"/>
                  </a:lnTo>
                  <a:lnTo>
                    <a:pt x="55" y="167"/>
                  </a:lnTo>
                  <a:lnTo>
                    <a:pt x="55" y="168"/>
                  </a:lnTo>
                  <a:lnTo>
                    <a:pt x="53" y="169"/>
                  </a:lnTo>
                  <a:lnTo>
                    <a:pt x="52" y="169"/>
                  </a:lnTo>
                  <a:lnTo>
                    <a:pt x="52" y="170"/>
                  </a:lnTo>
                  <a:lnTo>
                    <a:pt x="52" y="170"/>
                  </a:lnTo>
                  <a:lnTo>
                    <a:pt x="51" y="171"/>
                  </a:lnTo>
                  <a:lnTo>
                    <a:pt x="50" y="172"/>
                  </a:lnTo>
                  <a:lnTo>
                    <a:pt x="50" y="173"/>
                  </a:lnTo>
                  <a:lnTo>
                    <a:pt x="50" y="175"/>
                  </a:lnTo>
                  <a:lnTo>
                    <a:pt x="50" y="176"/>
                  </a:lnTo>
                  <a:lnTo>
                    <a:pt x="50" y="177"/>
                  </a:lnTo>
                  <a:lnTo>
                    <a:pt x="49" y="177"/>
                  </a:lnTo>
                  <a:lnTo>
                    <a:pt x="49" y="178"/>
                  </a:lnTo>
                  <a:lnTo>
                    <a:pt x="48" y="178"/>
                  </a:lnTo>
                  <a:lnTo>
                    <a:pt x="48" y="179"/>
                  </a:lnTo>
                  <a:lnTo>
                    <a:pt x="47" y="179"/>
                  </a:lnTo>
                  <a:lnTo>
                    <a:pt x="47" y="180"/>
                  </a:lnTo>
                  <a:lnTo>
                    <a:pt x="46" y="181"/>
                  </a:lnTo>
                  <a:lnTo>
                    <a:pt x="46" y="182"/>
                  </a:lnTo>
                  <a:lnTo>
                    <a:pt x="46" y="184"/>
                  </a:lnTo>
                  <a:lnTo>
                    <a:pt x="44" y="185"/>
                  </a:lnTo>
                  <a:lnTo>
                    <a:pt x="44" y="186"/>
                  </a:lnTo>
                  <a:lnTo>
                    <a:pt x="44" y="187"/>
                  </a:lnTo>
                  <a:lnTo>
                    <a:pt x="43" y="189"/>
                  </a:lnTo>
                  <a:lnTo>
                    <a:pt x="43" y="190"/>
                  </a:lnTo>
                  <a:lnTo>
                    <a:pt x="42" y="192"/>
                  </a:lnTo>
                  <a:lnTo>
                    <a:pt x="42" y="193"/>
                  </a:lnTo>
                  <a:lnTo>
                    <a:pt x="41" y="194"/>
                  </a:lnTo>
                  <a:lnTo>
                    <a:pt x="40" y="194"/>
                  </a:lnTo>
                  <a:lnTo>
                    <a:pt x="40" y="195"/>
                  </a:lnTo>
                  <a:lnTo>
                    <a:pt x="40" y="196"/>
                  </a:lnTo>
                  <a:lnTo>
                    <a:pt x="39" y="195"/>
                  </a:lnTo>
                  <a:lnTo>
                    <a:pt x="38" y="195"/>
                  </a:lnTo>
                  <a:lnTo>
                    <a:pt x="38" y="194"/>
                  </a:lnTo>
                  <a:lnTo>
                    <a:pt x="38" y="193"/>
                  </a:lnTo>
                  <a:lnTo>
                    <a:pt x="39" y="192"/>
                  </a:lnTo>
                  <a:lnTo>
                    <a:pt x="40" y="190"/>
                  </a:lnTo>
                  <a:lnTo>
                    <a:pt x="40" y="189"/>
                  </a:lnTo>
                  <a:lnTo>
                    <a:pt x="41" y="188"/>
                  </a:lnTo>
                  <a:lnTo>
                    <a:pt x="42" y="187"/>
                  </a:lnTo>
                  <a:lnTo>
                    <a:pt x="42" y="186"/>
                  </a:lnTo>
                  <a:lnTo>
                    <a:pt x="42" y="185"/>
                  </a:lnTo>
                  <a:lnTo>
                    <a:pt x="43" y="184"/>
                  </a:lnTo>
                  <a:lnTo>
                    <a:pt x="43" y="182"/>
                  </a:lnTo>
                  <a:lnTo>
                    <a:pt x="43" y="181"/>
                  </a:lnTo>
                  <a:lnTo>
                    <a:pt x="44" y="180"/>
                  </a:lnTo>
                  <a:lnTo>
                    <a:pt x="44" y="179"/>
                  </a:lnTo>
                  <a:lnTo>
                    <a:pt x="46" y="178"/>
                  </a:lnTo>
                  <a:lnTo>
                    <a:pt x="46" y="177"/>
                  </a:lnTo>
                  <a:lnTo>
                    <a:pt x="47" y="176"/>
                  </a:lnTo>
                  <a:lnTo>
                    <a:pt x="47" y="175"/>
                  </a:lnTo>
                  <a:lnTo>
                    <a:pt x="48" y="173"/>
                  </a:lnTo>
                  <a:lnTo>
                    <a:pt x="48" y="172"/>
                  </a:lnTo>
                  <a:lnTo>
                    <a:pt x="49" y="171"/>
                  </a:lnTo>
                  <a:lnTo>
                    <a:pt x="49" y="170"/>
                  </a:lnTo>
                  <a:lnTo>
                    <a:pt x="50" y="170"/>
                  </a:lnTo>
                  <a:lnTo>
                    <a:pt x="50" y="169"/>
                  </a:lnTo>
                  <a:lnTo>
                    <a:pt x="50" y="168"/>
                  </a:lnTo>
                  <a:lnTo>
                    <a:pt x="51" y="168"/>
                  </a:lnTo>
                  <a:lnTo>
                    <a:pt x="51" y="167"/>
                  </a:lnTo>
                  <a:lnTo>
                    <a:pt x="51" y="165"/>
                  </a:lnTo>
                  <a:lnTo>
                    <a:pt x="52" y="164"/>
                  </a:lnTo>
                  <a:lnTo>
                    <a:pt x="52" y="163"/>
                  </a:lnTo>
                  <a:lnTo>
                    <a:pt x="52" y="162"/>
                  </a:lnTo>
                  <a:lnTo>
                    <a:pt x="53" y="161"/>
                  </a:lnTo>
                  <a:lnTo>
                    <a:pt x="53" y="160"/>
                  </a:lnTo>
                  <a:lnTo>
                    <a:pt x="55" y="159"/>
                  </a:lnTo>
                  <a:lnTo>
                    <a:pt x="55" y="158"/>
                  </a:lnTo>
                  <a:lnTo>
                    <a:pt x="55" y="156"/>
                  </a:lnTo>
                  <a:lnTo>
                    <a:pt x="55" y="155"/>
                  </a:lnTo>
                  <a:lnTo>
                    <a:pt x="56" y="154"/>
                  </a:lnTo>
                  <a:lnTo>
                    <a:pt x="56" y="153"/>
                  </a:lnTo>
                  <a:lnTo>
                    <a:pt x="56" y="152"/>
                  </a:lnTo>
                  <a:lnTo>
                    <a:pt x="57" y="151"/>
                  </a:lnTo>
                  <a:lnTo>
                    <a:pt x="57" y="148"/>
                  </a:lnTo>
                  <a:lnTo>
                    <a:pt x="57" y="147"/>
                  </a:lnTo>
                  <a:lnTo>
                    <a:pt x="58" y="146"/>
                  </a:lnTo>
                  <a:lnTo>
                    <a:pt x="58" y="145"/>
                  </a:lnTo>
                  <a:lnTo>
                    <a:pt x="58" y="144"/>
                  </a:lnTo>
                  <a:lnTo>
                    <a:pt x="59" y="143"/>
                  </a:lnTo>
                  <a:lnTo>
                    <a:pt x="59" y="143"/>
                  </a:lnTo>
                  <a:lnTo>
                    <a:pt x="59" y="142"/>
                  </a:lnTo>
                  <a:lnTo>
                    <a:pt x="59" y="141"/>
                  </a:lnTo>
                  <a:lnTo>
                    <a:pt x="59" y="139"/>
                  </a:lnTo>
                  <a:lnTo>
                    <a:pt x="59" y="138"/>
                  </a:lnTo>
                  <a:lnTo>
                    <a:pt x="60" y="138"/>
                  </a:lnTo>
                  <a:lnTo>
                    <a:pt x="60" y="137"/>
                  </a:lnTo>
                  <a:lnTo>
                    <a:pt x="60" y="135"/>
                  </a:lnTo>
                  <a:lnTo>
                    <a:pt x="60" y="134"/>
                  </a:lnTo>
                  <a:lnTo>
                    <a:pt x="61" y="133"/>
                  </a:lnTo>
                  <a:lnTo>
                    <a:pt x="61" y="131"/>
                  </a:lnTo>
                  <a:lnTo>
                    <a:pt x="61" y="130"/>
                  </a:lnTo>
                  <a:lnTo>
                    <a:pt x="61" y="128"/>
                  </a:lnTo>
                  <a:lnTo>
                    <a:pt x="61" y="127"/>
                  </a:lnTo>
                  <a:lnTo>
                    <a:pt x="63" y="126"/>
                  </a:lnTo>
                  <a:lnTo>
                    <a:pt x="63" y="125"/>
                  </a:lnTo>
                  <a:lnTo>
                    <a:pt x="63" y="124"/>
                  </a:lnTo>
                  <a:lnTo>
                    <a:pt x="63" y="122"/>
                  </a:lnTo>
                  <a:lnTo>
                    <a:pt x="63" y="121"/>
                  </a:lnTo>
                  <a:lnTo>
                    <a:pt x="63" y="120"/>
                  </a:lnTo>
                  <a:lnTo>
                    <a:pt x="61" y="120"/>
                  </a:lnTo>
                  <a:lnTo>
                    <a:pt x="61" y="119"/>
                  </a:lnTo>
                  <a:lnTo>
                    <a:pt x="61" y="118"/>
                  </a:lnTo>
                  <a:lnTo>
                    <a:pt x="60" y="117"/>
                  </a:lnTo>
                  <a:lnTo>
                    <a:pt x="60" y="117"/>
                  </a:lnTo>
                  <a:lnTo>
                    <a:pt x="59" y="117"/>
                  </a:lnTo>
                  <a:lnTo>
                    <a:pt x="59" y="116"/>
                  </a:lnTo>
                  <a:lnTo>
                    <a:pt x="58" y="114"/>
                  </a:lnTo>
                  <a:lnTo>
                    <a:pt x="57" y="113"/>
                  </a:lnTo>
                  <a:lnTo>
                    <a:pt x="56" y="113"/>
                  </a:lnTo>
                  <a:lnTo>
                    <a:pt x="55" y="113"/>
                  </a:lnTo>
                  <a:lnTo>
                    <a:pt x="55" y="114"/>
                  </a:lnTo>
                  <a:lnTo>
                    <a:pt x="55" y="116"/>
                  </a:lnTo>
                  <a:lnTo>
                    <a:pt x="53" y="114"/>
                  </a:lnTo>
                  <a:lnTo>
                    <a:pt x="53" y="113"/>
                  </a:lnTo>
                  <a:lnTo>
                    <a:pt x="55" y="113"/>
                  </a:lnTo>
                  <a:lnTo>
                    <a:pt x="55" y="112"/>
                  </a:lnTo>
                  <a:lnTo>
                    <a:pt x="53" y="111"/>
                  </a:lnTo>
                  <a:lnTo>
                    <a:pt x="53" y="110"/>
                  </a:lnTo>
                  <a:lnTo>
                    <a:pt x="52" y="111"/>
                  </a:lnTo>
                  <a:lnTo>
                    <a:pt x="52" y="110"/>
                  </a:lnTo>
                  <a:lnTo>
                    <a:pt x="52" y="109"/>
                  </a:lnTo>
                  <a:lnTo>
                    <a:pt x="52" y="108"/>
                  </a:lnTo>
                  <a:lnTo>
                    <a:pt x="53" y="108"/>
                  </a:lnTo>
                  <a:lnTo>
                    <a:pt x="52" y="106"/>
                  </a:lnTo>
                  <a:lnTo>
                    <a:pt x="52" y="105"/>
                  </a:lnTo>
                  <a:lnTo>
                    <a:pt x="53" y="105"/>
                  </a:lnTo>
                  <a:lnTo>
                    <a:pt x="53" y="104"/>
                  </a:lnTo>
                  <a:lnTo>
                    <a:pt x="52" y="103"/>
                  </a:lnTo>
                  <a:lnTo>
                    <a:pt x="52" y="102"/>
                  </a:lnTo>
                  <a:lnTo>
                    <a:pt x="51" y="101"/>
                  </a:lnTo>
                  <a:lnTo>
                    <a:pt x="52" y="100"/>
                  </a:lnTo>
                  <a:lnTo>
                    <a:pt x="51" y="99"/>
                  </a:lnTo>
                  <a:lnTo>
                    <a:pt x="52" y="97"/>
                  </a:lnTo>
                  <a:lnTo>
                    <a:pt x="52" y="96"/>
                  </a:lnTo>
                  <a:lnTo>
                    <a:pt x="52" y="95"/>
                  </a:lnTo>
                  <a:lnTo>
                    <a:pt x="52" y="94"/>
                  </a:lnTo>
                  <a:lnTo>
                    <a:pt x="51" y="94"/>
                  </a:lnTo>
                  <a:lnTo>
                    <a:pt x="51" y="93"/>
                  </a:lnTo>
                  <a:lnTo>
                    <a:pt x="51" y="92"/>
                  </a:lnTo>
                  <a:lnTo>
                    <a:pt x="51" y="91"/>
                  </a:lnTo>
                  <a:lnTo>
                    <a:pt x="51" y="89"/>
                  </a:lnTo>
                  <a:lnTo>
                    <a:pt x="52" y="89"/>
                  </a:lnTo>
                  <a:lnTo>
                    <a:pt x="53" y="89"/>
                  </a:lnTo>
                  <a:lnTo>
                    <a:pt x="55" y="89"/>
                  </a:lnTo>
                  <a:lnTo>
                    <a:pt x="56" y="89"/>
                  </a:lnTo>
                  <a:lnTo>
                    <a:pt x="56" y="88"/>
                  </a:lnTo>
                  <a:lnTo>
                    <a:pt x="57" y="87"/>
                  </a:lnTo>
                  <a:lnTo>
                    <a:pt x="57" y="86"/>
                  </a:lnTo>
                  <a:lnTo>
                    <a:pt x="57" y="85"/>
                  </a:lnTo>
                  <a:lnTo>
                    <a:pt x="58" y="84"/>
                  </a:lnTo>
                  <a:lnTo>
                    <a:pt x="58" y="83"/>
                  </a:lnTo>
                  <a:lnTo>
                    <a:pt x="58" y="82"/>
                  </a:lnTo>
                  <a:lnTo>
                    <a:pt x="59" y="82"/>
                  </a:lnTo>
                  <a:lnTo>
                    <a:pt x="59" y="79"/>
                  </a:lnTo>
                  <a:lnTo>
                    <a:pt x="59" y="78"/>
                  </a:lnTo>
                  <a:lnTo>
                    <a:pt x="60" y="77"/>
                  </a:lnTo>
                  <a:lnTo>
                    <a:pt x="60" y="76"/>
                  </a:lnTo>
                  <a:lnTo>
                    <a:pt x="60" y="75"/>
                  </a:lnTo>
                  <a:lnTo>
                    <a:pt x="61" y="74"/>
                  </a:lnTo>
                  <a:lnTo>
                    <a:pt x="61" y="72"/>
                  </a:lnTo>
                  <a:lnTo>
                    <a:pt x="61" y="71"/>
                  </a:lnTo>
                  <a:lnTo>
                    <a:pt x="61" y="70"/>
                  </a:lnTo>
                  <a:lnTo>
                    <a:pt x="63" y="70"/>
                  </a:lnTo>
                  <a:lnTo>
                    <a:pt x="63" y="69"/>
                  </a:lnTo>
                  <a:lnTo>
                    <a:pt x="63" y="68"/>
                  </a:lnTo>
                  <a:lnTo>
                    <a:pt x="63" y="67"/>
                  </a:lnTo>
                  <a:lnTo>
                    <a:pt x="64" y="66"/>
                  </a:lnTo>
                  <a:lnTo>
                    <a:pt x="64" y="65"/>
                  </a:lnTo>
                  <a:lnTo>
                    <a:pt x="64" y="63"/>
                  </a:lnTo>
                  <a:lnTo>
                    <a:pt x="64" y="62"/>
                  </a:lnTo>
                  <a:lnTo>
                    <a:pt x="65" y="61"/>
                  </a:lnTo>
                  <a:lnTo>
                    <a:pt x="65" y="60"/>
                  </a:lnTo>
                  <a:lnTo>
                    <a:pt x="65" y="59"/>
                  </a:lnTo>
                  <a:lnTo>
                    <a:pt x="65" y="58"/>
                  </a:lnTo>
                  <a:lnTo>
                    <a:pt x="65" y="57"/>
                  </a:lnTo>
                  <a:lnTo>
                    <a:pt x="65" y="55"/>
                  </a:lnTo>
                  <a:lnTo>
                    <a:pt x="66" y="54"/>
                  </a:lnTo>
                  <a:lnTo>
                    <a:pt x="66" y="53"/>
                  </a:lnTo>
                  <a:lnTo>
                    <a:pt x="66" y="52"/>
                  </a:lnTo>
                  <a:lnTo>
                    <a:pt x="66" y="51"/>
                  </a:lnTo>
                  <a:lnTo>
                    <a:pt x="67" y="50"/>
                  </a:lnTo>
                  <a:lnTo>
                    <a:pt x="67" y="49"/>
                  </a:lnTo>
                  <a:lnTo>
                    <a:pt x="67" y="48"/>
                  </a:lnTo>
                  <a:lnTo>
                    <a:pt x="67" y="46"/>
                  </a:lnTo>
                  <a:lnTo>
                    <a:pt x="67" y="45"/>
                  </a:lnTo>
                  <a:lnTo>
                    <a:pt x="67" y="44"/>
                  </a:lnTo>
                  <a:lnTo>
                    <a:pt x="68" y="42"/>
                  </a:lnTo>
                  <a:lnTo>
                    <a:pt x="68" y="41"/>
                  </a:lnTo>
                  <a:lnTo>
                    <a:pt x="68" y="40"/>
                  </a:lnTo>
                  <a:lnTo>
                    <a:pt x="68" y="38"/>
                  </a:lnTo>
                  <a:lnTo>
                    <a:pt x="68" y="37"/>
                  </a:lnTo>
                  <a:lnTo>
                    <a:pt x="69" y="36"/>
                  </a:lnTo>
                  <a:lnTo>
                    <a:pt x="69" y="35"/>
                  </a:lnTo>
                  <a:lnTo>
                    <a:pt x="69" y="35"/>
                  </a:lnTo>
                  <a:lnTo>
                    <a:pt x="69" y="34"/>
                  </a:lnTo>
                  <a:lnTo>
                    <a:pt x="69" y="33"/>
                  </a:lnTo>
                  <a:lnTo>
                    <a:pt x="69" y="32"/>
                  </a:lnTo>
                  <a:lnTo>
                    <a:pt x="70" y="31"/>
                  </a:lnTo>
                  <a:lnTo>
                    <a:pt x="70" y="29"/>
                  </a:lnTo>
                  <a:lnTo>
                    <a:pt x="70" y="28"/>
                  </a:lnTo>
                  <a:lnTo>
                    <a:pt x="70" y="27"/>
                  </a:lnTo>
                  <a:lnTo>
                    <a:pt x="70" y="26"/>
                  </a:lnTo>
                  <a:lnTo>
                    <a:pt x="70" y="25"/>
                  </a:lnTo>
                  <a:lnTo>
                    <a:pt x="70" y="24"/>
                  </a:lnTo>
                  <a:lnTo>
                    <a:pt x="70" y="23"/>
                  </a:lnTo>
                  <a:lnTo>
                    <a:pt x="70" y="21"/>
                  </a:lnTo>
                  <a:lnTo>
                    <a:pt x="70" y="20"/>
                  </a:lnTo>
                  <a:lnTo>
                    <a:pt x="70" y="19"/>
                  </a:lnTo>
                  <a:lnTo>
                    <a:pt x="70" y="18"/>
                  </a:lnTo>
                  <a:lnTo>
                    <a:pt x="70" y="17"/>
                  </a:lnTo>
                  <a:lnTo>
                    <a:pt x="70" y="16"/>
                  </a:lnTo>
                  <a:lnTo>
                    <a:pt x="72" y="15"/>
                  </a:lnTo>
                  <a:lnTo>
                    <a:pt x="72" y="13"/>
                  </a:lnTo>
                  <a:lnTo>
                    <a:pt x="72" y="12"/>
                  </a:lnTo>
                  <a:lnTo>
                    <a:pt x="72" y="11"/>
                  </a:lnTo>
                  <a:lnTo>
                    <a:pt x="72" y="10"/>
                  </a:lnTo>
                  <a:lnTo>
                    <a:pt x="72" y="9"/>
                  </a:lnTo>
                  <a:lnTo>
                    <a:pt x="72" y="8"/>
                  </a:lnTo>
                  <a:lnTo>
                    <a:pt x="72" y="7"/>
                  </a:lnTo>
                  <a:lnTo>
                    <a:pt x="72" y="6"/>
                  </a:lnTo>
                  <a:lnTo>
                    <a:pt x="72" y="4"/>
                  </a:lnTo>
                  <a:lnTo>
                    <a:pt x="72" y="3"/>
                  </a:lnTo>
                  <a:lnTo>
                    <a:pt x="72" y="1"/>
                  </a:lnTo>
                  <a:lnTo>
                    <a:pt x="72" y="0"/>
                  </a:lnTo>
                  <a:lnTo>
                    <a:pt x="73" y="0"/>
                  </a:lnTo>
                  <a:lnTo>
                    <a:pt x="74" y="0"/>
                  </a:lnTo>
                  <a:lnTo>
                    <a:pt x="75" y="0"/>
                  </a:lnTo>
                  <a:lnTo>
                    <a:pt x="76" y="0"/>
                  </a:lnTo>
                  <a:lnTo>
                    <a:pt x="77" y="0"/>
                  </a:lnTo>
                  <a:lnTo>
                    <a:pt x="78" y="0"/>
                  </a:lnTo>
                  <a:lnTo>
                    <a:pt x="80" y="0"/>
                  </a:lnTo>
                  <a:lnTo>
                    <a:pt x="81" y="0"/>
                  </a:lnTo>
                  <a:lnTo>
                    <a:pt x="96" y="0"/>
                  </a:lnTo>
                  <a:lnTo>
                    <a:pt x="109" y="0"/>
                  </a:lnTo>
                  <a:lnTo>
                    <a:pt x="120" y="0"/>
                  </a:lnTo>
                  <a:lnTo>
                    <a:pt x="124" y="0"/>
                  </a:lnTo>
                  <a:lnTo>
                    <a:pt x="133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5" name="Freeform 145">
              <a:extLst>
                <a:ext uri="{FF2B5EF4-FFF2-40B4-BE49-F238E27FC236}">
                  <a16:creationId xmlns:a16="http://schemas.microsoft.com/office/drawing/2014/main" id="{A85E8102-C80A-1F29-8EFB-C09BC31972C1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233738" y="3897313"/>
              <a:ext cx="542925" cy="660400"/>
            </a:xfrm>
            <a:custGeom>
              <a:avLst/>
              <a:gdLst>
                <a:gd name="T0" fmla="*/ 130 w 342"/>
                <a:gd name="T1" fmla="*/ 273 h 416"/>
                <a:gd name="T2" fmla="*/ 138 w 342"/>
                <a:gd name="T3" fmla="*/ 287 h 416"/>
                <a:gd name="T4" fmla="*/ 142 w 342"/>
                <a:gd name="T5" fmla="*/ 297 h 416"/>
                <a:gd name="T6" fmla="*/ 126 w 342"/>
                <a:gd name="T7" fmla="*/ 304 h 416"/>
                <a:gd name="T8" fmla="*/ 109 w 342"/>
                <a:gd name="T9" fmla="*/ 305 h 416"/>
                <a:gd name="T10" fmla="*/ 97 w 342"/>
                <a:gd name="T11" fmla="*/ 292 h 416"/>
                <a:gd name="T12" fmla="*/ 92 w 342"/>
                <a:gd name="T13" fmla="*/ 279 h 416"/>
                <a:gd name="T14" fmla="*/ 109 w 342"/>
                <a:gd name="T15" fmla="*/ 275 h 416"/>
                <a:gd name="T16" fmla="*/ 127 w 342"/>
                <a:gd name="T17" fmla="*/ 272 h 416"/>
                <a:gd name="T18" fmla="*/ 68 w 342"/>
                <a:gd name="T19" fmla="*/ 271 h 416"/>
                <a:gd name="T20" fmla="*/ 60 w 342"/>
                <a:gd name="T21" fmla="*/ 275 h 416"/>
                <a:gd name="T22" fmla="*/ 46 w 342"/>
                <a:gd name="T23" fmla="*/ 273 h 416"/>
                <a:gd name="T24" fmla="*/ 61 w 342"/>
                <a:gd name="T25" fmla="*/ 263 h 416"/>
                <a:gd name="T26" fmla="*/ 178 w 342"/>
                <a:gd name="T27" fmla="*/ 268 h 416"/>
                <a:gd name="T28" fmla="*/ 195 w 342"/>
                <a:gd name="T29" fmla="*/ 270 h 416"/>
                <a:gd name="T30" fmla="*/ 211 w 342"/>
                <a:gd name="T31" fmla="*/ 276 h 416"/>
                <a:gd name="T32" fmla="*/ 226 w 342"/>
                <a:gd name="T33" fmla="*/ 268 h 416"/>
                <a:gd name="T34" fmla="*/ 237 w 342"/>
                <a:gd name="T35" fmla="*/ 275 h 416"/>
                <a:gd name="T36" fmla="*/ 218 w 342"/>
                <a:gd name="T37" fmla="*/ 284 h 416"/>
                <a:gd name="T38" fmla="*/ 197 w 342"/>
                <a:gd name="T39" fmla="*/ 292 h 416"/>
                <a:gd name="T40" fmla="*/ 179 w 342"/>
                <a:gd name="T41" fmla="*/ 291 h 416"/>
                <a:gd name="T42" fmla="*/ 163 w 342"/>
                <a:gd name="T43" fmla="*/ 281 h 416"/>
                <a:gd name="T44" fmla="*/ 155 w 342"/>
                <a:gd name="T45" fmla="*/ 265 h 416"/>
                <a:gd name="T46" fmla="*/ 129 w 342"/>
                <a:gd name="T47" fmla="*/ 7 h 416"/>
                <a:gd name="T48" fmla="*/ 143 w 342"/>
                <a:gd name="T49" fmla="*/ 13 h 416"/>
                <a:gd name="T50" fmla="*/ 155 w 342"/>
                <a:gd name="T51" fmla="*/ 14 h 416"/>
                <a:gd name="T52" fmla="*/ 167 w 342"/>
                <a:gd name="T53" fmla="*/ 20 h 416"/>
                <a:gd name="T54" fmla="*/ 183 w 342"/>
                <a:gd name="T55" fmla="*/ 30 h 416"/>
                <a:gd name="T56" fmla="*/ 201 w 342"/>
                <a:gd name="T57" fmla="*/ 34 h 416"/>
                <a:gd name="T58" fmla="*/ 217 w 342"/>
                <a:gd name="T59" fmla="*/ 41 h 416"/>
                <a:gd name="T60" fmla="*/ 231 w 342"/>
                <a:gd name="T61" fmla="*/ 52 h 416"/>
                <a:gd name="T62" fmla="*/ 255 w 342"/>
                <a:gd name="T63" fmla="*/ 124 h 416"/>
                <a:gd name="T64" fmla="*/ 253 w 342"/>
                <a:gd name="T65" fmla="*/ 177 h 416"/>
                <a:gd name="T66" fmla="*/ 246 w 342"/>
                <a:gd name="T67" fmla="*/ 186 h 416"/>
                <a:gd name="T68" fmla="*/ 223 w 342"/>
                <a:gd name="T69" fmla="*/ 177 h 416"/>
                <a:gd name="T70" fmla="*/ 201 w 342"/>
                <a:gd name="T71" fmla="*/ 181 h 416"/>
                <a:gd name="T72" fmla="*/ 174 w 342"/>
                <a:gd name="T73" fmla="*/ 177 h 416"/>
                <a:gd name="T74" fmla="*/ 157 w 342"/>
                <a:gd name="T75" fmla="*/ 172 h 416"/>
                <a:gd name="T76" fmla="*/ 138 w 342"/>
                <a:gd name="T77" fmla="*/ 165 h 416"/>
                <a:gd name="T78" fmla="*/ 120 w 342"/>
                <a:gd name="T79" fmla="*/ 165 h 416"/>
                <a:gd name="T80" fmla="*/ 102 w 342"/>
                <a:gd name="T81" fmla="*/ 163 h 416"/>
                <a:gd name="T82" fmla="*/ 83 w 342"/>
                <a:gd name="T83" fmla="*/ 164 h 416"/>
                <a:gd name="T84" fmla="*/ 65 w 342"/>
                <a:gd name="T85" fmla="*/ 165 h 416"/>
                <a:gd name="T86" fmla="*/ 47 w 342"/>
                <a:gd name="T87" fmla="*/ 168 h 416"/>
                <a:gd name="T88" fmla="*/ 37 w 342"/>
                <a:gd name="T89" fmla="*/ 157 h 416"/>
                <a:gd name="T90" fmla="*/ 24 w 342"/>
                <a:gd name="T91" fmla="*/ 145 h 416"/>
                <a:gd name="T92" fmla="*/ 6 w 342"/>
                <a:gd name="T93" fmla="*/ 139 h 416"/>
                <a:gd name="T94" fmla="*/ 7 w 342"/>
                <a:gd name="T95" fmla="*/ 123 h 416"/>
                <a:gd name="T96" fmla="*/ 14 w 342"/>
                <a:gd name="T97" fmla="*/ 104 h 416"/>
                <a:gd name="T98" fmla="*/ 7 w 342"/>
                <a:gd name="T99" fmla="*/ 87 h 416"/>
                <a:gd name="T100" fmla="*/ 12 w 342"/>
                <a:gd name="T101" fmla="*/ 64 h 416"/>
                <a:gd name="T102" fmla="*/ 0 w 342"/>
                <a:gd name="T103" fmla="*/ 52 h 416"/>
                <a:gd name="T104" fmla="*/ 5 w 342"/>
                <a:gd name="T105" fmla="*/ 37 h 416"/>
                <a:gd name="T106" fmla="*/ 22 w 342"/>
                <a:gd name="T107" fmla="*/ 34 h 416"/>
                <a:gd name="T108" fmla="*/ 48 w 342"/>
                <a:gd name="T109" fmla="*/ 29 h 416"/>
                <a:gd name="T110" fmla="*/ 65 w 342"/>
                <a:gd name="T111" fmla="*/ 43 h 416"/>
                <a:gd name="T112" fmla="*/ 78 w 342"/>
                <a:gd name="T113" fmla="*/ 48 h 416"/>
                <a:gd name="T114" fmla="*/ 73 w 342"/>
                <a:gd name="T115" fmla="*/ 33 h 416"/>
                <a:gd name="T116" fmla="*/ 77 w 342"/>
                <a:gd name="T117" fmla="*/ 26 h 416"/>
                <a:gd name="T118" fmla="*/ 86 w 342"/>
                <a:gd name="T119" fmla="*/ 21 h 416"/>
                <a:gd name="T120" fmla="*/ 101 w 342"/>
                <a:gd name="T121" fmla="*/ 17 h 416"/>
                <a:gd name="T122" fmla="*/ 109 w 342"/>
                <a:gd name="T123" fmla="*/ 7 h 416"/>
                <a:gd name="T124" fmla="*/ 118 w 342"/>
                <a:gd name="T125" fmla="*/ 0 h 4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42" h="416">
                  <a:moveTo>
                    <a:pt x="341" y="415"/>
                  </a:moveTo>
                  <a:lnTo>
                    <a:pt x="340" y="416"/>
                  </a:lnTo>
                  <a:lnTo>
                    <a:pt x="339" y="415"/>
                  </a:lnTo>
                  <a:lnTo>
                    <a:pt x="339" y="414"/>
                  </a:lnTo>
                  <a:lnTo>
                    <a:pt x="339" y="413"/>
                  </a:lnTo>
                  <a:lnTo>
                    <a:pt x="338" y="411"/>
                  </a:lnTo>
                  <a:lnTo>
                    <a:pt x="339" y="411"/>
                  </a:lnTo>
                  <a:lnTo>
                    <a:pt x="340" y="411"/>
                  </a:lnTo>
                  <a:lnTo>
                    <a:pt x="340" y="410"/>
                  </a:lnTo>
                  <a:lnTo>
                    <a:pt x="341" y="410"/>
                  </a:lnTo>
                  <a:lnTo>
                    <a:pt x="342" y="413"/>
                  </a:lnTo>
                  <a:lnTo>
                    <a:pt x="341" y="413"/>
                  </a:lnTo>
                  <a:lnTo>
                    <a:pt x="341" y="414"/>
                  </a:lnTo>
                  <a:lnTo>
                    <a:pt x="341" y="415"/>
                  </a:lnTo>
                  <a:close/>
                  <a:moveTo>
                    <a:pt x="128" y="272"/>
                  </a:moveTo>
                  <a:lnTo>
                    <a:pt x="129" y="272"/>
                  </a:lnTo>
                  <a:lnTo>
                    <a:pt x="130" y="272"/>
                  </a:lnTo>
                  <a:lnTo>
                    <a:pt x="130" y="273"/>
                  </a:lnTo>
                  <a:lnTo>
                    <a:pt x="130" y="274"/>
                  </a:lnTo>
                  <a:lnTo>
                    <a:pt x="130" y="275"/>
                  </a:lnTo>
                  <a:lnTo>
                    <a:pt x="129" y="275"/>
                  </a:lnTo>
                  <a:lnTo>
                    <a:pt x="129" y="276"/>
                  </a:lnTo>
                  <a:lnTo>
                    <a:pt x="129" y="278"/>
                  </a:lnTo>
                  <a:lnTo>
                    <a:pt x="129" y="279"/>
                  </a:lnTo>
                  <a:lnTo>
                    <a:pt x="129" y="280"/>
                  </a:lnTo>
                  <a:lnTo>
                    <a:pt x="129" y="281"/>
                  </a:lnTo>
                  <a:lnTo>
                    <a:pt x="129" y="282"/>
                  </a:lnTo>
                  <a:lnTo>
                    <a:pt x="130" y="283"/>
                  </a:lnTo>
                  <a:lnTo>
                    <a:pt x="132" y="283"/>
                  </a:lnTo>
                  <a:lnTo>
                    <a:pt x="133" y="284"/>
                  </a:lnTo>
                  <a:lnTo>
                    <a:pt x="134" y="286"/>
                  </a:lnTo>
                  <a:lnTo>
                    <a:pt x="135" y="286"/>
                  </a:lnTo>
                  <a:lnTo>
                    <a:pt x="136" y="286"/>
                  </a:lnTo>
                  <a:lnTo>
                    <a:pt x="136" y="287"/>
                  </a:lnTo>
                  <a:lnTo>
                    <a:pt x="137" y="287"/>
                  </a:lnTo>
                  <a:lnTo>
                    <a:pt x="138" y="287"/>
                  </a:lnTo>
                  <a:lnTo>
                    <a:pt x="140" y="287"/>
                  </a:lnTo>
                  <a:lnTo>
                    <a:pt x="141" y="287"/>
                  </a:lnTo>
                  <a:lnTo>
                    <a:pt x="142" y="286"/>
                  </a:lnTo>
                  <a:lnTo>
                    <a:pt x="143" y="286"/>
                  </a:lnTo>
                  <a:lnTo>
                    <a:pt x="143" y="287"/>
                  </a:lnTo>
                  <a:lnTo>
                    <a:pt x="143" y="288"/>
                  </a:lnTo>
                  <a:lnTo>
                    <a:pt x="143" y="289"/>
                  </a:lnTo>
                  <a:lnTo>
                    <a:pt x="143" y="290"/>
                  </a:lnTo>
                  <a:lnTo>
                    <a:pt x="143" y="291"/>
                  </a:lnTo>
                  <a:lnTo>
                    <a:pt x="144" y="291"/>
                  </a:lnTo>
                  <a:lnTo>
                    <a:pt x="144" y="292"/>
                  </a:lnTo>
                  <a:lnTo>
                    <a:pt x="144" y="293"/>
                  </a:lnTo>
                  <a:lnTo>
                    <a:pt x="145" y="295"/>
                  </a:lnTo>
                  <a:lnTo>
                    <a:pt x="145" y="296"/>
                  </a:lnTo>
                  <a:lnTo>
                    <a:pt x="145" y="297"/>
                  </a:lnTo>
                  <a:lnTo>
                    <a:pt x="144" y="297"/>
                  </a:lnTo>
                  <a:lnTo>
                    <a:pt x="143" y="297"/>
                  </a:lnTo>
                  <a:lnTo>
                    <a:pt x="142" y="297"/>
                  </a:lnTo>
                  <a:lnTo>
                    <a:pt x="141" y="297"/>
                  </a:lnTo>
                  <a:lnTo>
                    <a:pt x="140" y="297"/>
                  </a:lnTo>
                  <a:lnTo>
                    <a:pt x="138" y="297"/>
                  </a:lnTo>
                  <a:lnTo>
                    <a:pt x="137" y="297"/>
                  </a:lnTo>
                  <a:lnTo>
                    <a:pt x="137" y="298"/>
                  </a:lnTo>
                  <a:lnTo>
                    <a:pt x="136" y="298"/>
                  </a:lnTo>
                  <a:lnTo>
                    <a:pt x="136" y="298"/>
                  </a:lnTo>
                  <a:lnTo>
                    <a:pt x="135" y="299"/>
                  </a:lnTo>
                  <a:lnTo>
                    <a:pt x="134" y="299"/>
                  </a:lnTo>
                  <a:lnTo>
                    <a:pt x="133" y="300"/>
                  </a:lnTo>
                  <a:lnTo>
                    <a:pt x="132" y="300"/>
                  </a:lnTo>
                  <a:lnTo>
                    <a:pt x="130" y="300"/>
                  </a:lnTo>
                  <a:lnTo>
                    <a:pt x="130" y="301"/>
                  </a:lnTo>
                  <a:lnTo>
                    <a:pt x="129" y="301"/>
                  </a:lnTo>
                  <a:lnTo>
                    <a:pt x="129" y="303"/>
                  </a:lnTo>
                  <a:lnTo>
                    <a:pt x="128" y="303"/>
                  </a:lnTo>
                  <a:lnTo>
                    <a:pt x="127" y="304"/>
                  </a:lnTo>
                  <a:lnTo>
                    <a:pt x="126" y="304"/>
                  </a:lnTo>
                  <a:lnTo>
                    <a:pt x="125" y="304"/>
                  </a:lnTo>
                  <a:lnTo>
                    <a:pt x="124" y="304"/>
                  </a:lnTo>
                  <a:lnTo>
                    <a:pt x="123" y="305"/>
                  </a:lnTo>
                  <a:lnTo>
                    <a:pt x="121" y="305"/>
                  </a:lnTo>
                  <a:lnTo>
                    <a:pt x="120" y="304"/>
                  </a:lnTo>
                  <a:lnTo>
                    <a:pt x="119" y="305"/>
                  </a:lnTo>
                  <a:lnTo>
                    <a:pt x="118" y="305"/>
                  </a:lnTo>
                  <a:lnTo>
                    <a:pt x="117" y="305"/>
                  </a:lnTo>
                  <a:lnTo>
                    <a:pt x="117" y="306"/>
                  </a:lnTo>
                  <a:lnTo>
                    <a:pt x="116" y="307"/>
                  </a:lnTo>
                  <a:lnTo>
                    <a:pt x="116" y="308"/>
                  </a:lnTo>
                  <a:lnTo>
                    <a:pt x="115" y="308"/>
                  </a:lnTo>
                  <a:lnTo>
                    <a:pt x="114" y="308"/>
                  </a:lnTo>
                  <a:lnTo>
                    <a:pt x="112" y="307"/>
                  </a:lnTo>
                  <a:lnTo>
                    <a:pt x="111" y="307"/>
                  </a:lnTo>
                  <a:lnTo>
                    <a:pt x="111" y="306"/>
                  </a:lnTo>
                  <a:lnTo>
                    <a:pt x="110" y="306"/>
                  </a:lnTo>
                  <a:lnTo>
                    <a:pt x="109" y="305"/>
                  </a:lnTo>
                  <a:lnTo>
                    <a:pt x="109" y="305"/>
                  </a:lnTo>
                  <a:lnTo>
                    <a:pt x="108" y="304"/>
                  </a:lnTo>
                  <a:lnTo>
                    <a:pt x="107" y="303"/>
                  </a:lnTo>
                  <a:lnTo>
                    <a:pt x="106" y="303"/>
                  </a:lnTo>
                  <a:lnTo>
                    <a:pt x="104" y="301"/>
                  </a:lnTo>
                  <a:lnTo>
                    <a:pt x="103" y="300"/>
                  </a:lnTo>
                  <a:lnTo>
                    <a:pt x="102" y="300"/>
                  </a:lnTo>
                  <a:lnTo>
                    <a:pt x="102" y="299"/>
                  </a:lnTo>
                  <a:lnTo>
                    <a:pt x="101" y="299"/>
                  </a:lnTo>
                  <a:lnTo>
                    <a:pt x="101" y="298"/>
                  </a:lnTo>
                  <a:lnTo>
                    <a:pt x="101" y="297"/>
                  </a:lnTo>
                  <a:lnTo>
                    <a:pt x="100" y="297"/>
                  </a:lnTo>
                  <a:lnTo>
                    <a:pt x="100" y="296"/>
                  </a:lnTo>
                  <a:lnTo>
                    <a:pt x="100" y="295"/>
                  </a:lnTo>
                  <a:lnTo>
                    <a:pt x="99" y="295"/>
                  </a:lnTo>
                  <a:lnTo>
                    <a:pt x="98" y="295"/>
                  </a:lnTo>
                  <a:lnTo>
                    <a:pt x="98" y="293"/>
                  </a:lnTo>
                  <a:lnTo>
                    <a:pt x="97" y="292"/>
                  </a:lnTo>
                  <a:lnTo>
                    <a:pt x="97" y="291"/>
                  </a:lnTo>
                  <a:lnTo>
                    <a:pt x="97" y="290"/>
                  </a:lnTo>
                  <a:lnTo>
                    <a:pt x="95" y="289"/>
                  </a:lnTo>
                  <a:lnTo>
                    <a:pt x="95" y="288"/>
                  </a:lnTo>
                  <a:lnTo>
                    <a:pt x="94" y="288"/>
                  </a:lnTo>
                  <a:lnTo>
                    <a:pt x="93" y="288"/>
                  </a:lnTo>
                  <a:lnTo>
                    <a:pt x="93" y="287"/>
                  </a:lnTo>
                  <a:lnTo>
                    <a:pt x="93" y="286"/>
                  </a:lnTo>
                  <a:lnTo>
                    <a:pt x="92" y="284"/>
                  </a:lnTo>
                  <a:lnTo>
                    <a:pt x="91" y="284"/>
                  </a:lnTo>
                  <a:lnTo>
                    <a:pt x="90" y="283"/>
                  </a:lnTo>
                  <a:lnTo>
                    <a:pt x="89" y="282"/>
                  </a:lnTo>
                  <a:lnTo>
                    <a:pt x="87" y="282"/>
                  </a:lnTo>
                  <a:lnTo>
                    <a:pt x="87" y="281"/>
                  </a:lnTo>
                  <a:lnTo>
                    <a:pt x="89" y="280"/>
                  </a:lnTo>
                  <a:lnTo>
                    <a:pt x="90" y="279"/>
                  </a:lnTo>
                  <a:lnTo>
                    <a:pt x="91" y="279"/>
                  </a:lnTo>
                  <a:lnTo>
                    <a:pt x="92" y="279"/>
                  </a:lnTo>
                  <a:lnTo>
                    <a:pt x="93" y="279"/>
                  </a:lnTo>
                  <a:lnTo>
                    <a:pt x="94" y="279"/>
                  </a:lnTo>
                  <a:lnTo>
                    <a:pt x="94" y="280"/>
                  </a:lnTo>
                  <a:lnTo>
                    <a:pt x="95" y="280"/>
                  </a:lnTo>
                  <a:lnTo>
                    <a:pt x="97" y="280"/>
                  </a:lnTo>
                  <a:lnTo>
                    <a:pt x="98" y="280"/>
                  </a:lnTo>
                  <a:lnTo>
                    <a:pt x="99" y="280"/>
                  </a:lnTo>
                  <a:lnTo>
                    <a:pt x="100" y="280"/>
                  </a:lnTo>
                  <a:lnTo>
                    <a:pt x="101" y="280"/>
                  </a:lnTo>
                  <a:lnTo>
                    <a:pt x="102" y="280"/>
                  </a:lnTo>
                  <a:lnTo>
                    <a:pt x="103" y="280"/>
                  </a:lnTo>
                  <a:lnTo>
                    <a:pt x="104" y="280"/>
                  </a:lnTo>
                  <a:lnTo>
                    <a:pt x="106" y="279"/>
                  </a:lnTo>
                  <a:lnTo>
                    <a:pt x="107" y="278"/>
                  </a:lnTo>
                  <a:lnTo>
                    <a:pt x="108" y="278"/>
                  </a:lnTo>
                  <a:lnTo>
                    <a:pt x="108" y="276"/>
                  </a:lnTo>
                  <a:lnTo>
                    <a:pt x="109" y="275"/>
                  </a:lnTo>
                  <a:lnTo>
                    <a:pt x="109" y="275"/>
                  </a:lnTo>
                  <a:lnTo>
                    <a:pt x="110" y="274"/>
                  </a:lnTo>
                  <a:lnTo>
                    <a:pt x="111" y="275"/>
                  </a:lnTo>
                  <a:lnTo>
                    <a:pt x="112" y="275"/>
                  </a:lnTo>
                  <a:lnTo>
                    <a:pt x="114" y="275"/>
                  </a:lnTo>
                  <a:lnTo>
                    <a:pt x="115" y="275"/>
                  </a:lnTo>
                  <a:lnTo>
                    <a:pt x="115" y="276"/>
                  </a:lnTo>
                  <a:lnTo>
                    <a:pt x="116" y="276"/>
                  </a:lnTo>
                  <a:lnTo>
                    <a:pt x="117" y="276"/>
                  </a:lnTo>
                  <a:lnTo>
                    <a:pt x="118" y="276"/>
                  </a:lnTo>
                  <a:lnTo>
                    <a:pt x="119" y="276"/>
                  </a:lnTo>
                  <a:lnTo>
                    <a:pt x="120" y="276"/>
                  </a:lnTo>
                  <a:lnTo>
                    <a:pt x="121" y="275"/>
                  </a:lnTo>
                  <a:lnTo>
                    <a:pt x="123" y="275"/>
                  </a:lnTo>
                  <a:lnTo>
                    <a:pt x="124" y="275"/>
                  </a:lnTo>
                  <a:lnTo>
                    <a:pt x="125" y="274"/>
                  </a:lnTo>
                  <a:lnTo>
                    <a:pt x="126" y="274"/>
                  </a:lnTo>
                  <a:lnTo>
                    <a:pt x="126" y="273"/>
                  </a:lnTo>
                  <a:lnTo>
                    <a:pt x="127" y="272"/>
                  </a:lnTo>
                  <a:lnTo>
                    <a:pt x="128" y="272"/>
                  </a:lnTo>
                  <a:close/>
                  <a:moveTo>
                    <a:pt x="49" y="267"/>
                  </a:moveTo>
                  <a:lnTo>
                    <a:pt x="49" y="268"/>
                  </a:lnTo>
                  <a:lnTo>
                    <a:pt x="47" y="268"/>
                  </a:lnTo>
                  <a:lnTo>
                    <a:pt x="46" y="268"/>
                  </a:lnTo>
                  <a:lnTo>
                    <a:pt x="46" y="267"/>
                  </a:lnTo>
                  <a:lnTo>
                    <a:pt x="49" y="267"/>
                  </a:lnTo>
                  <a:close/>
                  <a:moveTo>
                    <a:pt x="70" y="267"/>
                  </a:moveTo>
                  <a:lnTo>
                    <a:pt x="69" y="268"/>
                  </a:lnTo>
                  <a:lnTo>
                    <a:pt x="68" y="267"/>
                  </a:lnTo>
                  <a:lnTo>
                    <a:pt x="69" y="266"/>
                  </a:lnTo>
                  <a:lnTo>
                    <a:pt x="70" y="266"/>
                  </a:lnTo>
                  <a:lnTo>
                    <a:pt x="70" y="267"/>
                  </a:lnTo>
                  <a:close/>
                  <a:moveTo>
                    <a:pt x="64" y="268"/>
                  </a:moveTo>
                  <a:lnTo>
                    <a:pt x="65" y="270"/>
                  </a:lnTo>
                  <a:lnTo>
                    <a:pt x="66" y="271"/>
                  </a:lnTo>
                  <a:lnTo>
                    <a:pt x="67" y="271"/>
                  </a:lnTo>
                  <a:lnTo>
                    <a:pt x="68" y="271"/>
                  </a:lnTo>
                  <a:lnTo>
                    <a:pt x="68" y="270"/>
                  </a:lnTo>
                  <a:lnTo>
                    <a:pt x="69" y="270"/>
                  </a:lnTo>
                  <a:lnTo>
                    <a:pt x="70" y="270"/>
                  </a:lnTo>
                  <a:lnTo>
                    <a:pt x="74" y="272"/>
                  </a:lnTo>
                  <a:lnTo>
                    <a:pt x="75" y="274"/>
                  </a:lnTo>
                  <a:lnTo>
                    <a:pt x="76" y="276"/>
                  </a:lnTo>
                  <a:lnTo>
                    <a:pt x="75" y="276"/>
                  </a:lnTo>
                  <a:lnTo>
                    <a:pt x="74" y="276"/>
                  </a:lnTo>
                  <a:lnTo>
                    <a:pt x="73" y="276"/>
                  </a:lnTo>
                  <a:lnTo>
                    <a:pt x="72" y="276"/>
                  </a:lnTo>
                  <a:lnTo>
                    <a:pt x="69" y="276"/>
                  </a:lnTo>
                  <a:lnTo>
                    <a:pt x="68" y="276"/>
                  </a:lnTo>
                  <a:lnTo>
                    <a:pt x="67" y="276"/>
                  </a:lnTo>
                  <a:lnTo>
                    <a:pt x="66" y="276"/>
                  </a:lnTo>
                  <a:lnTo>
                    <a:pt x="64" y="279"/>
                  </a:lnTo>
                  <a:lnTo>
                    <a:pt x="61" y="276"/>
                  </a:lnTo>
                  <a:lnTo>
                    <a:pt x="60" y="276"/>
                  </a:lnTo>
                  <a:lnTo>
                    <a:pt x="60" y="275"/>
                  </a:lnTo>
                  <a:lnTo>
                    <a:pt x="59" y="275"/>
                  </a:lnTo>
                  <a:lnTo>
                    <a:pt x="58" y="275"/>
                  </a:lnTo>
                  <a:lnTo>
                    <a:pt x="57" y="275"/>
                  </a:lnTo>
                  <a:lnTo>
                    <a:pt x="57" y="274"/>
                  </a:lnTo>
                  <a:lnTo>
                    <a:pt x="56" y="274"/>
                  </a:lnTo>
                  <a:lnTo>
                    <a:pt x="55" y="274"/>
                  </a:lnTo>
                  <a:lnTo>
                    <a:pt x="55" y="273"/>
                  </a:lnTo>
                  <a:lnTo>
                    <a:pt x="55" y="273"/>
                  </a:lnTo>
                  <a:lnTo>
                    <a:pt x="53" y="273"/>
                  </a:lnTo>
                  <a:lnTo>
                    <a:pt x="52" y="274"/>
                  </a:lnTo>
                  <a:lnTo>
                    <a:pt x="51" y="275"/>
                  </a:lnTo>
                  <a:lnTo>
                    <a:pt x="50" y="275"/>
                  </a:lnTo>
                  <a:lnTo>
                    <a:pt x="48" y="274"/>
                  </a:lnTo>
                  <a:lnTo>
                    <a:pt x="47" y="274"/>
                  </a:lnTo>
                  <a:lnTo>
                    <a:pt x="46" y="274"/>
                  </a:lnTo>
                  <a:lnTo>
                    <a:pt x="44" y="274"/>
                  </a:lnTo>
                  <a:lnTo>
                    <a:pt x="44" y="273"/>
                  </a:lnTo>
                  <a:lnTo>
                    <a:pt x="46" y="273"/>
                  </a:lnTo>
                  <a:lnTo>
                    <a:pt x="46" y="272"/>
                  </a:lnTo>
                  <a:lnTo>
                    <a:pt x="46" y="272"/>
                  </a:lnTo>
                  <a:lnTo>
                    <a:pt x="47" y="272"/>
                  </a:lnTo>
                  <a:lnTo>
                    <a:pt x="47" y="272"/>
                  </a:lnTo>
                  <a:lnTo>
                    <a:pt x="48" y="272"/>
                  </a:lnTo>
                  <a:lnTo>
                    <a:pt x="48" y="272"/>
                  </a:lnTo>
                  <a:lnTo>
                    <a:pt x="49" y="272"/>
                  </a:lnTo>
                  <a:lnTo>
                    <a:pt x="49" y="271"/>
                  </a:lnTo>
                  <a:lnTo>
                    <a:pt x="50" y="271"/>
                  </a:lnTo>
                  <a:lnTo>
                    <a:pt x="50" y="270"/>
                  </a:lnTo>
                  <a:lnTo>
                    <a:pt x="51" y="270"/>
                  </a:lnTo>
                  <a:lnTo>
                    <a:pt x="52" y="267"/>
                  </a:lnTo>
                  <a:lnTo>
                    <a:pt x="55" y="270"/>
                  </a:lnTo>
                  <a:lnTo>
                    <a:pt x="56" y="268"/>
                  </a:lnTo>
                  <a:lnTo>
                    <a:pt x="58" y="267"/>
                  </a:lnTo>
                  <a:lnTo>
                    <a:pt x="61" y="264"/>
                  </a:lnTo>
                  <a:lnTo>
                    <a:pt x="63" y="264"/>
                  </a:lnTo>
                  <a:lnTo>
                    <a:pt x="61" y="263"/>
                  </a:lnTo>
                  <a:lnTo>
                    <a:pt x="63" y="263"/>
                  </a:lnTo>
                  <a:lnTo>
                    <a:pt x="64" y="263"/>
                  </a:lnTo>
                  <a:lnTo>
                    <a:pt x="64" y="265"/>
                  </a:lnTo>
                  <a:lnTo>
                    <a:pt x="65" y="265"/>
                  </a:lnTo>
                  <a:lnTo>
                    <a:pt x="65" y="266"/>
                  </a:lnTo>
                  <a:lnTo>
                    <a:pt x="65" y="267"/>
                  </a:lnTo>
                  <a:lnTo>
                    <a:pt x="64" y="268"/>
                  </a:lnTo>
                  <a:close/>
                  <a:moveTo>
                    <a:pt x="159" y="263"/>
                  </a:moveTo>
                  <a:lnTo>
                    <a:pt x="160" y="263"/>
                  </a:lnTo>
                  <a:lnTo>
                    <a:pt x="163" y="263"/>
                  </a:lnTo>
                  <a:lnTo>
                    <a:pt x="169" y="264"/>
                  </a:lnTo>
                  <a:lnTo>
                    <a:pt x="172" y="266"/>
                  </a:lnTo>
                  <a:lnTo>
                    <a:pt x="174" y="266"/>
                  </a:lnTo>
                  <a:lnTo>
                    <a:pt x="175" y="266"/>
                  </a:lnTo>
                  <a:lnTo>
                    <a:pt x="175" y="267"/>
                  </a:lnTo>
                  <a:lnTo>
                    <a:pt x="176" y="267"/>
                  </a:lnTo>
                  <a:lnTo>
                    <a:pt x="177" y="268"/>
                  </a:lnTo>
                  <a:lnTo>
                    <a:pt x="178" y="268"/>
                  </a:lnTo>
                  <a:lnTo>
                    <a:pt x="180" y="268"/>
                  </a:lnTo>
                  <a:lnTo>
                    <a:pt x="181" y="268"/>
                  </a:lnTo>
                  <a:lnTo>
                    <a:pt x="181" y="267"/>
                  </a:lnTo>
                  <a:lnTo>
                    <a:pt x="183" y="267"/>
                  </a:lnTo>
                  <a:lnTo>
                    <a:pt x="184" y="267"/>
                  </a:lnTo>
                  <a:lnTo>
                    <a:pt x="185" y="267"/>
                  </a:lnTo>
                  <a:lnTo>
                    <a:pt x="186" y="267"/>
                  </a:lnTo>
                  <a:lnTo>
                    <a:pt x="187" y="268"/>
                  </a:lnTo>
                  <a:lnTo>
                    <a:pt x="188" y="268"/>
                  </a:lnTo>
                  <a:lnTo>
                    <a:pt x="188" y="267"/>
                  </a:lnTo>
                  <a:lnTo>
                    <a:pt x="189" y="267"/>
                  </a:lnTo>
                  <a:lnTo>
                    <a:pt x="190" y="267"/>
                  </a:lnTo>
                  <a:lnTo>
                    <a:pt x="190" y="268"/>
                  </a:lnTo>
                  <a:lnTo>
                    <a:pt x="190" y="268"/>
                  </a:lnTo>
                  <a:lnTo>
                    <a:pt x="192" y="268"/>
                  </a:lnTo>
                  <a:lnTo>
                    <a:pt x="193" y="270"/>
                  </a:lnTo>
                  <a:lnTo>
                    <a:pt x="194" y="271"/>
                  </a:lnTo>
                  <a:lnTo>
                    <a:pt x="195" y="270"/>
                  </a:lnTo>
                  <a:lnTo>
                    <a:pt x="196" y="270"/>
                  </a:lnTo>
                  <a:lnTo>
                    <a:pt x="196" y="271"/>
                  </a:lnTo>
                  <a:lnTo>
                    <a:pt x="197" y="271"/>
                  </a:lnTo>
                  <a:lnTo>
                    <a:pt x="198" y="271"/>
                  </a:lnTo>
                  <a:lnTo>
                    <a:pt x="200" y="272"/>
                  </a:lnTo>
                  <a:lnTo>
                    <a:pt x="201" y="272"/>
                  </a:lnTo>
                  <a:lnTo>
                    <a:pt x="201" y="273"/>
                  </a:lnTo>
                  <a:lnTo>
                    <a:pt x="202" y="273"/>
                  </a:lnTo>
                  <a:lnTo>
                    <a:pt x="203" y="274"/>
                  </a:lnTo>
                  <a:lnTo>
                    <a:pt x="204" y="274"/>
                  </a:lnTo>
                  <a:lnTo>
                    <a:pt x="204" y="275"/>
                  </a:lnTo>
                  <a:lnTo>
                    <a:pt x="204" y="276"/>
                  </a:lnTo>
                  <a:lnTo>
                    <a:pt x="205" y="276"/>
                  </a:lnTo>
                  <a:lnTo>
                    <a:pt x="206" y="276"/>
                  </a:lnTo>
                  <a:lnTo>
                    <a:pt x="207" y="276"/>
                  </a:lnTo>
                  <a:lnTo>
                    <a:pt x="209" y="278"/>
                  </a:lnTo>
                  <a:lnTo>
                    <a:pt x="210" y="276"/>
                  </a:lnTo>
                  <a:lnTo>
                    <a:pt x="211" y="276"/>
                  </a:lnTo>
                  <a:lnTo>
                    <a:pt x="212" y="276"/>
                  </a:lnTo>
                  <a:lnTo>
                    <a:pt x="213" y="278"/>
                  </a:lnTo>
                  <a:lnTo>
                    <a:pt x="214" y="278"/>
                  </a:lnTo>
                  <a:lnTo>
                    <a:pt x="215" y="278"/>
                  </a:lnTo>
                  <a:lnTo>
                    <a:pt x="217" y="278"/>
                  </a:lnTo>
                  <a:lnTo>
                    <a:pt x="218" y="278"/>
                  </a:lnTo>
                  <a:lnTo>
                    <a:pt x="218" y="278"/>
                  </a:lnTo>
                  <a:lnTo>
                    <a:pt x="219" y="276"/>
                  </a:lnTo>
                  <a:lnTo>
                    <a:pt x="220" y="275"/>
                  </a:lnTo>
                  <a:lnTo>
                    <a:pt x="221" y="274"/>
                  </a:lnTo>
                  <a:lnTo>
                    <a:pt x="221" y="273"/>
                  </a:lnTo>
                  <a:lnTo>
                    <a:pt x="220" y="272"/>
                  </a:lnTo>
                  <a:lnTo>
                    <a:pt x="221" y="272"/>
                  </a:lnTo>
                  <a:lnTo>
                    <a:pt x="222" y="271"/>
                  </a:lnTo>
                  <a:lnTo>
                    <a:pt x="223" y="271"/>
                  </a:lnTo>
                  <a:lnTo>
                    <a:pt x="223" y="270"/>
                  </a:lnTo>
                  <a:lnTo>
                    <a:pt x="224" y="270"/>
                  </a:lnTo>
                  <a:lnTo>
                    <a:pt x="226" y="268"/>
                  </a:lnTo>
                  <a:lnTo>
                    <a:pt x="227" y="270"/>
                  </a:lnTo>
                  <a:lnTo>
                    <a:pt x="228" y="270"/>
                  </a:lnTo>
                  <a:lnTo>
                    <a:pt x="228" y="268"/>
                  </a:lnTo>
                  <a:lnTo>
                    <a:pt x="229" y="268"/>
                  </a:lnTo>
                  <a:lnTo>
                    <a:pt x="230" y="268"/>
                  </a:lnTo>
                  <a:lnTo>
                    <a:pt x="231" y="268"/>
                  </a:lnTo>
                  <a:lnTo>
                    <a:pt x="232" y="271"/>
                  </a:lnTo>
                  <a:lnTo>
                    <a:pt x="234" y="271"/>
                  </a:lnTo>
                  <a:lnTo>
                    <a:pt x="235" y="271"/>
                  </a:lnTo>
                  <a:lnTo>
                    <a:pt x="236" y="271"/>
                  </a:lnTo>
                  <a:lnTo>
                    <a:pt x="236" y="272"/>
                  </a:lnTo>
                  <a:lnTo>
                    <a:pt x="237" y="272"/>
                  </a:lnTo>
                  <a:lnTo>
                    <a:pt x="238" y="272"/>
                  </a:lnTo>
                  <a:lnTo>
                    <a:pt x="238" y="272"/>
                  </a:lnTo>
                  <a:lnTo>
                    <a:pt x="239" y="273"/>
                  </a:lnTo>
                  <a:lnTo>
                    <a:pt x="238" y="273"/>
                  </a:lnTo>
                  <a:lnTo>
                    <a:pt x="238" y="274"/>
                  </a:lnTo>
                  <a:lnTo>
                    <a:pt x="237" y="275"/>
                  </a:lnTo>
                  <a:lnTo>
                    <a:pt x="236" y="275"/>
                  </a:lnTo>
                  <a:lnTo>
                    <a:pt x="235" y="276"/>
                  </a:lnTo>
                  <a:lnTo>
                    <a:pt x="235" y="278"/>
                  </a:lnTo>
                  <a:lnTo>
                    <a:pt x="234" y="278"/>
                  </a:lnTo>
                  <a:lnTo>
                    <a:pt x="234" y="279"/>
                  </a:lnTo>
                  <a:lnTo>
                    <a:pt x="234" y="280"/>
                  </a:lnTo>
                  <a:lnTo>
                    <a:pt x="232" y="281"/>
                  </a:lnTo>
                  <a:lnTo>
                    <a:pt x="232" y="282"/>
                  </a:lnTo>
                  <a:lnTo>
                    <a:pt x="231" y="282"/>
                  </a:lnTo>
                  <a:lnTo>
                    <a:pt x="230" y="283"/>
                  </a:lnTo>
                  <a:lnTo>
                    <a:pt x="229" y="282"/>
                  </a:lnTo>
                  <a:lnTo>
                    <a:pt x="228" y="282"/>
                  </a:lnTo>
                  <a:lnTo>
                    <a:pt x="226" y="283"/>
                  </a:lnTo>
                  <a:lnTo>
                    <a:pt x="224" y="284"/>
                  </a:lnTo>
                  <a:lnTo>
                    <a:pt x="221" y="284"/>
                  </a:lnTo>
                  <a:lnTo>
                    <a:pt x="220" y="284"/>
                  </a:lnTo>
                  <a:lnTo>
                    <a:pt x="219" y="284"/>
                  </a:lnTo>
                  <a:lnTo>
                    <a:pt x="218" y="284"/>
                  </a:lnTo>
                  <a:lnTo>
                    <a:pt x="218" y="284"/>
                  </a:lnTo>
                  <a:lnTo>
                    <a:pt x="217" y="284"/>
                  </a:lnTo>
                  <a:lnTo>
                    <a:pt x="215" y="284"/>
                  </a:lnTo>
                  <a:lnTo>
                    <a:pt x="214" y="284"/>
                  </a:lnTo>
                  <a:lnTo>
                    <a:pt x="213" y="284"/>
                  </a:lnTo>
                  <a:lnTo>
                    <a:pt x="212" y="284"/>
                  </a:lnTo>
                  <a:lnTo>
                    <a:pt x="211" y="286"/>
                  </a:lnTo>
                  <a:lnTo>
                    <a:pt x="210" y="286"/>
                  </a:lnTo>
                  <a:lnTo>
                    <a:pt x="207" y="288"/>
                  </a:lnTo>
                  <a:lnTo>
                    <a:pt x="205" y="288"/>
                  </a:lnTo>
                  <a:lnTo>
                    <a:pt x="204" y="289"/>
                  </a:lnTo>
                  <a:lnTo>
                    <a:pt x="203" y="289"/>
                  </a:lnTo>
                  <a:lnTo>
                    <a:pt x="202" y="289"/>
                  </a:lnTo>
                  <a:lnTo>
                    <a:pt x="202" y="290"/>
                  </a:lnTo>
                  <a:lnTo>
                    <a:pt x="201" y="290"/>
                  </a:lnTo>
                  <a:lnTo>
                    <a:pt x="200" y="290"/>
                  </a:lnTo>
                  <a:lnTo>
                    <a:pt x="198" y="291"/>
                  </a:lnTo>
                  <a:lnTo>
                    <a:pt x="197" y="292"/>
                  </a:lnTo>
                  <a:lnTo>
                    <a:pt x="196" y="292"/>
                  </a:lnTo>
                  <a:lnTo>
                    <a:pt x="196" y="291"/>
                  </a:lnTo>
                  <a:lnTo>
                    <a:pt x="194" y="291"/>
                  </a:lnTo>
                  <a:lnTo>
                    <a:pt x="193" y="291"/>
                  </a:lnTo>
                  <a:lnTo>
                    <a:pt x="192" y="291"/>
                  </a:lnTo>
                  <a:lnTo>
                    <a:pt x="190" y="291"/>
                  </a:lnTo>
                  <a:lnTo>
                    <a:pt x="190" y="291"/>
                  </a:lnTo>
                  <a:lnTo>
                    <a:pt x="190" y="292"/>
                  </a:lnTo>
                  <a:lnTo>
                    <a:pt x="188" y="292"/>
                  </a:lnTo>
                  <a:lnTo>
                    <a:pt x="187" y="291"/>
                  </a:lnTo>
                  <a:lnTo>
                    <a:pt x="187" y="292"/>
                  </a:lnTo>
                  <a:lnTo>
                    <a:pt x="186" y="291"/>
                  </a:lnTo>
                  <a:lnTo>
                    <a:pt x="185" y="292"/>
                  </a:lnTo>
                  <a:lnTo>
                    <a:pt x="184" y="292"/>
                  </a:lnTo>
                  <a:lnTo>
                    <a:pt x="183" y="291"/>
                  </a:lnTo>
                  <a:lnTo>
                    <a:pt x="181" y="291"/>
                  </a:lnTo>
                  <a:lnTo>
                    <a:pt x="180" y="291"/>
                  </a:lnTo>
                  <a:lnTo>
                    <a:pt x="179" y="291"/>
                  </a:lnTo>
                  <a:lnTo>
                    <a:pt x="177" y="292"/>
                  </a:lnTo>
                  <a:lnTo>
                    <a:pt x="177" y="291"/>
                  </a:lnTo>
                  <a:lnTo>
                    <a:pt x="176" y="290"/>
                  </a:lnTo>
                  <a:lnTo>
                    <a:pt x="175" y="290"/>
                  </a:lnTo>
                  <a:lnTo>
                    <a:pt x="174" y="289"/>
                  </a:lnTo>
                  <a:lnTo>
                    <a:pt x="172" y="289"/>
                  </a:lnTo>
                  <a:lnTo>
                    <a:pt x="171" y="290"/>
                  </a:lnTo>
                  <a:lnTo>
                    <a:pt x="170" y="290"/>
                  </a:lnTo>
                  <a:lnTo>
                    <a:pt x="169" y="289"/>
                  </a:lnTo>
                  <a:lnTo>
                    <a:pt x="168" y="288"/>
                  </a:lnTo>
                  <a:lnTo>
                    <a:pt x="167" y="287"/>
                  </a:lnTo>
                  <a:lnTo>
                    <a:pt x="164" y="287"/>
                  </a:lnTo>
                  <a:lnTo>
                    <a:pt x="164" y="286"/>
                  </a:lnTo>
                  <a:lnTo>
                    <a:pt x="164" y="284"/>
                  </a:lnTo>
                  <a:lnTo>
                    <a:pt x="163" y="284"/>
                  </a:lnTo>
                  <a:lnTo>
                    <a:pt x="163" y="283"/>
                  </a:lnTo>
                  <a:lnTo>
                    <a:pt x="163" y="282"/>
                  </a:lnTo>
                  <a:lnTo>
                    <a:pt x="163" y="281"/>
                  </a:lnTo>
                  <a:lnTo>
                    <a:pt x="163" y="280"/>
                  </a:lnTo>
                  <a:lnTo>
                    <a:pt x="163" y="278"/>
                  </a:lnTo>
                  <a:lnTo>
                    <a:pt x="164" y="275"/>
                  </a:lnTo>
                  <a:lnTo>
                    <a:pt x="164" y="273"/>
                  </a:lnTo>
                  <a:lnTo>
                    <a:pt x="163" y="273"/>
                  </a:lnTo>
                  <a:lnTo>
                    <a:pt x="163" y="272"/>
                  </a:lnTo>
                  <a:lnTo>
                    <a:pt x="163" y="272"/>
                  </a:lnTo>
                  <a:lnTo>
                    <a:pt x="163" y="272"/>
                  </a:lnTo>
                  <a:lnTo>
                    <a:pt x="161" y="271"/>
                  </a:lnTo>
                  <a:lnTo>
                    <a:pt x="160" y="270"/>
                  </a:lnTo>
                  <a:lnTo>
                    <a:pt x="160" y="268"/>
                  </a:lnTo>
                  <a:lnTo>
                    <a:pt x="159" y="268"/>
                  </a:lnTo>
                  <a:lnTo>
                    <a:pt x="158" y="267"/>
                  </a:lnTo>
                  <a:lnTo>
                    <a:pt x="155" y="268"/>
                  </a:lnTo>
                  <a:lnTo>
                    <a:pt x="153" y="267"/>
                  </a:lnTo>
                  <a:lnTo>
                    <a:pt x="154" y="266"/>
                  </a:lnTo>
                  <a:lnTo>
                    <a:pt x="155" y="266"/>
                  </a:lnTo>
                  <a:lnTo>
                    <a:pt x="155" y="265"/>
                  </a:lnTo>
                  <a:lnTo>
                    <a:pt x="155" y="264"/>
                  </a:lnTo>
                  <a:lnTo>
                    <a:pt x="157" y="262"/>
                  </a:lnTo>
                  <a:lnTo>
                    <a:pt x="158" y="263"/>
                  </a:lnTo>
                  <a:lnTo>
                    <a:pt x="159" y="263"/>
                  </a:lnTo>
                  <a:close/>
                  <a:moveTo>
                    <a:pt x="123" y="0"/>
                  </a:moveTo>
                  <a:lnTo>
                    <a:pt x="123" y="1"/>
                  </a:lnTo>
                  <a:lnTo>
                    <a:pt x="121" y="1"/>
                  </a:lnTo>
                  <a:lnTo>
                    <a:pt x="123" y="1"/>
                  </a:lnTo>
                  <a:lnTo>
                    <a:pt x="124" y="1"/>
                  </a:lnTo>
                  <a:lnTo>
                    <a:pt x="124" y="2"/>
                  </a:lnTo>
                  <a:lnTo>
                    <a:pt x="125" y="2"/>
                  </a:lnTo>
                  <a:lnTo>
                    <a:pt x="125" y="3"/>
                  </a:lnTo>
                  <a:lnTo>
                    <a:pt x="126" y="3"/>
                  </a:lnTo>
                  <a:lnTo>
                    <a:pt x="126" y="4"/>
                  </a:lnTo>
                  <a:lnTo>
                    <a:pt x="127" y="4"/>
                  </a:lnTo>
                  <a:lnTo>
                    <a:pt x="128" y="4"/>
                  </a:lnTo>
                  <a:lnTo>
                    <a:pt x="129" y="5"/>
                  </a:lnTo>
                  <a:lnTo>
                    <a:pt x="129" y="7"/>
                  </a:lnTo>
                  <a:lnTo>
                    <a:pt x="130" y="7"/>
                  </a:lnTo>
                  <a:lnTo>
                    <a:pt x="130" y="5"/>
                  </a:lnTo>
                  <a:lnTo>
                    <a:pt x="132" y="5"/>
                  </a:lnTo>
                  <a:lnTo>
                    <a:pt x="133" y="7"/>
                  </a:lnTo>
                  <a:lnTo>
                    <a:pt x="134" y="7"/>
                  </a:lnTo>
                  <a:lnTo>
                    <a:pt x="135" y="8"/>
                  </a:lnTo>
                  <a:lnTo>
                    <a:pt x="136" y="8"/>
                  </a:lnTo>
                  <a:lnTo>
                    <a:pt x="136" y="8"/>
                  </a:lnTo>
                  <a:lnTo>
                    <a:pt x="136" y="9"/>
                  </a:lnTo>
                  <a:lnTo>
                    <a:pt x="136" y="10"/>
                  </a:lnTo>
                  <a:lnTo>
                    <a:pt x="137" y="10"/>
                  </a:lnTo>
                  <a:lnTo>
                    <a:pt x="138" y="10"/>
                  </a:lnTo>
                  <a:lnTo>
                    <a:pt x="140" y="11"/>
                  </a:lnTo>
                  <a:lnTo>
                    <a:pt x="141" y="12"/>
                  </a:lnTo>
                  <a:lnTo>
                    <a:pt x="142" y="12"/>
                  </a:lnTo>
                  <a:lnTo>
                    <a:pt x="143" y="13"/>
                  </a:lnTo>
                  <a:lnTo>
                    <a:pt x="143" y="12"/>
                  </a:lnTo>
                  <a:lnTo>
                    <a:pt x="143" y="13"/>
                  </a:lnTo>
                  <a:lnTo>
                    <a:pt x="144" y="13"/>
                  </a:lnTo>
                  <a:lnTo>
                    <a:pt x="145" y="13"/>
                  </a:lnTo>
                  <a:lnTo>
                    <a:pt x="145" y="14"/>
                  </a:lnTo>
                  <a:lnTo>
                    <a:pt x="146" y="13"/>
                  </a:lnTo>
                  <a:lnTo>
                    <a:pt x="147" y="13"/>
                  </a:lnTo>
                  <a:lnTo>
                    <a:pt x="147" y="14"/>
                  </a:lnTo>
                  <a:lnTo>
                    <a:pt x="147" y="13"/>
                  </a:lnTo>
                  <a:lnTo>
                    <a:pt x="149" y="14"/>
                  </a:lnTo>
                  <a:lnTo>
                    <a:pt x="149" y="13"/>
                  </a:lnTo>
                  <a:lnTo>
                    <a:pt x="150" y="13"/>
                  </a:lnTo>
                  <a:lnTo>
                    <a:pt x="151" y="14"/>
                  </a:lnTo>
                  <a:lnTo>
                    <a:pt x="152" y="13"/>
                  </a:lnTo>
                  <a:lnTo>
                    <a:pt x="152" y="14"/>
                  </a:lnTo>
                  <a:lnTo>
                    <a:pt x="153" y="14"/>
                  </a:lnTo>
                  <a:lnTo>
                    <a:pt x="153" y="13"/>
                  </a:lnTo>
                  <a:lnTo>
                    <a:pt x="154" y="13"/>
                  </a:lnTo>
                  <a:lnTo>
                    <a:pt x="154" y="14"/>
                  </a:lnTo>
                  <a:lnTo>
                    <a:pt x="155" y="14"/>
                  </a:lnTo>
                  <a:lnTo>
                    <a:pt x="155" y="16"/>
                  </a:lnTo>
                  <a:lnTo>
                    <a:pt x="157" y="14"/>
                  </a:lnTo>
                  <a:lnTo>
                    <a:pt x="157" y="16"/>
                  </a:lnTo>
                  <a:lnTo>
                    <a:pt x="158" y="17"/>
                  </a:lnTo>
                  <a:lnTo>
                    <a:pt x="158" y="18"/>
                  </a:lnTo>
                  <a:lnTo>
                    <a:pt x="159" y="18"/>
                  </a:lnTo>
                  <a:lnTo>
                    <a:pt x="159" y="19"/>
                  </a:lnTo>
                  <a:lnTo>
                    <a:pt x="160" y="19"/>
                  </a:lnTo>
                  <a:lnTo>
                    <a:pt x="161" y="19"/>
                  </a:lnTo>
                  <a:lnTo>
                    <a:pt x="162" y="19"/>
                  </a:lnTo>
                  <a:lnTo>
                    <a:pt x="162" y="18"/>
                  </a:lnTo>
                  <a:lnTo>
                    <a:pt x="163" y="18"/>
                  </a:lnTo>
                  <a:lnTo>
                    <a:pt x="163" y="19"/>
                  </a:lnTo>
                  <a:lnTo>
                    <a:pt x="163" y="19"/>
                  </a:lnTo>
                  <a:lnTo>
                    <a:pt x="164" y="19"/>
                  </a:lnTo>
                  <a:lnTo>
                    <a:pt x="164" y="20"/>
                  </a:lnTo>
                  <a:lnTo>
                    <a:pt x="166" y="20"/>
                  </a:lnTo>
                  <a:lnTo>
                    <a:pt x="167" y="20"/>
                  </a:lnTo>
                  <a:lnTo>
                    <a:pt x="168" y="20"/>
                  </a:lnTo>
                  <a:lnTo>
                    <a:pt x="169" y="20"/>
                  </a:lnTo>
                  <a:lnTo>
                    <a:pt x="170" y="21"/>
                  </a:lnTo>
                  <a:lnTo>
                    <a:pt x="170" y="22"/>
                  </a:lnTo>
                  <a:lnTo>
                    <a:pt x="171" y="22"/>
                  </a:lnTo>
                  <a:lnTo>
                    <a:pt x="171" y="24"/>
                  </a:lnTo>
                  <a:lnTo>
                    <a:pt x="171" y="25"/>
                  </a:lnTo>
                  <a:lnTo>
                    <a:pt x="172" y="25"/>
                  </a:lnTo>
                  <a:lnTo>
                    <a:pt x="172" y="26"/>
                  </a:lnTo>
                  <a:lnTo>
                    <a:pt x="175" y="27"/>
                  </a:lnTo>
                  <a:lnTo>
                    <a:pt x="176" y="28"/>
                  </a:lnTo>
                  <a:lnTo>
                    <a:pt x="177" y="28"/>
                  </a:lnTo>
                  <a:lnTo>
                    <a:pt x="178" y="28"/>
                  </a:lnTo>
                  <a:lnTo>
                    <a:pt x="179" y="28"/>
                  </a:lnTo>
                  <a:lnTo>
                    <a:pt x="180" y="28"/>
                  </a:lnTo>
                  <a:lnTo>
                    <a:pt x="181" y="29"/>
                  </a:lnTo>
                  <a:lnTo>
                    <a:pt x="181" y="30"/>
                  </a:lnTo>
                  <a:lnTo>
                    <a:pt x="183" y="30"/>
                  </a:lnTo>
                  <a:lnTo>
                    <a:pt x="184" y="31"/>
                  </a:lnTo>
                  <a:lnTo>
                    <a:pt x="185" y="30"/>
                  </a:lnTo>
                  <a:lnTo>
                    <a:pt x="186" y="30"/>
                  </a:lnTo>
                  <a:lnTo>
                    <a:pt x="187" y="31"/>
                  </a:lnTo>
                  <a:lnTo>
                    <a:pt x="188" y="31"/>
                  </a:lnTo>
                  <a:lnTo>
                    <a:pt x="189" y="33"/>
                  </a:lnTo>
                  <a:lnTo>
                    <a:pt x="190" y="33"/>
                  </a:lnTo>
                  <a:lnTo>
                    <a:pt x="190" y="34"/>
                  </a:lnTo>
                  <a:lnTo>
                    <a:pt x="192" y="35"/>
                  </a:lnTo>
                  <a:lnTo>
                    <a:pt x="193" y="35"/>
                  </a:lnTo>
                  <a:lnTo>
                    <a:pt x="194" y="35"/>
                  </a:lnTo>
                  <a:lnTo>
                    <a:pt x="195" y="35"/>
                  </a:lnTo>
                  <a:lnTo>
                    <a:pt x="195" y="34"/>
                  </a:lnTo>
                  <a:lnTo>
                    <a:pt x="196" y="35"/>
                  </a:lnTo>
                  <a:lnTo>
                    <a:pt x="197" y="35"/>
                  </a:lnTo>
                  <a:lnTo>
                    <a:pt x="198" y="35"/>
                  </a:lnTo>
                  <a:lnTo>
                    <a:pt x="200" y="35"/>
                  </a:lnTo>
                  <a:lnTo>
                    <a:pt x="201" y="34"/>
                  </a:lnTo>
                  <a:lnTo>
                    <a:pt x="202" y="34"/>
                  </a:lnTo>
                  <a:lnTo>
                    <a:pt x="202" y="35"/>
                  </a:lnTo>
                  <a:lnTo>
                    <a:pt x="203" y="35"/>
                  </a:lnTo>
                  <a:lnTo>
                    <a:pt x="204" y="35"/>
                  </a:lnTo>
                  <a:lnTo>
                    <a:pt x="205" y="35"/>
                  </a:lnTo>
                  <a:lnTo>
                    <a:pt x="206" y="35"/>
                  </a:lnTo>
                  <a:lnTo>
                    <a:pt x="207" y="35"/>
                  </a:lnTo>
                  <a:lnTo>
                    <a:pt x="209" y="36"/>
                  </a:lnTo>
                  <a:lnTo>
                    <a:pt x="210" y="36"/>
                  </a:lnTo>
                  <a:lnTo>
                    <a:pt x="210" y="37"/>
                  </a:lnTo>
                  <a:lnTo>
                    <a:pt x="211" y="37"/>
                  </a:lnTo>
                  <a:lnTo>
                    <a:pt x="212" y="38"/>
                  </a:lnTo>
                  <a:lnTo>
                    <a:pt x="212" y="39"/>
                  </a:lnTo>
                  <a:lnTo>
                    <a:pt x="213" y="39"/>
                  </a:lnTo>
                  <a:lnTo>
                    <a:pt x="213" y="41"/>
                  </a:lnTo>
                  <a:lnTo>
                    <a:pt x="214" y="41"/>
                  </a:lnTo>
                  <a:lnTo>
                    <a:pt x="215" y="41"/>
                  </a:lnTo>
                  <a:lnTo>
                    <a:pt x="217" y="41"/>
                  </a:lnTo>
                  <a:lnTo>
                    <a:pt x="218" y="42"/>
                  </a:lnTo>
                  <a:lnTo>
                    <a:pt x="218" y="42"/>
                  </a:lnTo>
                  <a:lnTo>
                    <a:pt x="218" y="41"/>
                  </a:lnTo>
                  <a:lnTo>
                    <a:pt x="219" y="41"/>
                  </a:lnTo>
                  <a:lnTo>
                    <a:pt x="219" y="42"/>
                  </a:lnTo>
                  <a:lnTo>
                    <a:pt x="220" y="42"/>
                  </a:lnTo>
                  <a:lnTo>
                    <a:pt x="221" y="43"/>
                  </a:lnTo>
                  <a:lnTo>
                    <a:pt x="222" y="44"/>
                  </a:lnTo>
                  <a:lnTo>
                    <a:pt x="223" y="45"/>
                  </a:lnTo>
                  <a:lnTo>
                    <a:pt x="224" y="46"/>
                  </a:lnTo>
                  <a:lnTo>
                    <a:pt x="224" y="47"/>
                  </a:lnTo>
                  <a:lnTo>
                    <a:pt x="226" y="47"/>
                  </a:lnTo>
                  <a:lnTo>
                    <a:pt x="227" y="48"/>
                  </a:lnTo>
                  <a:lnTo>
                    <a:pt x="228" y="48"/>
                  </a:lnTo>
                  <a:lnTo>
                    <a:pt x="228" y="50"/>
                  </a:lnTo>
                  <a:lnTo>
                    <a:pt x="229" y="50"/>
                  </a:lnTo>
                  <a:lnTo>
                    <a:pt x="230" y="51"/>
                  </a:lnTo>
                  <a:lnTo>
                    <a:pt x="231" y="52"/>
                  </a:lnTo>
                  <a:lnTo>
                    <a:pt x="232" y="52"/>
                  </a:lnTo>
                  <a:lnTo>
                    <a:pt x="234" y="53"/>
                  </a:lnTo>
                  <a:lnTo>
                    <a:pt x="235" y="53"/>
                  </a:lnTo>
                  <a:lnTo>
                    <a:pt x="236" y="54"/>
                  </a:lnTo>
                  <a:lnTo>
                    <a:pt x="243" y="55"/>
                  </a:lnTo>
                  <a:lnTo>
                    <a:pt x="246" y="55"/>
                  </a:lnTo>
                  <a:lnTo>
                    <a:pt x="246" y="54"/>
                  </a:lnTo>
                  <a:lnTo>
                    <a:pt x="248" y="54"/>
                  </a:lnTo>
                  <a:lnTo>
                    <a:pt x="253" y="54"/>
                  </a:lnTo>
                  <a:lnTo>
                    <a:pt x="255" y="54"/>
                  </a:lnTo>
                  <a:lnTo>
                    <a:pt x="255" y="66"/>
                  </a:lnTo>
                  <a:lnTo>
                    <a:pt x="255" y="72"/>
                  </a:lnTo>
                  <a:lnTo>
                    <a:pt x="255" y="83"/>
                  </a:lnTo>
                  <a:lnTo>
                    <a:pt x="255" y="83"/>
                  </a:lnTo>
                  <a:lnTo>
                    <a:pt x="255" y="85"/>
                  </a:lnTo>
                  <a:lnTo>
                    <a:pt x="255" y="95"/>
                  </a:lnTo>
                  <a:lnTo>
                    <a:pt x="255" y="122"/>
                  </a:lnTo>
                  <a:lnTo>
                    <a:pt x="255" y="124"/>
                  </a:lnTo>
                  <a:lnTo>
                    <a:pt x="255" y="132"/>
                  </a:lnTo>
                  <a:lnTo>
                    <a:pt x="255" y="139"/>
                  </a:lnTo>
                  <a:lnTo>
                    <a:pt x="255" y="152"/>
                  </a:lnTo>
                  <a:lnTo>
                    <a:pt x="255" y="156"/>
                  </a:lnTo>
                  <a:lnTo>
                    <a:pt x="255" y="163"/>
                  </a:lnTo>
                  <a:lnTo>
                    <a:pt x="255" y="164"/>
                  </a:lnTo>
                  <a:lnTo>
                    <a:pt x="255" y="166"/>
                  </a:lnTo>
                  <a:lnTo>
                    <a:pt x="255" y="168"/>
                  </a:lnTo>
                  <a:lnTo>
                    <a:pt x="255" y="169"/>
                  </a:lnTo>
                  <a:lnTo>
                    <a:pt x="255" y="170"/>
                  </a:lnTo>
                  <a:lnTo>
                    <a:pt x="255" y="171"/>
                  </a:lnTo>
                  <a:lnTo>
                    <a:pt x="255" y="172"/>
                  </a:lnTo>
                  <a:lnTo>
                    <a:pt x="255" y="173"/>
                  </a:lnTo>
                  <a:lnTo>
                    <a:pt x="254" y="173"/>
                  </a:lnTo>
                  <a:lnTo>
                    <a:pt x="253" y="173"/>
                  </a:lnTo>
                  <a:lnTo>
                    <a:pt x="253" y="174"/>
                  </a:lnTo>
                  <a:lnTo>
                    <a:pt x="253" y="176"/>
                  </a:lnTo>
                  <a:lnTo>
                    <a:pt x="253" y="177"/>
                  </a:lnTo>
                  <a:lnTo>
                    <a:pt x="254" y="178"/>
                  </a:lnTo>
                  <a:lnTo>
                    <a:pt x="254" y="179"/>
                  </a:lnTo>
                  <a:lnTo>
                    <a:pt x="255" y="179"/>
                  </a:lnTo>
                  <a:lnTo>
                    <a:pt x="254" y="180"/>
                  </a:lnTo>
                  <a:lnTo>
                    <a:pt x="254" y="181"/>
                  </a:lnTo>
                  <a:lnTo>
                    <a:pt x="253" y="181"/>
                  </a:lnTo>
                  <a:lnTo>
                    <a:pt x="253" y="182"/>
                  </a:lnTo>
                  <a:lnTo>
                    <a:pt x="252" y="183"/>
                  </a:lnTo>
                  <a:lnTo>
                    <a:pt x="250" y="183"/>
                  </a:lnTo>
                  <a:lnTo>
                    <a:pt x="249" y="185"/>
                  </a:lnTo>
                  <a:lnTo>
                    <a:pt x="248" y="186"/>
                  </a:lnTo>
                  <a:lnTo>
                    <a:pt x="248" y="187"/>
                  </a:lnTo>
                  <a:lnTo>
                    <a:pt x="247" y="186"/>
                  </a:lnTo>
                  <a:lnTo>
                    <a:pt x="247" y="187"/>
                  </a:lnTo>
                  <a:lnTo>
                    <a:pt x="248" y="188"/>
                  </a:lnTo>
                  <a:lnTo>
                    <a:pt x="247" y="188"/>
                  </a:lnTo>
                  <a:lnTo>
                    <a:pt x="246" y="187"/>
                  </a:lnTo>
                  <a:lnTo>
                    <a:pt x="246" y="186"/>
                  </a:lnTo>
                  <a:lnTo>
                    <a:pt x="246" y="186"/>
                  </a:lnTo>
                  <a:lnTo>
                    <a:pt x="245" y="185"/>
                  </a:lnTo>
                  <a:lnTo>
                    <a:pt x="244" y="185"/>
                  </a:lnTo>
                  <a:lnTo>
                    <a:pt x="243" y="185"/>
                  </a:lnTo>
                  <a:lnTo>
                    <a:pt x="241" y="185"/>
                  </a:lnTo>
                  <a:lnTo>
                    <a:pt x="240" y="183"/>
                  </a:lnTo>
                  <a:lnTo>
                    <a:pt x="239" y="183"/>
                  </a:lnTo>
                  <a:lnTo>
                    <a:pt x="238" y="182"/>
                  </a:lnTo>
                  <a:lnTo>
                    <a:pt x="237" y="182"/>
                  </a:lnTo>
                  <a:lnTo>
                    <a:pt x="236" y="182"/>
                  </a:lnTo>
                  <a:lnTo>
                    <a:pt x="234" y="180"/>
                  </a:lnTo>
                  <a:lnTo>
                    <a:pt x="232" y="179"/>
                  </a:lnTo>
                  <a:lnTo>
                    <a:pt x="230" y="178"/>
                  </a:lnTo>
                  <a:lnTo>
                    <a:pt x="229" y="177"/>
                  </a:lnTo>
                  <a:lnTo>
                    <a:pt x="229" y="178"/>
                  </a:lnTo>
                  <a:lnTo>
                    <a:pt x="228" y="178"/>
                  </a:lnTo>
                  <a:lnTo>
                    <a:pt x="227" y="178"/>
                  </a:lnTo>
                  <a:lnTo>
                    <a:pt x="223" y="177"/>
                  </a:lnTo>
                  <a:lnTo>
                    <a:pt x="222" y="176"/>
                  </a:lnTo>
                  <a:lnTo>
                    <a:pt x="221" y="176"/>
                  </a:lnTo>
                  <a:lnTo>
                    <a:pt x="220" y="176"/>
                  </a:lnTo>
                  <a:lnTo>
                    <a:pt x="218" y="176"/>
                  </a:lnTo>
                  <a:lnTo>
                    <a:pt x="218" y="176"/>
                  </a:lnTo>
                  <a:lnTo>
                    <a:pt x="217" y="177"/>
                  </a:lnTo>
                  <a:lnTo>
                    <a:pt x="215" y="177"/>
                  </a:lnTo>
                  <a:lnTo>
                    <a:pt x="214" y="177"/>
                  </a:lnTo>
                  <a:lnTo>
                    <a:pt x="213" y="177"/>
                  </a:lnTo>
                  <a:lnTo>
                    <a:pt x="212" y="177"/>
                  </a:lnTo>
                  <a:lnTo>
                    <a:pt x="211" y="177"/>
                  </a:lnTo>
                  <a:lnTo>
                    <a:pt x="209" y="177"/>
                  </a:lnTo>
                  <a:lnTo>
                    <a:pt x="207" y="177"/>
                  </a:lnTo>
                  <a:lnTo>
                    <a:pt x="205" y="178"/>
                  </a:lnTo>
                  <a:lnTo>
                    <a:pt x="204" y="178"/>
                  </a:lnTo>
                  <a:lnTo>
                    <a:pt x="203" y="179"/>
                  </a:lnTo>
                  <a:lnTo>
                    <a:pt x="203" y="180"/>
                  </a:lnTo>
                  <a:lnTo>
                    <a:pt x="201" y="181"/>
                  </a:lnTo>
                  <a:lnTo>
                    <a:pt x="200" y="182"/>
                  </a:lnTo>
                  <a:lnTo>
                    <a:pt x="198" y="182"/>
                  </a:lnTo>
                  <a:lnTo>
                    <a:pt x="197" y="182"/>
                  </a:lnTo>
                  <a:lnTo>
                    <a:pt x="196" y="182"/>
                  </a:lnTo>
                  <a:lnTo>
                    <a:pt x="195" y="182"/>
                  </a:lnTo>
                  <a:lnTo>
                    <a:pt x="194" y="181"/>
                  </a:lnTo>
                  <a:lnTo>
                    <a:pt x="193" y="180"/>
                  </a:lnTo>
                  <a:lnTo>
                    <a:pt x="192" y="180"/>
                  </a:lnTo>
                  <a:lnTo>
                    <a:pt x="190" y="180"/>
                  </a:lnTo>
                  <a:lnTo>
                    <a:pt x="187" y="178"/>
                  </a:lnTo>
                  <a:lnTo>
                    <a:pt x="186" y="178"/>
                  </a:lnTo>
                  <a:lnTo>
                    <a:pt x="184" y="177"/>
                  </a:lnTo>
                  <a:lnTo>
                    <a:pt x="183" y="177"/>
                  </a:lnTo>
                  <a:lnTo>
                    <a:pt x="180" y="177"/>
                  </a:lnTo>
                  <a:lnTo>
                    <a:pt x="179" y="177"/>
                  </a:lnTo>
                  <a:lnTo>
                    <a:pt x="176" y="177"/>
                  </a:lnTo>
                  <a:lnTo>
                    <a:pt x="175" y="177"/>
                  </a:lnTo>
                  <a:lnTo>
                    <a:pt x="174" y="177"/>
                  </a:lnTo>
                  <a:lnTo>
                    <a:pt x="172" y="177"/>
                  </a:lnTo>
                  <a:lnTo>
                    <a:pt x="172" y="178"/>
                  </a:lnTo>
                  <a:lnTo>
                    <a:pt x="171" y="179"/>
                  </a:lnTo>
                  <a:lnTo>
                    <a:pt x="171" y="180"/>
                  </a:lnTo>
                  <a:lnTo>
                    <a:pt x="170" y="179"/>
                  </a:lnTo>
                  <a:lnTo>
                    <a:pt x="169" y="179"/>
                  </a:lnTo>
                  <a:lnTo>
                    <a:pt x="168" y="179"/>
                  </a:lnTo>
                  <a:lnTo>
                    <a:pt x="167" y="179"/>
                  </a:lnTo>
                  <a:lnTo>
                    <a:pt x="166" y="179"/>
                  </a:lnTo>
                  <a:lnTo>
                    <a:pt x="164" y="179"/>
                  </a:lnTo>
                  <a:lnTo>
                    <a:pt x="163" y="178"/>
                  </a:lnTo>
                  <a:lnTo>
                    <a:pt x="163" y="177"/>
                  </a:lnTo>
                  <a:lnTo>
                    <a:pt x="162" y="176"/>
                  </a:lnTo>
                  <a:lnTo>
                    <a:pt x="160" y="176"/>
                  </a:lnTo>
                  <a:lnTo>
                    <a:pt x="160" y="174"/>
                  </a:lnTo>
                  <a:lnTo>
                    <a:pt x="158" y="173"/>
                  </a:lnTo>
                  <a:lnTo>
                    <a:pt x="157" y="173"/>
                  </a:lnTo>
                  <a:lnTo>
                    <a:pt x="157" y="172"/>
                  </a:lnTo>
                  <a:lnTo>
                    <a:pt x="155" y="172"/>
                  </a:lnTo>
                  <a:lnTo>
                    <a:pt x="154" y="172"/>
                  </a:lnTo>
                  <a:lnTo>
                    <a:pt x="153" y="172"/>
                  </a:lnTo>
                  <a:lnTo>
                    <a:pt x="152" y="172"/>
                  </a:lnTo>
                  <a:lnTo>
                    <a:pt x="151" y="172"/>
                  </a:lnTo>
                  <a:lnTo>
                    <a:pt x="150" y="172"/>
                  </a:lnTo>
                  <a:lnTo>
                    <a:pt x="149" y="172"/>
                  </a:lnTo>
                  <a:lnTo>
                    <a:pt x="147" y="171"/>
                  </a:lnTo>
                  <a:lnTo>
                    <a:pt x="146" y="170"/>
                  </a:lnTo>
                  <a:lnTo>
                    <a:pt x="145" y="170"/>
                  </a:lnTo>
                  <a:lnTo>
                    <a:pt x="145" y="169"/>
                  </a:lnTo>
                  <a:lnTo>
                    <a:pt x="144" y="169"/>
                  </a:lnTo>
                  <a:lnTo>
                    <a:pt x="143" y="169"/>
                  </a:lnTo>
                  <a:lnTo>
                    <a:pt x="142" y="168"/>
                  </a:lnTo>
                  <a:lnTo>
                    <a:pt x="141" y="168"/>
                  </a:lnTo>
                  <a:lnTo>
                    <a:pt x="140" y="166"/>
                  </a:lnTo>
                  <a:lnTo>
                    <a:pt x="138" y="166"/>
                  </a:lnTo>
                  <a:lnTo>
                    <a:pt x="138" y="165"/>
                  </a:lnTo>
                  <a:lnTo>
                    <a:pt x="137" y="165"/>
                  </a:lnTo>
                  <a:lnTo>
                    <a:pt x="136" y="165"/>
                  </a:lnTo>
                  <a:lnTo>
                    <a:pt x="136" y="164"/>
                  </a:lnTo>
                  <a:lnTo>
                    <a:pt x="135" y="165"/>
                  </a:lnTo>
                  <a:lnTo>
                    <a:pt x="134" y="165"/>
                  </a:lnTo>
                  <a:lnTo>
                    <a:pt x="133" y="164"/>
                  </a:lnTo>
                  <a:lnTo>
                    <a:pt x="132" y="164"/>
                  </a:lnTo>
                  <a:lnTo>
                    <a:pt x="130" y="164"/>
                  </a:lnTo>
                  <a:lnTo>
                    <a:pt x="129" y="164"/>
                  </a:lnTo>
                  <a:lnTo>
                    <a:pt x="128" y="164"/>
                  </a:lnTo>
                  <a:lnTo>
                    <a:pt x="127" y="165"/>
                  </a:lnTo>
                  <a:lnTo>
                    <a:pt x="126" y="164"/>
                  </a:lnTo>
                  <a:lnTo>
                    <a:pt x="125" y="164"/>
                  </a:lnTo>
                  <a:lnTo>
                    <a:pt x="124" y="164"/>
                  </a:lnTo>
                  <a:lnTo>
                    <a:pt x="124" y="165"/>
                  </a:lnTo>
                  <a:lnTo>
                    <a:pt x="123" y="165"/>
                  </a:lnTo>
                  <a:lnTo>
                    <a:pt x="121" y="165"/>
                  </a:lnTo>
                  <a:lnTo>
                    <a:pt x="120" y="165"/>
                  </a:lnTo>
                  <a:lnTo>
                    <a:pt x="119" y="165"/>
                  </a:lnTo>
                  <a:lnTo>
                    <a:pt x="118" y="164"/>
                  </a:lnTo>
                  <a:lnTo>
                    <a:pt x="117" y="164"/>
                  </a:lnTo>
                  <a:lnTo>
                    <a:pt x="117" y="164"/>
                  </a:lnTo>
                  <a:lnTo>
                    <a:pt x="116" y="164"/>
                  </a:lnTo>
                  <a:lnTo>
                    <a:pt x="115" y="164"/>
                  </a:lnTo>
                  <a:lnTo>
                    <a:pt x="114" y="163"/>
                  </a:lnTo>
                  <a:lnTo>
                    <a:pt x="112" y="163"/>
                  </a:lnTo>
                  <a:lnTo>
                    <a:pt x="111" y="163"/>
                  </a:lnTo>
                  <a:lnTo>
                    <a:pt x="110" y="163"/>
                  </a:lnTo>
                  <a:lnTo>
                    <a:pt x="109" y="163"/>
                  </a:lnTo>
                  <a:lnTo>
                    <a:pt x="109" y="163"/>
                  </a:lnTo>
                  <a:lnTo>
                    <a:pt x="108" y="163"/>
                  </a:lnTo>
                  <a:lnTo>
                    <a:pt x="107" y="163"/>
                  </a:lnTo>
                  <a:lnTo>
                    <a:pt x="106" y="163"/>
                  </a:lnTo>
                  <a:lnTo>
                    <a:pt x="104" y="163"/>
                  </a:lnTo>
                  <a:lnTo>
                    <a:pt x="103" y="163"/>
                  </a:lnTo>
                  <a:lnTo>
                    <a:pt x="102" y="163"/>
                  </a:lnTo>
                  <a:lnTo>
                    <a:pt x="101" y="163"/>
                  </a:lnTo>
                  <a:lnTo>
                    <a:pt x="100" y="164"/>
                  </a:lnTo>
                  <a:lnTo>
                    <a:pt x="100" y="163"/>
                  </a:lnTo>
                  <a:lnTo>
                    <a:pt x="99" y="163"/>
                  </a:lnTo>
                  <a:lnTo>
                    <a:pt x="98" y="163"/>
                  </a:lnTo>
                  <a:lnTo>
                    <a:pt x="97" y="163"/>
                  </a:lnTo>
                  <a:lnTo>
                    <a:pt x="95" y="163"/>
                  </a:lnTo>
                  <a:lnTo>
                    <a:pt x="94" y="163"/>
                  </a:lnTo>
                  <a:lnTo>
                    <a:pt x="93" y="163"/>
                  </a:lnTo>
                  <a:lnTo>
                    <a:pt x="92" y="163"/>
                  </a:lnTo>
                  <a:lnTo>
                    <a:pt x="91" y="163"/>
                  </a:lnTo>
                  <a:lnTo>
                    <a:pt x="90" y="164"/>
                  </a:lnTo>
                  <a:lnTo>
                    <a:pt x="89" y="164"/>
                  </a:lnTo>
                  <a:lnTo>
                    <a:pt x="87" y="164"/>
                  </a:lnTo>
                  <a:lnTo>
                    <a:pt x="86" y="164"/>
                  </a:lnTo>
                  <a:lnTo>
                    <a:pt x="85" y="164"/>
                  </a:lnTo>
                  <a:lnTo>
                    <a:pt x="84" y="164"/>
                  </a:lnTo>
                  <a:lnTo>
                    <a:pt x="83" y="164"/>
                  </a:lnTo>
                  <a:lnTo>
                    <a:pt x="82" y="164"/>
                  </a:lnTo>
                  <a:lnTo>
                    <a:pt x="82" y="164"/>
                  </a:lnTo>
                  <a:lnTo>
                    <a:pt x="81" y="164"/>
                  </a:lnTo>
                  <a:lnTo>
                    <a:pt x="80" y="164"/>
                  </a:lnTo>
                  <a:lnTo>
                    <a:pt x="78" y="163"/>
                  </a:lnTo>
                  <a:lnTo>
                    <a:pt x="77" y="164"/>
                  </a:lnTo>
                  <a:lnTo>
                    <a:pt x="76" y="164"/>
                  </a:lnTo>
                  <a:lnTo>
                    <a:pt x="75" y="164"/>
                  </a:lnTo>
                  <a:lnTo>
                    <a:pt x="74" y="164"/>
                  </a:lnTo>
                  <a:lnTo>
                    <a:pt x="73" y="164"/>
                  </a:lnTo>
                  <a:lnTo>
                    <a:pt x="72" y="164"/>
                  </a:lnTo>
                  <a:lnTo>
                    <a:pt x="70" y="164"/>
                  </a:lnTo>
                  <a:lnTo>
                    <a:pt x="69" y="164"/>
                  </a:lnTo>
                  <a:lnTo>
                    <a:pt x="69" y="165"/>
                  </a:lnTo>
                  <a:lnTo>
                    <a:pt x="68" y="165"/>
                  </a:lnTo>
                  <a:lnTo>
                    <a:pt x="67" y="165"/>
                  </a:lnTo>
                  <a:lnTo>
                    <a:pt x="66" y="165"/>
                  </a:lnTo>
                  <a:lnTo>
                    <a:pt x="65" y="165"/>
                  </a:lnTo>
                  <a:lnTo>
                    <a:pt x="63" y="166"/>
                  </a:lnTo>
                  <a:lnTo>
                    <a:pt x="61" y="165"/>
                  </a:lnTo>
                  <a:lnTo>
                    <a:pt x="61" y="166"/>
                  </a:lnTo>
                  <a:lnTo>
                    <a:pt x="60" y="166"/>
                  </a:lnTo>
                  <a:lnTo>
                    <a:pt x="59" y="166"/>
                  </a:lnTo>
                  <a:lnTo>
                    <a:pt x="58" y="166"/>
                  </a:lnTo>
                  <a:lnTo>
                    <a:pt x="57" y="166"/>
                  </a:lnTo>
                  <a:lnTo>
                    <a:pt x="56" y="166"/>
                  </a:lnTo>
                  <a:lnTo>
                    <a:pt x="55" y="166"/>
                  </a:lnTo>
                  <a:lnTo>
                    <a:pt x="55" y="166"/>
                  </a:lnTo>
                  <a:lnTo>
                    <a:pt x="53" y="166"/>
                  </a:lnTo>
                  <a:lnTo>
                    <a:pt x="52" y="166"/>
                  </a:lnTo>
                  <a:lnTo>
                    <a:pt x="52" y="168"/>
                  </a:lnTo>
                  <a:lnTo>
                    <a:pt x="51" y="168"/>
                  </a:lnTo>
                  <a:lnTo>
                    <a:pt x="50" y="168"/>
                  </a:lnTo>
                  <a:lnTo>
                    <a:pt x="49" y="168"/>
                  </a:lnTo>
                  <a:lnTo>
                    <a:pt x="48" y="168"/>
                  </a:lnTo>
                  <a:lnTo>
                    <a:pt x="47" y="168"/>
                  </a:lnTo>
                  <a:lnTo>
                    <a:pt x="46" y="168"/>
                  </a:lnTo>
                  <a:lnTo>
                    <a:pt x="46" y="169"/>
                  </a:lnTo>
                  <a:lnTo>
                    <a:pt x="46" y="170"/>
                  </a:lnTo>
                  <a:lnTo>
                    <a:pt x="44" y="170"/>
                  </a:lnTo>
                  <a:lnTo>
                    <a:pt x="43" y="169"/>
                  </a:lnTo>
                  <a:lnTo>
                    <a:pt x="42" y="168"/>
                  </a:lnTo>
                  <a:lnTo>
                    <a:pt x="41" y="169"/>
                  </a:lnTo>
                  <a:lnTo>
                    <a:pt x="41" y="166"/>
                  </a:lnTo>
                  <a:lnTo>
                    <a:pt x="40" y="165"/>
                  </a:lnTo>
                  <a:lnTo>
                    <a:pt x="40" y="164"/>
                  </a:lnTo>
                  <a:lnTo>
                    <a:pt x="40" y="163"/>
                  </a:lnTo>
                  <a:lnTo>
                    <a:pt x="40" y="162"/>
                  </a:lnTo>
                  <a:lnTo>
                    <a:pt x="40" y="161"/>
                  </a:lnTo>
                  <a:lnTo>
                    <a:pt x="39" y="161"/>
                  </a:lnTo>
                  <a:lnTo>
                    <a:pt x="39" y="160"/>
                  </a:lnTo>
                  <a:lnTo>
                    <a:pt x="38" y="160"/>
                  </a:lnTo>
                  <a:lnTo>
                    <a:pt x="37" y="158"/>
                  </a:lnTo>
                  <a:lnTo>
                    <a:pt x="37" y="157"/>
                  </a:lnTo>
                  <a:lnTo>
                    <a:pt x="35" y="157"/>
                  </a:lnTo>
                  <a:lnTo>
                    <a:pt x="35" y="156"/>
                  </a:lnTo>
                  <a:lnTo>
                    <a:pt x="35" y="155"/>
                  </a:lnTo>
                  <a:lnTo>
                    <a:pt x="34" y="154"/>
                  </a:lnTo>
                  <a:lnTo>
                    <a:pt x="34" y="153"/>
                  </a:lnTo>
                  <a:lnTo>
                    <a:pt x="33" y="152"/>
                  </a:lnTo>
                  <a:lnTo>
                    <a:pt x="33" y="151"/>
                  </a:lnTo>
                  <a:lnTo>
                    <a:pt x="32" y="151"/>
                  </a:lnTo>
                  <a:lnTo>
                    <a:pt x="32" y="149"/>
                  </a:lnTo>
                  <a:lnTo>
                    <a:pt x="31" y="148"/>
                  </a:lnTo>
                  <a:lnTo>
                    <a:pt x="30" y="147"/>
                  </a:lnTo>
                  <a:lnTo>
                    <a:pt x="29" y="147"/>
                  </a:lnTo>
                  <a:lnTo>
                    <a:pt x="27" y="146"/>
                  </a:lnTo>
                  <a:lnTo>
                    <a:pt x="27" y="146"/>
                  </a:lnTo>
                  <a:lnTo>
                    <a:pt x="27" y="145"/>
                  </a:lnTo>
                  <a:lnTo>
                    <a:pt x="26" y="145"/>
                  </a:lnTo>
                  <a:lnTo>
                    <a:pt x="25" y="145"/>
                  </a:lnTo>
                  <a:lnTo>
                    <a:pt x="24" y="145"/>
                  </a:lnTo>
                  <a:lnTo>
                    <a:pt x="23" y="144"/>
                  </a:lnTo>
                  <a:lnTo>
                    <a:pt x="22" y="143"/>
                  </a:lnTo>
                  <a:lnTo>
                    <a:pt x="21" y="143"/>
                  </a:lnTo>
                  <a:lnTo>
                    <a:pt x="21" y="141"/>
                  </a:lnTo>
                  <a:lnTo>
                    <a:pt x="20" y="141"/>
                  </a:lnTo>
                  <a:lnTo>
                    <a:pt x="18" y="140"/>
                  </a:lnTo>
                  <a:lnTo>
                    <a:pt x="17" y="140"/>
                  </a:lnTo>
                  <a:lnTo>
                    <a:pt x="16" y="140"/>
                  </a:lnTo>
                  <a:lnTo>
                    <a:pt x="15" y="140"/>
                  </a:lnTo>
                  <a:lnTo>
                    <a:pt x="14" y="140"/>
                  </a:lnTo>
                  <a:lnTo>
                    <a:pt x="13" y="140"/>
                  </a:lnTo>
                  <a:lnTo>
                    <a:pt x="12" y="141"/>
                  </a:lnTo>
                  <a:lnTo>
                    <a:pt x="10" y="141"/>
                  </a:lnTo>
                  <a:lnTo>
                    <a:pt x="9" y="141"/>
                  </a:lnTo>
                  <a:lnTo>
                    <a:pt x="8" y="141"/>
                  </a:lnTo>
                  <a:lnTo>
                    <a:pt x="8" y="140"/>
                  </a:lnTo>
                  <a:lnTo>
                    <a:pt x="7" y="139"/>
                  </a:lnTo>
                  <a:lnTo>
                    <a:pt x="6" y="139"/>
                  </a:lnTo>
                  <a:lnTo>
                    <a:pt x="6" y="138"/>
                  </a:lnTo>
                  <a:lnTo>
                    <a:pt x="6" y="137"/>
                  </a:lnTo>
                  <a:lnTo>
                    <a:pt x="5" y="137"/>
                  </a:lnTo>
                  <a:lnTo>
                    <a:pt x="5" y="136"/>
                  </a:lnTo>
                  <a:lnTo>
                    <a:pt x="4" y="136"/>
                  </a:lnTo>
                  <a:lnTo>
                    <a:pt x="4" y="135"/>
                  </a:lnTo>
                  <a:lnTo>
                    <a:pt x="4" y="134"/>
                  </a:lnTo>
                  <a:lnTo>
                    <a:pt x="5" y="134"/>
                  </a:lnTo>
                  <a:lnTo>
                    <a:pt x="5" y="131"/>
                  </a:lnTo>
                  <a:lnTo>
                    <a:pt x="5" y="130"/>
                  </a:lnTo>
                  <a:lnTo>
                    <a:pt x="5" y="129"/>
                  </a:lnTo>
                  <a:lnTo>
                    <a:pt x="6" y="129"/>
                  </a:lnTo>
                  <a:lnTo>
                    <a:pt x="6" y="128"/>
                  </a:lnTo>
                  <a:lnTo>
                    <a:pt x="6" y="127"/>
                  </a:lnTo>
                  <a:lnTo>
                    <a:pt x="7" y="127"/>
                  </a:lnTo>
                  <a:lnTo>
                    <a:pt x="7" y="126"/>
                  </a:lnTo>
                  <a:lnTo>
                    <a:pt x="7" y="124"/>
                  </a:lnTo>
                  <a:lnTo>
                    <a:pt x="7" y="123"/>
                  </a:lnTo>
                  <a:lnTo>
                    <a:pt x="8" y="122"/>
                  </a:lnTo>
                  <a:lnTo>
                    <a:pt x="9" y="121"/>
                  </a:lnTo>
                  <a:lnTo>
                    <a:pt x="9" y="120"/>
                  </a:lnTo>
                  <a:lnTo>
                    <a:pt x="9" y="119"/>
                  </a:lnTo>
                  <a:lnTo>
                    <a:pt x="9" y="118"/>
                  </a:lnTo>
                  <a:lnTo>
                    <a:pt x="10" y="117"/>
                  </a:lnTo>
                  <a:lnTo>
                    <a:pt x="10" y="115"/>
                  </a:lnTo>
                  <a:lnTo>
                    <a:pt x="10" y="114"/>
                  </a:lnTo>
                  <a:lnTo>
                    <a:pt x="12" y="114"/>
                  </a:lnTo>
                  <a:lnTo>
                    <a:pt x="12" y="112"/>
                  </a:lnTo>
                  <a:lnTo>
                    <a:pt x="12" y="111"/>
                  </a:lnTo>
                  <a:lnTo>
                    <a:pt x="13" y="110"/>
                  </a:lnTo>
                  <a:lnTo>
                    <a:pt x="13" y="110"/>
                  </a:lnTo>
                  <a:lnTo>
                    <a:pt x="13" y="109"/>
                  </a:lnTo>
                  <a:lnTo>
                    <a:pt x="14" y="107"/>
                  </a:lnTo>
                  <a:lnTo>
                    <a:pt x="14" y="106"/>
                  </a:lnTo>
                  <a:lnTo>
                    <a:pt x="14" y="105"/>
                  </a:lnTo>
                  <a:lnTo>
                    <a:pt x="14" y="104"/>
                  </a:lnTo>
                  <a:lnTo>
                    <a:pt x="14" y="103"/>
                  </a:lnTo>
                  <a:lnTo>
                    <a:pt x="13" y="102"/>
                  </a:lnTo>
                  <a:lnTo>
                    <a:pt x="13" y="101"/>
                  </a:lnTo>
                  <a:lnTo>
                    <a:pt x="12" y="100"/>
                  </a:lnTo>
                  <a:lnTo>
                    <a:pt x="12" y="98"/>
                  </a:lnTo>
                  <a:lnTo>
                    <a:pt x="10" y="97"/>
                  </a:lnTo>
                  <a:lnTo>
                    <a:pt x="10" y="96"/>
                  </a:lnTo>
                  <a:lnTo>
                    <a:pt x="9" y="96"/>
                  </a:lnTo>
                  <a:lnTo>
                    <a:pt x="9" y="95"/>
                  </a:lnTo>
                  <a:lnTo>
                    <a:pt x="8" y="95"/>
                  </a:lnTo>
                  <a:lnTo>
                    <a:pt x="8" y="94"/>
                  </a:lnTo>
                  <a:lnTo>
                    <a:pt x="8" y="93"/>
                  </a:lnTo>
                  <a:lnTo>
                    <a:pt x="7" y="92"/>
                  </a:lnTo>
                  <a:lnTo>
                    <a:pt x="7" y="90"/>
                  </a:lnTo>
                  <a:lnTo>
                    <a:pt x="6" y="90"/>
                  </a:lnTo>
                  <a:lnTo>
                    <a:pt x="6" y="89"/>
                  </a:lnTo>
                  <a:lnTo>
                    <a:pt x="6" y="88"/>
                  </a:lnTo>
                  <a:lnTo>
                    <a:pt x="7" y="87"/>
                  </a:lnTo>
                  <a:lnTo>
                    <a:pt x="7" y="86"/>
                  </a:lnTo>
                  <a:lnTo>
                    <a:pt x="8" y="85"/>
                  </a:lnTo>
                  <a:lnTo>
                    <a:pt x="8" y="84"/>
                  </a:lnTo>
                  <a:lnTo>
                    <a:pt x="8" y="83"/>
                  </a:lnTo>
                  <a:lnTo>
                    <a:pt x="9" y="83"/>
                  </a:lnTo>
                  <a:lnTo>
                    <a:pt x="9" y="81"/>
                  </a:lnTo>
                  <a:lnTo>
                    <a:pt x="9" y="80"/>
                  </a:lnTo>
                  <a:lnTo>
                    <a:pt x="9" y="79"/>
                  </a:lnTo>
                  <a:lnTo>
                    <a:pt x="10" y="77"/>
                  </a:lnTo>
                  <a:lnTo>
                    <a:pt x="10" y="76"/>
                  </a:lnTo>
                  <a:lnTo>
                    <a:pt x="10" y="75"/>
                  </a:lnTo>
                  <a:lnTo>
                    <a:pt x="12" y="72"/>
                  </a:lnTo>
                  <a:lnTo>
                    <a:pt x="12" y="71"/>
                  </a:lnTo>
                  <a:lnTo>
                    <a:pt x="12" y="70"/>
                  </a:lnTo>
                  <a:lnTo>
                    <a:pt x="12" y="69"/>
                  </a:lnTo>
                  <a:lnTo>
                    <a:pt x="12" y="68"/>
                  </a:lnTo>
                  <a:lnTo>
                    <a:pt x="12" y="66"/>
                  </a:lnTo>
                  <a:lnTo>
                    <a:pt x="12" y="64"/>
                  </a:lnTo>
                  <a:lnTo>
                    <a:pt x="12" y="63"/>
                  </a:lnTo>
                  <a:lnTo>
                    <a:pt x="10" y="63"/>
                  </a:lnTo>
                  <a:lnTo>
                    <a:pt x="10" y="62"/>
                  </a:lnTo>
                  <a:lnTo>
                    <a:pt x="9" y="61"/>
                  </a:lnTo>
                  <a:lnTo>
                    <a:pt x="8" y="60"/>
                  </a:lnTo>
                  <a:lnTo>
                    <a:pt x="7" y="60"/>
                  </a:lnTo>
                  <a:lnTo>
                    <a:pt x="6" y="59"/>
                  </a:lnTo>
                  <a:lnTo>
                    <a:pt x="6" y="58"/>
                  </a:lnTo>
                  <a:lnTo>
                    <a:pt x="6" y="56"/>
                  </a:lnTo>
                  <a:lnTo>
                    <a:pt x="5" y="55"/>
                  </a:lnTo>
                  <a:lnTo>
                    <a:pt x="5" y="55"/>
                  </a:lnTo>
                  <a:lnTo>
                    <a:pt x="5" y="54"/>
                  </a:lnTo>
                  <a:lnTo>
                    <a:pt x="4" y="54"/>
                  </a:lnTo>
                  <a:lnTo>
                    <a:pt x="3" y="54"/>
                  </a:lnTo>
                  <a:lnTo>
                    <a:pt x="0" y="54"/>
                  </a:lnTo>
                  <a:lnTo>
                    <a:pt x="0" y="54"/>
                  </a:lnTo>
                  <a:lnTo>
                    <a:pt x="0" y="53"/>
                  </a:lnTo>
                  <a:lnTo>
                    <a:pt x="0" y="52"/>
                  </a:lnTo>
                  <a:lnTo>
                    <a:pt x="0" y="51"/>
                  </a:lnTo>
                  <a:lnTo>
                    <a:pt x="0" y="48"/>
                  </a:lnTo>
                  <a:lnTo>
                    <a:pt x="0" y="47"/>
                  </a:lnTo>
                  <a:lnTo>
                    <a:pt x="0" y="46"/>
                  </a:lnTo>
                  <a:lnTo>
                    <a:pt x="0" y="45"/>
                  </a:lnTo>
                  <a:lnTo>
                    <a:pt x="1" y="44"/>
                  </a:lnTo>
                  <a:lnTo>
                    <a:pt x="1" y="43"/>
                  </a:lnTo>
                  <a:lnTo>
                    <a:pt x="1" y="42"/>
                  </a:lnTo>
                  <a:lnTo>
                    <a:pt x="1" y="41"/>
                  </a:lnTo>
                  <a:lnTo>
                    <a:pt x="3" y="41"/>
                  </a:lnTo>
                  <a:lnTo>
                    <a:pt x="1" y="39"/>
                  </a:lnTo>
                  <a:lnTo>
                    <a:pt x="3" y="39"/>
                  </a:lnTo>
                  <a:lnTo>
                    <a:pt x="3" y="38"/>
                  </a:lnTo>
                  <a:lnTo>
                    <a:pt x="3" y="37"/>
                  </a:lnTo>
                  <a:lnTo>
                    <a:pt x="3" y="36"/>
                  </a:lnTo>
                  <a:lnTo>
                    <a:pt x="4" y="36"/>
                  </a:lnTo>
                  <a:lnTo>
                    <a:pt x="4" y="35"/>
                  </a:lnTo>
                  <a:lnTo>
                    <a:pt x="5" y="37"/>
                  </a:lnTo>
                  <a:lnTo>
                    <a:pt x="6" y="38"/>
                  </a:lnTo>
                  <a:lnTo>
                    <a:pt x="8" y="38"/>
                  </a:lnTo>
                  <a:lnTo>
                    <a:pt x="8" y="37"/>
                  </a:lnTo>
                  <a:lnTo>
                    <a:pt x="9" y="37"/>
                  </a:lnTo>
                  <a:lnTo>
                    <a:pt x="10" y="36"/>
                  </a:lnTo>
                  <a:lnTo>
                    <a:pt x="12" y="35"/>
                  </a:lnTo>
                  <a:lnTo>
                    <a:pt x="13" y="35"/>
                  </a:lnTo>
                  <a:lnTo>
                    <a:pt x="14" y="35"/>
                  </a:lnTo>
                  <a:lnTo>
                    <a:pt x="14" y="36"/>
                  </a:lnTo>
                  <a:lnTo>
                    <a:pt x="15" y="36"/>
                  </a:lnTo>
                  <a:lnTo>
                    <a:pt x="15" y="37"/>
                  </a:lnTo>
                  <a:lnTo>
                    <a:pt x="16" y="37"/>
                  </a:lnTo>
                  <a:lnTo>
                    <a:pt x="17" y="36"/>
                  </a:lnTo>
                  <a:lnTo>
                    <a:pt x="18" y="36"/>
                  </a:lnTo>
                  <a:lnTo>
                    <a:pt x="18" y="35"/>
                  </a:lnTo>
                  <a:lnTo>
                    <a:pt x="20" y="34"/>
                  </a:lnTo>
                  <a:lnTo>
                    <a:pt x="21" y="34"/>
                  </a:lnTo>
                  <a:lnTo>
                    <a:pt x="22" y="34"/>
                  </a:lnTo>
                  <a:lnTo>
                    <a:pt x="23" y="34"/>
                  </a:lnTo>
                  <a:lnTo>
                    <a:pt x="24" y="35"/>
                  </a:lnTo>
                  <a:lnTo>
                    <a:pt x="25" y="34"/>
                  </a:lnTo>
                  <a:lnTo>
                    <a:pt x="27" y="33"/>
                  </a:lnTo>
                  <a:lnTo>
                    <a:pt x="27" y="33"/>
                  </a:lnTo>
                  <a:lnTo>
                    <a:pt x="29" y="33"/>
                  </a:lnTo>
                  <a:lnTo>
                    <a:pt x="30" y="31"/>
                  </a:lnTo>
                  <a:lnTo>
                    <a:pt x="31" y="31"/>
                  </a:lnTo>
                  <a:lnTo>
                    <a:pt x="32" y="31"/>
                  </a:lnTo>
                  <a:lnTo>
                    <a:pt x="33" y="31"/>
                  </a:lnTo>
                  <a:lnTo>
                    <a:pt x="34" y="30"/>
                  </a:lnTo>
                  <a:lnTo>
                    <a:pt x="37" y="30"/>
                  </a:lnTo>
                  <a:lnTo>
                    <a:pt x="38" y="30"/>
                  </a:lnTo>
                  <a:lnTo>
                    <a:pt x="39" y="30"/>
                  </a:lnTo>
                  <a:lnTo>
                    <a:pt x="42" y="29"/>
                  </a:lnTo>
                  <a:lnTo>
                    <a:pt x="44" y="29"/>
                  </a:lnTo>
                  <a:lnTo>
                    <a:pt x="47" y="29"/>
                  </a:lnTo>
                  <a:lnTo>
                    <a:pt x="48" y="29"/>
                  </a:lnTo>
                  <a:lnTo>
                    <a:pt x="49" y="29"/>
                  </a:lnTo>
                  <a:lnTo>
                    <a:pt x="49" y="30"/>
                  </a:lnTo>
                  <a:lnTo>
                    <a:pt x="50" y="30"/>
                  </a:lnTo>
                  <a:lnTo>
                    <a:pt x="52" y="33"/>
                  </a:lnTo>
                  <a:lnTo>
                    <a:pt x="53" y="33"/>
                  </a:lnTo>
                  <a:lnTo>
                    <a:pt x="53" y="34"/>
                  </a:lnTo>
                  <a:lnTo>
                    <a:pt x="53" y="35"/>
                  </a:lnTo>
                  <a:lnTo>
                    <a:pt x="55" y="35"/>
                  </a:lnTo>
                  <a:lnTo>
                    <a:pt x="55" y="35"/>
                  </a:lnTo>
                  <a:lnTo>
                    <a:pt x="55" y="36"/>
                  </a:lnTo>
                  <a:lnTo>
                    <a:pt x="57" y="37"/>
                  </a:lnTo>
                  <a:lnTo>
                    <a:pt x="59" y="38"/>
                  </a:lnTo>
                  <a:lnTo>
                    <a:pt x="60" y="39"/>
                  </a:lnTo>
                  <a:lnTo>
                    <a:pt x="61" y="39"/>
                  </a:lnTo>
                  <a:lnTo>
                    <a:pt x="61" y="41"/>
                  </a:lnTo>
                  <a:lnTo>
                    <a:pt x="64" y="42"/>
                  </a:lnTo>
                  <a:lnTo>
                    <a:pt x="65" y="42"/>
                  </a:lnTo>
                  <a:lnTo>
                    <a:pt x="65" y="43"/>
                  </a:lnTo>
                  <a:lnTo>
                    <a:pt x="65" y="44"/>
                  </a:lnTo>
                  <a:lnTo>
                    <a:pt x="66" y="44"/>
                  </a:lnTo>
                  <a:lnTo>
                    <a:pt x="67" y="44"/>
                  </a:lnTo>
                  <a:lnTo>
                    <a:pt x="67" y="45"/>
                  </a:lnTo>
                  <a:lnTo>
                    <a:pt x="68" y="46"/>
                  </a:lnTo>
                  <a:lnTo>
                    <a:pt x="69" y="46"/>
                  </a:lnTo>
                  <a:lnTo>
                    <a:pt x="70" y="47"/>
                  </a:lnTo>
                  <a:lnTo>
                    <a:pt x="70" y="46"/>
                  </a:lnTo>
                  <a:lnTo>
                    <a:pt x="72" y="47"/>
                  </a:lnTo>
                  <a:lnTo>
                    <a:pt x="72" y="48"/>
                  </a:lnTo>
                  <a:lnTo>
                    <a:pt x="73" y="50"/>
                  </a:lnTo>
                  <a:lnTo>
                    <a:pt x="73" y="51"/>
                  </a:lnTo>
                  <a:lnTo>
                    <a:pt x="74" y="53"/>
                  </a:lnTo>
                  <a:lnTo>
                    <a:pt x="75" y="53"/>
                  </a:lnTo>
                  <a:lnTo>
                    <a:pt x="76" y="53"/>
                  </a:lnTo>
                  <a:lnTo>
                    <a:pt x="77" y="52"/>
                  </a:lnTo>
                  <a:lnTo>
                    <a:pt x="77" y="51"/>
                  </a:lnTo>
                  <a:lnTo>
                    <a:pt x="78" y="48"/>
                  </a:lnTo>
                  <a:lnTo>
                    <a:pt x="78" y="47"/>
                  </a:lnTo>
                  <a:lnTo>
                    <a:pt x="78" y="45"/>
                  </a:lnTo>
                  <a:lnTo>
                    <a:pt x="78" y="44"/>
                  </a:lnTo>
                  <a:lnTo>
                    <a:pt x="78" y="43"/>
                  </a:lnTo>
                  <a:lnTo>
                    <a:pt x="78" y="42"/>
                  </a:lnTo>
                  <a:lnTo>
                    <a:pt x="77" y="42"/>
                  </a:lnTo>
                  <a:lnTo>
                    <a:pt x="77" y="41"/>
                  </a:lnTo>
                  <a:lnTo>
                    <a:pt x="76" y="41"/>
                  </a:lnTo>
                  <a:lnTo>
                    <a:pt x="76" y="39"/>
                  </a:lnTo>
                  <a:lnTo>
                    <a:pt x="76" y="38"/>
                  </a:lnTo>
                  <a:lnTo>
                    <a:pt x="77" y="38"/>
                  </a:lnTo>
                  <a:lnTo>
                    <a:pt x="77" y="37"/>
                  </a:lnTo>
                  <a:lnTo>
                    <a:pt x="76" y="37"/>
                  </a:lnTo>
                  <a:lnTo>
                    <a:pt x="74" y="36"/>
                  </a:lnTo>
                  <a:lnTo>
                    <a:pt x="74" y="35"/>
                  </a:lnTo>
                  <a:lnTo>
                    <a:pt x="74" y="34"/>
                  </a:lnTo>
                  <a:lnTo>
                    <a:pt x="74" y="33"/>
                  </a:lnTo>
                  <a:lnTo>
                    <a:pt x="73" y="33"/>
                  </a:lnTo>
                  <a:lnTo>
                    <a:pt x="72" y="33"/>
                  </a:lnTo>
                  <a:lnTo>
                    <a:pt x="72" y="31"/>
                  </a:lnTo>
                  <a:lnTo>
                    <a:pt x="70" y="31"/>
                  </a:lnTo>
                  <a:lnTo>
                    <a:pt x="70" y="29"/>
                  </a:lnTo>
                  <a:lnTo>
                    <a:pt x="69" y="28"/>
                  </a:lnTo>
                  <a:lnTo>
                    <a:pt x="69" y="28"/>
                  </a:lnTo>
                  <a:lnTo>
                    <a:pt x="69" y="27"/>
                  </a:lnTo>
                  <a:lnTo>
                    <a:pt x="70" y="27"/>
                  </a:lnTo>
                  <a:lnTo>
                    <a:pt x="70" y="26"/>
                  </a:lnTo>
                  <a:lnTo>
                    <a:pt x="70" y="25"/>
                  </a:lnTo>
                  <a:lnTo>
                    <a:pt x="72" y="25"/>
                  </a:lnTo>
                  <a:lnTo>
                    <a:pt x="72" y="24"/>
                  </a:lnTo>
                  <a:lnTo>
                    <a:pt x="73" y="25"/>
                  </a:lnTo>
                  <a:lnTo>
                    <a:pt x="73" y="26"/>
                  </a:lnTo>
                  <a:lnTo>
                    <a:pt x="74" y="27"/>
                  </a:lnTo>
                  <a:lnTo>
                    <a:pt x="75" y="27"/>
                  </a:lnTo>
                  <a:lnTo>
                    <a:pt x="76" y="26"/>
                  </a:lnTo>
                  <a:lnTo>
                    <a:pt x="77" y="26"/>
                  </a:lnTo>
                  <a:lnTo>
                    <a:pt x="77" y="25"/>
                  </a:lnTo>
                  <a:lnTo>
                    <a:pt x="78" y="25"/>
                  </a:lnTo>
                  <a:lnTo>
                    <a:pt x="80" y="25"/>
                  </a:lnTo>
                  <a:lnTo>
                    <a:pt x="81" y="25"/>
                  </a:lnTo>
                  <a:lnTo>
                    <a:pt x="81" y="26"/>
                  </a:lnTo>
                  <a:lnTo>
                    <a:pt x="82" y="26"/>
                  </a:lnTo>
                  <a:lnTo>
                    <a:pt x="81" y="26"/>
                  </a:lnTo>
                  <a:lnTo>
                    <a:pt x="81" y="25"/>
                  </a:lnTo>
                  <a:lnTo>
                    <a:pt x="82" y="25"/>
                  </a:lnTo>
                  <a:lnTo>
                    <a:pt x="82" y="24"/>
                  </a:lnTo>
                  <a:lnTo>
                    <a:pt x="82" y="24"/>
                  </a:lnTo>
                  <a:lnTo>
                    <a:pt x="83" y="24"/>
                  </a:lnTo>
                  <a:lnTo>
                    <a:pt x="84" y="24"/>
                  </a:lnTo>
                  <a:lnTo>
                    <a:pt x="85" y="24"/>
                  </a:lnTo>
                  <a:lnTo>
                    <a:pt x="85" y="25"/>
                  </a:lnTo>
                  <a:lnTo>
                    <a:pt x="85" y="24"/>
                  </a:lnTo>
                  <a:lnTo>
                    <a:pt x="86" y="22"/>
                  </a:lnTo>
                  <a:lnTo>
                    <a:pt x="86" y="21"/>
                  </a:lnTo>
                  <a:lnTo>
                    <a:pt x="87" y="22"/>
                  </a:lnTo>
                  <a:lnTo>
                    <a:pt x="89" y="22"/>
                  </a:lnTo>
                  <a:lnTo>
                    <a:pt x="89" y="24"/>
                  </a:lnTo>
                  <a:lnTo>
                    <a:pt x="91" y="24"/>
                  </a:lnTo>
                  <a:lnTo>
                    <a:pt x="91" y="22"/>
                  </a:lnTo>
                  <a:lnTo>
                    <a:pt x="92" y="22"/>
                  </a:lnTo>
                  <a:lnTo>
                    <a:pt x="93" y="22"/>
                  </a:lnTo>
                  <a:lnTo>
                    <a:pt x="93" y="24"/>
                  </a:lnTo>
                  <a:lnTo>
                    <a:pt x="94" y="22"/>
                  </a:lnTo>
                  <a:lnTo>
                    <a:pt x="95" y="22"/>
                  </a:lnTo>
                  <a:lnTo>
                    <a:pt x="97" y="21"/>
                  </a:lnTo>
                  <a:lnTo>
                    <a:pt x="98" y="21"/>
                  </a:lnTo>
                  <a:lnTo>
                    <a:pt x="99" y="20"/>
                  </a:lnTo>
                  <a:lnTo>
                    <a:pt x="100" y="20"/>
                  </a:lnTo>
                  <a:lnTo>
                    <a:pt x="100" y="19"/>
                  </a:lnTo>
                  <a:lnTo>
                    <a:pt x="101" y="19"/>
                  </a:lnTo>
                  <a:lnTo>
                    <a:pt x="101" y="18"/>
                  </a:lnTo>
                  <a:lnTo>
                    <a:pt x="101" y="17"/>
                  </a:lnTo>
                  <a:lnTo>
                    <a:pt x="101" y="16"/>
                  </a:lnTo>
                  <a:lnTo>
                    <a:pt x="101" y="14"/>
                  </a:lnTo>
                  <a:lnTo>
                    <a:pt x="101" y="13"/>
                  </a:lnTo>
                  <a:lnTo>
                    <a:pt x="102" y="13"/>
                  </a:lnTo>
                  <a:lnTo>
                    <a:pt x="102" y="12"/>
                  </a:lnTo>
                  <a:lnTo>
                    <a:pt x="103" y="12"/>
                  </a:lnTo>
                  <a:lnTo>
                    <a:pt x="103" y="11"/>
                  </a:lnTo>
                  <a:lnTo>
                    <a:pt x="103" y="10"/>
                  </a:lnTo>
                  <a:lnTo>
                    <a:pt x="104" y="10"/>
                  </a:lnTo>
                  <a:lnTo>
                    <a:pt x="104" y="9"/>
                  </a:lnTo>
                  <a:lnTo>
                    <a:pt x="106" y="9"/>
                  </a:lnTo>
                  <a:lnTo>
                    <a:pt x="107" y="8"/>
                  </a:lnTo>
                  <a:lnTo>
                    <a:pt x="108" y="8"/>
                  </a:lnTo>
                  <a:lnTo>
                    <a:pt x="108" y="7"/>
                  </a:lnTo>
                  <a:lnTo>
                    <a:pt x="108" y="8"/>
                  </a:lnTo>
                  <a:lnTo>
                    <a:pt x="109" y="8"/>
                  </a:lnTo>
                  <a:lnTo>
                    <a:pt x="109" y="8"/>
                  </a:lnTo>
                  <a:lnTo>
                    <a:pt x="109" y="7"/>
                  </a:lnTo>
                  <a:lnTo>
                    <a:pt x="109" y="5"/>
                  </a:lnTo>
                  <a:lnTo>
                    <a:pt x="109" y="5"/>
                  </a:lnTo>
                  <a:lnTo>
                    <a:pt x="109" y="5"/>
                  </a:lnTo>
                  <a:lnTo>
                    <a:pt x="109" y="4"/>
                  </a:lnTo>
                  <a:lnTo>
                    <a:pt x="109" y="3"/>
                  </a:lnTo>
                  <a:lnTo>
                    <a:pt x="110" y="3"/>
                  </a:lnTo>
                  <a:lnTo>
                    <a:pt x="111" y="3"/>
                  </a:lnTo>
                  <a:lnTo>
                    <a:pt x="112" y="3"/>
                  </a:lnTo>
                  <a:lnTo>
                    <a:pt x="112" y="2"/>
                  </a:lnTo>
                  <a:lnTo>
                    <a:pt x="114" y="2"/>
                  </a:lnTo>
                  <a:lnTo>
                    <a:pt x="115" y="2"/>
                  </a:lnTo>
                  <a:lnTo>
                    <a:pt x="115" y="1"/>
                  </a:lnTo>
                  <a:lnTo>
                    <a:pt x="116" y="1"/>
                  </a:lnTo>
                  <a:lnTo>
                    <a:pt x="117" y="1"/>
                  </a:lnTo>
                  <a:lnTo>
                    <a:pt x="117" y="1"/>
                  </a:lnTo>
                  <a:lnTo>
                    <a:pt x="118" y="1"/>
                  </a:lnTo>
                  <a:lnTo>
                    <a:pt x="117" y="0"/>
                  </a:lnTo>
                  <a:lnTo>
                    <a:pt x="118" y="0"/>
                  </a:lnTo>
                  <a:lnTo>
                    <a:pt x="118" y="1"/>
                  </a:lnTo>
                  <a:lnTo>
                    <a:pt x="119" y="0"/>
                  </a:lnTo>
                  <a:lnTo>
                    <a:pt x="120" y="0"/>
                  </a:lnTo>
                  <a:lnTo>
                    <a:pt x="121" y="0"/>
                  </a:lnTo>
                  <a:lnTo>
                    <a:pt x="123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6" name="Freeform 153">
              <a:extLst>
                <a:ext uri="{FF2B5EF4-FFF2-40B4-BE49-F238E27FC236}">
                  <a16:creationId xmlns:a16="http://schemas.microsoft.com/office/drawing/2014/main" id="{EB020A0C-67EF-EC74-28A3-8A7559307A3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594100" y="3983038"/>
              <a:ext cx="312738" cy="673100"/>
            </a:xfrm>
            <a:custGeom>
              <a:avLst/>
              <a:gdLst>
                <a:gd name="T0" fmla="*/ 14 w 197"/>
                <a:gd name="T1" fmla="*/ 408 h 424"/>
                <a:gd name="T2" fmla="*/ 20 w 197"/>
                <a:gd name="T3" fmla="*/ 412 h 424"/>
                <a:gd name="T4" fmla="*/ 26 w 197"/>
                <a:gd name="T5" fmla="*/ 416 h 424"/>
                <a:gd name="T6" fmla="*/ 30 w 197"/>
                <a:gd name="T7" fmla="*/ 421 h 424"/>
                <a:gd name="T8" fmla="*/ 26 w 197"/>
                <a:gd name="T9" fmla="*/ 423 h 424"/>
                <a:gd name="T10" fmla="*/ 19 w 197"/>
                <a:gd name="T11" fmla="*/ 423 h 424"/>
                <a:gd name="T12" fmla="*/ 13 w 197"/>
                <a:gd name="T13" fmla="*/ 422 h 424"/>
                <a:gd name="T14" fmla="*/ 7 w 197"/>
                <a:gd name="T15" fmla="*/ 419 h 424"/>
                <a:gd name="T16" fmla="*/ 1 w 197"/>
                <a:gd name="T17" fmla="*/ 413 h 424"/>
                <a:gd name="T18" fmla="*/ 3 w 197"/>
                <a:gd name="T19" fmla="*/ 410 h 424"/>
                <a:gd name="T20" fmla="*/ 9 w 197"/>
                <a:gd name="T21" fmla="*/ 408 h 424"/>
                <a:gd name="T22" fmla="*/ 37 w 197"/>
                <a:gd name="T23" fmla="*/ 226 h 424"/>
                <a:gd name="T24" fmla="*/ 30 w 197"/>
                <a:gd name="T25" fmla="*/ 224 h 424"/>
                <a:gd name="T26" fmla="*/ 31 w 197"/>
                <a:gd name="T27" fmla="*/ 226 h 424"/>
                <a:gd name="T28" fmla="*/ 46 w 197"/>
                <a:gd name="T29" fmla="*/ 224 h 424"/>
                <a:gd name="T30" fmla="*/ 46 w 197"/>
                <a:gd name="T31" fmla="*/ 224 h 424"/>
                <a:gd name="T32" fmla="*/ 153 w 197"/>
                <a:gd name="T33" fmla="*/ 46 h 424"/>
                <a:gd name="T34" fmla="*/ 159 w 197"/>
                <a:gd name="T35" fmla="*/ 64 h 424"/>
                <a:gd name="T36" fmla="*/ 184 w 197"/>
                <a:gd name="T37" fmla="*/ 125 h 424"/>
                <a:gd name="T38" fmla="*/ 197 w 197"/>
                <a:gd name="T39" fmla="*/ 163 h 424"/>
                <a:gd name="T40" fmla="*/ 185 w 197"/>
                <a:gd name="T41" fmla="*/ 185 h 424"/>
                <a:gd name="T42" fmla="*/ 153 w 197"/>
                <a:gd name="T43" fmla="*/ 194 h 424"/>
                <a:gd name="T44" fmla="*/ 130 w 197"/>
                <a:gd name="T45" fmla="*/ 216 h 424"/>
                <a:gd name="T46" fmla="*/ 123 w 197"/>
                <a:gd name="T47" fmla="*/ 212 h 424"/>
                <a:gd name="T48" fmla="*/ 116 w 197"/>
                <a:gd name="T49" fmla="*/ 209 h 424"/>
                <a:gd name="T50" fmla="*/ 108 w 197"/>
                <a:gd name="T51" fmla="*/ 207 h 424"/>
                <a:gd name="T52" fmla="*/ 102 w 197"/>
                <a:gd name="T53" fmla="*/ 202 h 424"/>
                <a:gd name="T54" fmla="*/ 104 w 197"/>
                <a:gd name="T55" fmla="*/ 203 h 424"/>
                <a:gd name="T56" fmla="*/ 100 w 197"/>
                <a:gd name="T57" fmla="*/ 201 h 424"/>
                <a:gd name="T58" fmla="*/ 96 w 197"/>
                <a:gd name="T59" fmla="*/ 201 h 424"/>
                <a:gd name="T60" fmla="*/ 100 w 197"/>
                <a:gd name="T61" fmla="*/ 203 h 424"/>
                <a:gd name="T62" fmla="*/ 95 w 197"/>
                <a:gd name="T63" fmla="*/ 203 h 424"/>
                <a:gd name="T64" fmla="*/ 88 w 197"/>
                <a:gd name="T65" fmla="*/ 199 h 424"/>
                <a:gd name="T66" fmla="*/ 76 w 197"/>
                <a:gd name="T67" fmla="*/ 191 h 424"/>
                <a:gd name="T68" fmla="*/ 74 w 197"/>
                <a:gd name="T69" fmla="*/ 191 h 424"/>
                <a:gd name="T70" fmla="*/ 73 w 197"/>
                <a:gd name="T71" fmla="*/ 183 h 424"/>
                <a:gd name="T72" fmla="*/ 72 w 197"/>
                <a:gd name="T73" fmla="*/ 184 h 424"/>
                <a:gd name="T74" fmla="*/ 67 w 197"/>
                <a:gd name="T75" fmla="*/ 170 h 424"/>
                <a:gd name="T76" fmla="*/ 65 w 197"/>
                <a:gd name="T77" fmla="*/ 166 h 424"/>
                <a:gd name="T78" fmla="*/ 64 w 197"/>
                <a:gd name="T79" fmla="*/ 163 h 424"/>
                <a:gd name="T80" fmla="*/ 59 w 197"/>
                <a:gd name="T81" fmla="*/ 159 h 424"/>
                <a:gd name="T82" fmla="*/ 52 w 197"/>
                <a:gd name="T83" fmla="*/ 156 h 424"/>
                <a:gd name="T84" fmla="*/ 47 w 197"/>
                <a:gd name="T85" fmla="*/ 151 h 424"/>
                <a:gd name="T86" fmla="*/ 44 w 197"/>
                <a:gd name="T87" fmla="*/ 146 h 424"/>
                <a:gd name="T88" fmla="*/ 38 w 197"/>
                <a:gd name="T89" fmla="*/ 145 h 424"/>
                <a:gd name="T90" fmla="*/ 33 w 197"/>
                <a:gd name="T91" fmla="*/ 139 h 424"/>
                <a:gd name="T92" fmla="*/ 26 w 197"/>
                <a:gd name="T93" fmla="*/ 136 h 424"/>
                <a:gd name="T94" fmla="*/ 20 w 197"/>
                <a:gd name="T95" fmla="*/ 132 h 424"/>
                <a:gd name="T96" fmla="*/ 26 w 197"/>
                <a:gd name="T97" fmla="*/ 127 h 424"/>
                <a:gd name="T98" fmla="*/ 26 w 197"/>
                <a:gd name="T99" fmla="*/ 122 h 424"/>
                <a:gd name="T100" fmla="*/ 28 w 197"/>
                <a:gd name="T101" fmla="*/ 116 h 424"/>
                <a:gd name="T102" fmla="*/ 28 w 197"/>
                <a:gd name="T103" fmla="*/ 98 h 424"/>
                <a:gd name="T104" fmla="*/ 28 w 197"/>
                <a:gd name="T105" fmla="*/ 29 h 424"/>
                <a:gd name="T106" fmla="*/ 40 w 197"/>
                <a:gd name="T107" fmla="*/ 2 h 424"/>
                <a:gd name="T108" fmla="*/ 70 w 197"/>
                <a:gd name="T109" fmla="*/ 10 h 424"/>
                <a:gd name="T110" fmla="*/ 116 w 197"/>
                <a:gd name="T111" fmla="*/ 23 h 424"/>
                <a:gd name="T112" fmla="*/ 147 w 197"/>
                <a:gd name="T113" fmla="*/ 31 h 4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197" h="424">
                  <a:moveTo>
                    <a:pt x="10" y="407"/>
                  </a:moveTo>
                  <a:lnTo>
                    <a:pt x="11" y="407"/>
                  </a:lnTo>
                  <a:lnTo>
                    <a:pt x="11" y="408"/>
                  </a:lnTo>
                  <a:lnTo>
                    <a:pt x="12" y="408"/>
                  </a:lnTo>
                  <a:lnTo>
                    <a:pt x="13" y="408"/>
                  </a:lnTo>
                  <a:lnTo>
                    <a:pt x="13" y="408"/>
                  </a:lnTo>
                  <a:lnTo>
                    <a:pt x="14" y="408"/>
                  </a:lnTo>
                  <a:lnTo>
                    <a:pt x="16" y="410"/>
                  </a:lnTo>
                  <a:lnTo>
                    <a:pt x="17" y="411"/>
                  </a:lnTo>
                  <a:lnTo>
                    <a:pt x="18" y="411"/>
                  </a:lnTo>
                  <a:lnTo>
                    <a:pt x="19" y="411"/>
                  </a:lnTo>
                  <a:lnTo>
                    <a:pt x="19" y="411"/>
                  </a:lnTo>
                  <a:lnTo>
                    <a:pt x="19" y="412"/>
                  </a:lnTo>
                  <a:lnTo>
                    <a:pt x="20" y="412"/>
                  </a:lnTo>
                  <a:lnTo>
                    <a:pt x="21" y="413"/>
                  </a:lnTo>
                  <a:lnTo>
                    <a:pt x="22" y="413"/>
                  </a:lnTo>
                  <a:lnTo>
                    <a:pt x="23" y="413"/>
                  </a:lnTo>
                  <a:lnTo>
                    <a:pt x="23" y="414"/>
                  </a:lnTo>
                  <a:lnTo>
                    <a:pt x="25" y="414"/>
                  </a:lnTo>
                  <a:lnTo>
                    <a:pt x="26" y="415"/>
                  </a:lnTo>
                  <a:lnTo>
                    <a:pt x="26" y="416"/>
                  </a:lnTo>
                  <a:lnTo>
                    <a:pt x="27" y="416"/>
                  </a:lnTo>
                  <a:lnTo>
                    <a:pt x="27" y="417"/>
                  </a:lnTo>
                  <a:lnTo>
                    <a:pt x="28" y="417"/>
                  </a:lnTo>
                  <a:lnTo>
                    <a:pt x="28" y="419"/>
                  </a:lnTo>
                  <a:lnTo>
                    <a:pt x="29" y="420"/>
                  </a:lnTo>
                  <a:lnTo>
                    <a:pt x="30" y="420"/>
                  </a:lnTo>
                  <a:lnTo>
                    <a:pt x="30" y="421"/>
                  </a:lnTo>
                  <a:lnTo>
                    <a:pt x="31" y="421"/>
                  </a:lnTo>
                  <a:lnTo>
                    <a:pt x="30" y="422"/>
                  </a:lnTo>
                  <a:lnTo>
                    <a:pt x="29" y="422"/>
                  </a:lnTo>
                  <a:lnTo>
                    <a:pt x="29" y="423"/>
                  </a:lnTo>
                  <a:lnTo>
                    <a:pt x="28" y="423"/>
                  </a:lnTo>
                  <a:lnTo>
                    <a:pt x="27" y="423"/>
                  </a:lnTo>
                  <a:lnTo>
                    <a:pt x="26" y="423"/>
                  </a:lnTo>
                  <a:lnTo>
                    <a:pt x="26" y="424"/>
                  </a:lnTo>
                  <a:lnTo>
                    <a:pt x="25" y="424"/>
                  </a:lnTo>
                  <a:lnTo>
                    <a:pt x="23" y="424"/>
                  </a:lnTo>
                  <a:lnTo>
                    <a:pt x="22" y="424"/>
                  </a:lnTo>
                  <a:lnTo>
                    <a:pt x="21" y="424"/>
                  </a:lnTo>
                  <a:lnTo>
                    <a:pt x="20" y="424"/>
                  </a:lnTo>
                  <a:lnTo>
                    <a:pt x="19" y="423"/>
                  </a:lnTo>
                  <a:lnTo>
                    <a:pt x="19" y="423"/>
                  </a:lnTo>
                  <a:lnTo>
                    <a:pt x="18" y="423"/>
                  </a:lnTo>
                  <a:lnTo>
                    <a:pt x="17" y="423"/>
                  </a:lnTo>
                  <a:lnTo>
                    <a:pt x="16" y="423"/>
                  </a:lnTo>
                  <a:lnTo>
                    <a:pt x="16" y="422"/>
                  </a:lnTo>
                  <a:lnTo>
                    <a:pt x="14" y="422"/>
                  </a:lnTo>
                  <a:lnTo>
                    <a:pt x="13" y="422"/>
                  </a:lnTo>
                  <a:lnTo>
                    <a:pt x="12" y="421"/>
                  </a:lnTo>
                  <a:lnTo>
                    <a:pt x="11" y="421"/>
                  </a:lnTo>
                  <a:lnTo>
                    <a:pt x="10" y="421"/>
                  </a:lnTo>
                  <a:lnTo>
                    <a:pt x="9" y="420"/>
                  </a:lnTo>
                  <a:lnTo>
                    <a:pt x="8" y="420"/>
                  </a:lnTo>
                  <a:lnTo>
                    <a:pt x="7" y="420"/>
                  </a:lnTo>
                  <a:lnTo>
                    <a:pt x="7" y="419"/>
                  </a:lnTo>
                  <a:lnTo>
                    <a:pt x="5" y="419"/>
                  </a:lnTo>
                  <a:lnTo>
                    <a:pt x="4" y="417"/>
                  </a:lnTo>
                  <a:lnTo>
                    <a:pt x="3" y="416"/>
                  </a:lnTo>
                  <a:lnTo>
                    <a:pt x="3" y="415"/>
                  </a:lnTo>
                  <a:lnTo>
                    <a:pt x="3" y="414"/>
                  </a:lnTo>
                  <a:lnTo>
                    <a:pt x="2" y="414"/>
                  </a:lnTo>
                  <a:lnTo>
                    <a:pt x="1" y="413"/>
                  </a:lnTo>
                  <a:lnTo>
                    <a:pt x="1" y="412"/>
                  </a:lnTo>
                  <a:lnTo>
                    <a:pt x="1" y="411"/>
                  </a:lnTo>
                  <a:lnTo>
                    <a:pt x="1" y="410"/>
                  </a:lnTo>
                  <a:lnTo>
                    <a:pt x="0" y="408"/>
                  </a:lnTo>
                  <a:lnTo>
                    <a:pt x="1" y="408"/>
                  </a:lnTo>
                  <a:lnTo>
                    <a:pt x="2" y="408"/>
                  </a:lnTo>
                  <a:lnTo>
                    <a:pt x="3" y="410"/>
                  </a:lnTo>
                  <a:lnTo>
                    <a:pt x="4" y="410"/>
                  </a:lnTo>
                  <a:lnTo>
                    <a:pt x="5" y="410"/>
                  </a:lnTo>
                  <a:lnTo>
                    <a:pt x="5" y="408"/>
                  </a:lnTo>
                  <a:lnTo>
                    <a:pt x="5" y="408"/>
                  </a:lnTo>
                  <a:lnTo>
                    <a:pt x="7" y="408"/>
                  </a:lnTo>
                  <a:lnTo>
                    <a:pt x="8" y="408"/>
                  </a:lnTo>
                  <a:lnTo>
                    <a:pt x="9" y="408"/>
                  </a:lnTo>
                  <a:lnTo>
                    <a:pt x="10" y="407"/>
                  </a:lnTo>
                  <a:close/>
                  <a:moveTo>
                    <a:pt x="40" y="226"/>
                  </a:moveTo>
                  <a:lnTo>
                    <a:pt x="39" y="227"/>
                  </a:lnTo>
                  <a:lnTo>
                    <a:pt x="38" y="227"/>
                  </a:lnTo>
                  <a:lnTo>
                    <a:pt x="37" y="227"/>
                  </a:lnTo>
                  <a:lnTo>
                    <a:pt x="36" y="226"/>
                  </a:lnTo>
                  <a:lnTo>
                    <a:pt x="37" y="226"/>
                  </a:lnTo>
                  <a:lnTo>
                    <a:pt x="38" y="226"/>
                  </a:lnTo>
                  <a:lnTo>
                    <a:pt x="39" y="226"/>
                  </a:lnTo>
                  <a:lnTo>
                    <a:pt x="40" y="225"/>
                  </a:lnTo>
                  <a:lnTo>
                    <a:pt x="42" y="225"/>
                  </a:lnTo>
                  <a:lnTo>
                    <a:pt x="42" y="226"/>
                  </a:lnTo>
                  <a:lnTo>
                    <a:pt x="40" y="226"/>
                  </a:lnTo>
                  <a:close/>
                  <a:moveTo>
                    <a:pt x="30" y="224"/>
                  </a:moveTo>
                  <a:lnTo>
                    <a:pt x="31" y="224"/>
                  </a:lnTo>
                  <a:lnTo>
                    <a:pt x="33" y="224"/>
                  </a:lnTo>
                  <a:lnTo>
                    <a:pt x="34" y="225"/>
                  </a:lnTo>
                  <a:lnTo>
                    <a:pt x="35" y="226"/>
                  </a:lnTo>
                  <a:lnTo>
                    <a:pt x="34" y="226"/>
                  </a:lnTo>
                  <a:lnTo>
                    <a:pt x="33" y="226"/>
                  </a:lnTo>
                  <a:lnTo>
                    <a:pt x="31" y="226"/>
                  </a:lnTo>
                  <a:lnTo>
                    <a:pt x="30" y="225"/>
                  </a:lnTo>
                  <a:lnTo>
                    <a:pt x="29" y="225"/>
                  </a:lnTo>
                  <a:lnTo>
                    <a:pt x="28" y="224"/>
                  </a:lnTo>
                  <a:lnTo>
                    <a:pt x="29" y="224"/>
                  </a:lnTo>
                  <a:lnTo>
                    <a:pt x="30" y="224"/>
                  </a:lnTo>
                  <a:close/>
                  <a:moveTo>
                    <a:pt x="46" y="224"/>
                  </a:moveTo>
                  <a:lnTo>
                    <a:pt x="46" y="224"/>
                  </a:lnTo>
                  <a:lnTo>
                    <a:pt x="45" y="224"/>
                  </a:lnTo>
                  <a:lnTo>
                    <a:pt x="45" y="225"/>
                  </a:lnTo>
                  <a:lnTo>
                    <a:pt x="43" y="225"/>
                  </a:lnTo>
                  <a:lnTo>
                    <a:pt x="43" y="224"/>
                  </a:lnTo>
                  <a:lnTo>
                    <a:pt x="44" y="224"/>
                  </a:lnTo>
                  <a:lnTo>
                    <a:pt x="45" y="224"/>
                  </a:lnTo>
                  <a:lnTo>
                    <a:pt x="46" y="224"/>
                  </a:lnTo>
                  <a:close/>
                  <a:moveTo>
                    <a:pt x="73" y="186"/>
                  </a:moveTo>
                  <a:lnTo>
                    <a:pt x="73" y="185"/>
                  </a:lnTo>
                  <a:lnTo>
                    <a:pt x="73" y="183"/>
                  </a:lnTo>
                  <a:lnTo>
                    <a:pt x="73" y="183"/>
                  </a:lnTo>
                  <a:lnTo>
                    <a:pt x="73" y="186"/>
                  </a:lnTo>
                  <a:close/>
                  <a:moveTo>
                    <a:pt x="149" y="36"/>
                  </a:moveTo>
                  <a:lnTo>
                    <a:pt x="153" y="46"/>
                  </a:lnTo>
                  <a:lnTo>
                    <a:pt x="154" y="47"/>
                  </a:lnTo>
                  <a:lnTo>
                    <a:pt x="154" y="49"/>
                  </a:lnTo>
                  <a:lnTo>
                    <a:pt x="155" y="51"/>
                  </a:lnTo>
                  <a:lnTo>
                    <a:pt x="157" y="58"/>
                  </a:lnTo>
                  <a:lnTo>
                    <a:pt x="157" y="59"/>
                  </a:lnTo>
                  <a:lnTo>
                    <a:pt x="158" y="61"/>
                  </a:lnTo>
                  <a:lnTo>
                    <a:pt x="159" y="64"/>
                  </a:lnTo>
                  <a:lnTo>
                    <a:pt x="163" y="72"/>
                  </a:lnTo>
                  <a:lnTo>
                    <a:pt x="163" y="74"/>
                  </a:lnTo>
                  <a:lnTo>
                    <a:pt x="165" y="77"/>
                  </a:lnTo>
                  <a:lnTo>
                    <a:pt x="170" y="87"/>
                  </a:lnTo>
                  <a:lnTo>
                    <a:pt x="174" y="100"/>
                  </a:lnTo>
                  <a:lnTo>
                    <a:pt x="175" y="102"/>
                  </a:lnTo>
                  <a:lnTo>
                    <a:pt x="184" y="125"/>
                  </a:lnTo>
                  <a:lnTo>
                    <a:pt x="184" y="126"/>
                  </a:lnTo>
                  <a:lnTo>
                    <a:pt x="192" y="145"/>
                  </a:lnTo>
                  <a:lnTo>
                    <a:pt x="197" y="157"/>
                  </a:lnTo>
                  <a:lnTo>
                    <a:pt x="197" y="160"/>
                  </a:lnTo>
                  <a:lnTo>
                    <a:pt x="197" y="161"/>
                  </a:lnTo>
                  <a:lnTo>
                    <a:pt x="197" y="162"/>
                  </a:lnTo>
                  <a:lnTo>
                    <a:pt x="197" y="163"/>
                  </a:lnTo>
                  <a:lnTo>
                    <a:pt x="197" y="166"/>
                  </a:lnTo>
                  <a:lnTo>
                    <a:pt x="197" y="167"/>
                  </a:lnTo>
                  <a:lnTo>
                    <a:pt x="194" y="167"/>
                  </a:lnTo>
                  <a:lnTo>
                    <a:pt x="189" y="167"/>
                  </a:lnTo>
                  <a:lnTo>
                    <a:pt x="189" y="177"/>
                  </a:lnTo>
                  <a:lnTo>
                    <a:pt x="189" y="186"/>
                  </a:lnTo>
                  <a:lnTo>
                    <a:pt x="185" y="185"/>
                  </a:lnTo>
                  <a:lnTo>
                    <a:pt x="184" y="185"/>
                  </a:lnTo>
                  <a:lnTo>
                    <a:pt x="182" y="185"/>
                  </a:lnTo>
                  <a:lnTo>
                    <a:pt x="175" y="185"/>
                  </a:lnTo>
                  <a:lnTo>
                    <a:pt x="164" y="185"/>
                  </a:lnTo>
                  <a:lnTo>
                    <a:pt x="158" y="190"/>
                  </a:lnTo>
                  <a:lnTo>
                    <a:pt x="156" y="191"/>
                  </a:lnTo>
                  <a:lnTo>
                    <a:pt x="153" y="194"/>
                  </a:lnTo>
                  <a:lnTo>
                    <a:pt x="151" y="195"/>
                  </a:lnTo>
                  <a:lnTo>
                    <a:pt x="132" y="209"/>
                  </a:lnTo>
                  <a:lnTo>
                    <a:pt x="132" y="212"/>
                  </a:lnTo>
                  <a:lnTo>
                    <a:pt x="131" y="216"/>
                  </a:lnTo>
                  <a:lnTo>
                    <a:pt x="131" y="217"/>
                  </a:lnTo>
                  <a:lnTo>
                    <a:pt x="130" y="217"/>
                  </a:lnTo>
                  <a:lnTo>
                    <a:pt x="130" y="216"/>
                  </a:lnTo>
                  <a:lnTo>
                    <a:pt x="129" y="216"/>
                  </a:lnTo>
                  <a:lnTo>
                    <a:pt x="128" y="214"/>
                  </a:lnTo>
                  <a:lnTo>
                    <a:pt x="128" y="214"/>
                  </a:lnTo>
                  <a:lnTo>
                    <a:pt x="127" y="213"/>
                  </a:lnTo>
                  <a:lnTo>
                    <a:pt x="125" y="213"/>
                  </a:lnTo>
                  <a:lnTo>
                    <a:pt x="124" y="212"/>
                  </a:lnTo>
                  <a:lnTo>
                    <a:pt x="123" y="212"/>
                  </a:lnTo>
                  <a:lnTo>
                    <a:pt x="122" y="211"/>
                  </a:lnTo>
                  <a:lnTo>
                    <a:pt x="121" y="211"/>
                  </a:lnTo>
                  <a:lnTo>
                    <a:pt x="120" y="211"/>
                  </a:lnTo>
                  <a:lnTo>
                    <a:pt x="119" y="211"/>
                  </a:lnTo>
                  <a:lnTo>
                    <a:pt x="117" y="210"/>
                  </a:lnTo>
                  <a:lnTo>
                    <a:pt x="116" y="210"/>
                  </a:lnTo>
                  <a:lnTo>
                    <a:pt x="116" y="209"/>
                  </a:lnTo>
                  <a:lnTo>
                    <a:pt x="115" y="209"/>
                  </a:lnTo>
                  <a:lnTo>
                    <a:pt x="114" y="208"/>
                  </a:lnTo>
                  <a:lnTo>
                    <a:pt x="113" y="207"/>
                  </a:lnTo>
                  <a:lnTo>
                    <a:pt x="112" y="207"/>
                  </a:lnTo>
                  <a:lnTo>
                    <a:pt x="111" y="207"/>
                  </a:lnTo>
                  <a:lnTo>
                    <a:pt x="110" y="207"/>
                  </a:lnTo>
                  <a:lnTo>
                    <a:pt x="108" y="207"/>
                  </a:lnTo>
                  <a:lnTo>
                    <a:pt x="107" y="205"/>
                  </a:lnTo>
                  <a:lnTo>
                    <a:pt x="106" y="205"/>
                  </a:lnTo>
                  <a:lnTo>
                    <a:pt x="105" y="204"/>
                  </a:lnTo>
                  <a:lnTo>
                    <a:pt x="104" y="204"/>
                  </a:lnTo>
                  <a:lnTo>
                    <a:pt x="103" y="203"/>
                  </a:lnTo>
                  <a:lnTo>
                    <a:pt x="102" y="203"/>
                  </a:lnTo>
                  <a:lnTo>
                    <a:pt x="102" y="202"/>
                  </a:lnTo>
                  <a:lnTo>
                    <a:pt x="100" y="202"/>
                  </a:lnTo>
                  <a:lnTo>
                    <a:pt x="102" y="202"/>
                  </a:lnTo>
                  <a:lnTo>
                    <a:pt x="103" y="203"/>
                  </a:lnTo>
                  <a:lnTo>
                    <a:pt x="104" y="203"/>
                  </a:lnTo>
                  <a:lnTo>
                    <a:pt x="105" y="204"/>
                  </a:lnTo>
                  <a:lnTo>
                    <a:pt x="105" y="203"/>
                  </a:lnTo>
                  <a:lnTo>
                    <a:pt x="104" y="203"/>
                  </a:lnTo>
                  <a:lnTo>
                    <a:pt x="103" y="203"/>
                  </a:lnTo>
                  <a:lnTo>
                    <a:pt x="103" y="202"/>
                  </a:lnTo>
                  <a:lnTo>
                    <a:pt x="102" y="202"/>
                  </a:lnTo>
                  <a:lnTo>
                    <a:pt x="100" y="202"/>
                  </a:lnTo>
                  <a:lnTo>
                    <a:pt x="100" y="201"/>
                  </a:lnTo>
                  <a:lnTo>
                    <a:pt x="100" y="200"/>
                  </a:lnTo>
                  <a:lnTo>
                    <a:pt x="100" y="201"/>
                  </a:lnTo>
                  <a:lnTo>
                    <a:pt x="100" y="202"/>
                  </a:lnTo>
                  <a:lnTo>
                    <a:pt x="100" y="202"/>
                  </a:lnTo>
                  <a:lnTo>
                    <a:pt x="99" y="202"/>
                  </a:lnTo>
                  <a:lnTo>
                    <a:pt x="98" y="202"/>
                  </a:lnTo>
                  <a:lnTo>
                    <a:pt x="98" y="201"/>
                  </a:lnTo>
                  <a:lnTo>
                    <a:pt x="97" y="201"/>
                  </a:lnTo>
                  <a:lnTo>
                    <a:pt x="96" y="201"/>
                  </a:lnTo>
                  <a:lnTo>
                    <a:pt x="96" y="202"/>
                  </a:lnTo>
                  <a:lnTo>
                    <a:pt x="97" y="202"/>
                  </a:lnTo>
                  <a:lnTo>
                    <a:pt x="98" y="202"/>
                  </a:lnTo>
                  <a:lnTo>
                    <a:pt x="99" y="202"/>
                  </a:lnTo>
                  <a:lnTo>
                    <a:pt x="100" y="202"/>
                  </a:lnTo>
                  <a:lnTo>
                    <a:pt x="100" y="202"/>
                  </a:lnTo>
                  <a:lnTo>
                    <a:pt x="100" y="203"/>
                  </a:lnTo>
                  <a:lnTo>
                    <a:pt x="100" y="202"/>
                  </a:lnTo>
                  <a:lnTo>
                    <a:pt x="100" y="203"/>
                  </a:lnTo>
                  <a:lnTo>
                    <a:pt x="99" y="203"/>
                  </a:lnTo>
                  <a:lnTo>
                    <a:pt x="98" y="204"/>
                  </a:lnTo>
                  <a:lnTo>
                    <a:pt x="97" y="203"/>
                  </a:lnTo>
                  <a:lnTo>
                    <a:pt x="96" y="203"/>
                  </a:lnTo>
                  <a:lnTo>
                    <a:pt x="95" y="203"/>
                  </a:lnTo>
                  <a:lnTo>
                    <a:pt x="94" y="202"/>
                  </a:lnTo>
                  <a:lnTo>
                    <a:pt x="93" y="202"/>
                  </a:lnTo>
                  <a:lnTo>
                    <a:pt x="91" y="201"/>
                  </a:lnTo>
                  <a:lnTo>
                    <a:pt x="90" y="200"/>
                  </a:lnTo>
                  <a:lnTo>
                    <a:pt x="89" y="200"/>
                  </a:lnTo>
                  <a:lnTo>
                    <a:pt x="89" y="199"/>
                  </a:lnTo>
                  <a:lnTo>
                    <a:pt x="88" y="199"/>
                  </a:lnTo>
                  <a:lnTo>
                    <a:pt x="88" y="197"/>
                  </a:lnTo>
                  <a:lnTo>
                    <a:pt x="86" y="196"/>
                  </a:lnTo>
                  <a:lnTo>
                    <a:pt x="83" y="194"/>
                  </a:lnTo>
                  <a:lnTo>
                    <a:pt x="80" y="192"/>
                  </a:lnTo>
                  <a:lnTo>
                    <a:pt x="78" y="191"/>
                  </a:lnTo>
                  <a:lnTo>
                    <a:pt x="77" y="191"/>
                  </a:lnTo>
                  <a:lnTo>
                    <a:pt x="76" y="191"/>
                  </a:lnTo>
                  <a:lnTo>
                    <a:pt x="77" y="191"/>
                  </a:lnTo>
                  <a:lnTo>
                    <a:pt x="78" y="191"/>
                  </a:lnTo>
                  <a:lnTo>
                    <a:pt x="77" y="191"/>
                  </a:lnTo>
                  <a:lnTo>
                    <a:pt x="77" y="190"/>
                  </a:lnTo>
                  <a:lnTo>
                    <a:pt x="77" y="191"/>
                  </a:lnTo>
                  <a:lnTo>
                    <a:pt x="76" y="191"/>
                  </a:lnTo>
                  <a:lnTo>
                    <a:pt x="74" y="191"/>
                  </a:lnTo>
                  <a:lnTo>
                    <a:pt x="74" y="191"/>
                  </a:lnTo>
                  <a:lnTo>
                    <a:pt x="73" y="188"/>
                  </a:lnTo>
                  <a:lnTo>
                    <a:pt x="73" y="187"/>
                  </a:lnTo>
                  <a:lnTo>
                    <a:pt x="73" y="186"/>
                  </a:lnTo>
                  <a:lnTo>
                    <a:pt x="73" y="185"/>
                  </a:lnTo>
                  <a:lnTo>
                    <a:pt x="73" y="183"/>
                  </a:lnTo>
                  <a:lnTo>
                    <a:pt x="73" y="183"/>
                  </a:lnTo>
                  <a:lnTo>
                    <a:pt x="73" y="182"/>
                  </a:lnTo>
                  <a:lnTo>
                    <a:pt x="73" y="183"/>
                  </a:lnTo>
                  <a:lnTo>
                    <a:pt x="73" y="185"/>
                  </a:lnTo>
                  <a:lnTo>
                    <a:pt x="73" y="187"/>
                  </a:lnTo>
                  <a:lnTo>
                    <a:pt x="73" y="188"/>
                  </a:lnTo>
                  <a:lnTo>
                    <a:pt x="73" y="186"/>
                  </a:lnTo>
                  <a:lnTo>
                    <a:pt x="72" y="184"/>
                  </a:lnTo>
                  <a:lnTo>
                    <a:pt x="71" y="184"/>
                  </a:lnTo>
                  <a:lnTo>
                    <a:pt x="70" y="180"/>
                  </a:lnTo>
                  <a:lnTo>
                    <a:pt x="69" y="178"/>
                  </a:lnTo>
                  <a:lnTo>
                    <a:pt x="69" y="177"/>
                  </a:lnTo>
                  <a:lnTo>
                    <a:pt x="68" y="175"/>
                  </a:lnTo>
                  <a:lnTo>
                    <a:pt x="67" y="173"/>
                  </a:lnTo>
                  <a:lnTo>
                    <a:pt x="67" y="170"/>
                  </a:lnTo>
                  <a:lnTo>
                    <a:pt x="65" y="170"/>
                  </a:lnTo>
                  <a:lnTo>
                    <a:pt x="65" y="169"/>
                  </a:lnTo>
                  <a:lnTo>
                    <a:pt x="65" y="168"/>
                  </a:lnTo>
                  <a:lnTo>
                    <a:pt x="65" y="166"/>
                  </a:lnTo>
                  <a:lnTo>
                    <a:pt x="65" y="165"/>
                  </a:lnTo>
                  <a:lnTo>
                    <a:pt x="65" y="167"/>
                  </a:lnTo>
                  <a:lnTo>
                    <a:pt x="65" y="166"/>
                  </a:lnTo>
                  <a:lnTo>
                    <a:pt x="67" y="166"/>
                  </a:lnTo>
                  <a:lnTo>
                    <a:pt x="67" y="165"/>
                  </a:lnTo>
                  <a:lnTo>
                    <a:pt x="65" y="165"/>
                  </a:lnTo>
                  <a:lnTo>
                    <a:pt x="65" y="163"/>
                  </a:lnTo>
                  <a:lnTo>
                    <a:pt x="65" y="165"/>
                  </a:lnTo>
                  <a:lnTo>
                    <a:pt x="64" y="163"/>
                  </a:lnTo>
                  <a:lnTo>
                    <a:pt x="64" y="163"/>
                  </a:lnTo>
                  <a:lnTo>
                    <a:pt x="64" y="162"/>
                  </a:lnTo>
                  <a:lnTo>
                    <a:pt x="63" y="162"/>
                  </a:lnTo>
                  <a:lnTo>
                    <a:pt x="63" y="161"/>
                  </a:lnTo>
                  <a:lnTo>
                    <a:pt x="62" y="160"/>
                  </a:lnTo>
                  <a:lnTo>
                    <a:pt x="61" y="159"/>
                  </a:lnTo>
                  <a:lnTo>
                    <a:pt x="60" y="159"/>
                  </a:lnTo>
                  <a:lnTo>
                    <a:pt x="59" y="159"/>
                  </a:lnTo>
                  <a:lnTo>
                    <a:pt x="57" y="159"/>
                  </a:lnTo>
                  <a:lnTo>
                    <a:pt x="56" y="159"/>
                  </a:lnTo>
                  <a:lnTo>
                    <a:pt x="55" y="159"/>
                  </a:lnTo>
                  <a:lnTo>
                    <a:pt x="54" y="158"/>
                  </a:lnTo>
                  <a:lnTo>
                    <a:pt x="54" y="157"/>
                  </a:lnTo>
                  <a:lnTo>
                    <a:pt x="53" y="157"/>
                  </a:lnTo>
                  <a:lnTo>
                    <a:pt x="52" y="156"/>
                  </a:lnTo>
                  <a:lnTo>
                    <a:pt x="51" y="156"/>
                  </a:lnTo>
                  <a:lnTo>
                    <a:pt x="51" y="154"/>
                  </a:lnTo>
                  <a:lnTo>
                    <a:pt x="50" y="154"/>
                  </a:lnTo>
                  <a:lnTo>
                    <a:pt x="50" y="153"/>
                  </a:lnTo>
                  <a:lnTo>
                    <a:pt x="48" y="153"/>
                  </a:lnTo>
                  <a:lnTo>
                    <a:pt x="48" y="152"/>
                  </a:lnTo>
                  <a:lnTo>
                    <a:pt x="47" y="151"/>
                  </a:lnTo>
                  <a:lnTo>
                    <a:pt x="46" y="150"/>
                  </a:lnTo>
                  <a:lnTo>
                    <a:pt x="46" y="150"/>
                  </a:lnTo>
                  <a:lnTo>
                    <a:pt x="46" y="149"/>
                  </a:lnTo>
                  <a:lnTo>
                    <a:pt x="45" y="149"/>
                  </a:lnTo>
                  <a:lnTo>
                    <a:pt x="45" y="148"/>
                  </a:lnTo>
                  <a:lnTo>
                    <a:pt x="44" y="148"/>
                  </a:lnTo>
                  <a:lnTo>
                    <a:pt x="44" y="146"/>
                  </a:lnTo>
                  <a:lnTo>
                    <a:pt x="43" y="146"/>
                  </a:lnTo>
                  <a:lnTo>
                    <a:pt x="42" y="146"/>
                  </a:lnTo>
                  <a:lnTo>
                    <a:pt x="40" y="148"/>
                  </a:lnTo>
                  <a:lnTo>
                    <a:pt x="39" y="148"/>
                  </a:lnTo>
                  <a:lnTo>
                    <a:pt x="39" y="146"/>
                  </a:lnTo>
                  <a:lnTo>
                    <a:pt x="38" y="146"/>
                  </a:lnTo>
                  <a:lnTo>
                    <a:pt x="38" y="145"/>
                  </a:lnTo>
                  <a:lnTo>
                    <a:pt x="37" y="144"/>
                  </a:lnTo>
                  <a:lnTo>
                    <a:pt x="36" y="143"/>
                  </a:lnTo>
                  <a:lnTo>
                    <a:pt x="35" y="142"/>
                  </a:lnTo>
                  <a:lnTo>
                    <a:pt x="34" y="142"/>
                  </a:lnTo>
                  <a:lnTo>
                    <a:pt x="34" y="141"/>
                  </a:lnTo>
                  <a:lnTo>
                    <a:pt x="33" y="140"/>
                  </a:lnTo>
                  <a:lnTo>
                    <a:pt x="33" y="139"/>
                  </a:lnTo>
                  <a:lnTo>
                    <a:pt x="31" y="139"/>
                  </a:lnTo>
                  <a:lnTo>
                    <a:pt x="30" y="137"/>
                  </a:lnTo>
                  <a:lnTo>
                    <a:pt x="29" y="137"/>
                  </a:lnTo>
                  <a:lnTo>
                    <a:pt x="28" y="137"/>
                  </a:lnTo>
                  <a:lnTo>
                    <a:pt x="28" y="137"/>
                  </a:lnTo>
                  <a:lnTo>
                    <a:pt x="27" y="137"/>
                  </a:lnTo>
                  <a:lnTo>
                    <a:pt x="26" y="136"/>
                  </a:lnTo>
                  <a:lnTo>
                    <a:pt x="26" y="135"/>
                  </a:lnTo>
                  <a:lnTo>
                    <a:pt x="25" y="134"/>
                  </a:lnTo>
                  <a:lnTo>
                    <a:pt x="23" y="134"/>
                  </a:lnTo>
                  <a:lnTo>
                    <a:pt x="22" y="133"/>
                  </a:lnTo>
                  <a:lnTo>
                    <a:pt x="21" y="134"/>
                  </a:lnTo>
                  <a:lnTo>
                    <a:pt x="20" y="133"/>
                  </a:lnTo>
                  <a:lnTo>
                    <a:pt x="20" y="132"/>
                  </a:lnTo>
                  <a:lnTo>
                    <a:pt x="21" y="133"/>
                  </a:lnTo>
                  <a:lnTo>
                    <a:pt x="21" y="132"/>
                  </a:lnTo>
                  <a:lnTo>
                    <a:pt x="22" y="131"/>
                  </a:lnTo>
                  <a:lnTo>
                    <a:pt x="23" y="129"/>
                  </a:lnTo>
                  <a:lnTo>
                    <a:pt x="25" y="129"/>
                  </a:lnTo>
                  <a:lnTo>
                    <a:pt x="26" y="128"/>
                  </a:lnTo>
                  <a:lnTo>
                    <a:pt x="26" y="127"/>
                  </a:lnTo>
                  <a:lnTo>
                    <a:pt x="27" y="127"/>
                  </a:lnTo>
                  <a:lnTo>
                    <a:pt x="27" y="126"/>
                  </a:lnTo>
                  <a:lnTo>
                    <a:pt x="28" y="125"/>
                  </a:lnTo>
                  <a:lnTo>
                    <a:pt x="27" y="125"/>
                  </a:lnTo>
                  <a:lnTo>
                    <a:pt x="27" y="124"/>
                  </a:lnTo>
                  <a:lnTo>
                    <a:pt x="26" y="123"/>
                  </a:lnTo>
                  <a:lnTo>
                    <a:pt x="26" y="122"/>
                  </a:lnTo>
                  <a:lnTo>
                    <a:pt x="26" y="120"/>
                  </a:lnTo>
                  <a:lnTo>
                    <a:pt x="26" y="119"/>
                  </a:lnTo>
                  <a:lnTo>
                    <a:pt x="27" y="119"/>
                  </a:lnTo>
                  <a:lnTo>
                    <a:pt x="28" y="119"/>
                  </a:lnTo>
                  <a:lnTo>
                    <a:pt x="28" y="118"/>
                  </a:lnTo>
                  <a:lnTo>
                    <a:pt x="28" y="117"/>
                  </a:lnTo>
                  <a:lnTo>
                    <a:pt x="28" y="116"/>
                  </a:lnTo>
                  <a:lnTo>
                    <a:pt x="28" y="115"/>
                  </a:lnTo>
                  <a:lnTo>
                    <a:pt x="28" y="114"/>
                  </a:lnTo>
                  <a:lnTo>
                    <a:pt x="28" y="112"/>
                  </a:lnTo>
                  <a:lnTo>
                    <a:pt x="28" y="110"/>
                  </a:lnTo>
                  <a:lnTo>
                    <a:pt x="28" y="109"/>
                  </a:lnTo>
                  <a:lnTo>
                    <a:pt x="28" y="102"/>
                  </a:lnTo>
                  <a:lnTo>
                    <a:pt x="28" y="98"/>
                  </a:lnTo>
                  <a:lnTo>
                    <a:pt x="28" y="85"/>
                  </a:lnTo>
                  <a:lnTo>
                    <a:pt x="28" y="78"/>
                  </a:lnTo>
                  <a:lnTo>
                    <a:pt x="28" y="70"/>
                  </a:lnTo>
                  <a:lnTo>
                    <a:pt x="28" y="68"/>
                  </a:lnTo>
                  <a:lnTo>
                    <a:pt x="28" y="41"/>
                  </a:lnTo>
                  <a:lnTo>
                    <a:pt x="28" y="31"/>
                  </a:lnTo>
                  <a:lnTo>
                    <a:pt x="28" y="29"/>
                  </a:lnTo>
                  <a:lnTo>
                    <a:pt x="28" y="29"/>
                  </a:lnTo>
                  <a:lnTo>
                    <a:pt x="28" y="18"/>
                  </a:lnTo>
                  <a:lnTo>
                    <a:pt x="28" y="12"/>
                  </a:lnTo>
                  <a:lnTo>
                    <a:pt x="28" y="0"/>
                  </a:lnTo>
                  <a:lnTo>
                    <a:pt x="40" y="1"/>
                  </a:lnTo>
                  <a:lnTo>
                    <a:pt x="40" y="1"/>
                  </a:lnTo>
                  <a:lnTo>
                    <a:pt x="40" y="2"/>
                  </a:lnTo>
                  <a:lnTo>
                    <a:pt x="40" y="5"/>
                  </a:lnTo>
                  <a:lnTo>
                    <a:pt x="43" y="5"/>
                  </a:lnTo>
                  <a:lnTo>
                    <a:pt x="56" y="5"/>
                  </a:lnTo>
                  <a:lnTo>
                    <a:pt x="63" y="5"/>
                  </a:lnTo>
                  <a:lnTo>
                    <a:pt x="62" y="10"/>
                  </a:lnTo>
                  <a:lnTo>
                    <a:pt x="68" y="10"/>
                  </a:lnTo>
                  <a:lnTo>
                    <a:pt x="70" y="10"/>
                  </a:lnTo>
                  <a:lnTo>
                    <a:pt x="70" y="22"/>
                  </a:lnTo>
                  <a:lnTo>
                    <a:pt x="89" y="22"/>
                  </a:lnTo>
                  <a:lnTo>
                    <a:pt x="91" y="22"/>
                  </a:lnTo>
                  <a:lnTo>
                    <a:pt x="100" y="22"/>
                  </a:lnTo>
                  <a:lnTo>
                    <a:pt x="114" y="23"/>
                  </a:lnTo>
                  <a:lnTo>
                    <a:pt x="115" y="23"/>
                  </a:lnTo>
                  <a:lnTo>
                    <a:pt x="116" y="23"/>
                  </a:lnTo>
                  <a:lnTo>
                    <a:pt x="119" y="23"/>
                  </a:lnTo>
                  <a:lnTo>
                    <a:pt x="120" y="23"/>
                  </a:lnTo>
                  <a:lnTo>
                    <a:pt x="125" y="23"/>
                  </a:lnTo>
                  <a:lnTo>
                    <a:pt x="125" y="29"/>
                  </a:lnTo>
                  <a:lnTo>
                    <a:pt x="141" y="29"/>
                  </a:lnTo>
                  <a:lnTo>
                    <a:pt x="146" y="29"/>
                  </a:lnTo>
                  <a:lnTo>
                    <a:pt x="147" y="31"/>
                  </a:lnTo>
                  <a:lnTo>
                    <a:pt x="149" y="36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7" name="Freeform 154">
              <a:extLst>
                <a:ext uri="{FF2B5EF4-FFF2-40B4-BE49-F238E27FC236}">
                  <a16:creationId xmlns:a16="http://schemas.microsoft.com/office/drawing/2014/main" id="{AC1EFF84-1019-35DC-A694-D130F26411F9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076700" y="4367213"/>
              <a:ext cx="233363" cy="220663"/>
            </a:xfrm>
            <a:custGeom>
              <a:avLst/>
              <a:gdLst>
                <a:gd name="T0" fmla="*/ 47 w 147"/>
                <a:gd name="T1" fmla="*/ 85 h 139"/>
                <a:gd name="T2" fmla="*/ 43 w 147"/>
                <a:gd name="T3" fmla="*/ 84 h 139"/>
                <a:gd name="T4" fmla="*/ 50 w 147"/>
                <a:gd name="T5" fmla="*/ 0 h 139"/>
                <a:gd name="T6" fmla="*/ 59 w 147"/>
                <a:gd name="T7" fmla="*/ 0 h 139"/>
                <a:gd name="T8" fmla="*/ 82 w 147"/>
                <a:gd name="T9" fmla="*/ 9 h 139"/>
                <a:gd name="T10" fmla="*/ 93 w 147"/>
                <a:gd name="T11" fmla="*/ 21 h 139"/>
                <a:gd name="T12" fmla="*/ 107 w 147"/>
                <a:gd name="T13" fmla="*/ 36 h 139"/>
                <a:gd name="T14" fmla="*/ 123 w 147"/>
                <a:gd name="T15" fmla="*/ 47 h 139"/>
                <a:gd name="T16" fmla="*/ 136 w 147"/>
                <a:gd name="T17" fmla="*/ 87 h 139"/>
                <a:gd name="T18" fmla="*/ 128 w 147"/>
                <a:gd name="T19" fmla="*/ 107 h 139"/>
                <a:gd name="T20" fmla="*/ 127 w 147"/>
                <a:gd name="T21" fmla="*/ 118 h 139"/>
                <a:gd name="T22" fmla="*/ 121 w 147"/>
                <a:gd name="T23" fmla="*/ 122 h 139"/>
                <a:gd name="T24" fmla="*/ 115 w 147"/>
                <a:gd name="T25" fmla="*/ 123 h 139"/>
                <a:gd name="T26" fmla="*/ 111 w 147"/>
                <a:gd name="T27" fmla="*/ 128 h 139"/>
                <a:gd name="T28" fmla="*/ 109 w 147"/>
                <a:gd name="T29" fmla="*/ 138 h 139"/>
                <a:gd name="T30" fmla="*/ 106 w 147"/>
                <a:gd name="T31" fmla="*/ 134 h 139"/>
                <a:gd name="T32" fmla="*/ 98 w 147"/>
                <a:gd name="T33" fmla="*/ 126 h 139"/>
                <a:gd name="T34" fmla="*/ 92 w 147"/>
                <a:gd name="T35" fmla="*/ 121 h 139"/>
                <a:gd name="T36" fmla="*/ 86 w 147"/>
                <a:gd name="T37" fmla="*/ 121 h 139"/>
                <a:gd name="T38" fmla="*/ 82 w 147"/>
                <a:gd name="T39" fmla="*/ 115 h 139"/>
                <a:gd name="T40" fmla="*/ 79 w 147"/>
                <a:gd name="T41" fmla="*/ 112 h 139"/>
                <a:gd name="T42" fmla="*/ 76 w 147"/>
                <a:gd name="T43" fmla="*/ 109 h 139"/>
                <a:gd name="T44" fmla="*/ 70 w 147"/>
                <a:gd name="T45" fmla="*/ 103 h 139"/>
                <a:gd name="T46" fmla="*/ 68 w 147"/>
                <a:gd name="T47" fmla="*/ 100 h 139"/>
                <a:gd name="T48" fmla="*/ 66 w 147"/>
                <a:gd name="T49" fmla="*/ 100 h 139"/>
                <a:gd name="T50" fmla="*/ 61 w 147"/>
                <a:gd name="T51" fmla="*/ 95 h 139"/>
                <a:gd name="T52" fmla="*/ 55 w 147"/>
                <a:gd name="T53" fmla="*/ 90 h 139"/>
                <a:gd name="T54" fmla="*/ 50 w 147"/>
                <a:gd name="T55" fmla="*/ 87 h 139"/>
                <a:gd name="T56" fmla="*/ 44 w 147"/>
                <a:gd name="T57" fmla="*/ 84 h 139"/>
                <a:gd name="T58" fmla="*/ 47 w 147"/>
                <a:gd name="T59" fmla="*/ 80 h 139"/>
                <a:gd name="T60" fmla="*/ 48 w 147"/>
                <a:gd name="T61" fmla="*/ 76 h 139"/>
                <a:gd name="T62" fmla="*/ 50 w 147"/>
                <a:gd name="T63" fmla="*/ 73 h 139"/>
                <a:gd name="T64" fmla="*/ 48 w 147"/>
                <a:gd name="T65" fmla="*/ 78 h 139"/>
                <a:gd name="T66" fmla="*/ 44 w 147"/>
                <a:gd name="T67" fmla="*/ 82 h 139"/>
                <a:gd name="T68" fmla="*/ 41 w 147"/>
                <a:gd name="T69" fmla="*/ 82 h 139"/>
                <a:gd name="T70" fmla="*/ 43 w 147"/>
                <a:gd name="T71" fmla="*/ 85 h 139"/>
                <a:gd name="T72" fmla="*/ 47 w 147"/>
                <a:gd name="T73" fmla="*/ 86 h 139"/>
                <a:gd name="T74" fmla="*/ 44 w 147"/>
                <a:gd name="T75" fmla="*/ 86 h 139"/>
                <a:gd name="T76" fmla="*/ 39 w 147"/>
                <a:gd name="T77" fmla="*/ 82 h 139"/>
                <a:gd name="T78" fmla="*/ 31 w 147"/>
                <a:gd name="T79" fmla="*/ 77 h 139"/>
                <a:gd name="T80" fmla="*/ 23 w 147"/>
                <a:gd name="T81" fmla="*/ 70 h 139"/>
                <a:gd name="T82" fmla="*/ 13 w 147"/>
                <a:gd name="T83" fmla="*/ 59 h 139"/>
                <a:gd name="T84" fmla="*/ 6 w 147"/>
                <a:gd name="T85" fmla="*/ 53 h 139"/>
                <a:gd name="T86" fmla="*/ 12 w 147"/>
                <a:gd name="T87" fmla="*/ 56 h 139"/>
                <a:gd name="T88" fmla="*/ 13 w 147"/>
                <a:gd name="T89" fmla="*/ 58 h 139"/>
                <a:gd name="T90" fmla="*/ 9 w 147"/>
                <a:gd name="T91" fmla="*/ 55 h 139"/>
                <a:gd name="T92" fmla="*/ 9 w 147"/>
                <a:gd name="T93" fmla="*/ 53 h 139"/>
                <a:gd name="T94" fmla="*/ 9 w 147"/>
                <a:gd name="T95" fmla="*/ 53 h 139"/>
                <a:gd name="T96" fmla="*/ 8 w 147"/>
                <a:gd name="T97" fmla="*/ 52 h 139"/>
                <a:gd name="T98" fmla="*/ 7 w 147"/>
                <a:gd name="T99" fmla="*/ 53 h 139"/>
                <a:gd name="T100" fmla="*/ 4 w 147"/>
                <a:gd name="T101" fmla="*/ 52 h 139"/>
                <a:gd name="T102" fmla="*/ 3 w 147"/>
                <a:gd name="T103" fmla="*/ 48 h 139"/>
                <a:gd name="T104" fmla="*/ 5 w 147"/>
                <a:gd name="T105" fmla="*/ 42 h 139"/>
                <a:gd name="T106" fmla="*/ 8 w 147"/>
                <a:gd name="T107" fmla="*/ 35 h 139"/>
                <a:gd name="T108" fmla="*/ 12 w 147"/>
                <a:gd name="T109" fmla="*/ 30 h 139"/>
                <a:gd name="T110" fmla="*/ 13 w 147"/>
                <a:gd name="T111" fmla="*/ 25 h 139"/>
                <a:gd name="T112" fmla="*/ 15 w 147"/>
                <a:gd name="T113" fmla="*/ 21 h 139"/>
                <a:gd name="T114" fmla="*/ 18 w 147"/>
                <a:gd name="T115" fmla="*/ 18 h 139"/>
                <a:gd name="T116" fmla="*/ 24 w 147"/>
                <a:gd name="T117" fmla="*/ 14 h 139"/>
                <a:gd name="T118" fmla="*/ 27 w 147"/>
                <a:gd name="T119" fmla="*/ 11 h 139"/>
                <a:gd name="T120" fmla="*/ 30 w 147"/>
                <a:gd name="T121" fmla="*/ 7 h 139"/>
                <a:gd name="T122" fmla="*/ 30 w 147"/>
                <a:gd name="T123" fmla="*/ 1 h 139"/>
                <a:gd name="T124" fmla="*/ 36 w 147"/>
                <a:gd name="T125" fmla="*/ 0 h 1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47" h="139">
                  <a:moveTo>
                    <a:pt x="48" y="85"/>
                  </a:moveTo>
                  <a:lnTo>
                    <a:pt x="49" y="85"/>
                  </a:lnTo>
                  <a:lnTo>
                    <a:pt x="48" y="85"/>
                  </a:lnTo>
                  <a:lnTo>
                    <a:pt x="46" y="85"/>
                  </a:lnTo>
                  <a:lnTo>
                    <a:pt x="46" y="85"/>
                  </a:lnTo>
                  <a:lnTo>
                    <a:pt x="47" y="85"/>
                  </a:lnTo>
                  <a:lnTo>
                    <a:pt x="48" y="85"/>
                  </a:lnTo>
                  <a:close/>
                  <a:moveTo>
                    <a:pt x="43" y="85"/>
                  </a:moveTo>
                  <a:lnTo>
                    <a:pt x="42" y="84"/>
                  </a:lnTo>
                  <a:lnTo>
                    <a:pt x="41" y="82"/>
                  </a:lnTo>
                  <a:lnTo>
                    <a:pt x="42" y="82"/>
                  </a:lnTo>
                  <a:lnTo>
                    <a:pt x="43" y="84"/>
                  </a:lnTo>
                  <a:lnTo>
                    <a:pt x="43" y="85"/>
                  </a:lnTo>
                  <a:close/>
                  <a:moveTo>
                    <a:pt x="42" y="0"/>
                  </a:moveTo>
                  <a:lnTo>
                    <a:pt x="42" y="0"/>
                  </a:lnTo>
                  <a:lnTo>
                    <a:pt x="43" y="0"/>
                  </a:lnTo>
                  <a:lnTo>
                    <a:pt x="44" y="0"/>
                  </a:lnTo>
                  <a:lnTo>
                    <a:pt x="50" y="0"/>
                  </a:lnTo>
                  <a:lnTo>
                    <a:pt x="51" y="0"/>
                  </a:lnTo>
                  <a:lnTo>
                    <a:pt x="52" y="0"/>
                  </a:lnTo>
                  <a:lnTo>
                    <a:pt x="56" y="0"/>
                  </a:lnTo>
                  <a:lnTo>
                    <a:pt x="57" y="0"/>
                  </a:lnTo>
                  <a:lnTo>
                    <a:pt x="58" y="0"/>
                  </a:lnTo>
                  <a:lnTo>
                    <a:pt x="59" y="0"/>
                  </a:lnTo>
                  <a:lnTo>
                    <a:pt x="60" y="0"/>
                  </a:lnTo>
                  <a:lnTo>
                    <a:pt x="67" y="0"/>
                  </a:lnTo>
                  <a:lnTo>
                    <a:pt x="68" y="0"/>
                  </a:lnTo>
                  <a:lnTo>
                    <a:pt x="69" y="0"/>
                  </a:lnTo>
                  <a:lnTo>
                    <a:pt x="81" y="9"/>
                  </a:lnTo>
                  <a:lnTo>
                    <a:pt x="82" y="9"/>
                  </a:lnTo>
                  <a:lnTo>
                    <a:pt x="87" y="13"/>
                  </a:lnTo>
                  <a:lnTo>
                    <a:pt x="89" y="14"/>
                  </a:lnTo>
                  <a:lnTo>
                    <a:pt x="92" y="17"/>
                  </a:lnTo>
                  <a:lnTo>
                    <a:pt x="93" y="18"/>
                  </a:lnTo>
                  <a:lnTo>
                    <a:pt x="93" y="19"/>
                  </a:lnTo>
                  <a:lnTo>
                    <a:pt x="93" y="21"/>
                  </a:lnTo>
                  <a:lnTo>
                    <a:pt x="95" y="21"/>
                  </a:lnTo>
                  <a:lnTo>
                    <a:pt x="96" y="25"/>
                  </a:lnTo>
                  <a:lnTo>
                    <a:pt x="99" y="27"/>
                  </a:lnTo>
                  <a:lnTo>
                    <a:pt x="100" y="29"/>
                  </a:lnTo>
                  <a:lnTo>
                    <a:pt x="102" y="31"/>
                  </a:lnTo>
                  <a:lnTo>
                    <a:pt x="107" y="36"/>
                  </a:lnTo>
                  <a:lnTo>
                    <a:pt x="107" y="37"/>
                  </a:lnTo>
                  <a:lnTo>
                    <a:pt x="109" y="39"/>
                  </a:lnTo>
                  <a:lnTo>
                    <a:pt x="111" y="42"/>
                  </a:lnTo>
                  <a:lnTo>
                    <a:pt x="111" y="43"/>
                  </a:lnTo>
                  <a:lnTo>
                    <a:pt x="112" y="44"/>
                  </a:lnTo>
                  <a:lnTo>
                    <a:pt x="123" y="47"/>
                  </a:lnTo>
                  <a:lnTo>
                    <a:pt x="123" y="58"/>
                  </a:lnTo>
                  <a:lnTo>
                    <a:pt x="135" y="60"/>
                  </a:lnTo>
                  <a:lnTo>
                    <a:pt x="147" y="71"/>
                  </a:lnTo>
                  <a:lnTo>
                    <a:pt x="147" y="72"/>
                  </a:lnTo>
                  <a:lnTo>
                    <a:pt x="138" y="85"/>
                  </a:lnTo>
                  <a:lnTo>
                    <a:pt x="136" y="87"/>
                  </a:lnTo>
                  <a:lnTo>
                    <a:pt x="134" y="92"/>
                  </a:lnTo>
                  <a:lnTo>
                    <a:pt x="129" y="98"/>
                  </a:lnTo>
                  <a:lnTo>
                    <a:pt x="127" y="103"/>
                  </a:lnTo>
                  <a:lnTo>
                    <a:pt x="127" y="106"/>
                  </a:lnTo>
                  <a:lnTo>
                    <a:pt x="128" y="106"/>
                  </a:lnTo>
                  <a:lnTo>
                    <a:pt x="128" y="107"/>
                  </a:lnTo>
                  <a:lnTo>
                    <a:pt x="128" y="110"/>
                  </a:lnTo>
                  <a:lnTo>
                    <a:pt x="127" y="110"/>
                  </a:lnTo>
                  <a:lnTo>
                    <a:pt x="127" y="111"/>
                  </a:lnTo>
                  <a:lnTo>
                    <a:pt x="127" y="112"/>
                  </a:lnTo>
                  <a:lnTo>
                    <a:pt x="127" y="113"/>
                  </a:lnTo>
                  <a:lnTo>
                    <a:pt x="127" y="118"/>
                  </a:lnTo>
                  <a:lnTo>
                    <a:pt x="127" y="119"/>
                  </a:lnTo>
                  <a:lnTo>
                    <a:pt x="126" y="119"/>
                  </a:lnTo>
                  <a:lnTo>
                    <a:pt x="125" y="120"/>
                  </a:lnTo>
                  <a:lnTo>
                    <a:pt x="124" y="121"/>
                  </a:lnTo>
                  <a:lnTo>
                    <a:pt x="123" y="122"/>
                  </a:lnTo>
                  <a:lnTo>
                    <a:pt x="121" y="122"/>
                  </a:lnTo>
                  <a:lnTo>
                    <a:pt x="120" y="122"/>
                  </a:lnTo>
                  <a:lnTo>
                    <a:pt x="119" y="122"/>
                  </a:lnTo>
                  <a:lnTo>
                    <a:pt x="118" y="123"/>
                  </a:lnTo>
                  <a:lnTo>
                    <a:pt x="117" y="123"/>
                  </a:lnTo>
                  <a:lnTo>
                    <a:pt x="116" y="123"/>
                  </a:lnTo>
                  <a:lnTo>
                    <a:pt x="115" y="123"/>
                  </a:lnTo>
                  <a:lnTo>
                    <a:pt x="113" y="122"/>
                  </a:lnTo>
                  <a:lnTo>
                    <a:pt x="112" y="122"/>
                  </a:lnTo>
                  <a:lnTo>
                    <a:pt x="112" y="123"/>
                  </a:lnTo>
                  <a:lnTo>
                    <a:pt x="112" y="124"/>
                  </a:lnTo>
                  <a:lnTo>
                    <a:pt x="112" y="127"/>
                  </a:lnTo>
                  <a:lnTo>
                    <a:pt x="111" y="128"/>
                  </a:lnTo>
                  <a:lnTo>
                    <a:pt x="111" y="132"/>
                  </a:lnTo>
                  <a:lnTo>
                    <a:pt x="110" y="134"/>
                  </a:lnTo>
                  <a:lnTo>
                    <a:pt x="110" y="135"/>
                  </a:lnTo>
                  <a:lnTo>
                    <a:pt x="110" y="137"/>
                  </a:lnTo>
                  <a:lnTo>
                    <a:pt x="110" y="138"/>
                  </a:lnTo>
                  <a:lnTo>
                    <a:pt x="109" y="138"/>
                  </a:lnTo>
                  <a:lnTo>
                    <a:pt x="109" y="139"/>
                  </a:lnTo>
                  <a:lnTo>
                    <a:pt x="109" y="139"/>
                  </a:lnTo>
                  <a:lnTo>
                    <a:pt x="108" y="137"/>
                  </a:lnTo>
                  <a:lnTo>
                    <a:pt x="107" y="135"/>
                  </a:lnTo>
                  <a:lnTo>
                    <a:pt x="106" y="135"/>
                  </a:lnTo>
                  <a:lnTo>
                    <a:pt x="106" y="134"/>
                  </a:lnTo>
                  <a:lnTo>
                    <a:pt x="104" y="131"/>
                  </a:lnTo>
                  <a:lnTo>
                    <a:pt x="103" y="131"/>
                  </a:lnTo>
                  <a:lnTo>
                    <a:pt x="102" y="129"/>
                  </a:lnTo>
                  <a:lnTo>
                    <a:pt x="101" y="128"/>
                  </a:lnTo>
                  <a:lnTo>
                    <a:pt x="99" y="127"/>
                  </a:lnTo>
                  <a:lnTo>
                    <a:pt x="98" y="126"/>
                  </a:lnTo>
                  <a:lnTo>
                    <a:pt x="96" y="126"/>
                  </a:lnTo>
                  <a:lnTo>
                    <a:pt x="96" y="124"/>
                  </a:lnTo>
                  <a:lnTo>
                    <a:pt x="95" y="123"/>
                  </a:lnTo>
                  <a:lnTo>
                    <a:pt x="94" y="122"/>
                  </a:lnTo>
                  <a:lnTo>
                    <a:pt x="93" y="121"/>
                  </a:lnTo>
                  <a:lnTo>
                    <a:pt x="92" y="121"/>
                  </a:lnTo>
                  <a:lnTo>
                    <a:pt x="91" y="121"/>
                  </a:lnTo>
                  <a:lnTo>
                    <a:pt x="90" y="121"/>
                  </a:lnTo>
                  <a:lnTo>
                    <a:pt x="89" y="122"/>
                  </a:lnTo>
                  <a:lnTo>
                    <a:pt x="86" y="121"/>
                  </a:lnTo>
                  <a:lnTo>
                    <a:pt x="86" y="120"/>
                  </a:lnTo>
                  <a:lnTo>
                    <a:pt x="86" y="121"/>
                  </a:lnTo>
                  <a:lnTo>
                    <a:pt x="85" y="121"/>
                  </a:lnTo>
                  <a:lnTo>
                    <a:pt x="84" y="121"/>
                  </a:lnTo>
                  <a:lnTo>
                    <a:pt x="84" y="120"/>
                  </a:lnTo>
                  <a:lnTo>
                    <a:pt x="84" y="119"/>
                  </a:lnTo>
                  <a:lnTo>
                    <a:pt x="83" y="118"/>
                  </a:lnTo>
                  <a:lnTo>
                    <a:pt x="82" y="115"/>
                  </a:lnTo>
                  <a:lnTo>
                    <a:pt x="82" y="114"/>
                  </a:lnTo>
                  <a:lnTo>
                    <a:pt x="81" y="114"/>
                  </a:lnTo>
                  <a:lnTo>
                    <a:pt x="79" y="114"/>
                  </a:lnTo>
                  <a:lnTo>
                    <a:pt x="81" y="114"/>
                  </a:lnTo>
                  <a:lnTo>
                    <a:pt x="79" y="113"/>
                  </a:lnTo>
                  <a:lnTo>
                    <a:pt x="79" y="112"/>
                  </a:lnTo>
                  <a:lnTo>
                    <a:pt x="78" y="112"/>
                  </a:lnTo>
                  <a:lnTo>
                    <a:pt x="78" y="112"/>
                  </a:lnTo>
                  <a:lnTo>
                    <a:pt x="77" y="112"/>
                  </a:lnTo>
                  <a:lnTo>
                    <a:pt x="77" y="111"/>
                  </a:lnTo>
                  <a:lnTo>
                    <a:pt x="77" y="110"/>
                  </a:lnTo>
                  <a:lnTo>
                    <a:pt x="76" y="109"/>
                  </a:lnTo>
                  <a:lnTo>
                    <a:pt x="75" y="109"/>
                  </a:lnTo>
                  <a:lnTo>
                    <a:pt x="74" y="107"/>
                  </a:lnTo>
                  <a:lnTo>
                    <a:pt x="74" y="106"/>
                  </a:lnTo>
                  <a:lnTo>
                    <a:pt x="73" y="105"/>
                  </a:lnTo>
                  <a:lnTo>
                    <a:pt x="72" y="104"/>
                  </a:lnTo>
                  <a:lnTo>
                    <a:pt x="70" y="103"/>
                  </a:lnTo>
                  <a:lnTo>
                    <a:pt x="70" y="102"/>
                  </a:lnTo>
                  <a:lnTo>
                    <a:pt x="69" y="102"/>
                  </a:lnTo>
                  <a:lnTo>
                    <a:pt x="69" y="101"/>
                  </a:lnTo>
                  <a:lnTo>
                    <a:pt x="69" y="101"/>
                  </a:lnTo>
                  <a:lnTo>
                    <a:pt x="68" y="101"/>
                  </a:lnTo>
                  <a:lnTo>
                    <a:pt x="68" y="100"/>
                  </a:lnTo>
                  <a:lnTo>
                    <a:pt x="68" y="101"/>
                  </a:lnTo>
                  <a:lnTo>
                    <a:pt x="67" y="101"/>
                  </a:lnTo>
                  <a:lnTo>
                    <a:pt x="67" y="100"/>
                  </a:lnTo>
                  <a:lnTo>
                    <a:pt x="67" y="101"/>
                  </a:lnTo>
                  <a:lnTo>
                    <a:pt x="67" y="100"/>
                  </a:lnTo>
                  <a:lnTo>
                    <a:pt x="66" y="100"/>
                  </a:lnTo>
                  <a:lnTo>
                    <a:pt x="65" y="98"/>
                  </a:lnTo>
                  <a:lnTo>
                    <a:pt x="64" y="98"/>
                  </a:lnTo>
                  <a:lnTo>
                    <a:pt x="63" y="98"/>
                  </a:lnTo>
                  <a:lnTo>
                    <a:pt x="63" y="97"/>
                  </a:lnTo>
                  <a:lnTo>
                    <a:pt x="61" y="96"/>
                  </a:lnTo>
                  <a:lnTo>
                    <a:pt x="61" y="95"/>
                  </a:lnTo>
                  <a:lnTo>
                    <a:pt x="60" y="95"/>
                  </a:lnTo>
                  <a:lnTo>
                    <a:pt x="60" y="94"/>
                  </a:lnTo>
                  <a:lnTo>
                    <a:pt x="59" y="94"/>
                  </a:lnTo>
                  <a:lnTo>
                    <a:pt x="59" y="93"/>
                  </a:lnTo>
                  <a:lnTo>
                    <a:pt x="58" y="93"/>
                  </a:lnTo>
                  <a:lnTo>
                    <a:pt x="55" y="90"/>
                  </a:lnTo>
                  <a:lnTo>
                    <a:pt x="53" y="89"/>
                  </a:lnTo>
                  <a:lnTo>
                    <a:pt x="52" y="89"/>
                  </a:lnTo>
                  <a:lnTo>
                    <a:pt x="52" y="88"/>
                  </a:lnTo>
                  <a:lnTo>
                    <a:pt x="51" y="88"/>
                  </a:lnTo>
                  <a:lnTo>
                    <a:pt x="51" y="87"/>
                  </a:lnTo>
                  <a:lnTo>
                    <a:pt x="50" y="87"/>
                  </a:lnTo>
                  <a:lnTo>
                    <a:pt x="49" y="85"/>
                  </a:lnTo>
                  <a:lnTo>
                    <a:pt x="49" y="85"/>
                  </a:lnTo>
                  <a:lnTo>
                    <a:pt x="48" y="85"/>
                  </a:lnTo>
                  <a:lnTo>
                    <a:pt x="46" y="85"/>
                  </a:lnTo>
                  <a:lnTo>
                    <a:pt x="44" y="85"/>
                  </a:lnTo>
                  <a:lnTo>
                    <a:pt x="44" y="84"/>
                  </a:lnTo>
                  <a:lnTo>
                    <a:pt x="44" y="82"/>
                  </a:lnTo>
                  <a:lnTo>
                    <a:pt x="46" y="81"/>
                  </a:lnTo>
                  <a:lnTo>
                    <a:pt x="47" y="81"/>
                  </a:lnTo>
                  <a:lnTo>
                    <a:pt x="47" y="82"/>
                  </a:lnTo>
                  <a:lnTo>
                    <a:pt x="47" y="81"/>
                  </a:lnTo>
                  <a:lnTo>
                    <a:pt x="47" y="80"/>
                  </a:lnTo>
                  <a:lnTo>
                    <a:pt x="48" y="80"/>
                  </a:lnTo>
                  <a:lnTo>
                    <a:pt x="49" y="79"/>
                  </a:lnTo>
                  <a:lnTo>
                    <a:pt x="48" y="79"/>
                  </a:lnTo>
                  <a:lnTo>
                    <a:pt x="49" y="79"/>
                  </a:lnTo>
                  <a:lnTo>
                    <a:pt x="48" y="78"/>
                  </a:lnTo>
                  <a:lnTo>
                    <a:pt x="48" y="76"/>
                  </a:lnTo>
                  <a:lnTo>
                    <a:pt x="49" y="76"/>
                  </a:lnTo>
                  <a:lnTo>
                    <a:pt x="49" y="75"/>
                  </a:lnTo>
                  <a:lnTo>
                    <a:pt x="51" y="75"/>
                  </a:lnTo>
                  <a:lnTo>
                    <a:pt x="52" y="73"/>
                  </a:lnTo>
                  <a:lnTo>
                    <a:pt x="51" y="73"/>
                  </a:lnTo>
                  <a:lnTo>
                    <a:pt x="50" y="73"/>
                  </a:lnTo>
                  <a:lnTo>
                    <a:pt x="49" y="73"/>
                  </a:lnTo>
                  <a:lnTo>
                    <a:pt x="49" y="75"/>
                  </a:lnTo>
                  <a:lnTo>
                    <a:pt x="48" y="75"/>
                  </a:lnTo>
                  <a:lnTo>
                    <a:pt x="48" y="76"/>
                  </a:lnTo>
                  <a:lnTo>
                    <a:pt x="48" y="77"/>
                  </a:lnTo>
                  <a:lnTo>
                    <a:pt x="48" y="78"/>
                  </a:lnTo>
                  <a:lnTo>
                    <a:pt x="48" y="79"/>
                  </a:lnTo>
                  <a:lnTo>
                    <a:pt x="48" y="80"/>
                  </a:lnTo>
                  <a:lnTo>
                    <a:pt x="47" y="80"/>
                  </a:lnTo>
                  <a:lnTo>
                    <a:pt x="47" y="81"/>
                  </a:lnTo>
                  <a:lnTo>
                    <a:pt x="44" y="81"/>
                  </a:lnTo>
                  <a:lnTo>
                    <a:pt x="44" y="82"/>
                  </a:lnTo>
                  <a:lnTo>
                    <a:pt x="43" y="84"/>
                  </a:lnTo>
                  <a:lnTo>
                    <a:pt x="42" y="82"/>
                  </a:lnTo>
                  <a:lnTo>
                    <a:pt x="41" y="81"/>
                  </a:lnTo>
                  <a:lnTo>
                    <a:pt x="40" y="81"/>
                  </a:lnTo>
                  <a:lnTo>
                    <a:pt x="41" y="81"/>
                  </a:lnTo>
                  <a:lnTo>
                    <a:pt x="41" y="82"/>
                  </a:lnTo>
                  <a:lnTo>
                    <a:pt x="41" y="84"/>
                  </a:lnTo>
                  <a:lnTo>
                    <a:pt x="40" y="84"/>
                  </a:lnTo>
                  <a:lnTo>
                    <a:pt x="41" y="84"/>
                  </a:lnTo>
                  <a:lnTo>
                    <a:pt x="41" y="85"/>
                  </a:lnTo>
                  <a:lnTo>
                    <a:pt x="42" y="85"/>
                  </a:lnTo>
                  <a:lnTo>
                    <a:pt x="43" y="85"/>
                  </a:lnTo>
                  <a:lnTo>
                    <a:pt x="43" y="85"/>
                  </a:lnTo>
                  <a:lnTo>
                    <a:pt x="43" y="85"/>
                  </a:lnTo>
                  <a:lnTo>
                    <a:pt x="44" y="85"/>
                  </a:lnTo>
                  <a:lnTo>
                    <a:pt x="46" y="85"/>
                  </a:lnTo>
                  <a:lnTo>
                    <a:pt x="47" y="85"/>
                  </a:lnTo>
                  <a:lnTo>
                    <a:pt x="47" y="86"/>
                  </a:lnTo>
                  <a:lnTo>
                    <a:pt x="49" y="86"/>
                  </a:lnTo>
                  <a:lnTo>
                    <a:pt x="49" y="87"/>
                  </a:lnTo>
                  <a:lnTo>
                    <a:pt x="48" y="87"/>
                  </a:lnTo>
                  <a:lnTo>
                    <a:pt x="47" y="86"/>
                  </a:lnTo>
                  <a:lnTo>
                    <a:pt x="46" y="86"/>
                  </a:lnTo>
                  <a:lnTo>
                    <a:pt x="44" y="86"/>
                  </a:lnTo>
                  <a:lnTo>
                    <a:pt x="42" y="85"/>
                  </a:lnTo>
                  <a:lnTo>
                    <a:pt x="42" y="85"/>
                  </a:lnTo>
                  <a:lnTo>
                    <a:pt x="41" y="85"/>
                  </a:lnTo>
                  <a:lnTo>
                    <a:pt x="41" y="85"/>
                  </a:lnTo>
                  <a:lnTo>
                    <a:pt x="40" y="85"/>
                  </a:lnTo>
                  <a:lnTo>
                    <a:pt x="39" y="82"/>
                  </a:lnTo>
                  <a:lnTo>
                    <a:pt x="38" y="82"/>
                  </a:lnTo>
                  <a:lnTo>
                    <a:pt x="38" y="81"/>
                  </a:lnTo>
                  <a:lnTo>
                    <a:pt x="35" y="80"/>
                  </a:lnTo>
                  <a:lnTo>
                    <a:pt x="34" y="79"/>
                  </a:lnTo>
                  <a:lnTo>
                    <a:pt x="32" y="78"/>
                  </a:lnTo>
                  <a:lnTo>
                    <a:pt x="31" y="77"/>
                  </a:lnTo>
                  <a:lnTo>
                    <a:pt x="27" y="75"/>
                  </a:lnTo>
                  <a:lnTo>
                    <a:pt x="25" y="72"/>
                  </a:lnTo>
                  <a:lnTo>
                    <a:pt x="24" y="72"/>
                  </a:lnTo>
                  <a:lnTo>
                    <a:pt x="24" y="71"/>
                  </a:lnTo>
                  <a:lnTo>
                    <a:pt x="23" y="71"/>
                  </a:lnTo>
                  <a:lnTo>
                    <a:pt x="23" y="70"/>
                  </a:lnTo>
                  <a:lnTo>
                    <a:pt x="22" y="70"/>
                  </a:lnTo>
                  <a:lnTo>
                    <a:pt x="21" y="69"/>
                  </a:lnTo>
                  <a:lnTo>
                    <a:pt x="18" y="67"/>
                  </a:lnTo>
                  <a:lnTo>
                    <a:pt x="17" y="65"/>
                  </a:lnTo>
                  <a:lnTo>
                    <a:pt x="15" y="61"/>
                  </a:lnTo>
                  <a:lnTo>
                    <a:pt x="13" y="59"/>
                  </a:lnTo>
                  <a:lnTo>
                    <a:pt x="12" y="58"/>
                  </a:lnTo>
                  <a:lnTo>
                    <a:pt x="9" y="56"/>
                  </a:lnTo>
                  <a:lnTo>
                    <a:pt x="8" y="55"/>
                  </a:lnTo>
                  <a:lnTo>
                    <a:pt x="7" y="54"/>
                  </a:lnTo>
                  <a:lnTo>
                    <a:pt x="6" y="54"/>
                  </a:lnTo>
                  <a:lnTo>
                    <a:pt x="6" y="53"/>
                  </a:lnTo>
                  <a:lnTo>
                    <a:pt x="7" y="53"/>
                  </a:lnTo>
                  <a:lnTo>
                    <a:pt x="8" y="53"/>
                  </a:lnTo>
                  <a:lnTo>
                    <a:pt x="8" y="54"/>
                  </a:lnTo>
                  <a:lnTo>
                    <a:pt x="9" y="55"/>
                  </a:lnTo>
                  <a:lnTo>
                    <a:pt x="10" y="55"/>
                  </a:lnTo>
                  <a:lnTo>
                    <a:pt x="12" y="56"/>
                  </a:lnTo>
                  <a:lnTo>
                    <a:pt x="12" y="58"/>
                  </a:lnTo>
                  <a:lnTo>
                    <a:pt x="13" y="58"/>
                  </a:lnTo>
                  <a:lnTo>
                    <a:pt x="13" y="58"/>
                  </a:lnTo>
                  <a:lnTo>
                    <a:pt x="14" y="58"/>
                  </a:lnTo>
                  <a:lnTo>
                    <a:pt x="14" y="58"/>
                  </a:lnTo>
                  <a:lnTo>
                    <a:pt x="13" y="58"/>
                  </a:lnTo>
                  <a:lnTo>
                    <a:pt x="13" y="58"/>
                  </a:lnTo>
                  <a:lnTo>
                    <a:pt x="13" y="58"/>
                  </a:lnTo>
                  <a:lnTo>
                    <a:pt x="13" y="56"/>
                  </a:lnTo>
                  <a:lnTo>
                    <a:pt x="12" y="56"/>
                  </a:lnTo>
                  <a:lnTo>
                    <a:pt x="10" y="55"/>
                  </a:lnTo>
                  <a:lnTo>
                    <a:pt x="9" y="55"/>
                  </a:lnTo>
                  <a:lnTo>
                    <a:pt x="10" y="54"/>
                  </a:lnTo>
                  <a:lnTo>
                    <a:pt x="9" y="55"/>
                  </a:lnTo>
                  <a:lnTo>
                    <a:pt x="9" y="54"/>
                  </a:lnTo>
                  <a:lnTo>
                    <a:pt x="8" y="54"/>
                  </a:lnTo>
                  <a:lnTo>
                    <a:pt x="9" y="54"/>
                  </a:lnTo>
                  <a:lnTo>
                    <a:pt x="9" y="53"/>
                  </a:lnTo>
                  <a:lnTo>
                    <a:pt x="10" y="53"/>
                  </a:lnTo>
                  <a:lnTo>
                    <a:pt x="10" y="52"/>
                  </a:lnTo>
                  <a:lnTo>
                    <a:pt x="9" y="52"/>
                  </a:lnTo>
                  <a:lnTo>
                    <a:pt x="9" y="53"/>
                  </a:lnTo>
                  <a:lnTo>
                    <a:pt x="8" y="53"/>
                  </a:lnTo>
                  <a:lnTo>
                    <a:pt x="9" y="53"/>
                  </a:lnTo>
                  <a:lnTo>
                    <a:pt x="8" y="53"/>
                  </a:lnTo>
                  <a:lnTo>
                    <a:pt x="8" y="52"/>
                  </a:lnTo>
                  <a:lnTo>
                    <a:pt x="9" y="52"/>
                  </a:lnTo>
                  <a:lnTo>
                    <a:pt x="9" y="51"/>
                  </a:lnTo>
                  <a:lnTo>
                    <a:pt x="9" y="52"/>
                  </a:lnTo>
                  <a:lnTo>
                    <a:pt x="8" y="52"/>
                  </a:lnTo>
                  <a:lnTo>
                    <a:pt x="8" y="53"/>
                  </a:lnTo>
                  <a:lnTo>
                    <a:pt x="8" y="54"/>
                  </a:lnTo>
                  <a:lnTo>
                    <a:pt x="8" y="53"/>
                  </a:lnTo>
                  <a:lnTo>
                    <a:pt x="7" y="53"/>
                  </a:lnTo>
                  <a:lnTo>
                    <a:pt x="7" y="52"/>
                  </a:lnTo>
                  <a:lnTo>
                    <a:pt x="7" y="53"/>
                  </a:lnTo>
                  <a:lnTo>
                    <a:pt x="6" y="53"/>
                  </a:lnTo>
                  <a:lnTo>
                    <a:pt x="6" y="52"/>
                  </a:lnTo>
                  <a:lnTo>
                    <a:pt x="5" y="52"/>
                  </a:lnTo>
                  <a:lnTo>
                    <a:pt x="5" y="53"/>
                  </a:lnTo>
                  <a:lnTo>
                    <a:pt x="4" y="53"/>
                  </a:lnTo>
                  <a:lnTo>
                    <a:pt x="4" y="52"/>
                  </a:lnTo>
                  <a:lnTo>
                    <a:pt x="3" y="52"/>
                  </a:lnTo>
                  <a:lnTo>
                    <a:pt x="0" y="51"/>
                  </a:lnTo>
                  <a:lnTo>
                    <a:pt x="1" y="51"/>
                  </a:lnTo>
                  <a:lnTo>
                    <a:pt x="1" y="50"/>
                  </a:lnTo>
                  <a:lnTo>
                    <a:pt x="1" y="48"/>
                  </a:lnTo>
                  <a:lnTo>
                    <a:pt x="3" y="48"/>
                  </a:lnTo>
                  <a:lnTo>
                    <a:pt x="4" y="48"/>
                  </a:lnTo>
                  <a:lnTo>
                    <a:pt x="5" y="47"/>
                  </a:lnTo>
                  <a:lnTo>
                    <a:pt x="6" y="46"/>
                  </a:lnTo>
                  <a:lnTo>
                    <a:pt x="6" y="44"/>
                  </a:lnTo>
                  <a:lnTo>
                    <a:pt x="5" y="43"/>
                  </a:lnTo>
                  <a:lnTo>
                    <a:pt x="5" y="42"/>
                  </a:lnTo>
                  <a:lnTo>
                    <a:pt x="5" y="41"/>
                  </a:lnTo>
                  <a:lnTo>
                    <a:pt x="6" y="39"/>
                  </a:lnTo>
                  <a:lnTo>
                    <a:pt x="7" y="37"/>
                  </a:lnTo>
                  <a:lnTo>
                    <a:pt x="7" y="36"/>
                  </a:lnTo>
                  <a:lnTo>
                    <a:pt x="7" y="35"/>
                  </a:lnTo>
                  <a:lnTo>
                    <a:pt x="8" y="35"/>
                  </a:lnTo>
                  <a:lnTo>
                    <a:pt x="8" y="34"/>
                  </a:lnTo>
                  <a:lnTo>
                    <a:pt x="9" y="34"/>
                  </a:lnTo>
                  <a:lnTo>
                    <a:pt x="9" y="33"/>
                  </a:lnTo>
                  <a:lnTo>
                    <a:pt x="10" y="31"/>
                  </a:lnTo>
                  <a:lnTo>
                    <a:pt x="12" y="31"/>
                  </a:lnTo>
                  <a:lnTo>
                    <a:pt x="12" y="30"/>
                  </a:lnTo>
                  <a:lnTo>
                    <a:pt x="12" y="30"/>
                  </a:lnTo>
                  <a:lnTo>
                    <a:pt x="12" y="29"/>
                  </a:lnTo>
                  <a:lnTo>
                    <a:pt x="12" y="28"/>
                  </a:lnTo>
                  <a:lnTo>
                    <a:pt x="13" y="28"/>
                  </a:lnTo>
                  <a:lnTo>
                    <a:pt x="13" y="27"/>
                  </a:lnTo>
                  <a:lnTo>
                    <a:pt x="13" y="25"/>
                  </a:lnTo>
                  <a:lnTo>
                    <a:pt x="14" y="25"/>
                  </a:lnTo>
                  <a:lnTo>
                    <a:pt x="14" y="24"/>
                  </a:lnTo>
                  <a:lnTo>
                    <a:pt x="15" y="24"/>
                  </a:lnTo>
                  <a:lnTo>
                    <a:pt x="15" y="22"/>
                  </a:lnTo>
                  <a:lnTo>
                    <a:pt x="15" y="22"/>
                  </a:lnTo>
                  <a:lnTo>
                    <a:pt x="15" y="21"/>
                  </a:lnTo>
                  <a:lnTo>
                    <a:pt x="16" y="21"/>
                  </a:lnTo>
                  <a:lnTo>
                    <a:pt x="16" y="20"/>
                  </a:lnTo>
                  <a:lnTo>
                    <a:pt x="16" y="19"/>
                  </a:lnTo>
                  <a:lnTo>
                    <a:pt x="17" y="19"/>
                  </a:lnTo>
                  <a:lnTo>
                    <a:pt x="18" y="19"/>
                  </a:lnTo>
                  <a:lnTo>
                    <a:pt x="18" y="18"/>
                  </a:lnTo>
                  <a:lnTo>
                    <a:pt x="21" y="18"/>
                  </a:lnTo>
                  <a:lnTo>
                    <a:pt x="22" y="18"/>
                  </a:lnTo>
                  <a:lnTo>
                    <a:pt x="22" y="17"/>
                  </a:lnTo>
                  <a:lnTo>
                    <a:pt x="22" y="16"/>
                  </a:lnTo>
                  <a:lnTo>
                    <a:pt x="24" y="16"/>
                  </a:lnTo>
                  <a:lnTo>
                    <a:pt x="24" y="14"/>
                  </a:lnTo>
                  <a:lnTo>
                    <a:pt x="24" y="13"/>
                  </a:lnTo>
                  <a:lnTo>
                    <a:pt x="25" y="13"/>
                  </a:lnTo>
                  <a:lnTo>
                    <a:pt x="26" y="13"/>
                  </a:lnTo>
                  <a:lnTo>
                    <a:pt x="26" y="12"/>
                  </a:lnTo>
                  <a:lnTo>
                    <a:pt x="27" y="12"/>
                  </a:lnTo>
                  <a:lnTo>
                    <a:pt x="27" y="11"/>
                  </a:lnTo>
                  <a:lnTo>
                    <a:pt x="27" y="10"/>
                  </a:lnTo>
                  <a:lnTo>
                    <a:pt x="29" y="10"/>
                  </a:lnTo>
                  <a:lnTo>
                    <a:pt x="30" y="10"/>
                  </a:lnTo>
                  <a:lnTo>
                    <a:pt x="30" y="9"/>
                  </a:lnTo>
                  <a:lnTo>
                    <a:pt x="30" y="8"/>
                  </a:lnTo>
                  <a:lnTo>
                    <a:pt x="30" y="7"/>
                  </a:lnTo>
                  <a:lnTo>
                    <a:pt x="30" y="5"/>
                  </a:lnTo>
                  <a:lnTo>
                    <a:pt x="30" y="4"/>
                  </a:lnTo>
                  <a:lnTo>
                    <a:pt x="30" y="3"/>
                  </a:lnTo>
                  <a:lnTo>
                    <a:pt x="30" y="3"/>
                  </a:lnTo>
                  <a:lnTo>
                    <a:pt x="30" y="2"/>
                  </a:lnTo>
                  <a:lnTo>
                    <a:pt x="30" y="1"/>
                  </a:lnTo>
                  <a:lnTo>
                    <a:pt x="30" y="0"/>
                  </a:lnTo>
                  <a:lnTo>
                    <a:pt x="32" y="0"/>
                  </a:lnTo>
                  <a:lnTo>
                    <a:pt x="33" y="0"/>
                  </a:lnTo>
                  <a:lnTo>
                    <a:pt x="34" y="0"/>
                  </a:lnTo>
                  <a:lnTo>
                    <a:pt x="35" y="0"/>
                  </a:lnTo>
                  <a:lnTo>
                    <a:pt x="36" y="0"/>
                  </a:lnTo>
                  <a:lnTo>
                    <a:pt x="38" y="0"/>
                  </a:lnTo>
                  <a:lnTo>
                    <a:pt x="39" y="0"/>
                  </a:lnTo>
                  <a:lnTo>
                    <a:pt x="40" y="0"/>
                  </a:lnTo>
                  <a:lnTo>
                    <a:pt x="41" y="0"/>
                  </a:lnTo>
                  <a:lnTo>
                    <a:pt x="42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8" name="Freeform 79">
              <a:extLst>
                <a:ext uri="{FF2B5EF4-FFF2-40B4-BE49-F238E27FC236}">
                  <a16:creationId xmlns:a16="http://schemas.microsoft.com/office/drawing/2014/main" id="{BCDE7B05-30E8-3B0F-F02A-24B3E285BE3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0187" y="1787525"/>
              <a:ext cx="328613" cy="368300"/>
            </a:xfrm>
            <a:custGeom>
              <a:avLst/>
              <a:gdLst>
                <a:gd name="T0" fmla="*/ 144 w 207"/>
                <a:gd name="T1" fmla="*/ 22 h 232"/>
                <a:gd name="T2" fmla="*/ 137 w 207"/>
                <a:gd name="T3" fmla="*/ 45 h 232"/>
                <a:gd name="T4" fmla="*/ 137 w 207"/>
                <a:gd name="T5" fmla="*/ 70 h 232"/>
                <a:gd name="T6" fmla="*/ 143 w 207"/>
                <a:gd name="T7" fmla="*/ 80 h 232"/>
                <a:gd name="T8" fmla="*/ 159 w 207"/>
                <a:gd name="T9" fmla="*/ 96 h 232"/>
                <a:gd name="T10" fmla="*/ 167 w 207"/>
                <a:gd name="T11" fmla="*/ 107 h 232"/>
                <a:gd name="T12" fmla="*/ 180 w 207"/>
                <a:gd name="T13" fmla="*/ 120 h 232"/>
                <a:gd name="T14" fmla="*/ 187 w 207"/>
                <a:gd name="T15" fmla="*/ 130 h 232"/>
                <a:gd name="T16" fmla="*/ 198 w 207"/>
                <a:gd name="T17" fmla="*/ 143 h 232"/>
                <a:gd name="T18" fmla="*/ 207 w 207"/>
                <a:gd name="T19" fmla="*/ 154 h 232"/>
                <a:gd name="T20" fmla="*/ 190 w 207"/>
                <a:gd name="T21" fmla="*/ 170 h 232"/>
                <a:gd name="T22" fmla="*/ 175 w 207"/>
                <a:gd name="T23" fmla="*/ 170 h 232"/>
                <a:gd name="T24" fmla="*/ 159 w 207"/>
                <a:gd name="T25" fmla="*/ 178 h 232"/>
                <a:gd name="T26" fmla="*/ 153 w 207"/>
                <a:gd name="T27" fmla="*/ 187 h 232"/>
                <a:gd name="T28" fmla="*/ 152 w 207"/>
                <a:gd name="T29" fmla="*/ 195 h 232"/>
                <a:gd name="T30" fmla="*/ 147 w 207"/>
                <a:gd name="T31" fmla="*/ 204 h 232"/>
                <a:gd name="T32" fmla="*/ 145 w 207"/>
                <a:gd name="T33" fmla="*/ 211 h 232"/>
                <a:gd name="T34" fmla="*/ 142 w 207"/>
                <a:gd name="T35" fmla="*/ 216 h 232"/>
                <a:gd name="T36" fmla="*/ 134 w 207"/>
                <a:gd name="T37" fmla="*/ 221 h 232"/>
                <a:gd name="T38" fmla="*/ 126 w 207"/>
                <a:gd name="T39" fmla="*/ 222 h 232"/>
                <a:gd name="T40" fmla="*/ 121 w 207"/>
                <a:gd name="T41" fmla="*/ 225 h 232"/>
                <a:gd name="T42" fmla="*/ 113 w 207"/>
                <a:gd name="T43" fmla="*/ 226 h 232"/>
                <a:gd name="T44" fmla="*/ 104 w 207"/>
                <a:gd name="T45" fmla="*/ 229 h 232"/>
                <a:gd name="T46" fmla="*/ 98 w 207"/>
                <a:gd name="T47" fmla="*/ 229 h 232"/>
                <a:gd name="T48" fmla="*/ 94 w 207"/>
                <a:gd name="T49" fmla="*/ 232 h 232"/>
                <a:gd name="T50" fmla="*/ 62 w 207"/>
                <a:gd name="T51" fmla="*/ 230 h 232"/>
                <a:gd name="T52" fmla="*/ 34 w 207"/>
                <a:gd name="T53" fmla="*/ 223 h 232"/>
                <a:gd name="T54" fmla="*/ 35 w 207"/>
                <a:gd name="T55" fmla="*/ 216 h 232"/>
                <a:gd name="T56" fmla="*/ 38 w 207"/>
                <a:gd name="T57" fmla="*/ 208 h 232"/>
                <a:gd name="T58" fmla="*/ 40 w 207"/>
                <a:gd name="T59" fmla="*/ 198 h 232"/>
                <a:gd name="T60" fmla="*/ 41 w 207"/>
                <a:gd name="T61" fmla="*/ 190 h 232"/>
                <a:gd name="T62" fmla="*/ 42 w 207"/>
                <a:gd name="T63" fmla="*/ 181 h 232"/>
                <a:gd name="T64" fmla="*/ 40 w 207"/>
                <a:gd name="T65" fmla="*/ 175 h 232"/>
                <a:gd name="T66" fmla="*/ 45 w 207"/>
                <a:gd name="T67" fmla="*/ 166 h 232"/>
                <a:gd name="T68" fmla="*/ 17 w 207"/>
                <a:gd name="T69" fmla="*/ 169 h 232"/>
                <a:gd name="T70" fmla="*/ 16 w 207"/>
                <a:gd name="T71" fmla="*/ 161 h 232"/>
                <a:gd name="T72" fmla="*/ 16 w 207"/>
                <a:gd name="T73" fmla="*/ 152 h 232"/>
                <a:gd name="T74" fmla="*/ 17 w 207"/>
                <a:gd name="T75" fmla="*/ 144 h 232"/>
                <a:gd name="T76" fmla="*/ 21 w 207"/>
                <a:gd name="T77" fmla="*/ 136 h 232"/>
                <a:gd name="T78" fmla="*/ 15 w 207"/>
                <a:gd name="T79" fmla="*/ 132 h 232"/>
                <a:gd name="T80" fmla="*/ 22 w 207"/>
                <a:gd name="T81" fmla="*/ 129 h 232"/>
                <a:gd name="T82" fmla="*/ 25 w 207"/>
                <a:gd name="T83" fmla="*/ 120 h 232"/>
                <a:gd name="T84" fmla="*/ 24 w 207"/>
                <a:gd name="T85" fmla="*/ 114 h 232"/>
                <a:gd name="T86" fmla="*/ 22 w 207"/>
                <a:gd name="T87" fmla="*/ 113 h 232"/>
                <a:gd name="T88" fmla="*/ 17 w 207"/>
                <a:gd name="T89" fmla="*/ 112 h 232"/>
                <a:gd name="T90" fmla="*/ 10 w 207"/>
                <a:gd name="T91" fmla="*/ 105 h 232"/>
                <a:gd name="T92" fmla="*/ 9 w 207"/>
                <a:gd name="T93" fmla="*/ 97 h 232"/>
                <a:gd name="T94" fmla="*/ 4 w 207"/>
                <a:gd name="T95" fmla="*/ 95 h 232"/>
                <a:gd name="T96" fmla="*/ 2 w 207"/>
                <a:gd name="T97" fmla="*/ 89 h 232"/>
                <a:gd name="T98" fmla="*/ 2 w 207"/>
                <a:gd name="T99" fmla="*/ 81 h 232"/>
                <a:gd name="T100" fmla="*/ 8 w 207"/>
                <a:gd name="T101" fmla="*/ 73 h 232"/>
                <a:gd name="T102" fmla="*/ 24 w 207"/>
                <a:gd name="T103" fmla="*/ 73 h 232"/>
                <a:gd name="T104" fmla="*/ 56 w 207"/>
                <a:gd name="T105" fmla="*/ 72 h 232"/>
                <a:gd name="T106" fmla="*/ 67 w 207"/>
                <a:gd name="T107" fmla="*/ 67 h 232"/>
                <a:gd name="T108" fmla="*/ 70 w 207"/>
                <a:gd name="T109" fmla="*/ 53 h 232"/>
                <a:gd name="T110" fmla="*/ 75 w 207"/>
                <a:gd name="T111" fmla="*/ 48 h 232"/>
                <a:gd name="T112" fmla="*/ 89 w 207"/>
                <a:gd name="T113" fmla="*/ 46 h 232"/>
                <a:gd name="T114" fmla="*/ 94 w 207"/>
                <a:gd name="T115" fmla="*/ 28 h 232"/>
                <a:gd name="T116" fmla="*/ 101 w 207"/>
                <a:gd name="T117" fmla="*/ 14 h 232"/>
                <a:gd name="T118" fmla="*/ 120 w 207"/>
                <a:gd name="T119" fmla="*/ 10 h 2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07" h="232">
                  <a:moveTo>
                    <a:pt x="138" y="0"/>
                  </a:moveTo>
                  <a:lnTo>
                    <a:pt x="138" y="10"/>
                  </a:lnTo>
                  <a:lnTo>
                    <a:pt x="142" y="10"/>
                  </a:lnTo>
                  <a:lnTo>
                    <a:pt x="142" y="12"/>
                  </a:lnTo>
                  <a:lnTo>
                    <a:pt x="144" y="12"/>
                  </a:lnTo>
                  <a:lnTo>
                    <a:pt x="144" y="18"/>
                  </a:lnTo>
                  <a:lnTo>
                    <a:pt x="146" y="18"/>
                  </a:lnTo>
                  <a:lnTo>
                    <a:pt x="147" y="22"/>
                  </a:lnTo>
                  <a:lnTo>
                    <a:pt x="144" y="22"/>
                  </a:lnTo>
                  <a:lnTo>
                    <a:pt x="144" y="27"/>
                  </a:lnTo>
                  <a:lnTo>
                    <a:pt x="139" y="27"/>
                  </a:lnTo>
                  <a:lnTo>
                    <a:pt x="139" y="33"/>
                  </a:lnTo>
                  <a:lnTo>
                    <a:pt x="137" y="33"/>
                  </a:lnTo>
                  <a:lnTo>
                    <a:pt x="137" y="37"/>
                  </a:lnTo>
                  <a:lnTo>
                    <a:pt x="135" y="37"/>
                  </a:lnTo>
                  <a:lnTo>
                    <a:pt x="135" y="42"/>
                  </a:lnTo>
                  <a:lnTo>
                    <a:pt x="135" y="45"/>
                  </a:lnTo>
                  <a:lnTo>
                    <a:pt x="137" y="45"/>
                  </a:lnTo>
                  <a:lnTo>
                    <a:pt x="137" y="53"/>
                  </a:lnTo>
                  <a:lnTo>
                    <a:pt x="135" y="53"/>
                  </a:lnTo>
                  <a:lnTo>
                    <a:pt x="135" y="60"/>
                  </a:lnTo>
                  <a:lnTo>
                    <a:pt x="137" y="60"/>
                  </a:lnTo>
                  <a:lnTo>
                    <a:pt x="137" y="64"/>
                  </a:lnTo>
                  <a:lnTo>
                    <a:pt x="133" y="64"/>
                  </a:lnTo>
                  <a:lnTo>
                    <a:pt x="133" y="69"/>
                  </a:lnTo>
                  <a:lnTo>
                    <a:pt x="137" y="69"/>
                  </a:lnTo>
                  <a:lnTo>
                    <a:pt x="137" y="70"/>
                  </a:lnTo>
                  <a:lnTo>
                    <a:pt x="137" y="71"/>
                  </a:lnTo>
                  <a:lnTo>
                    <a:pt x="137" y="77"/>
                  </a:lnTo>
                  <a:lnTo>
                    <a:pt x="138" y="77"/>
                  </a:lnTo>
                  <a:lnTo>
                    <a:pt x="139" y="77"/>
                  </a:lnTo>
                  <a:lnTo>
                    <a:pt x="139" y="79"/>
                  </a:lnTo>
                  <a:lnTo>
                    <a:pt x="141" y="79"/>
                  </a:lnTo>
                  <a:lnTo>
                    <a:pt x="142" y="79"/>
                  </a:lnTo>
                  <a:lnTo>
                    <a:pt x="143" y="79"/>
                  </a:lnTo>
                  <a:lnTo>
                    <a:pt x="143" y="80"/>
                  </a:lnTo>
                  <a:lnTo>
                    <a:pt x="149" y="80"/>
                  </a:lnTo>
                  <a:lnTo>
                    <a:pt x="149" y="84"/>
                  </a:lnTo>
                  <a:lnTo>
                    <a:pt x="151" y="84"/>
                  </a:lnTo>
                  <a:lnTo>
                    <a:pt x="151" y="88"/>
                  </a:lnTo>
                  <a:lnTo>
                    <a:pt x="154" y="88"/>
                  </a:lnTo>
                  <a:lnTo>
                    <a:pt x="154" y="93"/>
                  </a:lnTo>
                  <a:lnTo>
                    <a:pt x="156" y="93"/>
                  </a:lnTo>
                  <a:lnTo>
                    <a:pt x="156" y="96"/>
                  </a:lnTo>
                  <a:lnTo>
                    <a:pt x="159" y="96"/>
                  </a:lnTo>
                  <a:lnTo>
                    <a:pt x="159" y="98"/>
                  </a:lnTo>
                  <a:lnTo>
                    <a:pt x="161" y="98"/>
                  </a:lnTo>
                  <a:lnTo>
                    <a:pt x="161" y="99"/>
                  </a:lnTo>
                  <a:lnTo>
                    <a:pt x="162" y="99"/>
                  </a:lnTo>
                  <a:lnTo>
                    <a:pt x="162" y="101"/>
                  </a:lnTo>
                  <a:lnTo>
                    <a:pt x="163" y="101"/>
                  </a:lnTo>
                  <a:lnTo>
                    <a:pt x="163" y="104"/>
                  </a:lnTo>
                  <a:lnTo>
                    <a:pt x="167" y="104"/>
                  </a:lnTo>
                  <a:lnTo>
                    <a:pt x="167" y="107"/>
                  </a:lnTo>
                  <a:lnTo>
                    <a:pt x="169" y="107"/>
                  </a:lnTo>
                  <a:lnTo>
                    <a:pt x="170" y="107"/>
                  </a:lnTo>
                  <a:lnTo>
                    <a:pt x="171" y="112"/>
                  </a:lnTo>
                  <a:lnTo>
                    <a:pt x="176" y="112"/>
                  </a:lnTo>
                  <a:lnTo>
                    <a:pt x="176" y="115"/>
                  </a:lnTo>
                  <a:lnTo>
                    <a:pt x="178" y="115"/>
                  </a:lnTo>
                  <a:lnTo>
                    <a:pt x="179" y="115"/>
                  </a:lnTo>
                  <a:lnTo>
                    <a:pt x="179" y="120"/>
                  </a:lnTo>
                  <a:lnTo>
                    <a:pt x="180" y="120"/>
                  </a:lnTo>
                  <a:lnTo>
                    <a:pt x="180" y="122"/>
                  </a:lnTo>
                  <a:lnTo>
                    <a:pt x="181" y="122"/>
                  </a:lnTo>
                  <a:lnTo>
                    <a:pt x="182" y="122"/>
                  </a:lnTo>
                  <a:lnTo>
                    <a:pt x="182" y="124"/>
                  </a:lnTo>
                  <a:lnTo>
                    <a:pt x="185" y="124"/>
                  </a:lnTo>
                  <a:lnTo>
                    <a:pt x="185" y="126"/>
                  </a:lnTo>
                  <a:lnTo>
                    <a:pt x="187" y="126"/>
                  </a:lnTo>
                  <a:lnTo>
                    <a:pt x="187" y="127"/>
                  </a:lnTo>
                  <a:lnTo>
                    <a:pt x="187" y="130"/>
                  </a:lnTo>
                  <a:lnTo>
                    <a:pt x="187" y="131"/>
                  </a:lnTo>
                  <a:lnTo>
                    <a:pt x="189" y="131"/>
                  </a:lnTo>
                  <a:lnTo>
                    <a:pt x="189" y="132"/>
                  </a:lnTo>
                  <a:lnTo>
                    <a:pt x="190" y="132"/>
                  </a:lnTo>
                  <a:lnTo>
                    <a:pt x="190" y="135"/>
                  </a:lnTo>
                  <a:lnTo>
                    <a:pt x="194" y="135"/>
                  </a:lnTo>
                  <a:lnTo>
                    <a:pt x="194" y="141"/>
                  </a:lnTo>
                  <a:lnTo>
                    <a:pt x="195" y="141"/>
                  </a:lnTo>
                  <a:lnTo>
                    <a:pt x="198" y="143"/>
                  </a:lnTo>
                  <a:lnTo>
                    <a:pt x="198" y="144"/>
                  </a:lnTo>
                  <a:lnTo>
                    <a:pt x="203" y="144"/>
                  </a:lnTo>
                  <a:lnTo>
                    <a:pt x="203" y="145"/>
                  </a:lnTo>
                  <a:lnTo>
                    <a:pt x="203" y="146"/>
                  </a:lnTo>
                  <a:lnTo>
                    <a:pt x="205" y="146"/>
                  </a:lnTo>
                  <a:lnTo>
                    <a:pt x="205" y="149"/>
                  </a:lnTo>
                  <a:lnTo>
                    <a:pt x="206" y="149"/>
                  </a:lnTo>
                  <a:lnTo>
                    <a:pt x="207" y="150"/>
                  </a:lnTo>
                  <a:lnTo>
                    <a:pt x="207" y="154"/>
                  </a:lnTo>
                  <a:lnTo>
                    <a:pt x="201" y="154"/>
                  </a:lnTo>
                  <a:lnTo>
                    <a:pt x="201" y="158"/>
                  </a:lnTo>
                  <a:lnTo>
                    <a:pt x="199" y="158"/>
                  </a:lnTo>
                  <a:lnTo>
                    <a:pt x="198" y="161"/>
                  </a:lnTo>
                  <a:lnTo>
                    <a:pt x="194" y="160"/>
                  </a:lnTo>
                  <a:lnTo>
                    <a:pt x="194" y="162"/>
                  </a:lnTo>
                  <a:lnTo>
                    <a:pt x="192" y="162"/>
                  </a:lnTo>
                  <a:lnTo>
                    <a:pt x="192" y="170"/>
                  </a:lnTo>
                  <a:lnTo>
                    <a:pt x="190" y="170"/>
                  </a:lnTo>
                  <a:lnTo>
                    <a:pt x="189" y="170"/>
                  </a:lnTo>
                  <a:lnTo>
                    <a:pt x="189" y="171"/>
                  </a:lnTo>
                  <a:lnTo>
                    <a:pt x="188" y="171"/>
                  </a:lnTo>
                  <a:lnTo>
                    <a:pt x="184" y="172"/>
                  </a:lnTo>
                  <a:lnTo>
                    <a:pt x="184" y="170"/>
                  </a:lnTo>
                  <a:lnTo>
                    <a:pt x="182" y="170"/>
                  </a:lnTo>
                  <a:lnTo>
                    <a:pt x="181" y="170"/>
                  </a:lnTo>
                  <a:lnTo>
                    <a:pt x="180" y="170"/>
                  </a:lnTo>
                  <a:lnTo>
                    <a:pt x="175" y="170"/>
                  </a:lnTo>
                  <a:lnTo>
                    <a:pt x="172" y="170"/>
                  </a:lnTo>
                  <a:lnTo>
                    <a:pt x="172" y="173"/>
                  </a:lnTo>
                  <a:lnTo>
                    <a:pt x="169" y="173"/>
                  </a:lnTo>
                  <a:lnTo>
                    <a:pt x="167" y="173"/>
                  </a:lnTo>
                  <a:lnTo>
                    <a:pt x="165" y="173"/>
                  </a:lnTo>
                  <a:lnTo>
                    <a:pt x="165" y="172"/>
                  </a:lnTo>
                  <a:lnTo>
                    <a:pt x="159" y="172"/>
                  </a:lnTo>
                  <a:lnTo>
                    <a:pt x="159" y="173"/>
                  </a:lnTo>
                  <a:lnTo>
                    <a:pt x="159" y="178"/>
                  </a:lnTo>
                  <a:lnTo>
                    <a:pt x="158" y="178"/>
                  </a:lnTo>
                  <a:lnTo>
                    <a:pt x="158" y="180"/>
                  </a:lnTo>
                  <a:lnTo>
                    <a:pt x="156" y="180"/>
                  </a:lnTo>
                  <a:lnTo>
                    <a:pt x="156" y="183"/>
                  </a:lnTo>
                  <a:lnTo>
                    <a:pt x="155" y="183"/>
                  </a:lnTo>
                  <a:lnTo>
                    <a:pt x="155" y="186"/>
                  </a:lnTo>
                  <a:lnTo>
                    <a:pt x="154" y="186"/>
                  </a:lnTo>
                  <a:lnTo>
                    <a:pt x="154" y="187"/>
                  </a:lnTo>
                  <a:lnTo>
                    <a:pt x="153" y="187"/>
                  </a:lnTo>
                  <a:lnTo>
                    <a:pt x="153" y="189"/>
                  </a:lnTo>
                  <a:lnTo>
                    <a:pt x="152" y="189"/>
                  </a:lnTo>
                  <a:lnTo>
                    <a:pt x="152" y="189"/>
                  </a:lnTo>
                  <a:lnTo>
                    <a:pt x="151" y="189"/>
                  </a:lnTo>
                  <a:lnTo>
                    <a:pt x="151" y="190"/>
                  </a:lnTo>
                  <a:lnTo>
                    <a:pt x="151" y="191"/>
                  </a:lnTo>
                  <a:lnTo>
                    <a:pt x="151" y="192"/>
                  </a:lnTo>
                  <a:lnTo>
                    <a:pt x="152" y="194"/>
                  </a:lnTo>
                  <a:lnTo>
                    <a:pt x="152" y="195"/>
                  </a:lnTo>
                  <a:lnTo>
                    <a:pt x="152" y="196"/>
                  </a:lnTo>
                  <a:lnTo>
                    <a:pt x="153" y="196"/>
                  </a:lnTo>
                  <a:lnTo>
                    <a:pt x="153" y="197"/>
                  </a:lnTo>
                  <a:lnTo>
                    <a:pt x="152" y="198"/>
                  </a:lnTo>
                  <a:lnTo>
                    <a:pt x="150" y="199"/>
                  </a:lnTo>
                  <a:lnTo>
                    <a:pt x="150" y="200"/>
                  </a:lnTo>
                  <a:lnTo>
                    <a:pt x="149" y="202"/>
                  </a:lnTo>
                  <a:lnTo>
                    <a:pt x="147" y="203"/>
                  </a:lnTo>
                  <a:lnTo>
                    <a:pt x="147" y="204"/>
                  </a:lnTo>
                  <a:lnTo>
                    <a:pt x="149" y="204"/>
                  </a:lnTo>
                  <a:lnTo>
                    <a:pt x="149" y="205"/>
                  </a:lnTo>
                  <a:lnTo>
                    <a:pt x="147" y="205"/>
                  </a:lnTo>
                  <a:lnTo>
                    <a:pt x="147" y="206"/>
                  </a:lnTo>
                  <a:lnTo>
                    <a:pt x="147" y="207"/>
                  </a:lnTo>
                  <a:lnTo>
                    <a:pt x="147" y="208"/>
                  </a:lnTo>
                  <a:lnTo>
                    <a:pt x="146" y="209"/>
                  </a:lnTo>
                  <a:lnTo>
                    <a:pt x="146" y="211"/>
                  </a:lnTo>
                  <a:lnTo>
                    <a:pt x="145" y="211"/>
                  </a:lnTo>
                  <a:lnTo>
                    <a:pt x="145" y="212"/>
                  </a:lnTo>
                  <a:lnTo>
                    <a:pt x="145" y="213"/>
                  </a:lnTo>
                  <a:lnTo>
                    <a:pt x="145" y="214"/>
                  </a:lnTo>
                  <a:lnTo>
                    <a:pt x="144" y="214"/>
                  </a:lnTo>
                  <a:lnTo>
                    <a:pt x="144" y="215"/>
                  </a:lnTo>
                  <a:lnTo>
                    <a:pt x="143" y="214"/>
                  </a:lnTo>
                  <a:lnTo>
                    <a:pt x="143" y="215"/>
                  </a:lnTo>
                  <a:lnTo>
                    <a:pt x="142" y="216"/>
                  </a:lnTo>
                  <a:lnTo>
                    <a:pt x="142" y="216"/>
                  </a:lnTo>
                  <a:lnTo>
                    <a:pt x="141" y="216"/>
                  </a:lnTo>
                  <a:lnTo>
                    <a:pt x="139" y="217"/>
                  </a:lnTo>
                  <a:lnTo>
                    <a:pt x="138" y="219"/>
                  </a:lnTo>
                  <a:lnTo>
                    <a:pt x="138" y="220"/>
                  </a:lnTo>
                  <a:lnTo>
                    <a:pt x="137" y="220"/>
                  </a:lnTo>
                  <a:lnTo>
                    <a:pt x="136" y="220"/>
                  </a:lnTo>
                  <a:lnTo>
                    <a:pt x="135" y="220"/>
                  </a:lnTo>
                  <a:lnTo>
                    <a:pt x="135" y="221"/>
                  </a:lnTo>
                  <a:lnTo>
                    <a:pt x="134" y="221"/>
                  </a:lnTo>
                  <a:lnTo>
                    <a:pt x="133" y="221"/>
                  </a:lnTo>
                  <a:lnTo>
                    <a:pt x="132" y="221"/>
                  </a:lnTo>
                  <a:lnTo>
                    <a:pt x="130" y="222"/>
                  </a:lnTo>
                  <a:lnTo>
                    <a:pt x="129" y="223"/>
                  </a:lnTo>
                  <a:lnTo>
                    <a:pt x="129" y="222"/>
                  </a:lnTo>
                  <a:lnTo>
                    <a:pt x="128" y="222"/>
                  </a:lnTo>
                  <a:lnTo>
                    <a:pt x="128" y="221"/>
                  </a:lnTo>
                  <a:lnTo>
                    <a:pt x="127" y="222"/>
                  </a:lnTo>
                  <a:lnTo>
                    <a:pt x="126" y="222"/>
                  </a:lnTo>
                  <a:lnTo>
                    <a:pt x="125" y="222"/>
                  </a:lnTo>
                  <a:lnTo>
                    <a:pt x="124" y="222"/>
                  </a:lnTo>
                  <a:lnTo>
                    <a:pt x="124" y="223"/>
                  </a:lnTo>
                  <a:lnTo>
                    <a:pt x="122" y="223"/>
                  </a:lnTo>
                  <a:lnTo>
                    <a:pt x="122" y="224"/>
                  </a:lnTo>
                  <a:lnTo>
                    <a:pt x="122" y="225"/>
                  </a:lnTo>
                  <a:lnTo>
                    <a:pt x="122" y="226"/>
                  </a:lnTo>
                  <a:lnTo>
                    <a:pt x="121" y="226"/>
                  </a:lnTo>
                  <a:lnTo>
                    <a:pt x="121" y="225"/>
                  </a:lnTo>
                  <a:lnTo>
                    <a:pt x="120" y="225"/>
                  </a:lnTo>
                  <a:lnTo>
                    <a:pt x="119" y="226"/>
                  </a:lnTo>
                  <a:lnTo>
                    <a:pt x="118" y="226"/>
                  </a:lnTo>
                  <a:lnTo>
                    <a:pt x="117" y="226"/>
                  </a:lnTo>
                  <a:lnTo>
                    <a:pt x="116" y="226"/>
                  </a:lnTo>
                  <a:lnTo>
                    <a:pt x="115" y="226"/>
                  </a:lnTo>
                  <a:lnTo>
                    <a:pt x="115" y="225"/>
                  </a:lnTo>
                  <a:lnTo>
                    <a:pt x="113" y="225"/>
                  </a:lnTo>
                  <a:lnTo>
                    <a:pt x="113" y="226"/>
                  </a:lnTo>
                  <a:lnTo>
                    <a:pt x="112" y="226"/>
                  </a:lnTo>
                  <a:lnTo>
                    <a:pt x="111" y="226"/>
                  </a:lnTo>
                  <a:lnTo>
                    <a:pt x="110" y="228"/>
                  </a:lnTo>
                  <a:lnTo>
                    <a:pt x="109" y="228"/>
                  </a:lnTo>
                  <a:lnTo>
                    <a:pt x="108" y="229"/>
                  </a:lnTo>
                  <a:lnTo>
                    <a:pt x="107" y="229"/>
                  </a:lnTo>
                  <a:lnTo>
                    <a:pt x="105" y="230"/>
                  </a:lnTo>
                  <a:lnTo>
                    <a:pt x="104" y="230"/>
                  </a:lnTo>
                  <a:lnTo>
                    <a:pt x="104" y="229"/>
                  </a:lnTo>
                  <a:lnTo>
                    <a:pt x="103" y="229"/>
                  </a:lnTo>
                  <a:lnTo>
                    <a:pt x="102" y="228"/>
                  </a:lnTo>
                  <a:lnTo>
                    <a:pt x="101" y="229"/>
                  </a:lnTo>
                  <a:lnTo>
                    <a:pt x="101" y="228"/>
                  </a:lnTo>
                  <a:lnTo>
                    <a:pt x="101" y="228"/>
                  </a:lnTo>
                  <a:lnTo>
                    <a:pt x="101" y="229"/>
                  </a:lnTo>
                  <a:lnTo>
                    <a:pt x="100" y="229"/>
                  </a:lnTo>
                  <a:lnTo>
                    <a:pt x="99" y="229"/>
                  </a:lnTo>
                  <a:lnTo>
                    <a:pt x="98" y="229"/>
                  </a:lnTo>
                  <a:lnTo>
                    <a:pt x="98" y="228"/>
                  </a:lnTo>
                  <a:lnTo>
                    <a:pt x="98" y="226"/>
                  </a:lnTo>
                  <a:lnTo>
                    <a:pt x="96" y="225"/>
                  </a:lnTo>
                  <a:lnTo>
                    <a:pt x="95" y="225"/>
                  </a:lnTo>
                  <a:lnTo>
                    <a:pt x="95" y="226"/>
                  </a:lnTo>
                  <a:lnTo>
                    <a:pt x="94" y="228"/>
                  </a:lnTo>
                  <a:lnTo>
                    <a:pt x="94" y="229"/>
                  </a:lnTo>
                  <a:lnTo>
                    <a:pt x="94" y="231"/>
                  </a:lnTo>
                  <a:lnTo>
                    <a:pt x="94" y="232"/>
                  </a:lnTo>
                  <a:lnTo>
                    <a:pt x="93" y="232"/>
                  </a:lnTo>
                  <a:lnTo>
                    <a:pt x="92" y="232"/>
                  </a:lnTo>
                  <a:lnTo>
                    <a:pt x="92" y="231"/>
                  </a:lnTo>
                  <a:lnTo>
                    <a:pt x="91" y="231"/>
                  </a:lnTo>
                  <a:lnTo>
                    <a:pt x="92" y="229"/>
                  </a:lnTo>
                  <a:lnTo>
                    <a:pt x="83" y="230"/>
                  </a:lnTo>
                  <a:lnTo>
                    <a:pt x="82" y="230"/>
                  </a:lnTo>
                  <a:lnTo>
                    <a:pt x="66" y="230"/>
                  </a:lnTo>
                  <a:lnTo>
                    <a:pt x="62" y="230"/>
                  </a:lnTo>
                  <a:lnTo>
                    <a:pt x="40" y="230"/>
                  </a:lnTo>
                  <a:lnTo>
                    <a:pt x="33" y="230"/>
                  </a:lnTo>
                  <a:lnTo>
                    <a:pt x="33" y="229"/>
                  </a:lnTo>
                  <a:lnTo>
                    <a:pt x="33" y="228"/>
                  </a:lnTo>
                  <a:lnTo>
                    <a:pt x="34" y="228"/>
                  </a:lnTo>
                  <a:lnTo>
                    <a:pt x="34" y="226"/>
                  </a:lnTo>
                  <a:lnTo>
                    <a:pt x="34" y="225"/>
                  </a:lnTo>
                  <a:lnTo>
                    <a:pt x="34" y="224"/>
                  </a:lnTo>
                  <a:lnTo>
                    <a:pt x="34" y="223"/>
                  </a:lnTo>
                  <a:lnTo>
                    <a:pt x="35" y="223"/>
                  </a:lnTo>
                  <a:lnTo>
                    <a:pt x="35" y="222"/>
                  </a:lnTo>
                  <a:lnTo>
                    <a:pt x="35" y="221"/>
                  </a:lnTo>
                  <a:lnTo>
                    <a:pt x="36" y="221"/>
                  </a:lnTo>
                  <a:lnTo>
                    <a:pt x="36" y="220"/>
                  </a:lnTo>
                  <a:lnTo>
                    <a:pt x="35" y="219"/>
                  </a:lnTo>
                  <a:lnTo>
                    <a:pt x="35" y="217"/>
                  </a:lnTo>
                  <a:lnTo>
                    <a:pt x="35" y="216"/>
                  </a:lnTo>
                  <a:lnTo>
                    <a:pt x="35" y="216"/>
                  </a:lnTo>
                  <a:lnTo>
                    <a:pt x="36" y="216"/>
                  </a:lnTo>
                  <a:lnTo>
                    <a:pt x="36" y="215"/>
                  </a:lnTo>
                  <a:lnTo>
                    <a:pt x="36" y="214"/>
                  </a:lnTo>
                  <a:lnTo>
                    <a:pt x="38" y="214"/>
                  </a:lnTo>
                  <a:lnTo>
                    <a:pt x="38" y="212"/>
                  </a:lnTo>
                  <a:lnTo>
                    <a:pt x="39" y="212"/>
                  </a:lnTo>
                  <a:lnTo>
                    <a:pt x="39" y="211"/>
                  </a:lnTo>
                  <a:lnTo>
                    <a:pt x="38" y="209"/>
                  </a:lnTo>
                  <a:lnTo>
                    <a:pt x="38" y="208"/>
                  </a:lnTo>
                  <a:lnTo>
                    <a:pt x="38" y="207"/>
                  </a:lnTo>
                  <a:lnTo>
                    <a:pt x="38" y="206"/>
                  </a:lnTo>
                  <a:lnTo>
                    <a:pt x="38" y="205"/>
                  </a:lnTo>
                  <a:lnTo>
                    <a:pt x="38" y="204"/>
                  </a:lnTo>
                  <a:lnTo>
                    <a:pt x="39" y="204"/>
                  </a:lnTo>
                  <a:lnTo>
                    <a:pt x="39" y="203"/>
                  </a:lnTo>
                  <a:lnTo>
                    <a:pt x="39" y="202"/>
                  </a:lnTo>
                  <a:lnTo>
                    <a:pt x="40" y="199"/>
                  </a:lnTo>
                  <a:lnTo>
                    <a:pt x="40" y="198"/>
                  </a:lnTo>
                  <a:lnTo>
                    <a:pt x="41" y="196"/>
                  </a:lnTo>
                  <a:lnTo>
                    <a:pt x="41" y="195"/>
                  </a:lnTo>
                  <a:lnTo>
                    <a:pt x="41" y="194"/>
                  </a:lnTo>
                  <a:lnTo>
                    <a:pt x="40" y="194"/>
                  </a:lnTo>
                  <a:lnTo>
                    <a:pt x="41" y="192"/>
                  </a:lnTo>
                  <a:lnTo>
                    <a:pt x="41" y="191"/>
                  </a:lnTo>
                  <a:lnTo>
                    <a:pt x="41" y="190"/>
                  </a:lnTo>
                  <a:lnTo>
                    <a:pt x="42" y="190"/>
                  </a:lnTo>
                  <a:lnTo>
                    <a:pt x="41" y="190"/>
                  </a:lnTo>
                  <a:lnTo>
                    <a:pt x="41" y="189"/>
                  </a:lnTo>
                  <a:lnTo>
                    <a:pt x="41" y="189"/>
                  </a:lnTo>
                  <a:lnTo>
                    <a:pt x="41" y="188"/>
                  </a:lnTo>
                  <a:lnTo>
                    <a:pt x="42" y="187"/>
                  </a:lnTo>
                  <a:lnTo>
                    <a:pt x="42" y="186"/>
                  </a:lnTo>
                  <a:lnTo>
                    <a:pt x="41" y="184"/>
                  </a:lnTo>
                  <a:lnTo>
                    <a:pt x="41" y="183"/>
                  </a:lnTo>
                  <a:lnTo>
                    <a:pt x="41" y="182"/>
                  </a:lnTo>
                  <a:lnTo>
                    <a:pt x="42" y="181"/>
                  </a:lnTo>
                  <a:lnTo>
                    <a:pt x="41" y="181"/>
                  </a:lnTo>
                  <a:lnTo>
                    <a:pt x="41" y="180"/>
                  </a:lnTo>
                  <a:lnTo>
                    <a:pt x="41" y="179"/>
                  </a:lnTo>
                  <a:lnTo>
                    <a:pt x="40" y="179"/>
                  </a:lnTo>
                  <a:lnTo>
                    <a:pt x="40" y="178"/>
                  </a:lnTo>
                  <a:lnTo>
                    <a:pt x="40" y="177"/>
                  </a:lnTo>
                  <a:lnTo>
                    <a:pt x="41" y="177"/>
                  </a:lnTo>
                  <a:lnTo>
                    <a:pt x="41" y="175"/>
                  </a:lnTo>
                  <a:lnTo>
                    <a:pt x="40" y="175"/>
                  </a:lnTo>
                  <a:lnTo>
                    <a:pt x="40" y="174"/>
                  </a:lnTo>
                  <a:lnTo>
                    <a:pt x="40" y="173"/>
                  </a:lnTo>
                  <a:lnTo>
                    <a:pt x="41" y="173"/>
                  </a:lnTo>
                  <a:lnTo>
                    <a:pt x="41" y="172"/>
                  </a:lnTo>
                  <a:lnTo>
                    <a:pt x="42" y="171"/>
                  </a:lnTo>
                  <a:lnTo>
                    <a:pt x="43" y="170"/>
                  </a:lnTo>
                  <a:lnTo>
                    <a:pt x="44" y="167"/>
                  </a:lnTo>
                  <a:lnTo>
                    <a:pt x="45" y="167"/>
                  </a:lnTo>
                  <a:lnTo>
                    <a:pt x="45" y="166"/>
                  </a:lnTo>
                  <a:lnTo>
                    <a:pt x="44" y="166"/>
                  </a:lnTo>
                  <a:lnTo>
                    <a:pt x="27" y="166"/>
                  </a:lnTo>
                  <a:lnTo>
                    <a:pt x="22" y="169"/>
                  </a:lnTo>
                  <a:lnTo>
                    <a:pt x="19" y="169"/>
                  </a:lnTo>
                  <a:lnTo>
                    <a:pt x="19" y="169"/>
                  </a:lnTo>
                  <a:lnTo>
                    <a:pt x="19" y="167"/>
                  </a:lnTo>
                  <a:lnTo>
                    <a:pt x="18" y="167"/>
                  </a:lnTo>
                  <a:lnTo>
                    <a:pt x="18" y="169"/>
                  </a:lnTo>
                  <a:lnTo>
                    <a:pt x="17" y="169"/>
                  </a:lnTo>
                  <a:lnTo>
                    <a:pt x="17" y="167"/>
                  </a:lnTo>
                  <a:lnTo>
                    <a:pt x="16" y="167"/>
                  </a:lnTo>
                  <a:lnTo>
                    <a:pt x="15" y="165"/>
                  </a:lnTo>
                  <a:lnTo>
                    <a:pt x="15" y="164"/>
                  </a:lnTo>
                  <a:lnTo>
                    <a:pt x="15" y="163"/>
                  </a:lnTo>
                  <a:lnTo>
                    <a:pt x="14" y="162"/>
                  </a:lnTo>
                  <a:lnTo>
                    <a:pt x="14" y="162"/>
                  </a:lnTo>
                  <a:lnTo>
                    <a:pt x="15" y="161"/>
                  </a:lnTo>
                  <a:lnTo>
                    <a:pt x="16" y="161"/>
                  </a:lnTo>
                  <a:lnTo>
                    <a:pt x="17" y="160"/>
                  </a:lnTo>
                  <a:lnTo>
                    <a:pt x="16" y="160"/>
                  </a:lnTo>
                  <a:lnTo>
                    <a:pt x="15" y="160"/>
                  </a:lnTo>
                  <a:lnTo>
                    <a:pt x="14" y="158"/>
                  </a:lnTo>
                  <a:lnTo>
                    <a:pt x="14" y="157"/>
                  </a:lnTo>
                  <a:lnTo>
                    <a:pt x="15" y="156"/>
                  </a:lnTo>
                  <a:lnTo>
                    <a:pt x="16" y="155"/>
                  </a:lnTo>
                  <a:lnTo>
                    <a:pt x="16" y="153"/>
                  </a:lnTo>
                  <a:lnTo>
                    <a:pt x="16" y="152"/>
                  </a:lnTo>
                  <a:lnTo>
                    <a:pt x="15" y="150"/>
                  </a:lnTo>
                  <a:lnTo>
                    <a:pt x="16" y="149"/>
                  </a:lnTo>
                  <a:lnTo>
                    <a:pt x="16" y="148"/>
                  </a:lnTo>
                  <a:lnTo>
                    <a:pt x="17" y="147"/>
                  </a:lnTo>
                  <a:lnTo>
                    <a:pt x="18" y="147"/>
                  </a:lnTo>
                  <a:lnTo>
                    <a:pt x="19" y="146"/>
                  </a:lnTo>
                  <a:lnTo>
                    <a:pt x="19" y="145"/>
                  </a:lnTo>
                  <a:lnTo>
                    <a:pt x="18" y="144"/>
                  </a:lnTo>
                  <a:lnTo>
                    <a:pt x="17" y="144"/>
                  </a:lnTo>
                  <a:lnTo>
                    <a:pt x="17" y="143"/>
                  </a:lnTo>
                  <a:lnTo>
                    <a:pt x="16" y="141"/>
                  </a:lnTo>
                  <a:lnTo>
                    <a:pt x="17" y="141"/>
                  </a:lnTo>
                  <a:lnTo>
                    <a:pt x="17" y="140"/>
                  </a:lnTo>
                  <a:lnTo>
                    <a:pt x="17" y="139"/>
                  </a:lnTo>
                  <a:lnTo>
                    <a:pt x="17" y="138"/>
                  </a:lnTo>
                  <a:lnTo>
                    <a:pt x="18" y="137"/>
                  </a:lnTo>
                  <a:lnTo>
                    <a:pt x="19" y="137"/>
                  </a:lnTo>
                  <a:lnTo>
                    <a:pt x="21" y="136"/>
                  </a:lnTo>
                  <a:lnTo>
                    <a:pt x="21" y="135"/>
                  </a:lnTo>
                  <a:lnTo>
                    <a:pt x="21" y="135"/>
                  </a:lnTo>
                  <a:lnTo>
                    <a:pt x="19" y="135"/>
                  </a:lnTo>
                  <a:lnTo>
                    <a:pt x="19" y="133"/>
                  </a:lnTo>
                  <a:lnTo>
                    <a:pt x="18" y="133"/>
                  </a:lnTo>
                  <a:lnTo>
                    <a:pt x="18" y="135"/>
                  </a:lnTo>
                  <a:lnTo>
                    <a:pt x="17" y="135"/>
                  </a:lnTo>
                  <a:lnTo>
                    <a:pt x="16" y="133"/>
                  </a:lnTo>
                  <a:lnTo>
                    <a:pt x="15" y="132"/>
                  </a:lnTo>
                  <a:lnTo>
                    <a:pt x="16" y="131"/>
                  </a:lnTo>
                  <a:lnTo>
                    <a:pt x="17" y="131"/>
                  </a:lnTo>
                  <a:lnTo>
                    <a:pt x="18" y="131"/>
                  </a:lnTo>
                  <a:lnTo>
                    <a:pt x="19" y="131"/>
                  </a:lnTo>
                  <a:lnTo>
                    <a:pt x="19" y="130"/>
                  </a:lnTo>
                  <a:lnTo>
                    <a:pt x="19" y="130"/>
                  </a:lnTo>
                  <a:lnTo>
                    <a:pt x="21" y="129"/>
                  </a:lnTo>
                  <a:lnTo>
                    <a:pt x="22" y="130"/>
                  </a:lnTo>
                  <a:lnTo>
                    <a:pt x="22" y="129"/>
                  </a:lnTo>
                  <a:lnTo>
                    <a:pt x="23" y="128"/>
                  </a:lnTo>
                  <a:lnTo>
                    <a:pt x="23" y="127"/>
                  </a:lnTo>
                  <a:lnTo>
                    <a:pt x="24" y="126"/>
                  </a:lnTo>
                  <a:lnTo>
                    <a:pt x="25" y="126"/>
                  </a:lnTo>
                  <a:lnTo>
                    <a:pt x="26" y="124"/>
                  </a:lnTo>
                  <a:lnTo>
                    <a:pt x="26" y="123"/>
                  </a:lnTo>
                  <a:lnTo>
                    <a:pt x="25" y="122"/>
                  </a:lnTo>
                  <a:lnTo>
                    <a:pt x="25" y="121"/>
                  </a:lnTo>
                  <a:lnTo>
                    <a:pt x="25" y="120"/>
                  </a:lnTo>
                  <a:lnTo>
                    <a:pt x="25" y="119"/>
                  </a:lnTo>
                  <a:lnTo>
                    <a:pt x="24" y="119"/>
                  </a:lnTo>
                  <a:lnTo>
                    <a:pt x="24" y="118"/>
                  </a:lnTo>
                  <a:lnTo>
                    <a:pt x="24" y="116"/>
                  </a:lnTo>
                  <a:lnTo>
                    <a:pt x="25" y="116"/>
                  </a:lnTo>
                  <a:lnTo>
                    <a:pt x="25" y="115"/>
                  </a:lnTo>
                  <a:lnTo>
                    <a:pt x="25" y="114"/>
                  </a:lnTo>
                  <a:lnTo>
                    <a:pt x="24" y="113"/>
                  </a:lnTo>
                  <a:lnTo>
                    <a:pt x="24" y="114"/>
                  </a:lnTo>
                  <a:lnTo>
                    <a:pt x="24" y="115"/>
                  </a:lnTo>
                  <a:lnTo>
                    <a:pt x="23" y="116"/>
                  </a:lnTo>
                  <a:lnTo>
                    <a:pt x="23" y="118"/>
                  </a:lnTo>
                  <a:lnTo>
                    <a:pt x="22" y="118"/>
                  </a:lnTo>
                  <a:lnTo>
                    <a:pt x="21" y="118"/>
                  </a:lnTo>
                  <a:lnTo>
                    <a:pt x="21" y="116"/>
                  </a:lnTo>
                  <a:lnTo>
                    <a:pt x="21" y="115"/>
                  </a:lnTo>
                  <a:lnTo>
                    <a:pt x="22" y="114"/>
                  </a:lnTo>
                  <a:lnTo>
                    <a:pt x="22" y="113"/>
                  </a:lnTo>
                  <a:lnTo>
                    <a:pt x="22" y="112"/>
                  </a:lnTo>
                  <a:lnTo>
                    <a:pt x="22" y="111"/>
                  </a:lnTo>
                  <a:lnTo>
                    <a:pt x="21" y="112"/>
                  </a:lnTo>
                  <a:lnTo>
                    <a:pt x="21" y="113"/>
                  </a:lnTo>
                  <a:lnTo>
                    <a:pt x="19" y="114"/>
                  </a:lnTo>
                  <a:lnTo>
                    <a:pt x="19" y="114"/>
                  </a:lnTo>
                  <a:lnTo>
                    <a:pt x="19" y="113"/>
                  </a:lnTo>
                  <a:lnTo>
                    <a:pt x="18" y="113"/>
                  </a:lnTo>
                  <a:lnTo>
                    <a:pt x="17" y="112"/>
                  </a:lnTo>
                  <a:lnTo>
                    <a:pt x="17" y="111"/>
                  </a:lnTo>
                  <a:lnTo>
                    <a:pt x="16" y="110"/>
                  </a:lnTo>
                  <a:lnTo>
                    <a:pt x="15" y="109"/>
                  </a:lnTo>
                  <a:lnTo>
                    <a:pt x="15" y="107"/>
                  </a:lnTo>
                  <a:lnTo>
                    <a:pt x="13" y="107"/>
                  </a:lnTo>
                  <a:lnTo>
                    <a:pt x="12" y="107"/>
                  </a:lnTo>
                  <a:lnTo>
                    <a:pt x="12" y="106"/>
                  </a:lnTo>
                  <a:lnTo>
                    <a:pt x="10" y="106"/>
                  </a:lnTo>
                  <a:lnTo>
                    <a:pt x="10" y="105"/>
                  </a:lnTo>
                  <a:lnTo>
                    <a:pt x="9" y="105"/>
                  </a:lnTo>
                  <a:lnTo>
                    <a:pt x="9" y="104"/>
                  </a:lnTo>
                  <a:lnTo>
                    <a:pt x="8" y="103"/>
                  </a:lnTo>
                  <a:lnTo>
                    <a:pt x="8" y="102"/>
                  </a:lnTo>
                  <a:lnTo>
                    <a:pt x="8" y="101"/>
                  </a:lnTo>
                  <a:lnTo>
                    <a:pt x="9" y="101"/>
                  </a:lnTo>
                  <a:lnTo>
                    <a:pt x="9" y="99"/>
                  </a:lnTo>
                  <a:lnTo>
                    <a:pt x="9" y="98"/>
                  </a:lnTo>
                  <a:lnTo>
                    <a:pt x="9" y="97"/>
                  </a:lnTo>
                  <a:lnTo>
                    <a:pt x="9" y="96"/>
                  </a:lnTo>
                  <a:lnTo>
                    <a:pt x="8" y="96"/>
                  </a:lnTo>
                  <a:lnTo>
                    <a:pt x="7" y="96"/>
                  </a:lnTo>
                  <a:lnTo>
                    <a:pt x="7" y="97"/>
                  </a:lnTo>
                  <a:lnTo>
                    <a:pt x="6" y="97"/>
                  </a:lnTo>
                  <a:lnTo>
                    <a:pt x="6" y="98"/>
                  </a:lnTo>
                  <a:lnTo>
                    <a:pt x="5" y="97"/>
                  </a:lnTo>
                  <a:lnTo>
                    <a:pt x="5" y="96"/>
                  </a:lnTo>
                  <a:lnTo>
                    <a:pt x="4" y="95"/>
                  </a:lnTo>
                  <a:lnTo>
                    <a:pt x="2" y="95"/>
                  </a:lnTo>
                  <a:lnTo>
                    <a:pt x="2" y="94"/>
                  </a:lnTo>
                  <a:lnTo>
                    <a:pt x="1" y="94"/>
                  </a:lnTo>
                  <a:lnTo>
                    <a:pt x="1" y="93"/>
                  </a:lnTo>
                  <a:lnTo>
                    <a:pt x="0" y="92"/>
                  </a:lnTo>
                  <a:lnTo>
                    <a:pt x="1" y="92"/>
                  </a:lnTo>
                  <a:lnTo>
                    <a:pt x="1" y="90"/>
                  </a:lnTo>
                  <a:lnTo>
                    <a:pt x="2" y="90"/>
                  </a:lnTo>
                  <a:lnTo>
                    <a:pt x="2" y="89"/>
                  </a:lnTo>
                  <a:lnTo>
                    <a:pt x="2" y="88"/>
                  </a:lnTo>
                  <a:lnTo>
                    <a:pt x="1" y="87"/>
                  </a:lnTo>
                  <a:lnTo>
                    <a:pt x="0" y="86"/>
                  </a:lnTo>
                  <a:lnTo>
                    <a:pt x="0" y="85"/>
                  </a:lnTo>
                  <a:lnTo>
                    <a:pt x="0" y="84"/>
                  </a:lnTo>
                  <a:lnTo>
                    <a:pt x="0" y="82"/>
                  </a:lnTo>
                  <a:lnTo>
                    <a:pt x="1" y="82"/>
                  </a:lnTo>
                  <a:lnTo>
                    <a:pt x="1" y="81"/>
                  </a:lnTo>
                  <a:lnTo>
                    <a:pt x="2" y="81"/>
                  </a:lnTo>
                  <a:lnTo>
                    <a:pt x="2" y="80"/>
                  </a:lnTo>
                  <a:lnTo>
                    <a:pt x="2" y="80"/>
                  </a:lnTo>
                  <a:lnTo>
                    <a:pt x="2" y="79"/>
                  </a:lnTo>
                  <a:lnTo>
                    <a:pt x="2" y="78"/>
                  </a:lnTo>
                  <a:lnTo>
                    <a:pt x="4" y="77"/>
                  </a:lnTo>
                  <a:lnTo>
                    <a:pt x="5" y="77"/>
                  </a:lnTo>
                  <a:lnTo>
                    <a:pt x="5" y="74"/>
                  </a:lnTo>
                  <a:lnTo>
                    <a:pt x="6" y="73"/>
                  </a:lnTo>
                  <a:lnTo>
                    <a:pt x="8" y="73"/>
                  </a:lnTo>
                  <a:lnTo>
                    <a:pt x="9" y="73"/>
                  </a:lnTo>
                  <a:lnTo>
                    <a:pt x="16" y="73"/>
                  </a:lnTo>
                  <a:lnTo>
                    <a:pt x="18" y="73"/>
                  </a:lnTo>
                  <a:lnTo>
                    <a:pt x="19" y="73"/>
                  </a:lnTo>
                  <a:lnTo>
                    <a:pt x="19" y="73"/>
                  </a:lnTo>
                  <a:lnTo>
                    <a:pt x="21" y="73"/>
                  </a:lnTo>
                  <a:lnTo>
                    <a:pt x="22" y="73"/>
                  </a:lnTo>
                  <a:lnTo>
                    <a:pt x="23" y="73"/>
                  </a:lnTo>
                  <a:lnTo>
                    <a:pt x="24" y="73"/>
                  </a:lnTo>
                  <a:lnTo>
                    <a:pt x="26" y="73"/>
                  </a:lnTo>
                  <a:lnTo>
                    <a:pt x="30" y="73"/>
                  </a:lnTo>
                  <a:lnTo>
                    <a:pt x="31" y="73"/>
                  </a:lnTo>
                  <a:lnTo>
                    <a:pt x="39" y="73"/>
                  </a:lnTo>
                  <a:lnTo>
                    <a:pt x="41" y="73"/>
                  </a:lnTo>
                  <a:lnTo>
                    <a:pt x="44" y="73"/>
                  </a:lnTo>
                  <a:lnTo>
                    <a:pt x="47" y="73"/>
                  </a:lnTo>
                  <a:lnTo>
                    <a:pt x="49" y="73"/>
                  </a:lnTo>
                  <a:lnTo>
                    <a:pt x="56" y="72"/>
                  </a:lnTo>
                  <a:lnTo>
                    <a:pt x="55" y="71"/>
                  </a:lnTo>
                  <a:lnTo>
                    <a:pt x="61" y="71"/>
                  </a:lnTo>
                  <a:lnTo>
                    <a:pt x="62" y="70"/>
                  </a:lnTo>
                  <a:lnTo>
                    <a:pt x="64" y="69"/>
                  </a:lnTo>
                  <a:lnTo>
                    <a:pt x="65" y="69"/>
                  </a:lnTo>
                  <a:lnTo>
                    <a:pt x="65" y="68"/>
                  </a:lnTo>
                  <a:lnTo>
                    <a:pt x="66" y="68"/>
                  </a:lnTo>
                  <a:lnTo>
                    <a:pt x="66" y="67"/>
                  </a:lnTo>
                  <a:lnTo>
                    <a:pt x="67" y="67"/>
                  </a:lnTo>
                  <a:lnTo>
                    <a:pt x="67" y="65"/>
                  </a:lnTo>
                  <a:lnTo>
                    <a:pt x="67" y="64"/>
                  </a:lnTo>
                  <a:lnTo>
                    <a:pt x="67" y="61"/>
                  </a:lnTo>
                  <a:lnTo>
                    <a:pt x="67" y="57"/>
                  </a:lnTo>
                  <a:lnTo>
                    <a:pt x="68" y="57"/>
                  </a:lnTo>
                  <a:lnTo>
                    <a:pt x="68" y="56"/>
                  </a:lnTo>
                  <a:lnTo>
                    <a:pt x="69" y="54"/>
                  </a:lnTo>
                  <a:lnTo>
                    <a:pt x="69" y="53"/>
                  </a:lnTo>
                  <a:lnTo>
                    <a:pt x="70" y="53"/>
                  </a:lnTo>
                  <a:lnTo>
                    <a:pt x="72" y="53"/>
                  </a:lnTo>
                  <a:lnTo>
                    <a:pt x="72" y="53"/>
                  </a:lnTo>
                  <a:lnTo>
                    <a:pt x="72" y="52"/>
                  </a:lnTo>
                  <a:lnTo>
                    <a:pt x="72" y="51"/>
                  </a:lnTo>
                  <a:lnTo>
                    <a:pt x="73" y="51"/>
                  </a:lnTo>
                  <a:lnTo>
                    <a:pt x="73" y="50"/>
                  </a:lnTo>
                  <a:lnTo>
                    <a:pt x="74" y="50"/>
                  </a:lnTo>
                  <a:lnTo>
                    <a:pt x="74" y="48"/>
                  </a:lnTo>
                  <a:lnTo>
                    <a:pt x="75" y="48"/>
                  </a:lnTo>
                  <a:lnTo>
                    <a:pt x="75" y="47"/>
                  </a:lnTo>
                  <a:lnTo>
                    <a:pt x="76" y="47"/>
                  </a:lnTo>
                  <a:lnTo>
                    <a:pt x="76" y="46"/>
                  </a:lnTo>
                  <a:lnTo>
                    <a:pt x="78" y="46"/>
                  </a:lnTo>
                  <a:lnTo>
                    <a:pt x="82" y="46"/>
                  </a:lnTo>
                  <a:lnTo>
                    <a:pt x="83" y="46"/>
                  </a:lnTo>
                  <a:lnTo>
                    <a:pt x="84" y="46"/>
                  </a:lnTo>
                  <a:lnTo>
                    <a:pt x="87" y="46"/>
                  </a:lnTo>
                  <a:lnTo>
                    <a:pt x="89" y="46"/>
                  </a:lnTo>
                  <a:lnTo>
                    <a:pt x="89" y="42"/>
                  </a:lnTo>
                  <a:lnTo>
                    <a:pt x="91" y="43"/>
                  </a:lnTo>
                  <a:lnTo>
                    <a:pt x="91" y="42"/>
                  </a:lnTo>
                  <a:lnTo>
                    <a:pt x="91" y="34"/>
                  </a:lnTo>
                  <a:lnTo>
                    <a:pt x="92" y="34"/>
                  </a:lnTo>
                  <a:lnTo>
                    <a:pt x="92" y="31"/>
                  </a:lnTo>
                  <a:lnTo>
                    <a:pt x="92" y="30"/>
                  </a:lnTo>
                  <a:lnTo>
                    <a:pt x="94" y="30"/>
                  </a:lnTo>
                  <a:lnTo>
                    <a:pt x="94" y="28"/>
                  </a:lnTo>
                  <a:lnTo>
                    <a:pt x="95" y="28"/>
                  </a:lnTo>
                  <a:lnTo>
                    <a:pt x="96" y="28"/>
                  </a:lnTo>
                  <a:lnTo>
                    <a:pt x="96" y="26"/>
                  </a:lnTo>
                  <a:lnTo>
                    <a:pt x="99" y="26"/>
                  </a:lnTo>
                  <a:lnTo>
                    <a:pt x="99" y="21"/>
                  </a:lnTo>
                  <a:lnTo>
                    <a:pt x="99" y="19"/>
                  </a:lnTo>
                  <a:lnTo>
                    <a:pt x="99" y="16"/>
                  </a:lnTo>
                  <a:lnTo>
                    <a:pt x="101" y="16"/>
                  </a:lnTo>
                  <a:lnTo>
                    <a:pt x="101" y="14"/>
                  </a:lnTo>
                  <a:lnTo>
                    <a:pt x="101" y="14"/>
                  </a:lnTo>
                  <a:lnTo>
                    <a:pt x="111" y="14"/>
                  </a:lnTo>
                  <a:lnTo>
                    <a:pt x="116" y="14"/>
                  </a:lnTo>
                  <a:lnTo>
                    <a:pt x="117" y="14"/>
                  </a:lnTo>
                  <a:lnTo>
                    <a:pt x="119" y="14"/>
                  </a:lnTo>
                  <a:lnTo>
                    <a:pt x="119" y="13"/>
                  </a:lnTo>
                  <a:lnTo>
                    <a:pt x="118" y="12"/>
                  </a:lnTo>
                  <a:lnTo>
                    <a:pt x="120" y="12"/>
                  </a:lnTo>
                  <a:lnTo>
                    <a:pt x="120" y="10"/>
                  </a:lnTo>
                  <a:lnTo>
                    <a:pt x="122" y="10"/>
                  </a:lnTo>
                  <a:lnTo>
                    <a:pt x="122" y="8"/>
                  </a:lnTo>
                  <a:lnTo>
                    <a:pt x="128" y="8"/>
                  </a:lnTo>
                  <a:lnTo>
                    <a:pt x="128" y="5"/>
                  </a:lnTo>
                  <a:lnTo>
                    <a:pt x="129" y="5"/>
                  </a:lnTo>
                  <a:lnTo>
                    <a:pt x="129" y="0"/>
                  </a:lnTo>
                  <a:lnTo>
                    <a:pt x="132" y="0"/>
                  </a:lnTo>
                  <a:lnTo>
                    <a:pt x="138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39" name="Freeform 80">
              <a:extLst>
                <a:ext uri="{FF2B5EF4-FFF2-40B4-BE49-F238E27FC236}">
                  <a16:creationId xmlns:a16="http://schemas.microsoft.com/office/drawing/2014/main" id="{8FFD9ABD-A319-3CC4-DE50-07B29B9263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5787" y="2490788"/>
              <a:ext cx="322263" cy="285750"/>
            </a:xfrm>
            <a:custGeom>
              <a:avLst/>
              <a:gdLst>
                <a:gd name="T0" fmla="*/ 192 w 203"/>
                <a:gd name="T1" fmla="*/ 17 h 180"/>
                <a:gd name="T2" fmla="*/ 200 w 203"/>
                <a:gd name="T3" fmla="*/ 23 h 180"/>
                <a:gd name="T4" fmla="*/ 192 w 203"/>
                <a:gd name="T5" fmla="*/ 26 h 180"/>
                <a:gd name="T6" fmla="*/ 180 w 203"/>
                <a:gd name="T7" fmla="*/ 31 h 180"/>
                <a:gd name="T8" fmla="*/ 172 w 203"/>
                <a:gd name="T9" fmla="*/ 36 h 180"/>
                <a:gd name="T10" fmla="*/ 167 w 203"/>
                <a:gd name="T11" fmla="*/ 44 h 180"/>
                <a:gd name="T12" fmla="*/ 159 w 203"/>
                <a:gd name="T13" fmla="*/ 51 h 180"/>
                <a:gd name="T14" fmla="*/ 154 w 203"/>
                <a:gd name="T15" fmla="*/ 59 h 180"/>
                <a:gd name="T16" fmla="*/ 150 w 203"/>
                <a:gd name="T17" fmla="*/ 67 h 180"/>
                <a:gd name="T18" fmla="*/ 145 w 203"/>
                <a:gd name="T19" fmla="*/ 74 h 180"/>
                <a:gd name="T20" fmla="*/ 141 w 203"/>
                <a:gd name="T21" fmla="*/ 82 h 180"/>
                <a:gd name="T22" fmla="*/ 136 w 203"/>
                <a:gd name="T23" fmla="*/ 90 h 180"/>
                <a:gd name="T24" fmla="*/ 132 w 203"/>
                <a:gd name="T25" fmla="*/ 95 h 180"/>
                <a:gd name="T26" fmla="*/ 128 w 203"/>
                <a:gd name="T27" fmla="*/ 101 h 180"/>
                <a:gd name="T28" fmla="*/ 123 w 203"/>
                <a:gd name="T29" fmla="*/ 107 h 180"/>
                <a:gd name="T30" fmla="*/ 119 w 203"/>
                <a:gd name="T31" fmla="*/ 116 h 180"/>
                <a:gd name="T32" fmla="*/ 115 w 203"/>
                <a:gd name="T33" fmla="*/ 123 h 180"/>
                <a:gd name="T34" fmla="*/ 109 w 203"/>
                <a:gd name="T35" fmla="*/ 132 h 180"/>
                <a:gd name="T36" fmla="*/ 103 w 203"/>
                <a:gd name="T37" fmla="*/ 133 h 180"/>
                <a:gd name="T38" fmla="*/ 101 w 203"/>
                <a:gd name="T39" fmla="*/ 136 h 180"/>
                <a:gd name="T40" fmla="*/ 95 w 203"/>
                <a:gd name="T41" fmla="*/ 138 h 180"/>
                <a:gd name="T42" fmla="*/ 97 w 203"/>
                <a:gd name="T43" fmla="*/ 142 h 180"/>
                <a:gd name="T44" fmla="*/ 97 w 203"/>
                <a:gd name="T45" fmla="*/ 150 h 180"/>
                <a:gd name="T46" fmla="*/ 94 w 203"/>
                <a:gd name="T47" fmla="*/ 155 h 180"/>
                <a:gd name="T48" fmla="*/ 90 w 203"/>
                <a:gd name="T49" fmla="*/ 160 h 180"/>
                <a:gd name="T50" fmla="*/ 84 w 203"/>
                <a:gd name="T51" fmla="*/ 163 h 180"/>
                <a:gd name="T52" fmla="*/ 80 w 203"/>
                <a:gd name="T53" fmla="*/ 169 h 180"/>
                <a:gd name="T54" fmla="*/ 74 w 203"/>
                <a:gd name="T55" fmla="*/ 175 h 180"/>
                <a:gd name="T56" fmla="*/ 46 w 203"/>
                <a:gd name="T57" fmla="*/ 152 h 180"/>
                <a:gd name="T58" fmla="*/ 9 w 203"/>
                <a:gd name="T59" fmla="*/ 103 h 180"/>
                <a:gd name="T60" fmla="*/ 0 w 203"/>
                <a:gd name="T61" fmla="*/ 75 h 180"/>
                <a:gd name="T62" fmla="*/ 8 w 203"/>
                <a:gd name="T63" fmla="*/ 76 h 180"/>
                <a:gd name="T64" fmla="*/ 15 w 203"/>
                <a:gd name="T65" fmla="*/ 74 h 180"/>
                <a:gd name="T66" fmla="*/ 23 w 203"/>
                <a:gd name="T67" fmla="*/ 73 h 180"/>
                <a:gd name="T68" fmla="*/ 31 w 203"/>
                <a:gd name="T69" fmla="*/ 67 h 180"/>
                <a:gd name="T70" fmla="*/ 37 w 203"/>
                <a:gd name="T71" fmla="*/ 61 h 180"/>
                <a:gd name="T72" fmla="*/ 41 w 203"/>
                <a:gd name="T73" fmla="*/ 59 h 180"/>
                <a:gd name="T74" fmla="*/ 49 w 203"/>
                <a:gd name="T75" fmla="*/ 59 h 180"/>
                <a:gd name="T76" fmla="*/ 58 w 203"/>
                <a:gd name="T77" fmla="*/ 52 h 180"/>
                <a:gd name="T78" fmla="*/ 66 w 203"/>
                <a:gd name="T79" fmla="*/ 49 h 180"/>
                <a:gd name="T80" fmla="*/ 74 w 203"/>
                <a:gd name="T81" fmla="*/ 44 h 180"/>
                <a:gd name="T82" fmla="*/ 78 w 203"/>
                <a:gd name="T83" fmla="*/ 40 h 180"/>
                <a:gd name="T84" fmla="*/ 80 w 203"/>
                <a:gd name="T85" fmla="*/ 32 h 180"/>
                <a:gd name="T86" fmla="*/ 86 w 203"/>
                <a:gd name="T87" fmla="*/ 28 h 180"/>
                <a:gd name="T88" fmla="*/ 93 w 203"/>
                <a:gd name="T89" fmla="*/ 24 h 180"/>
                <a:gd name="T90" fmla="*/ 99 w 203"/>
                <a:gd name="T91" fmla="*/ 20 h 180"/>
                <a:gd name="T92" fmla="*/ 103 w 203"/>
                <a:gd name="T93" fmla="*/ 17 h 180"/>
                <a:gd name="T94" fmla="*/ 115 w 203"/>
                <a:gd name="T95" fmla="*/ 15 h 180"/>
                <a:gd name="T96" fmla="*/ 120 w 203"/>
                <a:gd name="T97" fmla="*/ 10 h 180"/>
                <a:gd name="T98" fmla="*/ 127 w 203"/>
                <a:gd name="T99" fmla="*/ 13 h 180"/>
                <a:gd name="T100" fmla="*/ 134 w 203"/>
                <a:gd name="T101" fmla="*/ 11 h 180"/>
                <a:gd name="T102" fmla="*/ 143 w 203"/>
                <a:gd name="T103" fmla="*/ 10 h 180"/>
                <a:gd name="T104" fmla="*/ 151 w 203"/>
                <a:gd name="T105" fmla="*/ 7 h 180"/>
                <a:gd name="T106" fmla="*/ 161 w 203"/>
                <a:gd name="T107" fmla="*/ 5 h 180"/>
                <a:gd name="T108" fmla="*/ 170 w 203"/>
                <a:gd name="T109" fmla="*/ 3 h 180"/>
                <a:gd name="T110" fmla="*/ 178 w 203"/>
                <a:gd name="T111" fmla="*/ 3 h 180"/>
                <a:gd name="T112" fmla="*/ 186 w 203"/>
                <a:gd name="T113" fmla="*/ 1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03" h="180">
                  <a:moveTo>
                    <a:pt x="192" y="0"/>
                  </a:moveTo>
                  <a:lnTo>
                    <a:pt x="192" y="2"/>
                  </a:lnTo>
                  <a:lnTo>
                    <a:pt x="192" y="5"/>
                  </a:lnTo>
                  <a:lnTo>
                    <a:pt x="192" y="9"/>
                  </a:lnTo>
                  <a:lnTo>
                    <a:pt x="192" y="10"/>
                  </a:lnTo>
                  <a:lnTo>
                    <a:pt x="192" y="11"/>
                  </a:lnTo>
                  <a:lnTo>
                    <a:pt x="192" y="14"/>
                  </a:lnTo>
                  <a:lnTo>
                    <a:pt x="192" y="15"/>
                  </a:lnTo>
                  <a:lnTo>
                    <a:pt x="192" y="17"/>
                  </a:lnTo>
                  <a:lnTo>
                    <a:pt x="193" y="17"/>
                  </a:lnTo>
                  <a:lnTo>
                    <a:pt x="194" y="17"/>
                  </a:lnTo>
                  <a:lnTo>
                    <a:pt x="195" y="16"/>
                  </a:lnTo>
                  <a:lnTo>
                    <a:pt x="196" y="16"/>
                  </a:lnTo>
                  <a:lnTo>
                    <a:pt x="203" y="18"/>
                  </a:lnTo>
                  <a:lnTo>
                    <a:pt x="203" y="22"/>
                  </a:lnTo>
                  <a:lnTo>
                    <a:pt x="202" y="22"/>
                  </a:lnTo>
                  <a:lnTo>
                    <a:pt x="201" y="23"/>
                  </a:lnTo>
                  <a:lnTo>
                    <a:pt x="200" y="23"/>
                  </a:lnTo>
                  <a:lnTo>
                    <a:pt x="200" y="22"/>
                  </a:lnTo>
                  <a:lnTo>
                    <a:pt x="198" y="23"/>
                  </a:lnTo>
                  <a:lnTo>
                    <a:pt x="197" y="23"/>
                  </a:lnTo>
                  <a:lnTo>
                    <a:pt x="197" y="24"/>
                  </a:lnTo>
                  <a:lnTo>
                    <a:pt x="196" y="24"/>
                  </a:lnTo>
                  <a:lnTo>
                    <a:pt x="195" y="24"/>
                  </a:lnTo>
                  <a:lnTo>
                    <a:pt x="194" y="25"/>
                  </a:lnTo>
                  <a:lnTo>
                    <a:pt x="193" y="25"/>
                  </a:lnTo>
                  <a:lnTo>
                    <a:pt x="192" y="26"/>
                  </a:lnTo>
                  <a:lnTo>
                    <a:pt x="191" y="26"/>
                  </a:lnTo>
                  <a:lnTo>
                    <a:pt x="189" y="27"/>
                  </a:lnTo>
                  <a:lnTo>
                    <a:pt x="188" y="28"/>
                  </a:lnTo>
                  <a:lnTo>
                    <a:pt x="186" y="28"/>
                  </a:lnTo>
                  <a:lnTo>
                    <a:pt x="185" y="28"/>
                  </a:lnTo>
                  <a:lnTo>
                    <a:pt x="184" y="28"/>
                  </a:lnTo>
                  <a:lnTo>
                    <a:pt x="183" y="28"/>
                  </a:lnTo>
                  <a:lnTo>
                    <a:pt x="182" y="30"/>
                  </a:lnTo>
                  <a:lnTo>
                    <a:pt x="180" y="31"/>
                  </a:lnTo>
                  <a:lnTo>
                    <a:pt x="178" y="31"/>
                  </a:lnTo>
                  <a:lnTo>
                    <a:pt x="177" y="31"/>
                  </a:lnTo>
                  <a:lnTo>
                    <a:pt x="177" y="32"/>
                  </a:lnTo>
                  <a:lnTo>
                    <a:pt x="176" y="32"/>
                  </a:lnTo>
                  <a:lnTo>
                    <a:pt x="176" y="33"/>
                  </a:lnTo>
                  <a:lnTo>
                    <a:pt x="175" y="33"/>
                  </a:lnTo>
                  <a:lnTo>
                    <a:pt x="174" y="34"/>
                  </a:lnTo>
                  <a:lnTo>
                    <a:pt x="172" y="35"/>
                  </a:lnTo>
                  <a:lnTo>
                    <a:pt x="172" y="36"/>
                  </a:lnTo>
                  <a:lnTo>
                    <a:pt x="171" y="36"/>
                  </a:lnTo>
                  <a:lnTo>
                    <a:pt x="170" y="37"/>
                  </a:lnTo>
                  <a:lnTo>
                    <a:pt x="169" y="40"/>
                  </a:lnTo>
                  <a:lnTo>
                    <a:pt x="169" y="41"/>
                  </a:lnTo>
                  <a:lnTo>
                    <a:pt x="168" y="41"/>
                  </a:lnTo>
                  <a:lnTo>
                    <a:pt x="168" y="42"/>
                  </a:lnTo>
                  <a:lnTo>
                    <a:pt x="168" y="43"/>
                  </a:lnTo>
                  <a:lnTo>
                    <a:pt x="167" y="43"/>
                  </a:lnTo>
                  <a:lnTo>
                    <a:pt x="167" y="44"/>
                  </a:lnTo>
                  <a:lnTo>
                    <a:pt x="167" y="44"/>
                  </a:lnTo>
                  <a:lnTo>
                    <a:pt x="166" y="44"/>
                  </a:lnTo>
                  <a:lnTo>
                    <a:pt x="165" y="47"/>
                  </a:lnTo>
                  <a:lnTo>
                    <a:pt x="163" y="48"/>
                  </a:lnTo>
                  <a:lnTo>
                    <a:pt x="163" y="49"/>
                  </a:lnTo>
                  <a:lnTo>
                    <a:pt x="162" y="49"/>
                  </a:lnTo>
                  <a:lnTo>
                    <a:pt x="161" y="50"/>
                  </a:lnTo>
                  <a:lnTo>
                    <a:pt x="160" y="51"/>
                  </a:lnTo>
                  <a:lnTo>
                    <a:pt x="159" y="51"/>
                  </a:lnTo>
                  <a:lnTo>
                    <a:pt x="159" y="52"/>
                  </a:lnTo>
                  <a:lnTo>
                    <a:pt x="159" y="53"/>
                  </a:lnTo>
                  <a:lnTo>
                    <a:pt x="158" y="54"/>
                  </a:lnTo>
                  <a:lnTo>
                    <a:pt x="158" y="56"/>
                  </a:lnTo>
                  <a:lnTo>
                    <a:pt x="157" y="57"/>
                  </a:lnTo>
                  <a:lnTo>
                    <a:pt x="157" y="58"/>
                  </a:lnTo>
                  <a:lnTo>
                    <a:pt x="155" y="58"/>
                  </a:lnTo>
                  <a:lnTo>
                    <a:pt x="155" y="59"/>
                  </a:lnTo>
                  <a:lnTo>
                    <a:pt x="154" y="59"/>
                  </a:lnTo>
                  <a:lnTo>
                    <a:pt x="153" y="59"/>
                  </a:lnTo>
                  <a:lnTo>
                    <a:pt x="153" y="60"/>
                  </a:lnTo>
                  <a:lnTo>
                    <a:pt x="153" y="61"/>
                  </a:lnTo>
                  <a:lnTo>
                    <a:pt x="152" y="61"/>
                  </a:lnTo>
                  <a:lnTo>
                    <a:pt x="152" y="62"/>
                  </a:lnTo>
                  <a:lnTo>
                    <a:pt x="151" y="64"/>
                  </a:lnTo>
                  <a:lnTo>
                    <a:pt x="150" y="64"/>
                  </a:lnTo>
                  <a:lnTo>
                    <a:pt x="150" y="66"/>
                  </a:lnTo>
                  <a:lnTo>
                    <a:pt x="150" y="67"/>
                  </a:lnTo>
                  <a:lnTo>
                    <a:pt x="150" y="68"/>
                  </a:lnTo>
                  <a:lnTo>
                    <a:pt x="149" y="69"/>
                  </a:lnTo>
                  <a:lnTo>
                    <a:pt x="148" y="70"/>
                  </a:lnTo>
                  <a:lnTo>
                    <a:pt x="148" y="71"/>
                  </a:lnTo>
                  <a:lnTo>
                    <a:pt x="148" y="71"/>
                  </a:lnTo>
                  <a:lnTo>
                    <a:pt x="148" y="73"/>
                  </a:lnTo>
                  <a:lnTo>
                    <a:pt x="146" y="73"/>
                  </a:lnTo>
                  <a:lnTo>
                    <a:pt x="146" y="74"/>
                  </a:lnTo>
                  <a:lnTo>
                    <a:pt x="145" y="74"/>
                  </a:lnTo>
                  <a:lnTo>
                    <a:pt x="144" y="74"/>
                  </a:lnTo>
                  <a:lnTo>
                    <a:pt x="144" y="75"/>
                  </a:lnTo>
                  <a:lnTo>
                    <a:pt x="143" y="76"/>
                  </a:lnTo>
                  <a:lnTo>
                    <a:pt x="143" y="77"/>
                  </a:lnTo>
                  <a:lnTo>
                    <a:pt x="142" y="78"/>
                  </a:lnTo>
                  <a:lnTo>
                    <a:pt x="142" y="79"/>
                  </a:lnTo>
                  <a:lnTo>
                    <a:pt x="141" y="79"/>
                  </a:lnTo>
                  <a:lnTo>
                    <a:pt x="141" y="81"/>
                  </a:lnTo>
                  <a:lnTo>
                    <a:pt x="141" y="82"/>
                  </a:lnTo>
                  <a:lnTo>
                    <a:pt x="140" y="83"/>
                  </a:lnTo>
                  <a:lnTo>
                    <a:pt x="138" y="84"/>
                  </a:lnTo>
                  <a:lnTo>
                    <a:pt x="138" y="85"/>
                  </a:lnTo>
                  <a:lnTo>
                    <a:pt x="137" y="86"/>
                  </a:lnTo>
                  <a:lnTo>
                    <a:pt x="136" y="86"/>
                  </a:lnTo>
                  <a:lnTo>
                    <a:pt x="136" y="87"/>
                  </a:lnTo>
                  <a:lnTo>
                    <a:pt x="137" y="89"/>
                  </a:lnTo>
                  <a:lnTo>
                    <a:pt x="136" y="89"/>
                  </a:lnTo>
                  <a:lnTo>
                    <a:pt x="136" y="90"/>
                  </a:lnTo>
                  <a:lnTo>
                    <a:pt x="136" y="91"/>
                  </a:lnTo>
                  <a:lnTo>
                    <a:pt x="135" y="91"/>
                  </a:lnTo>
                  <a:lnTo>
                    <a:pt x="134" y="91"/>
                  </a:lnTo>
                  <a:lnTo>
                    <a:pt x="133" y="92"/>
                  </a:lnTo>
                  <a:lnTo>
                    <a:pt x="133" y="93"/>
                  </a:lnTo>
                  <a:lnTo>
                    <a:pt x="132" y="93"/>
                  </a:lnTo>
                  <a:lnTo>
                    <a:pt x="133" y="94"/>
                  </a:lnTo>
                  <a:lnTo>
                    <a:pt x="133" y="95"/>
                  </a:lnTo>
                  <a:lnTo>
                    <a:pt x="132" y="95"/>
                  </a:lnTo>
                  <a:lnTo>
                    <a:pt x="131" y="95"/>
                  </a:lnTo>
                  <a:lnTo>
                    <a:pt x="129" y="96"/>
                  </a:lnTo>
                  <a:lnTo>
                    <a:pt x="129" y="98"/>
                  </a:lnTo>
                  <a:lnTo>
                    <a:pt x="128" y="98"/>
                  </a:lnTo>
                  <a:lnTo>
                    <a:pt x="128" y="99"/>
                  </a:lnTo>
                  <a:lnTo>
                    <a:pt x="129" y="99"/>
                  </a:lnTo>
                  <a:lnTo>
                    <a:pt x="129" y="99"/>
                  </a:lnTo>
                  <a:lnTo>
                    <a:pt x="128" y="100"/>
                  </a:lnTo>
                  <a:lnTo>
                    <a:pt x="128" y="101"/>
                  </a:lnTo>
                  <a:lnTo>
                    <a:pt x="127" y="101"/>
                  </a:lnTo>
                  <a:lnTo>
                    <a:pt x="127" y="102"/>
                  </a:lnTo>
                  <a:lnTo>
                    <a:pt x="126" y="103"/>
                  </a:lnTo>
                  <a:lnTo>
                    <a:pt x="126" y="104"/>
                  </a:lnTo>
                  <a:lnTo>
                    <a:pt x="126" y="106"/>
                  </a:lnTo>
                  <a:lnTo>
                    <a:pt x="125" y="106"/>
                  </a:lnTo>
                  <a:lnTo>
                    <a:pt x="124" y="106"/>
                  </a:lnTo>
                  <a:lnTo>
                    <a:pt x="124" y="107"/>
                  </a:lnTo>
                  <a:lnTo>
                    <a:pt x="123" y="107"/>
                  </a:lnTo>
                  <a:lnTo>
                    <a:pt x="123" y="108"/>
                  </a:lnTo>
                  <a:lnTo>
                    <a:pt x="123" y="110"/>
                  </a:lnTo>
                  <a:lnTo>
                    <a:pt x="123" y="111"/>
                  </a:lnTo>
                  <a:lnTo>
                    <a:pt x="123" y="112"/>
                  </a:lnTo>
                  <a:lnTo>
                    <a:pt x="121" y="112"/>
                  </a:lnTo>
                  <a:lnTo>
                    <a:pt x="121" y="113"/>
                  </a:lnTo>
                  <a:lnTo>
                    <a:pt x="120" y="115"/>
                  </a:lnTo>
                  <a:lnTo>
                    <a:pt x="119" y="115"/>
                  </a:lnTo>
                  <a:lnTo>
                    <a:pt x="119" y="116"/>
                  </a:lnTo>
                  <a:lnTo>
                    <a:pt x="118" y="117"/>
                  </a:lnTo>
                  <a:lnTo>
                    <a:pt x="118" y="116"/>
                  </a:lnTo>
                  <a:lnTo>
                    <a:pt x="118" y="117"/>
                  </a:lnTo>
                  <a:lnTo>
                    <a:pt x="118" y="118"/>
                  </a:lnTo>
                  <a:lnTo>
                    <a:pt x="118" y="119"/>
                  </a:lnTo>
                  <a:lnTo>
                    <a:pt x="117" y="120"/>
                  </a:lnTo>
                  <a:lnTo>
                    <a:pt x="116" y="120"/>
                  </a:lnTo>
                  <a:lnTo>
                    <a:pt x="115" y="121"/>
                  </a:lnTo>
                  <a:lnTo>
                    <a:pt x="115" y="123"/>
                  </a:lnTo>
                  <a:lnTo>
                    <a:pt x="114" y="124"/>
                  </a:lnTo>
                  <a:lnTo>
                    <a:pt x="114" y="125"/>
                  </a:lnTo>
                  <a:lnTo>
                    <a:pt x="112" y="126"/>
                  </a:lnTo>
                  <a:lnTo>
                    <a:pt x="112" y="126"/>
                  </a:lnTo>
                  <a:lnTo>
                    <a:pt x="111" y="127"/>
                  </a:lnTo>
                  <a:lnTo>
                    <a:pt x="111" y="128"/>
                  </a:lnTo>
                  <a:lnTo>
                    <a:pt x="110" y="129"/>
                  </a:lnTo>
                  <a:lnTo>
                    <a:pt x="109" y="130"/>
                  </a:lnTo>
                  <a:lnTo>
                    <a:pt x="109" y="132"/>
                  </a:lnTo>
                  <a:lnTo>
                    <a:pt x="110" y="132"/>
                  </a:lnTo>
                  <a:lnTo>
                    <a:pt x="110" y="133"/>
                  </a:lnTo>
                  <a:lnTo>
                    <a:pt x="109" y="133"/>
                  </a:lnTo>
                  <a:lnTo>
                    <a:pt x="109" y="132"/>
                  </a:lnTo>
                  <a:lnTo>
                    <a:pt x="108" y="132"/>
                  </a:lnTo>
                  <a:lnTo>
                    <a:pt x="107" y="132"/>
                  </a:lnTo>
                  <a:lnTo>
                    <a:pt x="106" y="133"/>
                  </a:lnTo>
                  <a:lnTo>
                    <a:pt x="105" y="133"/>
                  </a:lnTo>
                  <a:lnTo>
                    <a:pt x="103" y="133"/>
                  </a:lnTo>
                  <a:lnTo>
                    <a:pt x="102" y="134"/>
                  </a:lnTo>
                  <a:lnTo>
                    <a:pt x="102" y="135"/>
                  </a:lnTo>
                  <a:lnTo>
                    <a:pt x="103" y="136"/>
                  </a:lnTo>
                  <a:lnTo>
                    <a:pt x="102" y="136"/>
                  </a:lnTo>
                  <a:lnTo>
                    <a:pt x="102" y="137"/>
                  </a:lnTo>
                  <a:lnTo>
                    <a:pt x="101" y="137"/>
                  </a:lnTo>
                  <a:lnTo>
                    <a:pt x="100" y="137"/>
                  </a:lnTo>
                  <a:lnTo>
                    <a:pt x="100" y="136"/>
                  </a:lnTo>
                  <a:lnTo>
                    <a:pt x="101" y="136"/>
                  </a:lnTo>
                  <a:lnTo>
                    <a:pt x="100" y="135"/>
                  </a:lnTo>
                  <a:lnTo>
                    <a:pt x="100" y="134"/>
                  </a:lnTo>
                  <a:lnTo>
                    <a:pt x="99" y="134"/>
                  </a:lnTo>
                  <a:lnTo>
                    <a:pt x="99" y="135"/>
                  </a:lnTo>
                  <a:lnTo>
                    <a:pt x="98" y="136"/>
                  </a:lnTo>
                  <a:lnTo>
                    <a:pt x="98" y="137"/>
                  </a:lnTo>
                  <a:lnTo>
                    <a:pt x="97" y="137"/>
                  </a:lnTo>
                  <a:lnTo>
                    <a:pt x="95" y="137"/>
                  </a:lnTo>
                  <a:lnTo>
                    <a:pt x="95" y="138"/>
                  </a:lnTo>
                  <a:lnTo>
                    <a:pt x="97" y="140"/>
                  </a:lnTo>
                  <a:lnTo>
                    <a:pt x="97" y="141"/>
                  </a:lnTo>
                  <a:lnTo>
                    <a:pt x="95" y="141"/>
                  </a:lnTo>
                  <a:lnTo>
                    <a:pt x="95" y="141"/>
                  </a:lnTo>
                  <a:lnTo>
                    <a:pt x="94" y="141"/>
                  </a:lnTo>
                  <a:lnTo>
                    <a:pt x="94" y="142"/>
                  </a:lnTo>
                  <a:lnTo>
                    <a:pt x="95" y="142"/>
                  </a:lnTo>
                  <a:lnTo>
                    <a:pt x="95" y="142"/>
                  </a:lnTo>
                  <a:lnTo>
                    <a:pt x="97" y="142"/>
                  </a:lnTo>
                  <a:lnTo>
                    <a:pt x="97" y="143"/>
                  </a:lnTo>
                  <a:lnTo>
                    <a:pt x="97" y="144"/>
                  </a:lnTo>
                  <a:lnTo>
                    <a:pt x="98" y="144"/>
                  </a:lnTo>
                  <a:lnTo>
                    <a:pt x="99" y="145"/>
                  </a:lnTo>
                  <a:lnTo>
                    <a:pt x="100" y="146"/>
                  </a:lnTo>
                  <a:lnTo>
                    <a:pt x="100" y="147"/>
                  </a:lnTo>
                  <a:lnTo>
                    <a:pt x="99" y="149"/>
                  </a:lnTo>
                  <a:lnTo>
                    <a:pt x="98" y="150"/>
                  </a:lnTo>
                  <a:lnTo>
                    <a:pt x="97" y="150"/>
                  </a:lnTo>
                  <a:lnTo>
                    <a:pt x="95" y="150"/>
                  </a:lnTo>
                  <a:lnTo>
                    <a:pt x="95" y="151"/>
                  </a:lnTo>
                  <a:lnTo>
                    <a:pt x="95" y="151"/>
                  </a:lnTo>
                  <a:lnTo>
                    <a:pt x="95" y="152"/>
                  </a:lnTo>
                  <a:lnTo>
                    <a:pt x="95" y="153"/>
                  </a:lnTo>
                  <a:lnTo>
                    <a:pt x="95" y="153"/>
                  </a:lnTo>
                  <a:lnTo>
                    <a:pt x="95" y="154"/>
                  </a:lnTo>
                  <a:lnTo>
                    <a:pt x="95" y="155"/>
                  </a:lnTo>
                  <a:lnTo>
                    <a:pt x="94" y="155"/>
                  </a:lnTo>
                  <a:lnTo>
                    <a:pt x="94" y="157"/>
                  </a:lnTo>
                  <a:lnTo>
                    <a:pt x="94" y="155"/>
                  </a:lnTo>
                  <a:lnTo>
                    <a:pt x="93" y="155"/>
                  </a:lnTo>
                  <a:lnTo>
                    <a:pt x="92" y="157"/>
                  </a:lnTo>
                  <a:lnTo>
                    <a:pt x="92" y="158"/>
                  </a:lnTo>
                  <a:lnTo>
                    <a:pt x="91" y="158"/>
                  </a:lnTo>
                  <a:lnTo>
                    <a:pt x="90" y="158"/>
                  </a:lnTo>
                  <a:lnTo>
                    <a:pt x="90" y="159"/>
                  </a:lnTo>
                  <a:lnTo>
                    <a:pt x="90" y="160"/>
                  </a:lnTo>
                  <a:lnTo>
                    <a:pt x="90" y="161"/>
                  </a:lnTo>
                  <a:lnTo>
                    <a:pt x="90" y="162"/>
                  </a:lnTo>
                  <a:lnTo>
                    <a:pt x="89" y="162"/>
                  </a:lnTo>
                  <a:lnTo>
                    <a:pt x="89" y="163"/>
                  </a:lnTo>
                  <a:lnTo>
                    <a:pt x="88" y="163"/>
                  </a:lnTo>
                  <a:lnTo>
                    <a:pt x="86" y="163"/>
                  </a:lnTo>
                  <a:lnTo>
                    <a:pt x="86" y="162"/>
                  </a:lnTo>
                  <a:lnTo>
                    <a:pt x="85" y="163"/>
                  </a:lnTo>
                  <a:lnTo>
                    <a:pt x="84" y="163"/>
                  </a:lnTo>
                  <a:lnTo>
                    <a:pt x="84" y="164"/>
                  </a:lnTo>
                  <a:lnTo>
                    <a:pt x="83" y="164"/>
                  </a:lnTo>
                  <a:lnTo>
                    <a:pt x="83" y="166"/>
                  </a:lnTo>
                  <a:lnTo>
                    <a:pt x="83" y="167"/>
                  </a:lnTo>
                  <a:lnTo>
                    <a:pt x="82" y="167"/>
                  </a:lnTo>
                  <a:lnTo>
                    <a:pt x="82" y="168"/>
                  </a:lnTo>
                  <a:lnTo>
                    <a:pt x="81" y="168"/>
                  </a:lnTo>
                  <a:lnTo>
                    <a:pt x="81" y="169"/>
                  </a:lnTo>
                  <a:lnTo>
                    <a:pt x="80" y="169"/>
                  </a:lnTo>
                  <a:lnTo>
                    <a:pt x="78" y="170"/>
                  </a:lnTo>
                  <a:lnTo>
                    <a:pt x="77" y="170"/>
                  </a:lnTo>
                  <a:lnTo>
                    <a:pt x="77" y="171"/>
                  </a:lnTo>
                  <a:lnTo>
                    <a:pt x="76" y="171"/>
                  </a:lnTo>
                  <a:lnTo>
                    <a:pt x="76" y="172"/>
                  </a:lnTo>
                  <a:lnTo>
                    <a:pt x="75" y="171"/>
                  </a:lnTo>
                  <a:lnTo>
                    <a:pt x="75" y="172"/>
                  </a:lnTo>
                  <a:lnTo>
                    <a:pt x="74" y="174"/>
                  </a:lnTo>
                  <a:lnTo>
                    <a:pt x="74" y="175"/>
                  </a:lnTo>
                  <a:lnTo>
                    <a:pt x="74" y="176"/>
                  </a:lnTo>
                  <a:lnTo>
                    <a:pt x="73" y="177"/>
                  </a:lnTo>
                  <a:lnTo>
                    <a:pt x="73" y="178"/>
                  </a:lnTo>
                  <a:lnTo>
                    <a:pt x="72" y="178"/>
                  </a:lnTo>
                  <a:lnTo>
                    <a:pt x="72" y="179"/>
                  </a:lnTo>
                  <a:lnTo>
                    <a:pt x="71" y="179"/>
                  </a:lnTo>
                  <a:lnTo>
                    <a:pt x="71" y="180"/>
                  </a:lnTo>
                  <a:lnTo>
                    <a:pt x="60" y="168"/>
                  </a:lnTo>
                  <a:lnTo>
                    <a:pt x="46" y="152"/>
                  </a:lnTo>
                  <a:lnTo>
                    <a:pt x="41" y="146"/>
                  </a:lnTo>
                  <a:lnTo>
                    <a:pt x="32" y="135"/>
                  </a:lnTo>
                  <a:lnTo>
                    <a:pt x="15" y="117"/>
                  </a:lnTo>
                  <a:lnTo>
                    <a:pt x="14" y="115"/>
                  </a:lnTo>
                  <a:lnTo>
                    <a:pt x="13" y="112"/>
                  </a:lnTo>
                  <a:lnTo>
                    <a:pt x="12" y="112"/>
                  </a:lnTo>
                  <a:lnTo>
                    <a:pt x="12" y="110"/>
                  </a:lnTo>
                  <a:lnTo>
                    <a:pt x="11" y="108"/>
                  </a:lnTo>
                  <a:lnTo>
                    <a:pt x="9" y="103"/>
                  </a:lnTo>
                  <a:lnTo>
                    <a:pt x="8" y="101"/>
                  </a:lnTo>
                  <a:lnTo>
                    <a:pt x="8" y="100"/>
                  </a:lnTo>
                  <a:lnTo>
                    <a:pt x="6" y="93"/>
                  </a:lnTo>
                  <a:lnTo>
                    <a:pt x="5" y="91"/>
                  </a:lnTo>
                  <a:lnTo>
                    <a:pt x="4" y="89"/>
                  </a:lnTo>
                  <a:lnTo>
                    <a:pt x="3" y="84"/>
                  </a:lnTo>
                  <a:lnTo>
                    <a:pt x="1" y="81"/>
                  </a:lnTo>
                  <a:lnTo>
                    <a:pt x="1" y="78"/>
                  </a:lnTo>
                  <a:lnTo>
                    <a:pt x="0" y="75"/>
                  </a:lnTo>
                  <a:lnTo>
                    <a:pt x="1" y="76"/>
                  </a:lnTo>
                  <a:lnTo>
                    <a:pt x="3" y="76"/>
                  </a:lnTo>
                  <a:lnTo>
                    <a:pt x="4" y="76"/>
                  </a:lnTo>
                  <a:lnTo>
                    <a:pt x="4" y="77"/>
                  </a:lnTo>
                  <a:lnTo>
                    <a:pt x="5" y="77"/>
                  </a:lnTo>
                  <a:lnTo>
                    <a:pt x="6" y="77"/>
                  </a:lnTo>
                  <a:lnTo>
                    <a:pt x="7" y="77"/>
                  </a:lnTo>
                  <a:lnTo>
                    <a:pt x="7" y="76"/>
                  </a:lnTo>
                  <a:lnTo>
                    <a:pt x="8" y="76"/>
                  </a:lnTo>
                  <a:lnTo>
                    <a:pt x="8" y="75"/>
                  </a:lnTo>
                  <a:lnTo>
                    <a:pt x="9" y="75"/>
                  </a:lnTo>
                  <a:lnTo>
                    <a:pt x="11" y="76"/>
                  </a:lnTo>
                  <a:lnTo>
                    <a:pt x="12" y="76"/>
                  </a:lnTo>
                  <a:lnTo>
                    <a:pt x="13" y="76"/>
                  </a:lnTo>
                  <a:lnTo>
                    <a:pt x="14" y="76"/>
                  </a:lnTo>
                  <a:lnTo>
                    <a:pt x="14" y="75"/>
                  </a:lnTo>
                  <a:lnTo>
                    <a:pt x="14" y="75"/>
                  </a:lnTo>
                  <a:lnTo>
                    <a:pt x="15" y="74"/>
                  </a:lnTo>
                  <a:lnTo>
                    <a:pt x="16" y="74"/>
                  </a:lnTo>
                  <a:lnTo>
                    <a:pt x="17" y="75"/>
                  </a:lnTo>
                  <a:lnTo>
                    <a:pt x="18" y="76"/>
                  </a:lnTo>
                  <a:lnTo>
                    <a:pt x="20" y="76"/>
                  </a:lnTo>
                  <a:lnTo>
                    <a:pt x="21" y="76"/>
                  </a:lnTo>
                  <a:lnTo>
                    <a:pt x="22" y="75"/>
                  </a:lnTo>
                  <a:lnTo>
                    <a:pt x="22" y="74"/>
                  </a:lnTo>
                  <a:lnTo>
                    <a:pt x="23" y="74"/>
                  </a:lnTo>
                  <a:lnTo>
                    <a:pt x="23" y="73"/>
                  </a:lnTo>
                  <a:lnTo>
                    <a:pt x="23" y="71"/>
                  </a:lnTo>
                  <a:lnTo>
                    <a:pt x="24" y="71"/>
                  </a:lnTo>
                  <a:lnTo>
                    <a:pt x="25" y="71"/>
                  </a:lnTo>
                  <a:lnTo>
                    <a:pt x="26" y="70"/>
                  </a:lnTo>
                  <a:lnTo>
                    <a:pt x="28" y="70"/>
                  </a:lnTo>
                  <a:lnTo>
                    <a:pt x="29" y="70"/>
                  </a:lnTo>
                  <a:lnTo>
                    <a:pt x="29" y="69"/>
                  </a:lnTo>
                  <a:lnTo>
                    <a:pt x="30" y="68"/>
                  </a:lnTo>
                  <a:lnTo>
                    <a:pt x="31" y="67"/>
                  </a:lnTo>
                  <a:lnTo>
                    <a:pt x="31" y="66"/>
                  </a:lnTo>
                  <a:lnTo>
                    <a:pt x="32" y="66"/>
                  </a:lnTo>
                  <a:lnTo>
                    <a:pt x="33" y="65"/>
                  </a:lnTo>
                  <a:lnTo>
                    <a:pt x="34" y="65"/>
                  </a:lnTo>
                  <a:lnTo>
                    <a:pt x="34" y="64"/>
                  </a:lnTo>
                  <a:lnTo>
                    <a:pt x="35" y="64"/>
                  </a:lnTo>
                  <a:lnTo>
                    <a:pt x="35" y="62"/>
                  </a:lnTo>
                  <a:lnTo>
                    <a:pt x="37" y="62"/>
                  </a:lnTo>
                  <a:lnTo>
                    <a:pt x="37" y="61"/>
                  </a:lnTo>
                  <a:lnTo>
                    <a:pt x="37" y="60"/>
                  </a:lnTo>
                  <a:lnTo>
                    <a:pt x="38" y="60"/>
                  </a:lnTo>
                  <a:lnTo>
                    <a:pt x="38" y="61"/>
                  </a:lnTo>
                  <a:lnTo>
                    <a:pt x="39" y="60"/>
                  </a:lnTo>
                  <a:lnTo>
                    <a:pt x="39" y="59"/>
                  </a:lnTo>
                  <a:lnTo>
                    <a:pt x="40" y="59"/>
                  </a:lnTo>
                  <a:lnTo>
                    <a:pt x="41" y="59"/>
                  </a:lnTo>
                  <a:lnTo>
                    <a:pt x="41" y="60"/>
                  </a:lnTo>
                  <a:lnTo>
                    <a:pt x="41" y="59"/>
                  </a:lnTo>
                  <a:lnTo>
                    <a:pt x="42" y="59"/>
                  </a:lnTo>
                  <a:lnTo>
                    <a:pt x="43" y="59"/>
                  </a:lnTo>
                  <a:lnTo>
                    <a:pt x="45" y="59"/>
                  </a:lnTo>
                  <a:lnTo>
                    <a:pt x="46" y="59"/>
                  </a:lnTo>
                  <a:lnTo>
                    <a:pt x="47" y="59"/>
                  </a:lnTo>
                  <a:lnTo>
                    <a:pt x="47" y="58"/>
                  </a:lnTo>
                  <a:lnTo>
                    <a:pt x="48" y="59"/>
                  </a:lnTo>
                  <a:lnTo>
                    <a:pt x="49" y="58"/>
                  </a:lnTo>
                  <a:lnTo>
                    <a:pt x="49" y="59"/>
                  </a:lnTo>
                  <a:lnTo>
                    <a:pt x="50" y="58"/>
                  </a:lnTo>
                  <a:lnTo>
                    <a:pt x="50" y="57"/>
                  </a:lnTo>
                  <a:lnTo>
                    <a:pt x="51" y="57"/>
                  </a:lnTo>
                  <a:lnTo>
                    <a:pt x="51" y="56"/>
                  </a:lnTo>
                  <a:lnTo>
                    <a:pt x="52" y="54"/>
                  </a:lnTo>
                  <a:lnTo>
                    <a:pt x="54" y="53"/>
                  </a:lnTo>
                  <a:lnTo>
                    <a:pt x="55" y="53"/>
                  </a:lnTo>
                  <a:lnTo>
                    <a:pt x="57" y="52"/>
                  </a:lnTo>
                  <a:lnTo>
                    <a:pt x="58" y="52"/>
                  </a:lnTo>
                  <a:lnTo>
                    <a:pt x="58" y="51"/>
                  </a:lnTo>
                  <a:lnTo>
                    <a:pt x="59" y="51"/>
                  </a:lnTo>
                  <a:lnTo>
                    <a:pt x="60" y="51"/>
                  </a:lnTo>
                  <a:lnTo>
                    <a:pt x="61" y="51"/>
                  </a:lnTo>
                  <a:lnTo>
                    <a:pt x="63" y="51"/>
                  </a:lnTo>
                  <a:lnTo>
                    <a:pt x="64" y="50"/>
                  </a:lnTo>
                  <a:lnTo>
                    <a:pt x="65" y="50"/>
                  </a:lnTo>
                  <a:lnTo>
                    <a:pt x="65" y="49"/>
                  </a:lnTo>
                  <a:lnTo>
                    <a:pt x="66" y="49"/>
                  </a:lnTo>
                  <a:lnTo>
                    <a:pt x="66" y="48"/>
                  </a:lnTo>
                  <a:lnTo>
                    <a:pt x="67" y="48"/>
                  </a:lnTo>
                  <a:lnTo>
                    <a:pt x="68" y="47"/>
                  </a:lnTo>
                  <a:lnTo>
                    <a:pt x="69" y="47"/>
                  </a:lnTo>
                  <a:lnTo>
                    <a:pt x="69" y="48"/>
                  </a:lnTo>
                  <a:lnTo>
                    <a:pt x="71" y="48"/>
                  </a:lnTo>
                  <a:lnTo>
                    <a:pt x="72" y="47"/>
                  </a:lnTo>
                  <a:lnTo>
                    <a:pt x="73" y="45"/>
                  </a:lnTo>
                  <a:lnTo>
                    <a:pt x="74" y="44"/>
                  </a:lnTo>
                  <a:lnTo>
                    <a:pt x="75" y="44"/>
                  </a:lnTo>
                  <a:lnTo>
                    <a:pt x="75" y="44"/>
                  </a:lnTo>
                  <a:lnTo>
                    <a:pt x="75" y="43"/>
                  </a:lnTo>
                  <a:lnTo>
                    <a:pt x="76" y="43"/>
                  </a:lnTo>
                  <a:lnTo>
                    <a:pt x="76" y="42"/>
                  </a:lnTo>
                  <a:lnTo>
                    <a:pt x="76" y="41"/>
                  </a:lnTo>
                  <a:lnTo>
                    <a:pt x="77" y="41"/>
                  </a:lnTo>
                  <a:lnTo>
                    <a:pt x="78" y="41"/>
                  </a:lnTo>
                  <a:lnTo>
                    <a:pt x="78" y="40"/>
                  </a:lnTo>
                  <a:lnTo>
                    <a:pt x="78" y="39"/>
                  </a:lnTo>
                  <a:lnTo>
                    <a:pt x="80" y="37"/>
                  </a:lnTo>
                  <a:lnTo>
                    <a:pt x="80" y="36"/>
                  </a:lnTo>
                  <a:lnTo>
                    <a:pt x="78" y="36"/>
                  </a:lnTo>
                  <a:lnTo>
                    <a:pt x="78" y="35"/>
                  </a:lnTo>
                  <a:lnTo>
                    <a:pt x="78" y="34"/>
                  </a:lnTo>
                  <a:lnTo>
                    <a:pt x="78" y="33"/>
                  </a:lnTo>
                  <a:lnTo>
                    <a:pt x="78" y="32"/>
                  </a:lnTo>
                  <a:lnTo>
                    <a:pt x="80" y="32"/>
                  </a:lnTo>
                  <a:lnTo>
                    <a:pt x="80" y="31"/>
                  </a:lnTo>
                  <a:lnTo>
                    <a:pt x="80" y="30"/>
                  </a:lnTo>
                  <a:lnTo>
                    <a:pt x="81" y="30"/>
                  </a:lnTo>
                  <a:lnTo>
                    <a:pt x="82" y="30"/>
                  </a:lnTo>
                  <a:lnTo>
                    <a:pt x="83" y="30"/>
                  </a:lnTo>
                  <a:lnTo>
                    <a:pt x="84" y="30"/>
                  </a:lnTo>
                  <a:lnTo>
                    <a:pt x="85" y="30"/>
                  </a:lnTo>
                  <a:lnTo>
                    <a:pt x="85" y="28"/>
                  </a:lnTo>
                  <a:lnTo>
                    <a:pt x="86" y="28"/>
                  </a:lnTo>
                  <a:lnTo>
                    <a:pt x="88" y="28"/>
                  </a:lnTo>
                  <a:lnTo>
                    <a:pt x="89" y="27"/>
                  </a:lnTo>
                  <a:lnTo>
                    <a:pt x="89" y="26"/>
                  </a:lnTo>
                  <a:lnTo>
                    <a:pt x="89" y="25"/>
                  </a:lnTo>
                  <a:lnTo>
                    <a:pt x="90" y="25"/>
                  </a:lnTo>
                  <a:lnTo>
                    <a:pt x="91" y="25"/>
                  </a:lnTo>
                  <a:lnTo>
                    <a:pt x="92" y="25"/>
                  </a:lnTo>
                  <a:lnTo>
                    <a:pt x="92" y="24"/>
                  </a:lnTo>
                  <a:lnTo>
                    <a:pt x="93" y="24"/>
                  </a:lnTo>
                  <a:lnTo>
                    <a:pt x="94" y="24"/>
                  </a:lnTo>
                  <a:lnTo>
                    <a:pt x="95" y="24"/>
                  </a:lnTo>
                  <a:lnTo>
                    <a:pt x="95" y="24"/>
                  </a:lnTo>
                  <a:lnTo>
                    <a:pt x="97" y="24"/>
                  </a:lnTo>
                  <a:lnTo>
                    <a:pt x="97" y="23"/>
                  </a:lnTo>
                  <a:lnTo>
                    <a:pt x="98" y="23"/>
                  </a:lnTo>
                  <a:lnTo>
                    <a:pt x="98" y="22"/>
                  </a:lnTo>
                  <a:lnTo>
                    <a:pt x="99" y="22"/>
                  </a:lnTo>
                  <a:lnTo>
                    <a:pt x="99" y="20"/>
                  </a:lnTo>
                  <a:lnTo>
                    <a:pt x="100" y="20"/>
                  </a:lnTo>
                  <a:lnTo>
                    <a:pt x="101" y="19"/>
                  </a:lnTo>
                  <a:lnTo>
                    <a:pt x="101" y="18"/>
                  </a:lnTo>
                  <a:lnTo>
                    <a:pt x="101" y="17"/>
                  </a:lnTo>
                  <a:lnTo>
                    <a:pt x="102" y="17"/>
                  </a:lnTo>
                  <a:lnTo>
                    <a:pt x="103" y="17"/>
                  </a:lnTo>
                  <a:lnTo>
                    <a:pt x="103" y="17"/>
                  </a:lnTo>
                  <a:lnTo>
                    <a:pt x="102" y="17"/>
                  </a:lnTo>
                  <a:lnTo>
                    <a:pt x="103" y="17"/>
                  </a:lnTo>
                  <a:lnTo>
                    <a:pt x="105" y="17"/>
                  </a:lnTo>
                  <a:lnTo>
                    <a:pt x="106" y="17"/>
                  </a:lnTo>
                  <a:lnTo>
                    <a:pt x="107" y="17"/>
                  </a:lnTo>
                  <a:lnTo>
                    <a:pt x="108" y="17"/>
                  </a:lnTo>
                  <a:lnTo>
                    <a:pt x="110" y="17"/>
                  </a:lnTo>
                  <a:lnTo>
                    <a:pt x="111" y="17"/>
                  </a:lnTo>
                  <a:lnTo>
                    <a:pt x="114" y="16"/>
                  </a:lnTo>
                  <a:lnTo>
                    <a:pt x="114" y="15"/>
                  </a:lnTo>
                  <a:lnTo>
                    <a:pt x="115" y="15"/>
                  </a:lnTo>
                  <a:lnTo>
                    <a:pt x="115" y="14"/>
                  </a:lnTo>
                  <a:lnTo>
                    <a:pt x="115" y="13"/>
                  </a:lnTo>
                  <a:lnTo>
                    <a:pt x="116" y="13"/>
                  </a:lnTo>
                  <a:lnTo>
                    <a:pt x="117" y="13"/>
                  </a:lnTo>
                  <a:lnTo>
                    <a:pt x="117" y="11"/>
                  </a:lnTo>
                  <a:lnTo>
                    <a:pt x="118" y="11"/>
                  </a:lnTo>
                  <a:lnTo>
                    <a:pt x="118" y="10"/>
                  </a:lnTo>
                  <a:lnTo>
                    <a:pt x="119" y="10"/>
                  </a:lnTo>
                  <a:lnTo>
                    <a:pt x="120" y="10"/>
                  </a:lnTo>
                  <a:lnTo>
                    <a:pt x="121" y="10"/>
                  </a:lnTo>
                  <a:lnTo>
                    <a:pt x="121" y="11"/>
                  </a:lnTo>
                  <a:lnTo>
                    <a:pt x="123" y="11"/>
                  </a:lnTo>
                  <a:lnTo>
                    <a:pt x="123" y="11"/>
                  </a:lnTo>
                  <a:lnTo>
                    <a:pt x="124" y="11"/>
                  </a:lnTo>
                  <a:lnTo>
                    <a:pt x="125" y="11"/>
                  </a:lnTo>
                  <a:lnTo>
                    <a:pt x="126" y="11"/>
                  </a:lnTo>
                  <a:lnTo>
                    <a:pt x="126" y="13"/>
                  </a:lnTo>
                  <a:lnTo>
                    <a:pt x="127" y="13"/>
                  </a:lnTo>
                  <a:lnTo>
                    <a:pt x="127" y="14"/>
                  </a:lnTo>
                  <a:lnTo>
                    <a:pt x="128" y="14"/>
                  </a:lnTo>
                  <a:lnTo>
                    <a:pt x="128" y="13"/>
                  </a:lnTo>
                  <a:lnTo>
                    <a:pt x="129" y="13"/>
                  </a:lnTo>
                  <a:lnTo>
                    <a:pt x="131" y="11"/>
                  </a:lnTo>
                  <a:lnTo>
                    <a:pt x="132" y="11"/>
                  </a:lnTo>
                  <a:lnTo>
                    <a:pt x="133" y="13"/>
                  </a:lnTo>
                  <a:lnTo>
                    <a:pt x="134" y="13"/>
                  </a:lnTo>
                  <a:lnTo>
                    <a:pt x="134" y="11"/>
                  </a:lnTo>
                  <a:lnTo>
                    <a:pt x="135" y="11"/>
                  </a:lnTo>
                  <a:lnTo>
                    <a:pt x="136" y="11"/>
                  </a:lnTo>
                  <a:lnTo>
                    <a:pt x="137" y="11"/>
                  </a:lnTo>
                  <a:lnTo>
                    <a:pt x="137" y="13"/>
                  </a:lnTo>
                  <a:lnTo>
                    <a:pt x="138" y="13"/>
                  </a:lnTo>
                  <a:lnTo>
                    <a:pt x="140" y="11"/>
                  </a:lnTo>
                  <a:lnTo>
                    <a:pt x="141" y="11"/>
                  </a:lnTo>
                  <a:lnTo>
                    <a:pt x="141" y="10"/>
                  </a:lnTo>
                  <a:lnTo>
                    <a:pt x="143" y="10"/>
                  </a:lnTo>
                  <a:lnTo>
                    <a:pt x="144" y="10"/>
                  </a:lnTo>
                  <a:lnTo>
                    <a:pt x="145" y="9"/>
                  </a:lnTo>
                  <a:lnTo>
                    <a:pt x="146" y="9"/>
                  </a:lnTo>
                  <a:lnTo>
                    <a:pt x="148" y="9"/>
                  </a:lnTo>
                  <a:lnTo>
                    <a:pt x="149" y="9"/>
                  </a:lnTo>
                  <a:lnTo>
                    <a:pt x="150" y="9"/>
                  </a:lnTo>
                  <a:lnTo>
                    <a:pt x="151" y="9"/>
                  </a:lnTo>
                  <a:lnTo>
                    <a:pt x="151" y="8"/>
                  </a:lnTo>
                  <a:lnTo>
                    <a:pt x="151" y="7"/>
                  </a:lnTo>
                  <a:lnTo>
                    <a:pt x="152" y="7"/>
                  </a:lnTo>
                  <a:lnTo>
                    <a:pt x="152" y="6"/>
                  </a:lnTo>
                  <a:lnTo>
                    <a:pt x="153" y="6"/>
                  </a:lnTo>
                  <a:lnTo>
                    <a:pt x="154" y="6"/>
                  </a:lnTo>
                  <a:lnTo>
                    <a:pt x="157" y="7"/>
                  </a:lnTo>
                  <a:lnTo>
                    <a:pt x="158" y="6"/>
                  </a:lnTo>
                  <a:lnTo>
                    <a:pt x="159" y="6"/>
                  </a:lnTo>
                  <a:lnTo>
                    <a:pt x="160" y="5"/>
                  </a:lnTo>
                  <a:lnTo>
                    <a:pt x="161" y="5"/>
                  </a:lnTo>
                  <a:lnTo>
                    <a:pt x="161" y="3"/>
                  </a:lnTo>
                  <a:lnTo>
                    <a:pt x="162" y="3"/>
                  </a:lnTo>
                  <a:lnTo>
                    <a:pt x="163" y="2"/>
                  </a:lnTo>
                  <a:lnTo>
                    <a:pt x="165" y="2"/>
                  </a:lnTo>
                  <a:lnTo>
                    <a:pt x="166" y="2"/>
                  </a:lnTo>
                  <a:lnTo>
                    <a:pt x="167" y="2"/>
                  </a:lnTo>
                  <a:lnTo>
                    <a:pt x="168" y="3"/>
                  </a:lnTo>
                  <a:lnTo>
                    <a:pt x="169" y="3"/>
                  </a:lnTo>
                  <a:lnTo>
                    <a:pt x="170" y="3"/>
                  </a:lnTo>
                  <a:lnTo>
                    <a:pt x="171" y="3"/>
                  </a:lnTo>
                  <a:lnTo>
                    <a:pt x="172" y="3"/>
                  </a:lnTo>
                  <a:lnTo>
                    <a:pt x="174" y="5"/>
                  </a:lnTo>
                  <a:lnTo>
                    <a:pt x="175" y="3"/>
                  </a:lnTo>
                  <a:lnTo>
                    <a:pt x="176" y="5"/>
                  </a:lnTo>
                  <a:lnTo>
                    <a:pt x="176" y="3"/>
                  </a:lnTo>
                  <a:lnTo>
                    <a:pt x="177" y="3"/>
                  </a:lnTo>
                  <a:lnTo>
                    <a:pt x="177" y="3"/>
                  </a:lnTo>
                  <a:lnTo>
                    <a:pt x="178" y="3"/>
                  </a:lnTo>
                  <a:lnTo>
                    <a:pt x="179" y="3"/>
                  </a:lnTo>
                  <a:lnTo>
                    <a:pt x="180" y="3"/>
                  </a:lnTo>
                  <a:lnTo>
                    <a:pt x="182" y="3"/>
                  </a:lnTo>
                  <a:lnTo>
                    <a:pt x="183" y="3"/>
                  </a:lnTo>
                  <a:lnTo>
                    <a:pt x="184" y="3"/>
                  </a:lnTo>
                  <a:lnTo>
                    <a:pt x="184" y="2"/>
                  </a:lnTo>
                  <a:lnTo>
                    <a:pt x="184" y="1"/>
                  </a:lnTo>
                  <a:lnTo>
                    <a:pt x="185" y="1"/>
                  </a:lnTo>
                  <a:lnTo>
                    <a:pt x="186" y="1"/>
                  </a:lnTo>
                  <a:lnTo>
                    <a:pt x="187" y="1"/>
                  </a:lnTo>
                  <a:lnTo>
                    <a:pt x="188" y="0"/>
                  </a:lnTo>
                  <a:lnTo>
                    <a:pt x="188" y="1"/>
                  </a:lnTo>
                  <a:lnTo>
                    <a:pt x="189" y="0"/>
                  </a:lnTo>
                  <a:lnTo>
                    <a:pt x="192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0" name="Freeform 81">
              <a:extLst>
                <a:ext uri="{FF2B5EF4-FFF2-40B4-BE49-F238E27FC236}">
                  <a16:creationId xmlns:a16="http://schemas.microsoft.com/office/drawing/2014/main" id="{42517BAC-E916-1A31-B999-9EE90B98563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3650" y="2105025"/>
              <a:ext cx="327025" cy="209550"/>
            </a:xfrm>
            <a:custGeom>
              <a:avLst/>
              <a:gdLst>
                <a:gd name="T0" fmla="*/ 188 w 206"/>
                <a:gd name="T1" fmla="*/ 11 h 132"/>
                <a:gd name="T2" fmla="*/ 184 w 206"/>
                <a:gd name="T3" fmla="*/ 17 h 132"/>
                <a:gd name="T4" fmla="*/ 183 w 206"/>
                <a:gd name="T5" fmla="*/ 25 h 132"/>
                <a:gd name="T6" fmla="*/ 180 w 206"/>
                <a:gd name="T7" fmla="*/ 33 h 132"/>
                <a:gd name="T8" fmla="*/ 175 w 206"/>
                <a:gd name="T9" fmla="*/ 42 h 132"/>
                <a:gd name="T10" fmla="*/ 175 w 206"/>
                <a:gd name="T11" fmla="*/ 51 h 132"/>
                <a:gd name="T12" fmla="*/ 176 w 206"/>
                <a:gd name="T13" fmla="*/ 59 h 132"/>
                <a:gd name="T14" fmla="*/ 176 w 206"/>
                <a:gd name="T15" fmla="*/ 65 h 132"/>
                <a:gd name="T16" fmla="*/ 181 w 206"/>
                <a:gd name="T17" fmla="*/ 71 h 132"/>
                <a:gd name="T18" fmla="*/ 176 w 206"/>
                <a:gd name="T19" fmla="*/ 76 h 132"/>
                <a:gd name="T20" fmla="*/ 182 w 206"/>
                <a:gd name="T21" fmla="*/ 81 h 132"/>
                <a:gd name="T22" fmla="*/ 185 w 206"/>
                <a:gd name="T23" fmla="*/ 89 h 132"/>
                <a:gd name="T24" fmla="*/ 191 w 206"/>
                <a:gd name="T25" fmla="*/ 94 h 132"/>
                <a:gd name="T26" fmla="*/ 197 w 206"/>
                <a:gd name="T27" fmla="*/ 96 h 132"/>
                <a:gd name="T28" fmla="*/ 199 w 206"/>
                <a:gd name="T29" fmla="*/ 104 h 132"/>
                <a:gd name="T30" fmla="*/ 204 w 206"/>
                <a:gd name="T31" fmla="*/ 110 h 132"/>
                <a:gd name="T32" fmla="*/ 202 w 206"/>
                <a:gd name="T33" fmla="*/ 115 h 132"/>
                <a:gd name="T34" fmla="*/ 198 w 206"/>
                <a:gd name="T35" fmla="*/ 121 h 132"/>
                <a:gd name="T36" fmla="*/ 197 w 206"/>
                <a:gd name="T37" fmla="*/ 126 h 132"/>
                <a:gd name="T38" fmla="*/ 193 w 206"/>
                <a:gd name="T39" fmla="*/ 132 h 132"/>
                <a:gd name="T40" fmla="*/ 182 w 206"/>
                <a:gd name="T41" fmla="*/ 132 h 132"/>
                <a:gd name="T42" fmla="*/ 172 w 206"/>
                <a:gd name="T43" fmla="*/ 132 h 132"/>
                <a:gd name="T44" fmla="*/ 163 w 206"/>
                <a:gd name="T45" fmla="*/ 132 h 132"/>
                <a:gd name="T46" fmla="*/ 153 w 206"/>
                <a:gd name="T47" fmla="*/ 132 h 132"/>
                <a:gd name="T48" fmla="*/ 141 w 206"/>
                <a:gd name="T49" fmla="*/ 132 h 132"/>
                <a:gd name="T50" fmla="*/ 128 w 206"/>
                <a:gd name="T51" fmla="*/ 132 h 132"/>
                <a:gd name="T52" fmla="*/ 118 w 206"/>
                <a:gd name="T53" fmla="*/ 132 h 132"/>
                <a:gd name="T54" fmla="*/ 105 w 206"/>
                <a:gd name="T55" fmla="*/ 132 h 132"/>
                <a:gd name="T56" fmla="*/ 91 w 206"/>
                <a:gd name="T57" fmla="*/ 131 h 132"/>
                <a:gd name="T58" fmla="*/ 85 w 206"/>
                <a:gd name="T59" fmla="*/ 126 h 132"/>
                <a:gd name="T60" fmla="*/ 78 w 206"/>
                <a:gd name="T61" fmla="*/ 121 h 132"/>
                <a:gd name="T62" fmla="*/ 77 w 206"/>
                <a:gd name="T63" fmla="*/ 114 h 132"/>
                <a:gd name="T64" fmla="*/ 77 w 206"/>
                <a:gd name="T65" fmla="*/ 106 h 132"/>
                <a:gd name="T66" fmla="*/ 69 w 206"/>
                <a:gd name="T67" fmla="*/ 101 h 132"/>
                <a:gd name="T68" fmla="*/ 63 w 206"/>
                <a:gd name="T69" fmla="*/ 98 h 132"/>
                <a:gd name="T70" fmla="*/ 62 w 206"/>
                <a:gd name="T71" fmla="*/ 93 h 132"/>
                <a:gd name="T72" fmla="*/ 61 w 206"/>
                <a:gd name="T73" fmla="*/ 85 h 132"/>
                <a:gd name="T74" fmla="*/ 60 w 206"/>
                <a:gd name="T75" fmla="*/ 76 h 132"/>
                <a:gd name="T76" fmla="*/ 63 w 206"/>
                <a:gd name="T77" fmla="*/ 72 h 132"/>
                <a:gd name="T78" fmla="*/ 62 w 206"/>
                <a:gd name="T79" fmla="*/ 65 h 132"/>
                <a:gd name="T80" fmla="*/ 58 w 206"/>
                <a:gd name="T81" fmla="*/ 59 h 132"/>
                <a:gd name="T82" fmla="*/ 51 w 206"/>
                <a:gd name="T83" fmla="*/ 56 h 132"/>
                <a:gd name="T84" fmla="*/ 43 w 206"/>
                <a:gd name="T85" fmla="*/ 55 h 132"/>
                <a:gd name="T86" fmla="*/ 34 w 206"/>
                <a:gd name="T87" fmla="*/ 51 h 132"/>
                <a:gd name="T88" fmla="*/ 25 w 206"/>
                <a:gd name="T89" fmla="*/ 53 h 132"/>
                <a:gd name="T90" fmla="*/ 20 w 206"/>
                <a:gd name="T91" fmla="*/ 46 h 132"/>
                <a:gd name="T92" fmla="*/ 12 w 206"/>
                <a:gd name="T93" fmla="*/ 41 h 132"/>
                <a:gd name="T94" fmla="*/ 7 w 206"/>
                <a:gd name="T95" fmla="*/ 37 h 132"/>
                <a:gd name="T96" fmla="*/ 2 w 206"/>
                <a:gd name="T97" fmla="*/ 28 h 132"/>
                <a:gd name="T98" fmla="*/ 4 w 206"/>
                <a:gd name="T99" fmla="*/ 19 h 132"/>
                <a:gd name="T100" fmla="*/ 7 w 206"/>
                <a:gd name="T101" fmla="*/ 13 h 132"/>
                <a:gd name="T102" fmla="*/ 0 w 206"/>
                <a:gd name="T103" fmla="*/ 9 h 132"/>
                <a:gd name="T104" fmla="*/ 19 w 206"/>
                <a:gd name="T105" fmla="*/ 8 h 132"/>
                <a:gd name="T106" fmla="*/ 31 w 206"/>
                <a:gd name="T107" fmla="*/ 8 h 132"/>
                <a:gd name="T108" fmla="*/ 45 w 206"/>
                <a:gd name="T109" fmla="*/ 8 h 132"/>
                <a:gd name="T110" fmla="*/ 124 w 206"/>
                <a:gd name="T111" fmla="*/ 8 h 132"/>
                <a:gd name="T112" fmla="*/ 163 w 206"/>
                <a:gd name="T113" fmla="*/ 5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06" h="132">
                  <a:moveTo>
                    <a:pt x="163" y="6"/>
                  </a:moveTo>
                  <a:lnTo>
                    <a:pt x="163" y="8"/>
                  </a:lnTo>
                  <a:lnTo>
                    <a:pt x="168" y="8"/>
                  </a:lnTo>
                  <a:lnTo>
                    <a:pt x="171" y="8"/>
                  </a:lnTo>
                  <a:lnTo>
                    <a:pt x="182" y="8"/>
                  </a:lnTo>
                  <a:lnTo>
                    <a:pt x="184" y="8"/>
                  </a:lnTo>
                  <a:lnTo>
                    <a:pt x="187" y="8"/>
                  </a:lnTo>
                  <a:lnTo>
                    <a:pt x="187" y="9"/>
                  </a:lnTo>
                  <a:lnTo>
                    <a:pt x="188" y="11"/>
                  </a:lnTo>
                  <a:lnTo>
                    <a:pt x="188" y="12"/>
                  </a:lnTo>
                  <a:lnTo>
                    <a:pt x="187" y="12"/>
                  </a:lnTo>
                  <a:lnTo>
                    <a:pt x="187" y="14"/>
                  </a:lnTo>
                  <a:lnTo>
                    <a:pt x="185" y="14"/>
                  </a:lnTo>
                  <a:lnTo>
                    <a:pt x="185" y="15"/>
                  </a:lnTo>
                  <a:lnTo>
                    <a:pt x="185" y="16"/>
                  </a:lnTo>
                  <a:lnTo>
                    <a:pt x="184" y="16"/>
                  </a:lnTo>
                  <a:lnTo>
                    <a:pt x="184" y="16"/>
                  </a:lnTo>
                  <a:lnTo>
                    <a:pt x="184" y="17"/>
                  </a:lnTo>
                  <a:lnTo>
                    <a:pt x="184" y="19"/>
                  </a:lnTo>
                  <a:lnTo>
                    <a:pt x="185" y="20"/>
                  </a:lnTo>
                  <a:lnTo>
                    <a:pt x="185" y="21"/>
                  </a:lnTo>
                  <a:lnTo>
                    <a:pt x="184" y="21"/>
                  </a:lnTo>
                  <a:lnTo>
                    <a:pt x="184" y="22"/>
                  </a:lnTo>
                  <a:lnTo>
                    <a:pt x="184" y="23"/>
                  </a:lnTo>
                  <a:lnTo>
                    <a:pt x="183" y="23"/>
                  </a:lnTo>
                  <a:lnTo>
                    <a:pt x="183" y="24"/>
                  </a:lnTo>
                  <a:lnTo>
                    <a:pt x="183" y="25"/>
                  </a:lnTo>
                  <a:lnTo>
                    <a:pt x="183" y="26"/>
                  </a:lnTo>
                  <a:lnTo>
                    <a:pt x="183" y="28"/>
                  </a:lnTo>
                  <a:lnTo>
                    <a:pt x="182" y="28"/>
                  </a:lnTo>
                  <a:lnTo>
                    <a:pt x="182" y="29"/>
                  </a:lnTo>
                  <a:lnTo>
                    <a:pt x="182" y="30"/>
                  </a:lnTo>
                  <a:lnTo>
                    <a:pt x="182" y="31"/>
                  </a:lnTo>
                  <a:lnTo>
                    <a:pt x="181" y="31"/>
                  </a:lnTo>
                  <a:lnTo>
                    <a:pt x="181" y="32"/>
                  </a:lnTo>
                  <a:lnTo>
                    <a:pt x="180" y="33"/>
                  </a:lnTo>
                  <a:lnTo>
                    <a:pt x="180" y="34"/>
                  </a:lnTo>
                  <a:lnTo>
                    <a:pt x="180" y="36"/>
                  </a:lnTo>
                  <a:lnTo>
                    <a:pt x="180" y="37"/>
                  </a:lnTo>
                  <a:lnTo>
                    <a:pt x="179" y="38"/>
                  </a:lnTo>
                  <a:lnTo>
                    <a:pt x="178" y="40"/>
                  </a:lnTo>
                  <a:lnTo>
                    <a:pt x="178" y="39"/>
                  </a:lnTo>
                  <a:lnTo>
                    <a:pt x="176" y="40"/>
                  </a:lnTo>
                  <a:lnTo>
                    <a:pt x="175" y="41"/>
                  </a:lnTo>
                  <a:lnTo>
                    <a:pt x="175" y="42"/>
                  </a:lnTo>
                  <a:lnTo>
                    <a:pt x="174" y="43"/>
                  </a:lnTo>
                  <a:lnTo>
                    <a:pt x="174" y="45"/>
                  </a:lnTo>
                  <a:lnTo>
                    <a:pt x="174" y="46"/>
                  </a:lnTo>
                  <a:lnTo>
                    <a:pt x="174" y="47"/>
                  </a:lnTo>
                  <a:lnTo>
                    <a:pt x="174" y="48"/>
                  </a:lnTo>
                  <a:lnTo>
                    <a:pt x="175" y="48"/>
                  </a:lnTo>
                  <a:lnTo>
                    <a:pt x="175" y="49"/>
                  </a:lnTo>
                  <a:lnTo>
                    <a:pt x="175" y="50"/>
                  </a:lnTo>
                  <a:lnTo>
                    <a:pt x="175" y="51"/>
                  </a:lnTo>
                  <a:lnTo>
                    <a:pt x="176" y="53"/>
                  </a:lnTo>
                  <a:lnTo>
                    <a:pt x="176" y="54"/>
                  </a:lnTo>
                  <a:lnTo>
                    <a:pt x="178" y="55"/>
                  </a:lnTo>
                  <a:lnTo>
                    <a:pt x="178" y="56"/>
                  </a:lnTo>
                  <a:lnTo>
                    <a:pt x="178" y="57"/>
                  </a:lnTo>
                  <a:lnTo>
                    <a:pt x="178" y="58"/>
                  </a:lnTo>
                  <a:lnTo>
                    <a:pt x="179" y="58"/>
                  </a:lnTo>
                  <a:lnTo>
                    <a:pt x="178" y="59"/>
                  </a:lnTo>
                  <a:lnTo>
                    <a:pt x="176" y="59"/>
                  </a:lnTo>
                  <a:lnTo>
                    <a:pt x="176" y="60"/>
                  </a:lnTo>
                  <a:lnTo>
                    <a:pt x="176" y="62"/>
                  </a:lnTo>
                  <a:lnTo>
                    <a:pt x="175" y="62"/>
                  </a:lnTo>
                  <a:lnTo>
                    <a:pt x="175" y="63"/>
                  </a:lnTo>
                  <a:lnTo>
                    <a:pt x="174" y="63"/>
                  </a:lnTo>
                  <a:lnTo>
                    <a:pt x="174" y="64"/>
                  </a:lnTo>
                  <a:lnTo>
                    <a:pt x="175" y="64"/>
                  </a:lnTo>
                  <a:lnTo>
                    <a:pt x="175" y="65"/>
                  </a:lnTo>
                  <a:lnTo>
                    <a:pt x="176" y="65"/>
                  </a:lnTo>
                  <a:lnTo>
                    <a:pt x="176" y="66"/>
                  </a:lnTo>
                  <a:lnTo>
                    <a:pt x="176" y="67"/>
                  </a:lnTo>
                  <a:lnTo>
                    <a:pt x="176" y="68"/>
                  </a:lnTo>
                  <a:lnTo>
                    <a:pt x="176" y="70"/>
                  </a:lnTo>
                  <a:lnTo>
                    <a:pt x="178" y="70"/>
                  </a:lnTo>
                  <a:lnTo>
                    <a:pt x="179" y="70"/>
                  </a:lnTo>
                  <a:lnTo>
                    <a:pt x="179" y="71"/>
                  </a:lnTo>
                  <a:lnTo>
                    <a:pt x="180" y="71"/>
                  </a:lnTo>
                  <a:lnTo>
                    <a:pt x="181" y="71"/>
                  </a:lnTo>
                  <a:lnTo>
                    <a:pt x="181" y="72"/>
                  </a:lnTo>
                  <a:lnTo>
                    <a:pt x="181" y="73"/>
                  </a:lnTo>
                  <a:lnTo>
                    <a:pt x="180" y="73"/>
                  </a:lnTo>
                  <a:lnTo>
                    <a:pt x="179" y="73"/>
                  </a:lnTo>
                  <a:lnTo>
                    <a:pt x="178" y="73"/>
                  </a:lnTo>
                  <a:lnTo>
                    <a:pt x="176" y="73"/>
                  </a:lnTo>
                  <a:lnTo>
                    <a:pt x="175" y="73"/>
                  </a:lnTo>
                  <a:lnTo>
                    <a:pt x="176" y="75"/>
                  </a:lnTo>
                  <a:lnTo>
                    <a:pt x="176" y="76"/>
                  </a:lnTo>
                  <a:lnTo>
                    <a:pt x="178" y="76"/>
                  </a:lnTo>
                  <a:lnTo>
                    <a:pt x="179" y="77"/>
                  </a:lnTo>
                  <a:lnTo>
                    <a:pt x="180" y="79"/>
                  </a:lnTo>
                  <a:lnTo>
                    <a:pt x="181" y="79"/>
                  </a:lnTo>
                  <a:lnTo>
                    <a:pt x="182" y="79"/>
                  </a:lnTo>
                  <a:lnTo>
                    <a:pt x="182" y="80"/>
                  </a:lnTo>
                  <a:lnTo>
                    <a:pt x="182" y="81"/>
                  </a:lnTo>
                  <a:lnTo>
                    <a:pt x="181" y="81"/>
                  </a:lnTo>
                  <a:lnTo>
                    <a:pt x="182" y="81"/>
                  </a:lnTo>
                  <a:lnTo>
                    <a:pt x="183" y="81"/>
                  </a:lnTo>
                  <a:lnTo>
                    <a:pt x="183" y="82"/>
                  </a:lnTo>
                  <a:lnTo>
                    <a:pt x="183" y="83"/>
                  </a:lnTo>
                  <a:lnTo>
                    <a:pt x="183" y="84"/>
                  </a:lnTo>
                  <a:lnTo>
                    <a:pt x="184" y="85"/>
                  </a:lnTo>
                  <a:lnTo>
                    <a:pt x="185" y="85"/>
                  </a:lnTo>
                  <a:lnTo>
                    <a:pt x="185" y="87"/>
                  </a:lnTo>
                  <a:lnTo>
                    <a:pt x="185" y="88"/>
                  </a:lnTo>
                  <a:lnTo>
                    <a:pt x="185" y="89"/>
                  </a:lnTo>
                  <a:lnTo>
                    <a:pt x="187" y="90"/>
                  </a:lnTo>
                  <a:lnTo>
                    <a:pt x="185" y="90"/>
                  </a:lnTo>
                  <a:lnTo>
                    <a:pt x="185" y="91"/>
                  </a:lnTo>
                  <a:lnTo>
                    <a:pt x="187" y="91"/>
                  </a:lnTo>
                  <a:lnTo>
                    <a:pt x="187" y="92"/>
                  </a:lnTo>
                  <a:lnTo>
                    <a:pt x="188" y="92"/>
                  </a:lnTo>
                  <a:lnTo>
                    <a:pt x="190" y="93"/>
                  </a:lnTo>
                  <a:lnTo>
                    <a:pt x="191" y="93"/>
                  </a:lnTo>
                  <a:lnTo>
                    <a:pt x="191" y="94"/>
                  </a:lnTo>
                  <a:lnTo>
                    <a:pt x="192" y="94"/>
                  </a:lnTo>
                  <a:lnTo>
                    <a:pt x="192" y="93"/>
                  </a:lnTo>
                  <a:lnTo>
                    <a:pt x="192" y="94"/>
                  </a:lnTo>
                  <a:lnTo>
                    <a:pt x="193" y="93"/>
                  </a:lnTo>
                  <a:lnTo>
                    <a:pt x="194" y="93"/>
                  </a:lnTo>
                  <a:lnTo>
                    <a:pt x="196" y="93"/>
                  </a:lnTo>
                  <a:lnTo>
                    <a:pt x="196" y="94"/>
                  </a:lnTo>
                  <a:lnTo>
                    <a:pt x="197" y="94"/>
                  </a:lnTo>
                  <a:lnTo>
                    <a:pt x="197" y="96"/>
                  </a:lnTo>
                  <a:lnTo>
                    <a:pt x="196" y="97"/>
                  </a:lnTo>
                  <a:lnTo>
                    <a:pt x="196" y="98"/>
                  </a:lnTo>
                  <a:lnTo>
                    <a:pt x="196" y="98"/>
                  </a:lnTo>
                  <a:lnTo>
                    <a:pt x="197" y="99"/>
                  </a:lnTo>
                  <a:lnTo>
                    <a:pt x="197" y="100"/>
                  </a:lnTo>
                  <a:lnTo>
                    <a:pt x="198" y="100"/>
                  </a:lnTo>
                  <a:lnTo>
                    <a:pt x="198" y="101"/>
                  </a:lnTo>
                  <a:lnTo>
                    <a:pt x="199" y="102"/>
                  </a:lnTo>
                  <a:lnTo>
                    <a:pt x="199" y="104"/>
                  </a:lnTo>
                  <a:lnTo>
                    <a:pt x="200" y="104"/>
                  </a:lnTo>
                  <a:lnTo>
                    <a:pt x="200" y="106"/>
                  </a:lnTo>
                  <a:lnTo>
                    <a:pt x="200" y="107"/>
                  </a:lnTo>
                  <a:lnTo>
                    <a:pt x="199" y="108"/>
                  </a:lnTo>
                  <a:lnTo>
                    <a:pt x="199" y="109"/>
                  </a:lnTo>
                  <a:lnTo>
                    <a:pt x="200" y="110"/>
                  </a:lnTo>
                  <a:lnTo>
                    <a:pt x="201" y="110"/>
                  </a:lnTo>
                  <a:lnTo>
                    <a:pt x="202" y="110"/>
                  </a:lnTo>
                  <a:lnTo>
                    <a:pt x="204" y="110"/>
                  </a:lnTo>
                  <a:lnTo>
                    <a:pt x="204" y="112"/>
                  </a:lnTo>
                  <a:lnTo>
                    <a:pt x="205" y="112"/>
                  </a:lnTo>
                  <a:lnTo>
                    <a:pt x="205" y="113"/>
                  </a:lnTo>
                  <a:lnTo>
                    <a:pt x="206" y="113"/>
                  </a:lnTo>
                  <a:lnTo>
                    <a:pt x="206" y="114"/>
                  </a:lnTo>
                  <a:lnTo>
                    <a:pt x="205" y="114"/>
                  </a:lnTo>
                  <a:lnTo>
                    <a:pt x="205" y="115"/>
                  </a:lnTo>
                  <a:lnTo>
                    <a:pt x="204" y="115"/>
                  </a:lnTo>
                  <a:lnTo>
                    <a:pt x="202" y="115"/>
                  </a:lnTo>
                  <a:lnTo>
                    <a:pt x="201" y="115"/>
                  </a:lnTo>
                  <a:lnTo>
                    <a:pt x="200" y="115"/>
                  </a:lnTo>
                  <a:lnTo>
                    <a:pt x="200" y="116"/>
                  </a:lnTo>
                  <a:lnTo>
                    <a:pt x="200" y="117"/>
                  </a:lnTo>
                  <a:lnTo>
                    <a:pt x="200" y="118"/>
                  </a:lnTo>
                  <a:lnTo>
                    <a:pt x="200" y="119"/>
                  </a:lnTo>
                  <a:lnTo>
                    <a:pt x="199" y="119"/>
                  </a:lnTo>
                  <a:lnTo>
                    <a:pt x="198" y="119"/>
                  </a:lnTo>
                  <a:lnTo>
                    <a:pt x="198" y="121"/>
                  </a:lnTo>
                  <a:lnTo>
                    <a:pt x="197" y="121"/>
                  </a:lnTo>
                  <a:lnTo>
                    <a:pt x="198" y="122"/>
                  </a:lnTo>
                  <a:lnTo>
                    <a:pt x="198" y="123"/>
                  </a:lnTo>
                  <a:lnTo>
                    <a:pt x="197" y="124"/>
                  </a:lnTo>
                  <a:lnTo>
                    <a:pt x="196" y="124"/>
                  </a:lnTo>
                  <a:lnTo>
                    <a:pt x="196" y="125"/>
                  </a:lnTo>
                  <a:lnTo>
                    <a:pt x="197" y="125"/>
                  </a:lnTo>
                  <a:lnTo>
                    <a:pt x="197" y="125"/>
                  </a:lnTo>
                  <a:lnTo>
                    <a:pt x="197" y="126"/>
                  </a:lnTo>
                  <a:lnTo>
                    <a:pt x="197" y="127"/>
                  </a:lnTo>
                  <a:lnTo>
                    <a:pt x="198" y="127"/>
                  </a:lnTo>
                  <a:lnTo>
                    <a:pt x="198" y="129"/>
                  </a:lnTo>
                  <a:lnTo>
                    <a:pt x="197" y="130"/>
                  </a:lnTo>
                  <a:lnTo>
                    <a:pt x="197" y="131"/>
                  </a:lnTo>
                  <a:lnTo>
                    <a:pt x="197" y="132"/>
                  </a:lnTo>
                  <a:lnTo>
                    <a:pt x="196" y="132"/>
                  </a:lnTo>
                  <a:lnTo>
                    <a:pt x="194" y="132"/>
                  </a:lnTo>
                  <a:lnTo>
                    <a:pt x="193" y="132"/>
                  </a:lnTo>
                  <a:lnTo>
                    <a:pt x="192" y="132"/>
                  </a:lnTo>
                  <a:lnTo>
                    <a:pt x="191" y="132"/>
                  </a:lnTo>
                  <a:lnTo>
                    <a:pt x="190" y="132"/>
                  </a:lnTo>
                  <a:lnTo>
                    <a:pt x="188" y="132"/>
                  </a:lnTo>
                  <a:lnTo>
                    <a:pt x="187" y="132"/>
                  </a:lnTo>
                  <a:lnTo>
                    <a:pt x="185" y="132"/>
                  </a:lnTo>
                  <a:lnTo>
                    <a:pt x="184" y="132"/>
                  </a:lnTo>
                  <a:lnTo>
                    <a:pt x="183" y="132"/>
                  </a:lnTo>
                  <a:lnTo>
                    <a:pt x="182" y="132"/>
                  </a:lnTo>
                  <a:lnTo>
                    <a:pt x="181" y="132"/>
                  </a:lnTo>
                  <a:lnTo>
                    <a:pt x="180" y="132"/>
                  </a:lnTo>
                  <a:lnTo>
                    <a:pt x="179" y="132"/>
                  </a:lnTo>
                  <a:lnTo>
                    <a:pt x="178" y="132"/>
                  </a:lnTo>
                  <a:lnTo>
                    <a:pt x="176" y="132"/>
                  </a:lnTo>
                  <a:lnTo>
                    <a:pt x="175" y="132"/>
                  </a:lnTo>
                  <a:lnTo>
                    <a:pt x="174" y="132"/>
                  </a:lnTo>
                  <a:lnTo>
                    <a:pt x="173" y="132"/>
                  </a:lnTo>
                  <a:lnTo>
                    <a:pt x="172" y="132"/>
                  </a:lnTo>
                  <a:lnTo>
                    <a:pt x="171" y="132"/>
                  </a:lnTo>
                  <a:lnTo>
                    <a:pt x="170" y="132"/>
                  </a:lnTo>
                  <a:lnTo>
                    <a:pt x="168" y="132"/>
                  </a:lnTo>
                  <a:lnTo>
                    <a:pt x="168" y="132"/>
                  </a:lnTo>
                  <a:lnTo>
                    <a:pt x="167" y="132"/>
                  </a:lnTo>
                  <a:lnTo>
                    <a:pt x="166" y="132"/>
                  </a:lnTo>
                  <a:lnTo>
                    <a:pt x="165" y="132"/>
                  </a:lnTo>
                  <a:lnTo>
                    <a:pt x="164" y="132"/>
                  </a:lnTo>
                  <a:lnTo>
                    <a:pt x="163" y="132"/>
                  </a:lnTo>
                  <a:lnTo>
                    <a:pt x="162" y="132"/>
                  </a:lnTo>
                  <a:lnTo>
                    <a:pt x="161" y="132"/>
                  </a:lnTo>
                  <a:lnTo>
                    <a:pt x="159" y="132"/>
                  </a:lnTo>
                  <a:lnTo>
                    <a:pt x="158" y="132"/>
                  </a:lnTo>
                  <a:lnTo>
                    <a:pt x="157" y="132"/>
                  </a:lnTo>
                  <a:lnTo>
                    <a:pt x="156" y="132"/>
                  </a:lnTo>
                  <a:lnTo>
                    <a:pt x="155" y="132"/>
                  </a:lnTo>
                  <a:lnTo>
                    <a:pt x="154" y="132"/>
                  </a:lnTo>
                  <a:lnTo>
                    <a:pt x="153" y="132"/>
                  </a:lnTo>
                  <a:lnTo>
                    <a:pt x="151" y="132"/>
                  </a:lnTo>
                  <a:lnTo>
                    <a:pt x="150" y="132"/>
                  </a:lnTo>
                  <a:lnTo>
                    <a:pt x="149" y="132"/>
                  </a:lnTo>
                  <a:lnTo>
                    <a:pt x="148" y="132"/>
                  </a:lnTo>
                  <a:lnTo>
                    <a:pt x="147" y="132"/>
                  </a:lnTo>
                  <a:lnTo>
                    <a:pt x="146" y="132"/>
                  </a:lnTo>
                  <a:lnTo>
                    <a:pt x="145" y="132"/>
                  </a:lnTo>
                  <a:lnTo>
                    <a:pt x="144" y="132"/>
                  </a:lnTo>
                  <a:lnTo>
                    <a:pt x="141" y="132"/>
                  </a:lnTo>
                  <a:lnTo>
                    <a:pt x="139" y="132"/>
                  </a:lnTo>
                  <a:lnTo>
                    <a:pt x="138" y="132"/>
                  </a:lnTo>
                  <a:lnTo>
                    <a:pt x="137" y="132"/>
                  </a:lnTo>
                  <a:lnTo>
                    <a:pt x="134" y="132"/>
                  </a:lnTo>
                  <a:lnTo>
                    <a:pt x="132" y="132"/>
                  </a:lnTo>
                  <a:lnTo>
                    <a:pt x="131" y="132"/>
                  </a:lnTo>
                  <a:lnTo>
                    <a:pt x="130" y="132"/>
                  </a:lnTo>
                  <a:lnTo>
                    <a:pt x="129" y="132"/>
                  </a:lnTo>
                  <a:lnTo>
                    <a:pt x="128" y="132"/>
                  </a:lnTo>
                  <a:lnTo>
                    <a:pt x="127" y="132"/>
                  </a:lnTo>
                  <a:lnTo>
                    <a:pt x="125" y="132"/>
                  </a:lnTo>
                  <a:lnTo>
                    <a:pt x="124" y="132"/>
                  </a:lnTo>
                  <a:lnTo>
                    <a:pt x="123" y="132"/>
                  </a:lnTo>
                  <a:lnTo>
                    <a:pt x="122" y="132"/>
                  </a:lnTo>
                  <a:lnTo>
                    <a:pt x="121" y="132"/>
                  </a:lnTo>
                  <a:lnTo>
                    <a:pt x="120" y="132"/>
                  </a:lnTo>
                  <a:lnTo>
                    <a:pt x="119" y="132"/>
                  </a:lnTo>
                  <a:lnTo>
                    <a:pt x="118" y="132"/>
                  </a:lnTo>
                  <a:lnTo>
                    <a:pt x="116" y="132"/>
                  </a:lnTo>
                  <a:lnTo>
                    <a:pt x="115" y="132"/>
                  </a:lnTo>
                  <a:lnTo>
                    <a:pt x="114" y="132"/>
                  </a:lnTo>
                  <a:lnTo>
                    <a:pt x="114" y="132"/>
                  </a:lnTo>
                  <a:lnTo>
                    <a:pt x="112" y="132"/>
                  </a:lnTo>
                  <a:lnTo>
                    <a:pt x="110" y="132"/>
                  </a:lnTo>
                  <a:lnTo>
                    <a:pt x="108" y="132"/>
                  </a:lnTo>
                  <a:lnTo>
                    <a:pt x="106" y="132"/>
                  </a:lnTo>
                  <a:lnTo>
                    <a:pt x="105" y="132"/>
                  </a:lnTo>
                  <a:lnTo>
                    <a:pt x="103" y="132"/>
                  </a:lnTo>
                  <a:lnTo>
                    <a:pt x="102" y="132"/>
                  </a:lnTo>
                  <a:lnTo>
                    <a:pt x="99" y="132"/>
                  </a:lnTo>
                  <a:lnTo>
                    <a:pt x="98" y="132"/>
                  </a:lnTo>
                  <a:lnTo>
                    <a:pt x="96" y="132"/>
                  </a:lnTo>
                  <a:lnTo>
                    <a:pt x="95" y="132"/>
                  </a:lnTo>
                  <a:lnTo>
                    <a:pt x="94" y="132"/>
                  </a:lnTo>
                  <a:lnTo>
                    <a:pt x="93" y="132"/>
                  </a:lnTo>
                  <a:lnTo>
                    <a:pt x="91" y="131"/>
                  </a:lnTo>
                  <a:lnTo>
                    <a:pt x="90" y="131"/>
                  </a:lnTo>
                  <a:lnTo>
                    <a:pt x="89" y="131"/>
                  </a:lnTo>
                  <a:lnTo>
                    <a:pt x="89" y="130"/>
                  </a:lnTo>
                  <a:lnTo>
                    <a:pt x="88" y="130"/>
                  </a:lnTo>
                  <a:lnTo>
                    <a:pt x="88" y="129"/>
                  </a:lnTo>
                  <a:lnTo>
                    <a:pt x="87" y="129"/>
                  </a:lnTo>
                  <a:lnTo>
                    <a:pt x="86" y="127"/>
                  </a:lnTo>
                  <a:lnTo>
                    <a:pt x="86" y="127"/>
                  </a:lnTo>
                  <a:lnTo>
                    <a:pt x="85" y="126"/>
                  </a:lnTo>
                  <a:lnTo>
                    <a:pt x="85" y="125"/>
                  </a:lnTo>
                  <a:lnTo>
                    <a:pt x="84" y="125"/>
                  </a:lnTo>
                  <a:lnTo>
                    <a:pt x="82" y="125"/>
                  </a:lnTo>
                  <a:lnTo>
                    <a:pt x="81" y="124"/>
                  </a:lnTo>
                  <a:lnTo>
                    <a:pt x="80" y="124"/>
                  </a:lnTo>
                  <a:lnTo>
                    <a:pt x="79" y="123"/>
                  </a:lnTo>
                  <a:lnTo>
                    <a:pt x="78" y="122"/>
                  </a:lnTo>
                  <a:lnTo>
                    <a:pt x="79" y="122"/>
                  </a:lnTo>
                  <a:lnTo>
                    <a:pt x="78" y="121"/>
                  </a:lnTo>
                  <a:lnTo>
                    <a:pt x="79" y="121"/>
                  </a:lnTo>
                  <a:lnTo>
                    <a:pt x="79" y="119"/>
                  </a:lnTo>
                  <a:lnTo>
                    <a:pt x="78" y="119"/>
                  </a:lnTo>
                  <a:lnTo>
                    <a:pt x="78" y="118"/>
                  </a:lnTo>
                  <a:lnTo>
                    <a:pt x="77" y="118"/>
                  </a:lnTo>
                  <a:lnTo>
                    <a:pt x="77" y="117"/>
                  </a:lnTo>
                  <a:lnTo>
                    <a:pt x="77" y="116"/>
                  </a:lnTo>
                  <a:lnTo>
                    <a:pt x="76" y="115"/>
                  </a:lnTo>
                  <a:lnTo>
                    <a:pt x="77" y="114"/>
                  </a:lnTo>
                  <a:lnTo>
                    <a:pt x="77" y="113"/>
                  </a:lnTo>
                  <a:lnTo>
                    <a:pt x="78" y="113"/>
                  </a:lnTo>
                  <a:lnTo>
                    <a:pt x="78" y="112"/>
                  </a:lnTo>
                  <a:lnTo>
                    <a:pt x="78" y="110"/>
                  </a:lnTo>
                  <a:lnTo>
                    <a:pt x="78" y="109"/>
                  </a:lnTo>
                  <a:lnTo>
                    <a:pt x="78" y="108"/>
                  </a:lnTo>
                  <a:lnTo>
                    <a:pt x="78" y="107"/>
                  </a:lnTo>
                  <a:lnTo>
                    <a:pt x="78" y="106"/>
                  </a:lnTo>
                  <a:lnTo>
                    <a:pt x="77" y="106"/>
                  </a:lnTo>
                  <a:lnTo>
                    <a:pt x="76" y="106"/>
                  </a:lnTo>
                  <a:lnTo>
                    <a:pt x="74" y="106"/>
                  </a:lnTo>
                  <a:lnTo>
                    <a:pt x="73" y="106"/>
                  </a:lnTo>
                  <a:lnTo>
                    <a:pt x="72" y="106"/>
                  </a:lnTo>
                  <a:lnTo>
                    <a:pt x="71" y="105"/>
                  </a:lnTo>
                  <a:lnTo>
                    <a:pt x="70" y="104"/>
                  </a:lnTo>
                  <a:lnTo>
                    <a:pt x="70" y="102"/>
                  </a:lnTo>
                  <a:lnTo>
                    <a:pt x="69" y="102"/>
                  </a:lnTo>
                  <a:lnTo>
                    <a:pt x="69" y="101"/>
                  </a:lnTo>
                  <a:lnTo>
                    <a:pt x="68" y="101"/>
                  </a:lnTo>
                  <a:lnTo>
                    <a:pt x="67" y="100"/>
                  </a:lnTo>
                  <a:lnTo>
                    <a:pt x="65" y="100"/>
                  </a:lnTo>
                  <a:lnTo>
                    <a:pt x="65" y="99"/>
                  </a:lnTo>
                  <a:lnTo>
                    <a:pt x="67" y="98"/>
                  </a:lnTo>
                  <a:lnTo>
                    <a:pt x="65" y="98"/>
                  </a:lnTo>
                  <a:lnTo>
                    <a:pt x="64" y="98"/>
                  </a:lnTo>
                  <a:lnTo>
                    <a:pt x="63" y="98"/>
                  </a:lnTo>
                  <a:lnTo>
                    <a:pt x="63" y="98"/>
                  </a:lnTo>
                  <a:lnTo>
                    <a:pt x="62" y="98"/>
                  </a:lnTo>
                  <a:lnTo>
                    <a:pt x="61" y="98"/>
                  </a:lnTo>
                  <a:lnTo>
                    <a:pt x="60" y="98"/>
                  </a:lnTo>
                  <a:lnTo>
                    <a:pt x="61" y="97"/>
                  </a:lnTo>
                  <a:lnTo>
                    <a:pt x="60" y="97"/>
                  </a:lnTo>
                  <a:lnTo>
                    <a:pt x="61" y="96"/>
                  </a:lnTo>
                  <a:lnTo>
                    <a:pt x="61" y="94"/>
                  </a:lnTo>
                  <a:lnTo>
                    <a:pt x="62" y="94"/>
                  </a:lnTo>
                  <a:lnTo>
                    <a:pt x="62" y="93"/>
                  </a:lnTo>
                  <a:lnTo>
                    <a:pt x="61" y="93"/>
                  </a:lnTo>
                  <a:lnTo>
                    <a:pt x="61" y="92"/>
                  </a:lnTo>
                  <a:lnTo>
                    <a:pt x="61" y="91"/>
                  </a:lnTo>
                  <a:lnTo>
                    <a:pt x="61" y="90"/>
                  </a:lnTo>
                  <a:lnTo>
                    <a:pt x="62" y="90"/>
                  </a:lnTo>
                  <a:lnTo>
                    <a:pt x="62" y="89"/>
                  </a:lnTo>
                  <a:lnTo>
                    <a:pt x="61" y="88"/>
                  </a:lnTo>
                  <a:lnTo>
                    <a:pt x="61" y="87"/>
                  </a:lnTo>
                  <a:lnTo>
                    <a:pt x="61" y="85"/>
                  </a:lnTo>
                  <a:lnTo>
                    <a:pt x="61" y="84"/>
                  </a:lnTo>
                  <a:lnTo>
                    <a:pt x="60" y="84"/>
                  </a:lnTo>
                  <a:lnTo>
                    <a:pt x="60" y="83"/>
                  </a:lnTo>
                  <a:lnTo>
                    <a:pt x="60" y="82"/>
                  </a:lnTo>
                  <a:lnTo>
                    <a:pt x="60" y="81"/>
                  </a:lnTo>
                  <a:lnTo>
                    <a:pt x="59" y="80"/>
                  </a:lnTo>
                  <a:lnTo>
                    <a:pt x="59" y="79"/>
                  </a:lnTo>
                  <a:lnTo>
                    <a:pt x="59" y="77"/>
                  </a:lnTo>
                  <a:lnTo>
                    <a:pt x="60" y="76"/>
                  </a:lnTo>
                  <a:lnTo>
                    <a:pt x="60" y="75"/>
                  </a:lnTo>
                  <a:lnTo>
                    <a:pt x="60" y="74"/>
                  </a:lnTo>
                  <a:lnTo>
                    <a:pt x="61" y="74"/>
                  </a:lnTo>
                  <a:lnTo>
                    <a:pt x="62" y="73"/>
                  </a:lnTo>
                  <a:lnTo>
                    <a:pt x="62" y="74"/>
                  </a:lnTo>
                  <a:lnTo>
                    <a:pt x="63" y="74"/>
                  </a:lnTo>
                  <a:lnTo>
                    <a:pt x="63" y="73"/>
                  </a:lnTo>
                  <a:lnTo>
                    <a:pt x="64" y="72"/>
                  </a:lnTo>
                  <a:lnTo>
                    <a:pt x="63" y="72"/>
                  </a:lnTo>
                  <a:lnTo>
                    <a:pt x="63" y="71"/>
                  </a:lnTo>
                  <a:lnTo>
                    <a:pt x="63" y="71"/>
                  </a:lnTo>
                  <a:lnTo>
                    <a:pt x="63" y="70"/>
                  </a:lnTo>
                  <a:lnTo>
                    <a:pt x="62" y="68"/>
                  </a:lnTo>
                  <a:lnTo>
                    <a:pt x="63" y="68"/>
                  </a:lnTo>
                  <a:lnTo>
                    <a:pt x="63" y="67"/>
                  </a:lnTo>
                  <a:lnTo>
                    <a:pt x="64" y="66"/>
                  </a:lnTo>
                  <a:lnTo>
                    <a:pt x="63" y="65"/>
                  </a:lnTo>
                  <a:lnTo>
                    <a:pt x="62" y="65"/>
                  </a:lnTo>
                  <a:lnTo>
                    <a:pt x="61" y="65"/>
                  </a:lnTo>
                  <a:lnTo>
                    <a:pt x="60" y="65"/>
                  </a:lnTo>
                  <a:lnTo>
                    <a:pt x="60" y="64"/>
                  </a:lnTo>
                  <a:lnTo>
                    <a:pt x="60" y="63"/>
                  </a:lnTo>
                  <a:lnTo>
                    <a:pt x="60" y="62"/>
                  </a:lnTo>
                  <a:lnTo>
                    <a:pt x="59" y="60"/>
                  </a:lnTo>
                  <a:lnTo>
                    <a:pt x="59" y="60"/>
                  </a:lnTo>
                  <a:lnTo>
                    <a:pt x="58" y="60"/>
                  </a:lnTo>
                  <a:lnTo>
                    <a:pt x="58" y="59"/>
                  </a:lnTo>
                  <a:lnTo>
                    <a:pt x="56" y="59"/>
                  </a:lnTo>
                  <a:lnTo>
                    <a:pt x="56" y="58"/>
                  </a:lnTo>
                  <a:lnTo>
                    <a:pt x="56" y="57"/>
                  </a:lnTo>
                  <a:lnTo>
                    <a:pt x="56" y="56"/>
                  </a:lnTo>
                  <a:lnTo>
                    <a:pt x="55" y="55"/>
                  </a:lnTo>
                  <a:lnTo>
                    <a:pt x="54" y="55"/>
                  </a:lnTo>
                  <a:lnTo>
                    <a:pt x="53" y="55"/>
                  </a:lnTo>
                  <a:lnTo>
                    <a:pt x="52" y="55"/>
                  </a:lnTo>
                  <a:lnTo>
                    <a:pt x="51" y="56"/>
                  </a:lnTo>
                  <a:lnTo>
                    <a:pt x="50" y="56"/>
                  </a:lnTo>
                  <a:lnTo>
                    <a:pt x="48" y="56"/>
                  </a:lnTo>
                  <a:lnTo>
                    <a:pt x="47" y="56"/>
                  </a:lnTo>
                  <a:lnTo>
                    <a:pt x="46" y="57"/>
                  </a:lnTo>
                  <a:lnTo>
                    <a:pt x="45" y="57"/>
                  </a:lnTo>
                  <a:lnTo>
                    <a:pt x="44" y="57"/>
                  </a:lnTo>
                  <a:lnTo>
                    <a:pt x="44" y="56"/>
                  </a:lnTo>
                  <a:lnTo>
                    <a:pt x="43" y="56"/>
                  </a:lnTo>
                  <a:lnTo>
                    <a:pt x="43" y="55"/>
                  </a:lnTo>
                  <a:lnTo>
                    <a:pt x="42" y="55"/>
                  </a:lnTo>
                  <a:lnTo>
                    <a:pt x="41" y="55"/>
                  </a:lnTo>
                  <a:lnTo>
                    <a:pt x="39" y="54"/>
                  </a:lnTo>
                  <a:lnTo>
                    <a:pt x="38" y="54"/>
                  </a:lnTo>
                  <a:lnTo>
                    <a:pt x="37" y="54"/>
                  </a:lnTo>
                  <a:lnTo>
                    <a:pt x="36" y="54"/>
                  </a:lnTo>
                  <a:lnTo>
                    <a:pt x="36" y="53"/>
                  </a:lnTo>
                  <a:lnTo>
                    <a:pt x="35" y="53"/>
                  </a:lnTo>
                  <a:lnTo>
                    <a:pt x="34" y="51"/>
                  </a:lnTo>
                  <a:lnTo>
                    <a:pt x="33" y="51"/>
                  </a:lnTo>
                  <a:lnTo>
                    <a:pt x="31" y="51"/>
                  </a:lnTo>
                  <a:lnTo>
                    <a:pt x="31" y="51"/>
                  </a:lnTo>
                  <a:lnTo>
                    <a:pt x="30" y="53"/>
                  </a:lnTo>
                  <a:lnTo>
                    <a:pt x="29" y="54"/>
                  </a:lnTo>
                  <a:lnTo>
                    <a:pt x="28" y="54"/>
                  </a:lnTo>
                  <a:lnTo>
                    <a:pt x="27" y="54"/>
                  </a:lnTo>
                  <a:lnTo>
                    <a:pt x="26" y="54"/>
                  </a:lnTo>
                  <a:lnTo>
                    <a:pt x="25" y="53"/>
                  </a:lnTo>
                  <a:lnTo>
                    <a:pt x="24" y="53"/>
                  </a:lnTo>
                  <a:lnTo>
                    <a:pt x="24" y="51"/>
                  </a:lnTo>
                  <a:lnTo>
                    <a:pt x="22" y="51"/>
                  </a:lnTo>
                  <a:lnTo>
                    <a:pt x="22" y="50"/>
                  </a:lnTo>
                  <a:lnTo>
                    <a:pt x="22" y="49"/>
                  </a:lnTo>
                  <a:lnTo>
                    <a:pt x="21" y="48"/>
                  </a:lnTo>
                  <a:lnTo>
                    <a:pt x="21" y="47"/>
                  </a:lnTo>
                  <a:lnTo>
                    <a:pt x="20" y="47"/>
                  </a:lnTo>
                  <a:lnTo>
                    <a:pt x="20" y="46"/>
                  </a:lnTo>
                  <a:lnTo>
                    <a:pt x="19" y="45"/>
                  </a:lnTo>
                  <a:lnTo>
                    <a:pt x="18" y="43"/>
                  </a:lnTo>
                  <a:lnTo>
                    <a:pt x="17" y="43"/>
                  </a:lnTo>
                  <a:lnTo>
                    <a:pt x="16" y="43"/>
                  </a:lnTo>
                  <a:lnTo>
                    <a:pt x="14" y="43"/>
                  </a:lnTo>
                  <a:lnTo>
                    <a:pt x="14" y="42"/>
                  </a:lnTo>
                  <a:lnTo>
                    <a:pt x="13" y="42"/>
                  </a:lnTo>
                  <a:lnTo>
                    <a:pt x="13" y="41"/>
                  </a:lnTo>
                  <a:lnTo>
                    <a:pt x="12" y="41"/>
                  </a:lnTo>
                  <a:lnTo>
                    <a:pt x="12" y="40"/>
                  </a:lnTo>
                  <a:lnTo>
                    <a:pt x="12" y="39"/>
                  </a:lnTo>
                  <a:lnTo>
                    <a:pt x="11" y="39"/>
                  </a:lnTo>
                  <a:lnTo>
                    <a:pt x="10" y="39"/>
                  </a:lnTo>
                  <a:lnTo>
                    <a:pt x="9" y="39"/>
                  </a:lnTo>
                  <a:lnTo>
                    <a:pt x="9" y="38"/>
                  </a:lnTo>
                  <a:lnTo>
                    <a:pt x="8" y="38"/>
                  </a:lnTo>
                  <a:lnTo>
                    <a:pt x="8" y="37"/>
                  </a:lnTo>
                  <a:lnTo>
                    <a:pt x="7" y="37"/>
                  </a:lnTo>
                  <a:lnTo>
                    <a:pt x="5" y="36"/>
                  </a:lnTo>
                  <a:lnTo>
                    <a:pt x="5" y="34"/>
                  </a:lnTo>
                  <a:lnTo>
                    <a:pt x="4" y="33"/>
                  </a:lnTo>
                  <a:lnTo>
                    <a:pt x="4" y="32"/>
                  </a:lnTo>
                  <a:lnTo>
                    <a:pt x="4" y="31"/>
                  </a:lnTo>
                  <a:lnTo>
                    <a:pt x="4" y="30"/>
                  </a:lnTo>
                  <a:lnTo>
                    <a:pt x="3" y="30"/>
                  </a:lnTo>
                  <a:lnTo>
                    <a:pt x="3" y="29"/>
                  </a:lnTo>
                  <a:lnTo>
                    <a:pt x="2" y="28"/>
                  </a:lnTo>
                  <a:lnTo>
                    <a:pt x="2" y="26"/>
                  </a:lnTo>
                  <a:lnTo>
                    <a:pt x="3" y="25"/>
                  </a:lnTo>
                  <a:lnTo>
                    <a:pt x="3" y="24"/>
                  </a:lnTo>
                  <a:lnTo>
                    <a:pt x="3" y="23"/>
                  </a:lnTo>
                  <a:lnTo>
                    <a:pt x="4" y="23"/>
                  </a:lnTo>
                  <a:lnTo>
                    <a:pt x="4" y="22"/>
                  </a:lnTo>
                  <a:lnTo>
                    <a:pt x="4" y="21"/>
                  </a:lnTo>
                  <a:lnTo>
                    <a:pt x="4" y="20"/>
                  </a:lnTo>
                  <a:lnTo>
                    <a:pt x="4" y="19"/>
                  </a:lnTo>
                  <a:lnTo>
                    <a:pt x="4" y="19"/>
                  </a:lnTo>
                  <a:lnTo>
                    <a:pt x="5" y="19"/>
                  </a:lnTo>
                  <a:lnTo>
                    <a:pt x="7" y="17"/>
                  </a:lnTo>
                  <a:lnTo>
                    <a:pt x="7" y="16"/>
                  </a:lnTo>
                  <a:lnTo>
                    <a:pt x="8" y="16"/>
                  </a:lnTo>
                  <a:lnTo>
                    <a:pt x="9" y="15"/>
                  </a:lnTo>
                  <a:lnTo>
                    <a:pt x="9" y="14"/>
                  </a:lnTo>
                  <a:lnTo>
                    <a:pt x="8" y="13"/>
                  </a:lnTo>
                  <a:lnTo>
                    <a:pt x="7" y="13"/>
                  </a:lnTo>
                  <a:lnTo>
                    <a:pt x="5" y="12"/>
                  </a:lnTo>
                  <a:lnTo>
                    <a:pt x="5" y="11"/>
                  </a:lnTo>
                  <a:lnTo>
                    <a:pt x="4" y="11"/>
                  </a:lnTo>
                  <a:lnTo>
                    <a:pt x="4" y="11"/>
                  </a:lnTo>
                  <a:lnTo>
                    <a:pt x="3" y="12"/>
                  </a:lnTo>
                  <a:lnTo>
                    <a:pt x="2" y="12"/>
                  </a:lnTo>
                  <a:lnTo>
                    <a:pt x="2" y="9"/>
                  </a:lnTo>
                  <a:lnTo>
                    <a:pt x="1" y="9"/>
                  </a:lnTo>
                  <a:lnTo>
                    <a:pt x="0" y="9"/>
                  </a:lnTo>
                  <a:lnTo>
                    <a:pt x="1" y="9"/>
                  </a:lnTo>
                  <a:lnTo>
                    <a:pt x="4" y="8"/>
                  </a:lnTo>
                  <a:lnTo>
                    <a:pt x="7" y="8"/>
                  </a:lnTo>
                  <a:lnTo>
                    <a:pt x="9" y="8"/>
                  </a:lnTo>
                  <a:lnTo>
                    <a:pt x="12" y="8"/>
                  </a:lnTo>
                  <a:lnTo>
                    <a:pt x="13" y="8"/>
                  </a:lnTo>
                  <a:lnTo>
                    <a:pt x="17" y="9"/>
                  </a:lnTo>
                  <a:lnTo>
                    <a:pt x="18" y="9"/>
                  </a:lnTo>
                  <a:lnTo>
                    <a:pt x="19" y="8"/>
                  </a:lnTo>
                  <a:lnTo>
                    <a:pt x="20" y="8"/>
                  </a:lnTo>
                  <a:lnTo>
                    <a:pt x="21" y="8"/>
                  </a:lnTo>
                  <a:lnTo>
                    <a:pt x="22" y="8"/>
                  </a:lnTo>
                  <a:lnTo>
                    <a:pt x="24" y="8"/>
                  </a:lnTo>
                  <a:lnTo>
                    <a:pt x="25" y="8"/>
                  </a:lnTo>
                  <a:lnTo>
                    <a:pt x="27" y="8"/>
                  </a:lnTo>
                  <a:lnTo>
                    <a:pt x="28" y="8"/>
                  </a:lnTo>
                  <a:lnTo>
                    <a:pt x="29" y="8"/>
                  </a:lnTo>
                  <a:lnTo>
                    <a:pt x="31" y="8"/>
                  </a:lnTo>
                  <a:lnTo>
                    <a:pt x="33" y="8"/>
                  </a:lnTo>
                  <a:lnTo>
                    <a:pt x="35" y="8"/>
                  </a:lnTo>
                  <a:lnTo>
                    <a:pt x="36" y="8"/>
                  </a:lnTo>
                  <a:lnTo>
                    <a:pt x="38" y="8"/>
                  </a:lnTo>
                  <a:lnTo>
                    <a:pt x="39" y="8"/>
                  </a:lnTo>
                  <a:lnTo>
                    <a:pt x="42" y="8"/>
                  </a:lnTo>
                  <a:lnTo>
                    <a:pt x="43" y="8"/>
                  </a:lnTo>
                  <a:lnTo>
                    <a:pt x="44" y="8"/>
                  </a:lnTo>
                  <a:lnTo>
                    <a:pt x="45" y="8"/>
                  </a:lnTo>
                  <a:lnTo>
                    <a:pt x="46" y="8"/>
                  </a:lnTo>
                  <a:lnTo>
                    <a:pt x="48" y="8"/>
                  </a:lnTo>
                  <a:lnTo>
                    <a:pt x="50" y="8"/>
                  </a:lnTo>
                  <a:lnTo>
                    <a:pt x="51" y="8"/>
                  </a:lnTo>
                  <a:lnTo>
                    <a:pt x="54" y="8"/>
                  </a:lnTo>
                  <a:lnTo>
                    <a:pt x="56" y="8"/>
                  </a:lnTo>
                  <a:lnTo>
                    <a:pt x="118" y="8"/>
                  </a:lnTo>
                  <a:lnTo>
                    <a:pt x="123" y="8"/>
                  </a:lnTo>
                  <a:lnTo>
                    <a:pt x="124" y="8"/>
                  </a:lnTo>
                  <a:lnTo>
                    <a:pt x="130" y="8"/>
                  </a:lnTo>
                  <a:lnTo>
                    <a:pt x="134" y="8"/>
                  </a:lnTo>
                  <a:lnTo>
                    <a:pt x="134" y="0"/>
                  </a:lnTo>
                  <a:lnTo>
                    <a:pt x="146" y="0"/>
                  </a:lnTo>
                  <a:lnTo>
                    <a:pt x="158" y="0"/>
                  </a:lnTo>
                  <a:lnTo>
                    <a:pt x="162" y="0"/>
                  </a:lnTo>
                  <a:lnTo>
                    <a:pt x="163" y="0"/>
                  </a:lnTo>
                  <a:lnTo>
                    <a:pt x="163" y="3"/>
                  </a:lnTo>
                  <a:lnTo>
                    <a:pt x="163" y="5"/>
                  </a:lnTo>
                  <a:lnTo>
                    <a:pt x="163" y="6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1" name="Freeform 83">
              <a:extLst>
                <a:ext uri="{FF2B5EF4-FFF2-40B4-BE49-F238E27FC236}">
                  <a16:creationId xmlns:a16="http://schemas.microsoft.com/office/drawing/2014/main" id="{DDC7B3FA-C482-5A4A-EA56-0140D6CCE6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6575" y="2252663"/>
              <a:ext cx="417513" cy="241300"/>
            </a:xfrm>
            <a:custGeom>
              <a:avLst/>
              <a:gdLst>
                <a:gd name="T0" fmla="*/ 259 w 263"/>
                <a:gd name="T1" fmla="*/ 37 h 152"/>
                <a:gd name="T2" fmla="*/ 262 w 263"/>
                <a:gd name="T3" fmla="*/ 45 h 152"/>
                <a:gd name="T4" fmla="*/ 263 w 263"/>
                <a:gd name="T5" fmla="*/ 54 h 152"/>
                <a:gd name="T6" fmla="*/ 258 w 263"/>
                <a:gd name="T7" fmla="*/ 59 h 152"/>
                <a:gd name="T8" fmla="*/ 254 w 263"/>
                <a:gd name="T9" fmla="*/ 66 h 152"/>
                <a:gd name="T10" fmla="*/ 249 w 263"/>
                <a:gd name="T11" fmla="*/ 76 h 152"/>
                <a:gd name="T12" fmla="*/ 237 w 263"/>
                <a:gd name="T13" fmla="*/ 85 h 152"/>
                <a:gd name="T14" fmla="*/ 220 w 263"/>
                <a:gd name="T15" fmla="*/ 99 h 152"/>
                <a:gd name="T16" fmla="*/ 213 w 263"/>
                <a:gd name="T17" fmla="*/ 101 h 152"/>
                <a:gd name="T18" fmla="*/ 211 w 263"/>
                <a:gd name="T19" fmla="*/ 109 h 152"/>
                <a:gd name="T20" fmla="*/ 208 w 263"/>
                <a:gd name="T21" fmla="*/ 115 h 152"/>
                <a:gd name="T22" fmla="*/ 199 w 263"/>
                <a:gd name="T23" fmla="*/ 117 h 152"/>
                <a:gd name="T24" fmla="*/ 192 w 263"/>
                <a:gd name="T25" fmla="*/ 122 h 152"/>
                <a:gd name="T26" fmla="*/ 189 w 263"/>
                <a:gd name="T27" fmla="*/ 130 h 152"/>
                <a:gd name="T28" fmla="*/ 181 w 263"/>
                <a:gd name="T29" fmla="*/ 138 h 152"/>
                <a:gd name="T30" fmla="*/ 172 w 263"/>
                <a:gd name="T31" fmla="*/ 140 h 152"/>
                <a:gd name="T32" fmla="*/ 162 w 263"/>
                <a:gd name="T33" fmla="*/ 140 h 152"/>
                <a:gd name="T34" fmla="*/ 154 w 263"/>
                <a:gd name="T35" fmla="*/ 142 h 152"/>
                <a:gd name="T36" fmla="*/ 146 w 263"/>
                <a:gd name="T37" fmla="*/ 144 h 152"/>
                <a:gd name="T38" fmla="*/ 134 w 263"/>
                <a:gd name="T39" fmla="*/ 148 h 152"/>
                <a:gd name="T40" fmla="*/ 125 w 263"/>
                <a:gd name="T41" fmla="*/ 150 h 152"/>
                <a:gd name="T42" fmla="*/ 115 w 263"/>
                <a:gd name="T43" fmla="*/ 151 h 152"/>
                <a:gd name="T44" fmla="*/ 103 w 263"/>
                <a:gd name="T45" fmla="*/ 150 h 152"/>
                <a:gd name="T46" fmla="*/ 96 w 263"/>
                <a:gd name="T47" fmla="*/ 146 h 152"/>
                <a:gd name="T48" fmla="*/ 88 w 263"/>
                <a:gd name="T49" fmla="*/ 140 h 152"/>
                <a:gd name="T50" fmla="*/ 80 w 263"/>
                <a:gd name="T51" fmla="*/ 139 h 152"/>
                <a:gd name="T52" fmla="*/ 71 w 263"/>
                <a:gd name="T53" fmla="*/ 138 h 152"/>
                <a:gd name="T54" fmla="*/ 64 w 263"/>
                <a:gd name="T55" fmla="*/ 140 h 152"/>
                <a:gd name="T56" fmla="*/ 59 w 263"/>
                <a:gd name="T57" fmla="*/ 143 h 152"/>
                <a:gd name="T58" fmla="*/ 54 w 263"/>
                <a:gd name="T59" fmla="*/ 146 h 152"/>
                <a:gd name="T60" fmla="*/ 45 w 263"/>
                <a:gd name="T61" fmla="*/ 147 h 152"/>
                <a:gd name="T62" fmla="*/ 40 w 263"/>
                <a:gd name="T63" fmla="*/ 147 h 152"/>
                <a:gd name="T64" fmla="*/ 31 w 263"/>
                <a:gd name="T65" fmla="*/ 149 h 152"/>
                <a:gd name="T66" fmla="*/ 18 w 263"/>
                <a:gd name="T67" fmla="*/ 133 h 152"/>
                <a:gd name="T68" fmla="*/ 2 w 263"/>
                <a:gd name="T69" fmla="*/ 96 h 152"/>
                <a:gd name="T70" fmla="*/ 5 w 263"/>
                <a:gd name="T71" fmla="*/ 82 h 152"/>
                <a:gd name="T72" fmla="*/ 10 w 263"/>
                <a:gd name="T73" fmla="*/ 71 h 152"/>
                <a:gd name="T74" fmla="*/ 12 w 263"/>
                <a:gd name="T75" fmla="*/ 63 h 152"/>
                <a:gd name="T76" fmla="*/ 17 w 263"/>
                <a:gd name="T77" fmla="*/ 56 h 152"/>
                <a:gd name="T78" fmla="*/ 19 w 263"/>
                <a:gd name="T79" fmla="*/ 47 h 152"/>
                <a:gd name="T80" fmla="*/ 22 w 263"/>
                <a:gd name="T81" fmla="*/ 41 h 152"/>
                <a:gd name="T82" fmla="*/ 30 w 263"/>
                <a:gd name="T83" fmla="*/ 40 h 152"/>
                <a:gd name="T84" fmla="*/ 38 w 263"/>
                <a:gd name="T85" fmla="*/ 34 h 152"/>
                <a:gd name="T86" fmla="*/ 44 w 263"/>
                <a:gd name="T87" fmla="*/ 29 h 152"/>
                <a:gd name="T88" fmla="*/ 51 w 263"/>
                <a:gd name="T89" fmla="*/ 31 h 152"/>
                <a:gd name="T90" fmla="*/ 60 w 263"/>
                <a:gd name="T91" fmla="*/ 32 h 152"/>
                <a:gd name="T92" fmla="*/ 64 w 263"/>
                <a:gd name="T93" fmla="*/ 26 h 152"/>
                <a:gd name="T94" fmla="*/ 69 w 263"/>
                <a:gd name="T95" fmla="*/ 19 h 152"/>
                <a:gd name="T96" fmla="*/ 76 w 263"/>
                <a:gd name="T97" fmla="*/ 17 h 152"/>
                <a:gd name="T98" fmla="*/ 82 w 263"/>
                <a:gd name="T99" fmla="*/ 19 h 152"/>
                <a:gd name="T100" fmla="*/ 88 w 263"/>
                <a:gd name="T101" fmla="*/ 22 h 152"/>
                <a:gd name="T102" fmla="*/ 96 w 263"/>
                <a:gd name="T103" fmla="*/ 22 h 152"/>
                <a:gd name="T104" fmla="*/ 99 w 263"/>
                <a:gd name="T105" fmla="*/ 31 h 152"/>
                <a:gd name="T106" fmla="*/ 108 w 263"/>
                <a:gd name="T107" fmla="*/ 33 h 152"/>
                <a:gd name="T108" fmla="*/ 116 w 263"/>
                <a:gd name="T109" fmla="*/ 38 h 152"/>
                <a:gd name="T110" fmla="*/ 123 w 263"/>
                <a:gd name="T111" fmla="*/ 40 h 152"/>
                <a:gd name="T112" fmla="*/ 130 w 263"/>
                <a:gd name="T113" fmla="*/ 37 h 152"/>
                <a:gd name="T114" fmla="*/ 137 w 263"/>
                <a:gd name="T115" fmla="*/ 32 h 152"/>
                <a:gd name="T116" fmla="*/ 142 w 263"/>
                <a:gd name="T117" fmla="*/ 24 h 152"/>
                <a:gd name="T118" fmla="*/ 145 w 263"/>
                <a:gd name="T119" fmla="*/ 17 h 152"/>
                <a:gd name="T120" fmla="*/ 151 w 263"/>
                <a:gd name="T121" fmla="*/ 12 h 152"/>
                <a:gd name="T122" fmla="*/ 205 w 263"/>
                <a:gd name="T123" fmla="*/ 8 h 152"/>
                <a:gd name="T124" fmla="*/ 215 w 263"/>
                <a:gd name="T125" fmla="*/ 0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63" h="152">
                  <a:moveTo>
                    <a:pt x="225" y="1"/>
                  </a:moveTo>
                  <a:lnTo>
                    <a:pt x="229" y="1"/>
                  </a:lnTo>
                  <a:lnTo>
                    <a:pt x="232" y="1"/>
                  </a:lnTo>
                  <a:lnTo>
                    <a:pt x="237" y="1"/>
                  </a:lnTo>
                  <a:lnTo>
                    <a:pt x="237" y="19"/>
                  </a:lnTo>
                  <a:lnTo>
                    <a:pt x="249" y="29"/>
                  </a:lnTo>
                  <a:lnTo>
                    <a:pt x="250" y="30"/>
                  </a:lnTo>
                  <a:lnTo>
                    <a:pt x="251" y="31"/>
                  </a:lnTo>
                  <a:lnTo>
                    <a:pt x="254" y="33"/>
                  </a:lnTo>
                  <a:lnTo>
                    <a:pt x="259" y="37"/>
                  </a:lnTo>
                  <a:lnTo>
                    <a:pt x="258" y="38"/>
                  </a:lnTo>
                  <a:lnTo>
                    <a:pt x="259" y="38"/>
                  </a:lnTo>
                  <a:lnTo>
                    <a:pt x="259" y="39"/>
                  </a:lnTo>
                  <a:lnTo>
                    <a:pt x="260" y="39"/>
                  </a:lnTo>
                  <a:lnTo>
                    <a:pt x="260" y="40"/>
                  </a:lnTo>
                  <a:lnTo>
                    <a:pt x="261" y="40"/>
                  </a:lnTo>
                  <a:lnTo>
                    <a:pt x="262" y="41"/>
                  </a:lnTo>
                  <a:lnTo>
                    <a:pt x="262" y="42"/>
                  </a:lnTo>
                  <a:lnTo>
                    <a:pt x="262" y="43"/>
                  </a:lnTo>
                  <a:lnTo>
                    <a:pt x="262" y="45"/>
                  </a:lnTo>
                  <a:lnTo>
                    <a:pt x="262" y="46"/>
                  </a:lnTo>
                  <a:lnTo>
                    <a:pt x="262" y="47"/>
                  </a:lnTo>
                  <a:lnTo>
                    <a:pt x="262" y="48"/>
                  </a:lnTo>
                  <a:lnTo>
                    <a:pt x="262" y="49"/>
                  </a:lnTo>
                  <a:lnTo>
                    <a:pt x="262" y="50"/>
                  </a:lnTo>
                  <a:lnTo>
                    <a:pt x="262" y="51"/>
                  </a:lnTo>
                  <a:lnTo>
                    <a:pt x="262" y="51"/>
                  </a:lnTo>
                  <a:lnTo>
                    <a:pt x="262" y="53"/>
                  </a:lnTo>
                  <a:lnTo>
                    <a:pt x="263" y="53"/>
                  </a:lnTo>
                  <a:lnTo>
                    <a:pt x="263" y="54"/>
                  </a:lnTo>
                  <a:lnTo>
                    <a:pt x="263" y="55"/>
                  </a:lnTo>
                  <a:lnTo>
                    <a:pt x="262" y="56"/>
                  </a:lnTo>
                  <a:lnTo>
                    <a:pt x="262" y="57"/>
                  </a:lnTo>
                  <a:lnTo>
                    <a:pt x="261" y="57"/>
                  </a:lnTo>
                  <a:lnTo>
                    <a:pt x="261" y="58"/>
                  </a:lnTo>
                  <a:lnTo>
                    <a:pt x="260" y="58"/>
                  </a:lnTo>
                  <a:lnTo>
                    <a:pt x="260" y="57"/>
                  </a:lnTo>
                  <a:lnTo>
                    <a:pt x="259" y="58"/>
                  </a:lnTo>
                  <a:lnTo>
                    <a:pt x="258" y="58"/>
                  </a:lnTo>
                  <a:lnTo>
                    <a:pt x="258" y="59"/>
                  </a:lnTo>
                  <a:lnTo>
                    <a:pt x="258" y="59"/>
                  </a:lnTo>
                  <a:lnTo>
                    <a:pt x="258" y="60"/>
                  </a:lnTo>
                  <a:lnTo>
                    <a:pt x="258" y="62"/>
                  </a:lnTo>
                  <a:lnTo>
                    <a:pt x="258" y="63"/>
                  </a:lnTo>
                  <a:lnTo>
                    <a:pt x="257" y="63"/>
                  </a:lnTo>
                  <a:lnTo>
                    <a:pt x="257" y="64"/>
                  </a:lnTo>
                  <a:lnTo>
                    <a:pt x="256" y="64"/>
                  </a:lnTo>
                  <a:lnTo>
                    <a:pt x="254" y="64"/>
                  </a:lnTo>
                  <a:lnTo>
                    <a:pt x="254" y="65"/>
                  </a:lnTo>
                  <a:lnTo>
                    <a:pt x="254" y="66"/>
                  </a:lnTo>
                  <a:lnTo>
                    <a:pt x="253" y="67"/>
                  </a:lnTo>
                  <a:lnTo>
                    <a:pt x="252" y="68"/>
                  </a:lnTo>
                  <a:lnTo>
                    <a:pt x="252" y="70"/>
                  </a:lnTo>
                  <a:lnTo>
                    <a:pt x="251" y="71"/>
                  </a:lnTo>
                  <a:lnTo>
                    <a:pt x="251" y="72"/>
                  </a:lnTo>
                  <a:lnTo>
                    <a:pt x="250" y="72"/>
                  </a:lnTo>
                  <a:lnTo>
                    <a:pt x="250" y="73"/>
                  </a:lnTo>
                  <a:lnTo>
                    <a:pt x="251" y="74"/>
                  </a:lnTo>
                  <a:lnTo>
                    <a:pt x="250" y="75"/>
                  </a:lnTo>
                  <a:lnTo>
                    <a:pt x="249" y="76"/>
                  </a:lnTo>
                  <a:lnTo>
                    <a:pt x="249" y="77"/>
                  </a:lnTo>
                  <a:lnTo>
                    <a:pt x="248" y="77"/>
                  </a:lnTo>
                  <a:lnTo>
                    <a:pt x="248" y="79"/>
                  </a:lnTo>
                  <a:lnTo>
                    <a:pt x="246" y="79"/>
                  </a:lnTo>
                  <a:lnTo>
                    <a:pt x="245" y="79"/>
                  </a:lnTo>
                  <a:lnTo>
                    <a:pt x="244" y="80"/>
                  </a:lnTo>
                  <a:lnTo>
                    <a:pt x="243" y="81"/>
                  </a:lnTo>
                  <a:lnTo>
                    <a:pt x="239" y="84"/>
                  </a:lnTo>
                  <a:lnTo>
                    <a:pt x="237" y="85"/>
                  </a:lnTo>
                  <a:lnTo>
                    <a:pt x="237" y="85"/>
                  </a:lnTo>
                  <a:lnTo>
                    <a:pt x="236" y="87"/>
                  </a:lnTo>
                  <a:lnTo>
                    <a:pt x="234" y="89"/>
                  </a:lnTo>
                  <a:lnTo>
                    <a:pt x="232" y="91"/>
                  </a:lnTo>
                  <a:lnTo>
                    <a:pt x="228" y="93"/>
                  </a:lnTo>
                  <a:lnTo>
                    <a:pt x="225" y="97"/>
                  </a:lnTo>
                  <a:lnTo>
                    <a:pt x="224" y="98"/>
                  </a:lnTo>
                  <a:lnTo>
                    <a:pt x="223" y="98"/>
                  </a:lnTo>
                  <a:lnTo>
                    <a:pt x="223" y="99"/>
                  </a:lnTo>
                  <a:lnTo>
                    <a:pt x="222" y="99"/>
                  </a:lnTo>
                  <a:lnTo>
                    <a:pt x="220" y="99"/>
                  </a:lnTo>
                  <a:lnTo>
                    <a:pt x="222" y="99"/>
                  </a:lnTo>
                  <a:lnTo>
                    <a:pt x="222" y="97"/>
                  </a:lnTo>
                  <a:lnTo>
                    <a:pt x="218" y="97"/>
                  </a:lnTo>
                  <a:lnTo>
                    <a:pt x="217" y="97"/>
                  </a:lnTo>
                  <a:lnTo>
                    <a:pt x="217" y="98"/>
                  </a:lnTo>
                  <a:lnTo>
                    <a:pt x="216" y="98"/>
                  </a:lnTo>
                  <a:lnTo>
                    <a:pt x="215" y="98"/>
                  </a:lnTo>
                  <a:lnTo>
                    <a:pt x="214" y="99"/>
                  </a:lnTo>
                  <a:lnTo>
                    <a:pt x="213" y="100"/>
                  </a:lnTo>
                  <a:lnTo>
                    <a:pt x="213" y="101"/>
                  </a:lnTo>
                  <a:lnTo>
                    <a:pt x="211" y="101"/>
                  </a:lnTo>
                  <a:lnTo>
                    <a:pt x="213" y="102"/>
                  </a:lnTo>
                  <a:lnTo>
                    <a:pt x="213" y="104"/>
                  </a:lnTo>
                  <a:lnTo>
                    <a:pt x="214" y="105"/>
                  </a:lnTo>
                  <a:lnTo>
                    <a:pt x="214" y="106"/>
                  </a:lnTo>
                  <a:lnTo>
                    <a:pt x="213" y="106"/>
                  </a:lnTo>
                  <a:lnTo>
                    <a:pt x="213" y="107"/>
                  </a:lnTo>
                  <a:lnTo>
                    <a:pt x="213" y="108"/>
                  </a:lnTo>
                  <a:lnTo>
                    <a:pt x="211" y="108"/>
                  </a:lnTo>
                  <a:lnTo>
                    <a:pt x="211" y="109"/>
                  </a:lnTo>
                  <a:lnTo>
                    <a:pt x="210" y="109"/>
                  </a:lnTo>
                  <a:lnTo>
                    <a:pt x="210" y="110"/>
                  </a:lnTo>
                  <a:lnTo>
                    <a:pt x="209" y="111"/>
                  </a:lnTo>
                  <a:lnTo>
                    <a:pt x="209" y="113"/>
                  </a:lnTo>
                  <a:lnTo>
                    <a:pt x="210" y="113"/>
                  </a:lnTo>
                  <a:lnTo>
                    <a:pt x="210" y="113"/>
                  </a:lnTo>
                  <a:lnTo>
                    <a:pt x="209" y="114"/>
                  </a:lnTo>
                  <a:lnTo>
                    <a:pt x="209" y="115"/>
                  </a:lnTo>
                  <a:lnTo>
                    <a:pt x="208" y="115"/>
                  </a:lnTo>
                  <a:lnTo>
                    <a:pt x="208" y="115"/>
                  </a:lnTo>
                  <a:lnTo>
                    <a:pt x="207" y="115"/>
                  </a:lnTo>
                  <a:lnTo>
                    <a:pt x="207" y="116"/>
                  </a:lnTo>
                  <a:lnTo>
                    <a:pt x="206" y="116"/>
                  </a:lnTo>
                  <a:lnTo>
                    <a:pt x="206" y="117"/>
                  </a:lnTo>
                  <a:lnTo>
                    <a:pt x="205" y="117"/>
                  </a:lnTo>
                  <a:lnTo>
                    <a:pt x="203" y="117"/>
                  </a:lnTo>
                  <a:lnTo>
                    <a:pt x="202" y="117"/>
                  </a:lnTo>
                  <a:lnTo>
                    <a:pt x="201" y="116"/>
                  </a:lnTo>
                  <a:lnTo>
                    <a:pt x="200" y="117"/>
                  </a:lnTo>
                  <a:lnTo>
                    <a:pt x="199" y="117"/>
                  </a:lnTo>
                  <a:lnTo>
                    <a:pt x="198" y="117"/>
                  </a:lnTo>
                  <a:lnTo>
                    <a:pt x="197" y="118"/>
                  </a:lnTo>
                  <a:lnTo>
                    <a:pt x="196" y="119"/>
                  </a:lnTo>
                  <a:lnTo>
                    <a:pt x="196" y="118"/>
                  </a:lnTo>
                  <a:lnTo>
                    <a:pt x="194" y="118"/>
                  </a:lnTo>
                  <a:lnTo>
                    <a:pt x="194" y="117"/>
                  </a:lnTo>
                  <a:lnTo>
                    <a:pt x="193" y="118"/>
                  </a:lnTo>
                  <a:lnTo>
                    <a:pt x="193" y="119"/>
                  </a:lnTo>
                  <a:lnTo>
                    <a:pt x="192" y="121"/>
                  </a:lnTo>
                  <a:lnTo>
                    <a:pt x="192" y="122"/>
                  </a:lnTo>
                  <a:lnTo>
                    <a:pt x="192" y="123"/>
                  </a:lnTo>
                  <a:lnTo>
                    <a:pt x="191" y="124"/>
                  </a:lnTo>
                  <a:lnTo>
                    <a:pt x="192" y="124"/>
                  </a:lnTo>
                  <a:lnTo>
                    <a:pt x="192" y="125"/>
                  </a:lnTo>
                  <a:lnTo>
                    <a:pt x="192" y="126"/>
                  </a:lnTo>
                  <a:lnTo>
                    <a:pt x="191" y="127"/>
                  </a:lnTo>
                  <a:lnTo>
                    <a:pt x="190" y="127"/>
                  </a:lnTo>
                  <a:lnTo>
                    <a:pt x="190" y="129"/>
                  </a:lnTo>
                  <a:lnTo>
                    <a:pt x="190" y="130"/>
                  </a:lnTo>
                  <a:lnTo>
                    <a:pt x="189" y="130"/>
                  </a:lnTo>
                  <a:lnTo>
                    <a:pt x="188" y="130"/>
                  </a:lnTo>
                  <a:lnTo>
                    <a:pt x="186" y="130"/>
                  </a:lnTo>
                  <a:lnTo>
                    <a:pt x="185" y="131"/>
                  </a:lnTo>
                  <a:lnTo>
                    <a:pt x="184" y="132"/>
                  </a:lnTo>
                  <a:lnTo>
                    <a:pt x="183" y="133"/>
                  </a:lnTo>
                  <a:lnTo>
                    <a:pt x="183" y="134"/>
                  </a:lnTo>
                  <a:lnTo>
                    <a:pt x="182" y="135"/>
                  </a:lnTo>
                  <a:lnTo>
                    <a:pt x="182" y="136"/>
                  </a:lnTo>
                  <a:lnTo>
                    <a:pt x="181" y="136"/>
                  </a:lnTo>
                  <a:lnTo>
                    <a:pt x="181" y="138"/>
                  </a:lnTo>
                  <a:lnTo>
                    <a:pt x="181" y="138"/>
                  </a:lnTo>
                  <a:lnTo>
                    <a:pt x="180" y="138"/>
                  </a:lnTo>
                  <a:lnTo>
                    <a:pt x="179" y="138"/>
                  </a:lnTo>
                  <a:lnTo>
                    <a:pt x="176" y="138"/>
                  </a:lnTo>
                  <a:lnTo>
                    <a:pt x="176" y="139"/>
                  </a:lnTo>
                  <a:lnTo>
                    <a:pt x="176" y="140"/>
                  </a:lnTo>
                  <a:lnTo>
                    <a:pt x="175" y="140"/>
                  </a:lnTo>
                  <a:lnTo>
                    <a:pt x="174" y="140"/>
                  </a:lnTo>
                  <a:lnTo>
                    <a:pt x="173" y="140"/>
                  </a:lnTo>
                  <a:lnTo>
                    <a:pt x="172" y="140"/>
                  </a:lnTo>
                  <a:lnTo>
                    <a:pt x="171" y="140"/>
                  </a:lnTo>
                  <a:lnTo>
                    <a:pt x="169" y="140"/>
                  </a:lnTo>
                  <a:lnTo>
                    <a:pt x="168" y="140"/>
                  </a:lnTo>
                  <a:lnTo>
                    <a:pt x="167" y="140"/>
                  </a:lnTo>
                  <a:lnTo>
                    <a:pt x="167" y="141"/>
                  </a:lnTo>
                  <a:lnTo>
                    <a:pt x="166" y="141"/>
                  </a:lnTo>
                  <a:lnTo>
                    <a:pt x="165" y="140"/>
                  </a:lnTo>
                  <a:lnTo>
                    <a:pt x="164" y="140"/>
                  </a:lnTo>
                  <a:lnTo>
                    <a:pt x="163" y="140"/>
                  </a:lnTo>
                  <a:lnTo>
                    <a:pt x="162" y="140"/>
                  </a:lnTo>
                  <a:lnTo>
                    <a:pt x="160" y="140"/>
                  </a:lnTo>
                  <a:lnTo>
                    <a:pt x="159" y="140"/>
                  </a:lnTo>
                  <a:lnTo>
                    <a:pt x="158" y="140"/>
                  </a:lnTo>
                  <a:lnTo>
                    <a:pt x="158" y="141"/>
                  </a:lnTo>
                  <a:lnTo>
                    <a:pt x="158" y="142"/>
                  </a:lnTo>
                  <a:lnTo>
                    <a:pt x="157" y="141"/>
                  </a:lnTo>
                  <a:lnTo>
                    <a:pt x="156" y="141"/>
                  </a:lnTo>
                  <a:lnTo>
                    <a:pt x="156" y="142"/>
                  </a:lnTo>
                  <a:lnTo>
                    <a:pt x="155" y="142"/>
                  </a:lnTo>
                  <a:lnTo>
                    <a:pt x="154" y="142"/>
                  </a:lnTo>
                  <a:lnTo>
                    <a:pt x="154" y="142"/>
                  </a:lnTo>
                  <a:lnTo>
                    <a:pt x="154" y="143"/>
                  </a:lnTo>
                  <a:lnTo>
                    <a:pt x="152" y="143"/>
                  </a:lnTo>
                  <a:lnTo>
                    <a:pt x="151" y="144"/>
                  </a:lnTo>
                  <a:lnTo>
                    <a:pt x="150" y="144"/>
                  </a:lnTo>
                  <a:lnTo>
                    <a:pt x="149" y="144"/>
                  </a:lnTo>
                  <a:lnTo>
                    <a:pt x="148" y="146"/>
                  </a:lnTo>
                  <a:lnTo>
                    <a:pt x="148" y="144"/>
                  </a:lnTo>
                  <a:lnTo>
                    <a:pt x="147" y="144"/>
                  </a:lnTo>
                  <a:lnTo>
                    <a:pt x="146" y="144"/>
                  </a:lnTo>
                  <a:lnTo>
                    <a:pt x="145" y="144"/>
                  </a:lnTo>
                  <a:lnTo>
                    <a:pt x="143" y="146"/>
                  </a:lnTo>
                  <a:lnTo>
                    <a:pt x="142" y="146"/>
                  </a:lnTo>
                  <a:lnTo>
                    <a:pt x="141" y="146"/>
                  </a:lnTo>
                  <a:lnTo>
                    <a:pt x="140" y="147"/>
                  </a:lnTo>
                  <a:lnTo>
                    <a:pt x="139" y="147"/>
                  </a:lnTo>
                  <a:lnTo>
                    <a:pt x="138" y="147"/>
                  </a:lnTo>
                  <a:lnTo>
                    <a:pt x="137" y="147"/>
                  </a:lnTo>
                  <a:lnTo>
                    <a:pt x="136" y="148"/>
                  </a:lnTo>
                  <a:lnTo>
                    <a:pt x="134" y="148"/>
                  </a:lnTo>
                  <a:lnTo>
                    <a:pt x="134" y="149"/>
                  </a:lnTo>
                  <a:lnTo>
                    <a:pt x="133" y="149"/>
                  </a:lnTo>
                  <a:lnTo>
                    <a:pt x="132" y="149"/>
                  </a:lnTo>
                  <a:lnTo>
                    <a:pt x="131" y="149"/>
                  </a:lnTo>
                  <a:lnTo>
                    <a:pt x="130" y="149"/>
                  </a:lnTo>
                  <a:lnTo>
                    <a:pt x="129" y="149"/>
                  </a:lnTo>
                  <a:lnTo>
                    <a:pt x="128" y="150"/>
                  </a:lnTo>
                  <a:lnTo>
                    <a:pt x="126" y="150"/>
                  </a:lnTo>
                  <a:lnTo>
                    <a:pt x="126" y="150"/>
                  </a:lnTo>
                  <a:lnTo>
                    <a:pt x="125" y="150"/>
                  </a:lnTo>
                  <a:lnTo>
                    <a:pt x="124" y="149"/>
                  </a:lnTo>
                  <a:lnTo>
                    <a:pt x="123" y="149"/>
                  </a:lnTo>
                  <a:lnTo>
                    <a:pt x="122" y="149"/>
                  </a:lnTo>
                  <a:lnTo>
                    <a:pt x="122" y="150"/>
                  </a:lnTo>
                  <a:lnTo>
                    <a:pt x="121" y="150"/>
                  </a:lnTo>
                  <a:lnTo>
                    <a:pt x="120" y="151"/>
                  </a:lnTo>
                  <a:lnTo>
                    <a:pt x="119" y="151"/>
                  </a:lnTo>
                  <a:lnTo>
                    <a:pt x="117" y="151"/>
                  </a:lnTo>
                  <a:lnTo>
                    <a:pt x="116" y="151"/>
                  </a:lnTo>
                  <a:lnTo>
                    <a:pt x="115" y="151"/>
                  </a:lnTo>
                  <a:lnTo>
                    <a:pt x="114" y="151"/>
                  </a:lnTo>
                  <a:lnTo>
                    <a:pt x="112" y="152"/>
                  </a:lnTo>
                  <a:lnTo>
                    <a:pt x="109" y="151"/>
                  </a:lnTo>
                  <a:lnTo>
                    <a:pt x="108" y="151"/>
                  </a:lnTo>
                  <a:lnTo>
                    <a:pt x="107" y="151"/>
                  </a:lnTo>
                  <a:lnTo>
                    <a:pt x="106" y="151"/>
                  </a:lnTo>
                  <a:lnTo>
                    <a:pt x="105" y="151"/>
                  </a:lnTo>
                  <a:lnTo>
                    <a:pt x="105" y="150"/>
                  </a:lnTo>
                  <a:lnTo>
                    <a:pt x="104" y="150"/>
                  </a:lnTo>
                  <a:lnTo>
                    <a:pt x="103" y="150"/>
                  </a:lnTo>
                  <a:lnTo>
                    <a:pt x="102" y="149"/>
                  </a:lnTo>
                  <a:lnTo>
                    <a:pt x="100" y="149"/>
                  </a:lnTo>
                  <a:lnTo>
                    <a:pt x="100" y="148"/>
                  </a:lnTo>
                  <a:lnTo>
                    <a:pt x="99" y="148"/>
                  </a:lnTo>
                  <a:lnTo>
                    <a:pt x="99" y="148"/>
                  </a:lnTo>
                  <a:lnTo>
                    <a:pt x="98" y="148"/>
                  </a:lnTo>
                  <a:lnTo>
                    <a:pt x="97" y="148"/>
                  </a:lnTo>
                  <a:lnTo>
                    <a:pt x="97" y="147"/>
                  </a:lnTo>
                  <a:lnTo>
                    <a:pt x="97" y="146"/>
                  </a:lnTo>
                  <a:lnTo>
                    <a:pt x="96" y="146"/>
                  </a:lnTo>
                  <a:lnTo>
                    <a:pt x="96" y="144"/>
                  </a:lnTo>
                  <a:lnTo>
                    <a:pt x="95" y="144"/>
                  </a:lnTo>
                  <a:lnTo>
                    <a:pt x="94" y="144"/>
                  </a:lnTo>
                  <a:lnTo>
                    <a:pt x="92" y="143"/>
                  </a:lnTo>
                  <a:lnTo>
                    <a:pt x="91" y="142"/>
                  </a:lnTo>
                  <a:lnTo>
                    <a:pt x="90" y="142"/>
                  </a:lnTo>
                  <a:lnTo>
                    <a:pt x="89" y="142"/>
                  </a:lnTo>
                  <a:lnTo>
                    <a:pt x="89" y="141"/>
                  </a:lnTo>
                  <a:lnTo>
                    <a:pt x="88" y="141"/>
                  </a:lnTo>
                  <a:lnTo>
                    <a:pt x="88" y="140"/>
                  </a:lnTo>
                  <a:lnTo>
                    <a:pt x="87" y="140"/>
                  </a:lnTo>
                  <a:lnTo>
                    <a:pt x="86" y="140"/>
                  </a:lnTo>
                  <a:lnTo>
                    <a:pt x="85" y="140"/>
                  </a:lnTo>
                  <a:lnTo>
                    <a:pt x="85" y="140"/>
                  </a:lnTo>
                  <a:lnTo>
                    <a:pt x="83" y="140"/>
                  </a:lnTo>
                  <a:lnTo>
                    <a:pt x="82" y="140"/>
                  </a:lnTo>
                  <a:lnTo>
                    <a:pt x="82" y="139"/>
                  </a:lnTo>
                  <a:lnTo>
                    <a:pt x="81" y="139"/>
                  </a:lnTo>
                  <a:lnTo>
                    <a:pt x="81" y="140"/>
                  </a:lnTo>
                  <a:lnTo>
                    <a:pt x="80" y="139"/>
                  </a:lnTo>
                  <a:lnTo>
                    <a:pt x="79" y="139"/>
                  </a:lnTo>
                  <a:lnTo>
                    <a:pt x="78" y="139"/>
                  </a:lnTo>
                  <a:lnTo>
                    <a:pt x="77" y="139"/>
                  </a:lnTo>
                  <a:lnTo>
                    <a:pt x="76" y="139"/>
                  </a:lnTo>
                  <a:lnTo>
                    <a:pt x="74" y="139"/>
                  </a:lnTo>
                  <a:lnTo>
                    <a:pt x="74" y="140"/>
                  </a:lnTo>
                  <a:lnTo>
                    <a:pt x="73" y="139"/>
                  </a:lnTo>
                  <a:lnTo>
                    <a:pt x="72" y="138"/>
                  </a:lnTo>
                  <a:lnTo>
                    <a:pt x="72" y="138"/>
                  </a:lnTo>
                  <a:lnTo>
                    <a:pt x="71" y="138"/>
                  </a:lnTo>
                  <a:lnTo>
                    <a:pt x="70" y="138"/>
                  </a:lnTo>
                  <a:lnTo>
                    <a:pt x="69" y="138"/>
                  </a:lnTo>
                  <a:lnTo>
                    <a:pt x="70" y="136"/>
                  </a:lnTo>
                  <a:lnTo>
                    <a:pt x="69" y="136"/>
                  </a:lnTo>
                  <a:lnTo>
                    <a:pt x="69" y="138"/>
                  </a:lnTo>
                  <a:lnTo>
                    <a:pt x="68" y="138"/>
                  </a:lnTo>
                  <a:lnTo>
                    <a:pt x="66" y="138"/>
                  </a:lnTo>
                  <a:lnTo>
                    <a:pt x="65" y="138"/>
                  </a:lnTo>
                  <a:lnTo>
                    <a:pt x="64" y="139"/>
                  </a:lnTo>
                  <a:lnTo>
                    <a:pt x="64" y="140"/>
                  </a:lnTo>
                  <a:lnTo>
                    <a:pt x="64" y="139"/>
                  </a:lnTo>
                  <a:lnTo>
                    <a:pt x="63" y="139"/>
                  </a:lnTo>
                  <a:lnTo>
                    <a:pt x="63" y="138"/>
                  </a:lnTo>
                  <a:lnTo>
                    <a:pt x="63" y="139"/>
                  </a:lnTo>
                  <a:lnTo>
                    <a:pt x="62" y="139"/>
                  </a:lnTo>
                  <a:lnTo>
                    <a:pt x="61" y="140"/>
                  </a:lnTo>
                  <a:lnTo>
                    <a:pt x="60" y="140"/>
                  </a:lnTo>
                  <a:lnTo>
                    <a:pt x="59" y="141"/>
                  </a:lnTo>
                  <a:lnTo>
                    <a:pt x="59" y="142"/>
                  </a:lnTo>
                  <a:lnTo>
                    <a:pt x="59" y="143"/>
                  </a:lnTo>
                  <a:lnTo>
                    <a:pt x="57" y="143"/>
                  </a:lnTo>
                  <a:lnTo>
                    <a:pt x="57" y="142"/>
                  </a:lnTo>
                  <a:lnTo>
                    <a:pt x="56" y="142"/>
                  </a:lnTo>
                  <a:lnTo>
                    <a:pt x="56" y="141"/>
                  </a:lnTo>
                  <a:lnTo>
                    <a:pt x="55" y="141"/>
                  </a:lnTo>
                  <a:lnTo>
                    <a:pt x="55" y="142"/>
                  </a:lnTo>
                  <a:lnTo>
                    <a:pt x="54" y="142"/>
                  </a:lnTo>
                  <a:lnTo>
                    <a:pt x="54" y="143"/>
                  </a:lnTo>
                  <a:lnTo>
                    <a:pt x="54" y="144"/>
                  </a:lnTo>
                  <a:lnTo>
                    <a:pt x="54" y="146"/>
                  </a:lnTo>
                  <a:lnTo>
                    <a:pt x="53" y="146"/>
                  </a:lnTo>
                  <a:lnTo>
                    <a:pt x="52" y="144"/>
                  </a:lnTo>
                  <a:lnTo>
                    <a:pt x="51" y="144"/>
                  </a:lnTo>
                  <a:lnTo>
                    <a:pt x="49" y="144"/>
                  </a:lnTo>
                  <a:lnTo>
                    <a:pt x="49" y="146"/>
                  </a:lnTo>
                  <a:lnTo>
                    <a:pt x="48" y="146"/>
                  </a:lnTo>
                  <a:lnTo>
                    <a:pt x="48" y="147"/>
                  </a:lnTo>
                  <a:lnTo>
                    <a:pt x="47" y="147"/>
                  </a:lnTo>
                  <a:lnTo>
                    <a:pt x="46" y="147"/>
                  </a:lnTo>
                  <a:lnTo>
                    <a:pt x="45" y="147"/>
                  </a:lnTo>
                  <a:lnTo>
                    <a:pt x="45" y="148"/>
                  </a:lnTo>
                  <a:lnTo>
                    <a:pt x="45" y="149"/>
                  </a:lnTo>
                  <a:lnTo>
                    <a:pt x="45" y="148"/>
                  </a:lnTo>
                  <a:lnTo>
                    <a:pt x="44" y="147"/>
                  </a:lnTo>
                  <a:lnTo>
                    <a:pt x="43" y="146"/>
                  </a:lnTo>
                  <a:lnTo>
                    <a:pt x="43" y="144"/>
                  </a:lnTo>
                  <a:lnTo>
                    <a:pt x="42" y="144"/>
                  </a:lnTo>
                  <a:lnTo>
                    <a:pt x="42" y="146"/>
                  </a:lnTo>
                  <a:lnTo>
                    <a:pt x="42" y="147"/>
                  </a:lnTo>
                  <a:lnTo>
                    <a:pt x="40" y="147"/>
                  </a:lnTo>
                  <a:lnTo>
                    <a:pt x="39" y="147"/>
                  </a:lnTo>
                  <a:lnTo>
                    <a:pt x="38" y="147"/>
                  </a:lnTo>
                  <a:lnTo>
                    <a:pt x="37" y="147"/>
                  </a:lnTo>
                  <a:lnTo>
                    <a:pt x="36" y="147"/>
                  </a:lnTo>
                  <a:lnTo>
                    <a:pt x="36" y="148"/>
                  </a:lnTo>
                  <a:lnTo>
                    <a:pt x="35" y="148"/>
                  </a:lnTo>
                  <a:lnTo>
                    <a:pt x="34" y="148"/>
                  </a:lnTo>
                  <a:lnTo>
                    <a:pt x="32" y="148"/>
                  </a:lnTo>
                  <a:lnTo>
                    <a:pt x="31" y="148"/>
                  </a:lnTo>
                  <a:lnTo>
                    <a:pt x="31" y="149"/>
                  </a:lnTo>
                  <a:lnTo>
                    <a:pt x="30" y="149"/>
                  </a:lnTo>
                  <a:lnTo>
                    <a:pt x="30" y="148"/>
                  </a:lnTo>
                  <a:lnTo>
                    <a:pt x="29" y="148"/>
                  </a:lnTo>
                  <a:lnTo>
                    <a:pt x="29" y="147"/>
                  </a:lnTo>
                  <a:lnTo>
                    <a:pt x="28" y="147"/>
                  </a:lnTo>
                  <a:lnTo>
                    <a:pt x="28" y="148"/>
                  </a:lnTo>
                  <a:lnTo>
                    <a:pt x="28" y="149"/>
                  </a:lnTo>
                  <a:lnTo>
                    <a:pt x="27" y="149"/>
                  </a:lnTo>
                  <a:lnTo>
                    <a:pt x="25" y="150"/>
                  </a:lnTo>
                  <a:lnTo>
                    <a:pt x="18" y="133"/>
                  </a:lnTo>
                  <a:lnTo>
                    <a:pt x="12" y="113"/>
                  </a:lnTo>
                  <a:lnTo>
                    <a:pt x="6" y="99"/>
                  </a:lnTo>
                  <a:lnTo>
                    <a:pt x="6" y="98"/>
                  </a:lnTo>
                  <a:lnTo>
                    <a:pt x="5" y="96"/>
                  </a:lnTo>
                  <a:lnTo>
                    <a:pt x="5" y="94"/>
                  </a:lnTo>
                  <a:lnTo>
                    <a:pt x="2" y="98"/>
                  </a:lnTo>
                  <a:lnTo>
                    <a:pt x="1" y="97"/>
                  </a:lnTo>
                  <a:lnTo>
                    <a:pt x="0" y="96"/>
                  </a:lnTo>
                  <a:lnTo>
                    <a:pt x="1" y="96"/>
                  </a:lnTo>
                  <a:lnTo>
                    <a:pt x="2" y="96"/>
                  </a:lnTo>
                  <a:lnTo>
                    <a:pt x="2" y="94"/>
                  </a:lnTo>
                  <a:lnTo>
                    <a:pt x="2" y="93"/>
                  </a:lnTo>
                  <a:lnTo>
                    <a:pt x="2" y="91"/>
                  </a:lnTo>
                  <a:lnTo>
                    <a:pt x="2" y="90"/>
                  </a:lnTo>
                  <a:lnTo>
                    <a:pt x="3" y="90"/>
                  </a:lnTo>
                  <a:lnTo>
                    <a:pt x="4" y="85"/>
                  </a:lnTo>
                  <a:lnTo>
                    <a:pt x="4" y="85"/>
                  </a:lnTo>
                  <a:lnTo>
                    <a:pt x="5" y="85"/>
                  </a:lnTo>
                  <a:lnTo>
                    <a:pt x="5" y="84"/>
                  </a:lnTo>
                  <a:lnTo>
                    <a:pt x="5" y="82"/>
                  </a:lnTo>
                  <a:lnTo>
                    <a:pt x="5" y="81"/>
                  </a:lnTo>
                  <a:lnTo>
                    <a:pt x="6" y="80"/>
                  </a:lnTo>
                  <a:lnTo>
                    <a:pt x="6" y="79"/>
                  </a:lnTo>
                  <a:lnTo>
                    <a:pt x="8" y="77"/>
                  </a:lnTo>
                  <a:lnTo>
                    <a:pt x="9" y="76"/>
                  </a:lnTo>
                  <a:lnTo>
                    <a:pt x="9" y="75"/>
                  </a:lnTo>
                  <a:lnTo>
                    <a:pt x="9" y="74"/>
                  </a:lnTo>
                  <a:lnTo>
                    <a:pt x="9" y="73"/>
                  </a:lnTo>
                  <a:lnTo>
                    <a:pt x="10" y="72"/>
                  </a:lnTo>
                  <a:lnTo>
                    <a:pt x="10" y="71"/>
                  </a:lnTo>
                  <a:lnTo>
                    <a:pt x="9" y="70"/>
                  </a:lnTo>
                  <a:lnTo>
                    <a:pt x="9" y="68"/>
                  </a:lnTo>
                  <a:lnTo>
                    <a:pt x="10" y="68"/>
                  </a:lnTo>
                  <a:lnTo>
                    <a:pt x="11" y="68"/>
                  </a:lnTo>
                  <a:lnTo>
                    <a:pt x="12" y="67"/>
                  </a:lnTo>
                  <a:lnTo>
                    <a:pt x="13" y="66"/>
                  </a:lnTo>
                  <a:lnTo>
                    <a:pt x="12" y="66"/>
                  </a:lnTo>
                  <a:lnTo>
                    <a:pt x="12" y="65"/>
                  </a:lnTo>
                  <a:lnTo>
                    <a:pt x="11" y="64"/>
                  </a:lnTo>
                  <a:lnTo>
                    <a:pt x="12" y="63"/>
                  </a:lnTo>
                  <a:lnTo>
                    <a:pt x="13" y="63"/>
                  </a:lnTo>
                  <a:lnTo>
                    <a:pt x="14" y="62"/>
                  </a:lnTo>
                  <a:lnTo>
                    <a:pt x="14" y="60"/>
                  </a:lnTo>
                  <a:lnTo>
                    <a:pt x="16" y="60"/>
                  </a:lnTo>
                  <a:lnTo>
                    <a:pt x="17" y="60"/>
                  </a:lnTo>
                  <a:lnTo>
                    <a:pt x="17" y="59"/>
                  </a:lnTo>
                  <a:lnTo>
                    <a:pt x="17" y="59"/>
                  </a:lnTo>
                  <a:lnTo>
                    <a:pt x="17" y="58"/>
                  </a:lnTo>
                  <a:lnTo>
                    <a:pt x="17" y="57"/>
                  </a:lnTo>
                  <a:lnTo>
                    <a:pt x="17" y="56"/>
                  </a:lnTo>
                  <a:lnTo>
                    <a:pt x="18" y="56"/>
                  </a:lnTo>
                  <a:lnTo>
                    <a:pt x="18" y="55"/>
                  </a:lnTo>
                  <a:lnTo>
                    <a:pt x="18" y="54"/>
                  </a:lnTo>
                  <a:lnTo>
                    <a:pt x="17" y="51"/>
                  </a:lnTo>
                  <a:lnTo>
                    <a:pt x="17" y="50"/>
                  </a:lnTo>
                  <a:lnTo>
                    <a:pt x="18" y="49"/>
                  </a:lnTo>
                  <a:lnTo>
                    <a:pt x="19" y="49"/>
                  </a:lnTo>
                  <a:lnTo>
                    <a:pt x="20" y="49"/>
                  </a:lnTo>
                  <a:lnTo>
                    <a:pt x="20" y="48"/>
                  </a:lnTo>
                  <a:lnTo>
                    <a:pt x="19" y="47"/>
                  </a:lnTo>
                  <a:lnTo>
                    <a:pt x="18" y="47"/>
                  </a:lnTo>
                  <a:lnTo>
                    <a:pt x="18" y="46"/>
                  </a:lnTo>
                  <a:lnTo>
                    <a:pt x="19" y="46"/>
                  </a:lnTo>
                  <a:lnTo>
                    <a:pt x="19" y="45"/>
                  </a:lnTo>
                  <a:lnTo>
                    <a:pt x="20" y="45"/>
                  </a:lnTo>
                  <a:lnTo>
                    <a:pt x="20" y="43"/>
                  </a:lnTo>
                  <a:lnTo>
                    <a:pt x="21" y="43"/>
                  </a:lnTo>
                  <a:lnTo>
                    <a:pt x="21" y="42"/>
                  </a:lnTo>
                  <a:lnTo>
                    <a:pt x="21" y="41"/>
                  </a:lnTo>
                  <a:lnTo>
                    <a:pt x="22" y="41"/>
                  </a:lnTo>
                  <a:lnTo>
                    <a:pt x="23" y="41"/>
                  </a:lnTo>
                  <a:lnTo>
                    <a:pt x="25" y="41"/>
                  </a:lnTo>
                  <a:lnTo>
                    <a:pt x="25" y="40"/>
                  </a:lnTo>
                  <a:lnTo>
                    <a:pt x="26" y="40"/>
                  </a:lnTo>
                  <a:lnTo>
                    <a:pt x="27" y="40"/>
                  </a:lnTo>
                  <a:lnTo>
                    <a:pt x="27" y="41"/>
                  </a:lnTo>
                  <a:lnTo>
                    <a:pt x="28" y="41"/>
                  </a:lnTo>
                  <a:lnTo>
                    <a:pt x="28" y="40"/>
                  </a:lnTo>
                  <a:lnTo>
                    <a:pt x="29" y="40"/>
                  </a:lnTo>
                  <a:lnTo>
                    <a:pt x="30" y="40"/>
                  </a:lnTo>
                  <a:lnTo>
                    <a:pt x="31" y="40"/>
                  </a:lnTo>
                  <a:lnTo>
                    <a:pt x="31" y="39"/>
                  </a:lnTo>
                  <a:lnTo>
                    <a:pt x="31" y="38"/>
                  </a:lnTo>
                  <a:lnTo>
                    <a:pt x="32" y="38"/>
                  </a:lnTo>
                  <a:lnTo>
                    <a:pt x="34" y="38"/>
                  </a:lnTo>
                  <a:lnTo>
                    <a:pt x="35" y="38"/>
                  </a:lnTo>
                  <a:lnTo>
                    <a:pt x="36" y="37"/>
                  </a:lnTo>
                  <a:lnTo>
                    <a:pt x="37" y="37"/>
                  </a:lnTo>
                  <a:lnTo>
                    <a:pt x="38" y="36"/>
                  </a:lnTo>
                  <a:lnTo>
                    <a:pt x="38" y="34"/>
                  </a:lnTo>
                  <a:lnTo>
                    <a:pt x="39" y="34"/>
                  </a:lnTo>
                  <a:lnTo>
                    <a:pt x="40" y="34"/>
                  </a:lnTo>
                  <a:lnTo>
                    <a:pt x="42" y="36"/>
                  </a:lnTo>
                  <a:lnTo>
                    <a:pt x="43" y="36"/>
                  </a:lnTo>
                  <a:lnTo>
                    <a:pt x="43" y="33"/>
                  </a:lnTo>
                  <a:lnTo>
                    <a:pt x="43" y="32"/>
                  </a:lnTo>
                  <a:lnTo>
                    <a:pt x="43" y="31"/>
                  </a:lnTo>
                  <a:lnTo>
                    <a:pt x="43" y="30"/>
                  </a:lnTo>
                  <a:lnTo>
                    <a:pt x="43" y="29"/>
                  </a:lnTo>
                  <a:lnTo>
                    <a:pt x="44" y="29"/>
                  </a:lnTo>
                  <a:lnTo>
                    <a:pt x="44" y="30"/>
                  </a:lnTo>
                  <a:lnTo>
                    <a:pt x="45" y="30"/>
                  </a:lnTo>
                  <a:lnTo>
                    <a:pt x="45" y="30"/>
                  </a:lnTo>
                  <a:lnTo>
                    <a:pt x="46" y="30"/>
                  </a:lnTo>
                  <a:lnTo>
                    <a:pt x="47" y="31"/>
                  </a:lnTo>
                  <a:lnTo>
                    <a:pt x="48" y="31"/>
                  </a:lnTo>
                  <a:lnTo>
                    <a:pt x="48" y="32"/>
                  </a:lnTo>
                  <a:lnTo>
                    <a:pt x="49" y="32"/>
                  </a:lnTo>
                  <a:lnTo>
                    <a:pt x="51" y="32"/>
                  </a:lnTo>
                  <a:lnTo>
                    <a:pt x="51" y="31"/>
                  </a:lnTo>
                  <a:lnTo>
                    <a:pt x="52" y="31"/>
                  </a:lnTo>
                  <a:lnTo>
                    <a:pt x="52" y="30"/>
                  </a:lnTo>
                  <a:lnTo>
                    <a:pt x="53" y="30"/>
                  </a:lnTo>
                  <a:lnTo>
                    <a:pt x="54" y="30"/>
                  </a:lnTo>
                  <a:lnTo>
                    <a:pt x="54" y="31"/>
                  </a:lnTo>
                  <a:lnTo>
                    <a:pt x="55" y="31"/>
                  </a:lnTo>
                  <a:lnTo>
                    <a:pt x="56" y="31"/>
                  </a:lnTo>
                  <a:lnTo>
                    <a:pt x="57" y="31"/>
                  </a:lnTo>
                  <a:lnTo>
                    <a:pt x="59" y="32"/>
                  </a:lnTo>
                  <a:lnTo>
                    <a:pt x="60" y="32"/>
                  </a:lnTo>
                  <a:lnTo>
                    <a:pt x="60" y="31"/>
                  </a:lnTo>
                  <a:lnTo>
                    <a:pt x="61" y="31"/>
                  </a:lnTo>
                  <a:lnTo>
                    <a:pt x="61" y="30"/>
                  </a:lnTo>
                  <a:lnTo>
                    <a:pt x="60" y="29"/>
                  </a:lnTo>
                  <a:lnTo>
                    <a:pt x="60" y="28"/>
                  </a:lnTo>
                  <a:lnTo>
                    <a:pt x="61" y="26"/>
                  </a:lnTo>
                  <a:lnTo>
                    <a:pt x="61" y="25"/>
                  </a:lnTo>
                  <a:lnTo>
                    <a:pt x="62" y="25"/>
                  </a:lnTo>
                  <a:lnTo>
                    <a:pt x="63" y="26"/>
                  </a:lnTo>
                  <a:lnTo>
                    <a:pt x="64" y="26"/>
                  </a:lnTo>
                  <a:lnTo>
                    <a:pt x="65" y="26"/>
                  </a:lnTo>
                  <a:lnTo>
                    <a:pt x="65" y="25"/>
                  </a:lnTo>
                  <a:lnTo>
                    <a:pt x="65" y="24"/>
                  </a:lnTo>
                  <a:lnTo>
                    <a:pt x="65" y="23"/>
                  </a:lnTo>
                  <a:lnTo>
                    <a:pt x="65" y="22"/>
                  </a:lnTo>
                  <a:lnTo>
                    <a:pt x="66" y="21"/>
                  </a:lnTo>
                  <a:lnTo>
                    <a:pt x="68" y="21"/>
                  </a:lnTo>
                  <a:lnTo>
                    <a:pt x="69" y="21"/>
                  </a:lnTo>
                  <a:lnTo>
                    <a:pt x="69" y="20"/>
                  </a:lnTo>
                  <a:lnTo>
                    <a:pt x="69" y="19"/>
                  </a:lnTo>
                  <a:lnTo>
                    <a:pt x="70" y="19"/>
                  </a:lnTo>
                  <a:lnTo>
                    <a:pt x="71" y="19"/>
                  </a:lnTo>
                  <a:lnTo>
                    <a:pt x="72" y="19"/>
                  </a:lnTo>
                  <a:lnTo>
                    <a:pt x="72" y="20"/>
                  </a:lnTo>
                  <a:lnTo>
                    <a:pt x="72" y="20"/>
                  </a:lnTo>
                  <a:lnTo>
                    <a:pt x="72" y="19"/>
                  </a:lnTo>
                  <a:lnTo>
                    <a:pt x="73" y="19"/>
                  </a:lnTo>
                  <a:lnTo>
                    <a:pt x="74" y="19"/>
                  </a:lnTo>
                  <a:lnTo>
                    <a:pt x="74" y="17"/>
                  </a:lnTo>
                  <a:lnTo>
                    <a:pt x="76" y="17"/>
                  </a:lnTo>
                  <a:lnTo>
                    <a:pt x="77" y="17"/>
                  </a:lnTo>
                  <a:lnTo>
                    <a:pt x="78" y="16"/>
                  </a:lnTo>
                  <a:lnTo>
                    <a:pt x="79" y="16"/>
                  </a:lnTo>
                  <a:lnTo>
                    <a:pt x="79" y="17"/>
                  </a:lnTo>
                  <a:lnTo>
                    <a:pt x="80" y="17"/>
                  </a:lnTo>
                  <a:lnTo>
                    <a:pt x="81" y="17"/>
                  </a:lnTo>
                  <a:lnTo>
                    <a:pt x="81" y="16"/>
                  </a:lnTo>
                  <a:lnTo>
                    <a:pt x="82" y="16"/>
                  </a:lnTo>
                  <a:lnTo>
                    <a:pt x="82" y="17"/>
                  </a:lnTo>
                  <a:lnTo>
                    <a:pt x="82" y="19"/>
                  </a:lnTo>
                  <a:lnTo>
                    <a:pt x="82" y="17"/>
                  </a:lnTo>
                  <a:lnTo>
                    <a:pt x="83" y="17"/>
                  </a:lnTo>
                  <a:lnTo>
                    <a:pt x="83" y="19"/>
                  </a:lnTo>
                  <a:lnTo>
                    <a:pt x="85" y="19"/>
                  </a:lnTo>
                  <a:lnTo>
                    <a:pt x="86" y="19"/>
                  </a:lnTo>
                  <a:lnTo>
                    <a:pt x="86" y="17"/>
                  </a:lnTo>
                  <a:lnTo>
                    <a:pt x="87" y="19"/>
                  </a:lnTo>
                  <a:lnTo>
                    <a:pt x="88" y="20"/>
                  </a:lnTo>
                  <a:lnTo>
                    <a:pt x="88" y="21"/>
                  </a:lnTo>
                  <a:lnTo>
                    <a:pt x="88" y="22"/>
                  </a:lnTo>
                  <a:lnTo>
                    <a:pt x="89" y="22"/>
                  </a:lnTo>
                  <a:lnTo>
                    <a:pt x="89" y="23"/>
                  </a:lnTo>
                  <a:lnTo>
                    <a:pt x="90" y="23"/>
                  </a:lnTo>
                  <a:lnTo>
                    <a:pt x="91" y="24"/>
                  </a:lnTo>
                  <a:lnTo>
                    <a:pt x="92" y="24"/>
                  </a:lnTo>
                  <a:lnTo>
                    <a:pt x="92" y="23"/>
                  </a:lnTo>
                  <a:lnTo>
                    <a:pt x="94" y="23"/>
                  </a:lnTo>
                  <a:lnTo>
                    <a:pt x="95" y="23"/>
                  </a:lnTo>
                  <a:lnTo>
                    <a:pt x="95" y="22"/>
                  </a:lnTo>
                  <a:lnTo>
                    <a:pt x="96" y="22"/>
                  </a:lnTo>
                  <a:lnTo>
                    <a:pt x="96" y="23"/>
                  </a:lnTo>
                  <a:lnTo>
                    <a:pt x="96" y="24"/>
                  </a:lnTo>
                  <a:lnTo>
                    <a:pt x="97" y="25"/>
                  </a:lnTo>
                  <a:lnTo>
                    <a:pt x="96" y="25"/>
                  </a:lnTo>
                  <a:lnTo>
                    <a:pt x="96" y="26"/>
                  </a:lnTo>
                  <a:lnTo>
                    <a:pt x="96" y="28"/>
                  </a:lnTo>
                  <a:lnTo>
                    <a:pt x="97" y="28"/>
                  </a:lnTo>
                  <a:lnTo>
                    <a:pt x="97" y="29"/>
                  </a:lnTo>
                  <a:lnTo>
                    <a:pt x="98" y="30"/>
                  </a:lnTo>
                  <a:lnTo>
                    <a:pt x="99" y="31"/>
                  </a:lnTo>
                  <a:lnTo>
                    <a:pt x="99" y="31"/>
                  </a:lnTo>
                  <a:lnTo>
                    <a:pt x="100" y="32"/>
                  </a:lnTo>
                  <a:lnTo>
                    <a:pt x="102" y="32"/>
                  </a:lnTo>
                  <a:lnTo>
                    <a:pt x="102" y="32"/>
                  </a:lnTo>
                  <a:lnTo>
                    <a:pt x="103" y="32"/>
                  </a:lnTo>
                  <a:lnTo>
                    <a:pt x="104" y="33"/>
                  </a:lnTo>
                  <a:lnTo>
                    <a:pt x="105" y="33"/>
                  </a:lnTo>
                  <a:lnTo>
                    <a:pt x="106" y="33"/>
                  </a:lnTo>
                  <a:lnTo>
                    <a:pt x="106" y="32"/>
                  </a:lnTo>
                  <a:lnTo>
                    <a:pt x="108" y="33"/>
                  </a:lnTo>
                  <a:lnTo>
                    <a:pt x="109" y="33"/>
                  </a:lnTo>
                  <a:lnTo>
                    <a:pt x="111" y="33"/>
                  </a:lnTo>
                  <a:lnTo>
                    <a:pt x="111" y="34"/>
                  </a:lnTo>
                  <a:lnTo>
                    <a:pt x="112" y="36"/>
                  </a:lnTo>
                  <a:lnTo>
                    <a:pt x="113" y="36"/>
                  </a:lnTo>
                  <a:lnTo>
                    <a:pt x="114" y="36"/>
                  </a:lnTo>
                  <a:lnTo>
                    <a:pt x="114" y="37"/>
                  </a:lnTo>
                  <a:lnTo>
                    <a:pt x="115" y="37"/>
                  </a:lnTo>
                  <a:lnTo>
                    <a:pt x="116" y="37"/>
                  </a:lnTo>
                  <a:lnTo>
                    <a:pt x="116" y="38"/>
                  </a:lnTo>
                  <a:lnTo>
                    <a:pt x="116" y="39"/>
                  </a:lnTo>
                  <a:lnTo>
                    <a:pt x="116" y="40"/>
                  </a:lnTo>
                  <a:lnTo>
                    <a:pt x="117" y="40"/>
                  </a:lnTo>
                  <a:lnTo>
                    <a:pt x="117" y="41"/>
                  </a:lnTo>
                  <a:lnTo>
                    <a:pt x="120" y="41"/>
                  </a:lnTo>
                  <a:lnTo>
                    <a:pt x="121" y="42"/>
                  </a:lnTo>
                  <a:lnTo>
                    <a:pt x="121" y="41"/>
                  </a:lnTo>
                  <a:lnTo>
                    <a:pt x="122" y="41"/>
                  </a:lnTo>
                  <a:lnTo>
                    <a:pt x="123" y="41"/>
                  </a:lnTo>
                  <a:lnTo>
                    <a:pt x="123" y="40"/>
                  </a:lnTo>
                  <a:lnTo>
                    <a:pt x="124" y="40"/>
                  </a:lnTo>
                  <a:lnTo>
                    <a:pt x="125" y="39"/>
                  </a:lnTo>
                  <a:lnTo>
                    <a:pt x="125" y="38"/>
                  </a:lnTo>
                  <a:lnTo>
                    <a:pt x="126" y="38"/>
                  </a:lnTo>
                  <a:lnTo>
                    <a:pt x="126" y="39"/>
                  </a:lnTo>
                  <a:lnTo>
                    <a:pt x="126" y="39"/>
                  </a:lnTo>
                  <a:lnTo>
                    <a:pt x="126" y="38"/>
                  </a:lnTo>
                  <a:lnTo>
                    <a:pt x="128" y="37"/>
                  </a:lnTo>
                  <a:lnTo>
                    <a:pt x="129" y="37"/>
                  </a:lnTo>
                  <a:lnTo>
                    <a:pt x="130" y="37"/>
                  </a:lnTo>
                  <a:lnTo>
                    <a:pt x="131" y="37"/>
                  </a:lnTo>
                  <a:lnTo>
                    <a:pt x="131" y="36"/>
                  </a:lnTo>
                  <a:lnTo>
                    <a:pt x="132" y="36"/>
                  </a:lnTo>
                  <a:lnTo>
                    <a:pt x="133" y="34"/>
                  </a:lnTo>
                  <a:lnTo>
                    <a:pt x="134" y="34"/>
                  </a:lnTo>
                  <a:lnTo>
                    <a:pt x="134" y="33"/>
                  </a:lnTo>
                  <a:lnTo>
                    <a:pt x="136" y="33"/>
                  </a:lnTo>
                  <a:lnTo>
                    <a:pt x="136" y="32"/>
                  </a:lnTo>
                  <a:lnTo>
                    <a:pt x="136" y="32"/>
                  </a:lnTo>
                  <a:lnTo>
                    <a:pt x="137" y="32"/>
                  </a:lnTo>
                  <a:lnTo>
                    <a:pt x="137" y="30"/>
                  </a:lnTo>
                  <a:lnTo>
                    <a:pt x="138" y="30"/>
                  </a:lnTo>
                  <a:lnTo>
                    <a:pt x="139" y="29"/>
                  </a:lnTo>
                  <a:lnTo>
                    <a:pt x="140" y="29"/>
                  </a:lnTo>
                  <a:lnTo>
                    <a:pt x="140" y="28"/>
                  </a:lnTo>
                  <a:lnTo>
                    <a:pt x="140" y="26"/>
                  </a:lnTo>
                  <a:lnTo>
                    <a:pt x="141" y="26"/>
                  </a:lnTo>
                  <a:lnTo>
                    <a:pt x="141" y="25"/>
                  </a:lnTo>
                  <a:lnTo>
                    <a:pt x="142" y="25"/>
                  </a:lnTo>
                  <a:lnTo>
                    <a:pt x="142" y="24"/>
                  </a:lnTo>
                  <a:lnTo>
                    <a:pt x="142" y="23"/>
                  </a:lnTo>
                  <a:lnTo>
                    <a:pt x="143" y="23"/>
                  </a:lnTo>
                  <a:lnTo>
                    <a:pt x="143" y="22"/>
                  </a:lnTo>
                  <a:lnTo>
                    <a:pt x="145" y="22"/>
                  </a:lnTo>
                  <a:lnTo>
                    <a:pt x="145" y="21"/>
                  </a:lnTo>
                  <a:lnTo>
                    <a:pt x="143" y="21"/>
                  </a:lnTo>
                  <a:lnTo>
                    <a:pt x="143" y="20"/>
                  </a:lnTo>
                  <a:lnTo>
                    <a:pt x="145" y="20"/>
                  </a:lnTo>
                  <a:lnTo>
                    <a:pt x="145" y="19"/>
                  </a:lnTo>
                  <a:lnTo>
                    <a:pt x="145" y="17"/>
                  </a:lnTo>
                  <a:lnTo>
                    <a:pt x="145" y="16"/>
                  </a:lnTo>
                  <a:lnTo>
                    <a:pt x="146" y="16"/>
                  </a:lnTo>
                  <a:lnTo>
                    <a:pt x="146" y="15"/>
                  </a:lnTo>
                  <a:lnTo>
                    <a:pt x="146" y="14"/>
                  </a:lnTo>
                  <a:lnTo>
                    <a:pt x="146" y="13"/>
                  </a:lnTo>
                  <a:lnTo>
                    <a:pt x="147" y="13"/>
                  </a:lnTo>
                  <a:lnTo>
                    <a:pt x="147" y="12"/>
                  </a:lnTo>
                  <a:lnTo>
                    <a:pt x="147" y="11"/>
                  </a:lnTo>
                  <a:lnTo>
                    <a:pt x="148" y="11"/>
                  </a:lnTo>
                  <a:lnTo>
                    <a:pt x="151" y="12"/>
                  </a:lnTo>
                  <a:lnTo>
                    <a:pt x="174" y="12"/>
                  </a:lnTo>
                  <a:lnTo>
                    <a:pt x="182" y="12"/>
                  </a:lnTo>
                  <a:lnTo>
                    <a:pt x="184" y="12"/>
                  </a:lnTo>
                  <a:lnTo>
                    <a:pt x="185" y="12"/>
                  </a:lnTo>
                  <a:lnTo>
                    <a:pt x="188" y="12"/>
                  </a:lnTo>
                  <a:lnTo>
                    <a:pt x="189" y="9"/>
                  </a:lnTo>
                  <a:lnTo>
                    <a:pt x="190" y="9"/>
                  </a:lnTo>
                  <a:lnTo>
                    <a:pt x="200" y="9"/>
                  </a:lnTo>
                  <a:lnTo>
                    <a:pt x="200" y="8"/>
                  </a:lnTo>
                  <a:lnTo>
                    <a:pt x="205" y="8"/>
                  </a:lnTo>
                  <a:lnTo>
                    <a:pt x="205" y="6"/>
                  </a:lnTo>
                  <a:lnTo>
                    <a:pt x="207" y="6"/>
                  </a:lnTo>
                  <a:lnTo>
                    <a:pt x="207" y="5"/>
                  </a:lnTo>
                  <a:lnTo>
                    <a:pt x="207" y="3"/>
                  </a:lnTo>
                  <a:lnTo>
                    <a:pt x="208" y="3"/>
                  </a:lnTo>
                  <a:lnTo>
                    <a:pt x="208" y="3"/>
                  </a:lnTo>
                  <a:lnTo>
                    <a:pt x="208" y="0"/>
                  </a:lnTo>
                  <a:lnTo>
                    <a:pt x="210" y="0"/>
                  </a:lnTo>
                  <a:lnTo>
                    <a:pt x="211" y="0"/>
                  </a:lnTo>
                  <a:lnTo>
                    <a:pt x="215" y="0"/>
                  </a:lnTo>
                  <a:lnTo>
                    <a:pt x="225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2" name="Freeform 87">
              <a:extLst>
                <a:ext uri="{FF2B5EF4-FFF2-40B4-BE49-F238E27FC236}">
                  <a16:creationId xmlns:a16="http://schemas.microsoft.com/office/drawing/2014/main" id="{F8052533-C7F2-31FD-F332-E3A181D840E4}"/>
                </a:ext>
              </a:extLst>
            </p:cNvPr>
            <p:cNvSpPr>
              <a:spLocks/>
            </p:cNvSpPr>
            <p:nvPr/>
          </p:nvSpPr>
          <p:spPr bwMode="auto">
            <a:xfrm>
              <a:off x="2482850" y="1939925"/>
              <a:ext cx="358775" cy="179388"/>
            </a:xfrm>
            <a:custGeom>
              <a:avLst/>
              <a:gdLst>
                <a:gd name="T0" fmla="*/ 39 w 226"/>
                <a:gd name="T1" fmla="*/ 0 h 113"/>
                <a:gd name="T2" fmla="*/ 48 w 226"/>
                <a:gd name="T3" fmla="*/ 0 h 113"/>
                <a:gd name="T4" fmla="*/ 56 w 226"/>
                <a:gd name="T5" fmla="*/ 0 h 113"/>
                <a:gd name="T6" fmla="*/ 66 w 226"/>
                <a:gd name="T7" fmla="*/ 0 h 113"/>
                <a:gd name="T8" fmla="*/ 80 w 226"/>
                <a:gd name="T9" fmla="*/ 0 h 113"/>
                <a:gd name="T10" fmla="*/ 87 w 226"/>
                <a:gd name="T11" fmla="*/ 0 h 113"/>
                <a:gd name="T12" fmla="*/ 95 w 226"/>
                <a:gd name="T13" fmla="*/ 0 h 113"/>
                <a:gd name="T14" fmla="*/ 103 w 226"/>
                <a:gd name="T15" fmla="*/ 0 h 113"/>
                <a:gd name="T16" fmla="*/ 118 w 226"/>
                <a:gd name="T17" fmla="*/ 0 h 113"/>
                <a:gd name="T18" fmla="*/ 140 w 226"/>
                <a:gd name="T19" fmla="*/ 0 h 113"/>
                <a:gd name="T20" fmla="*/ 170 w 226"/>
                <a:gd name="T21" fmla="*/ 0 h 113"/>
                <a:gd name="T22" fmla="*/ 183 w 226"/>
                <a:gd name="T23" fmla="*/ 0 h 113"/>
                <a:gd name="T24" fmla="*/ 188 w 226"/>
                <a:gd name="T25" fmla="*/ 1 h 113"/>
                <a:gd name="T26" fmla="*/ 190 w 226"/>
                <a:gd name="T27" fmla="*/ 3 h 113"/>
                <a:gd name="T28" fmla="*/ 190 w 226"/>
                <a:gd name="T29" fmla="*/ 9 h 113"/>
                <a:gd name="T30" fmla="*/ 196 w 226"/>
                <a:gd name="T31" fmla="*/ 11 h 113"/>
                <a:gd name="T32" fmla="*/ 200 w 226"/>
                <a:gd name="T33" fmla="*/ 17 h 113"/>
                <a:gd name="T34" fmla="*/ 203 w 226"/>
                <a:gd name="T35" fmla="*/ 16 h 113"/>
                <a:gd name="T36" fmla="*/ 203 w 226"/>
                <a:gd name="T37" fmla="*/ 22 h 113"/>
                <a:gd name="T38" fmla="*/ 206 w 226"/>
                <a:gd name="T39" fmla="*/ 18 h 113"/>
                <a:gd name="T40" fmla="*/ 206 w 226"/>
                <a:gd name="T41" fmla="*/ 23 h 113"/>
                <a:gd name="T42" fmla="*/ 206 w 226"/>
                <a:gd name="T43" fmla="*/ 30 h 113"/>
                <a:gd name="T44" fmla="*/ 202 w 226"/>
                <a:gd name="T45" fmla="*/ 33 h 113"/>
                <a:gd name="T46" fmla="*/ 197 w 226"/>
                <a:gd name="T47" fmla="*/ 35 h 113"/>
                <a:gd name="T48" fmla="*/ 200 w 226"/>
                <a:gd name="T49" fmla="*/ 37 h 113"/>
                <a:gd name="T50" fmla="*/ 199 w 226"/>
                <a:gd name="T51" fmla="*/ 41 h 113"/>
                <a:gd name="T52" fmla="*/ 198 w 226"/>
                <a:gd name="T53" fmla="*/ 47 h 113"/>
                <a:gd name="T54" fmla="*/ 198 w 226"/>
                <a:gd name="T55" fmla="*/ 51 h 113"/>
                <a:gd name="T56" fmla="*/ 197 w 226"/>
                <a:gd name="T57" fmla="*/ 59 h 113"/>
                <a:gd name="T58" fmla="*/ 198 w 226"/>
                <a:gd name="T59" fmla="*/ 64 h 113"/>
                <a:gd name="T60" fmla="*/ 196 w 226"/>
                <a:gd name="T61" fmla="*/ 68 h 113"/>
                <a:gd name="T62" fmla="*/ 199 w 226"/>
                <a:gd name="T63" fmla="*/ 71 h 113"/>
                <a:gd name="T64" fmla="*/ 225 w 226"/>
                <a:gd name="T65" fmla="*/ 70 h 113"/>
                <a:gd name="T66" fmla="*/ 222 w 226"/>
                <a:gd name="T67" fmla="*/ 76 h 113"/>
                <a:gd name="T68" fmla="*/ 222 w 226"/>
                <a:gd name="T69" fmla="*/ 81 h 113"/>
                <a:gd name="T70" fmla="*/ 222 w 226"/>
                <a:gd name="T71" fmla="*/ 85 h 113"/>
                <a:gd name="T72" fmla="*/ 223 w 226"/>
                <a:gd name="T73" fmla="*/ 91 h 113"/>
                <a:gd name="T74" fmla="*/ 222 w 226"/>
                <a:gd name="T75" fmla="*/ 94 h 113"/>
                <a:gd name="T76" fmla="*/ 222 w 226"/>
                <a:gd name="T77" fmla="*/ 100 h 113"/>
                <a:gd name="T78" fmla="*/ 219 w 226"/>
                <a:gd name="T79" fmla="*/ 108 h 113"/>
                <a:gd name="T80" fmla="*/ 214 w 226"/>
                <a:gd name="T81" fmla="*/ 112 h 113"/>
                <a:gd name="T82" fmla="*/ 195 w 226"/>
                <a:gd name="T83" fmla="*/ 107 h 113"/>
                <a:gd name="T84" fmla="*/ 166 w 226"/>
                <a:gd name="T85" fmla="*/ 112 h 113"/>
                <a:gd name="T86" fmla="*/ 86 w 226"/>
                <a:gd name="T87" fmla="*/ 112 h 113"/>
                <a:gd name="T88" fmla="*/ 76 w 226"/>
                <a:gd name="T89" fmla="*/ 112 h 113"/>
                <a:gd name="T90" fmla="*/ 67 w 226"/>
                <a:gd name="T91" fmla="*/ 112 h 113"/>
                <a:gd name="T92" fmla="*/ 57 w 226"/>
                <a:gd name="T93" fmla="*/ 112 h 113"/>
                <a:gd name="T94" fmla="*/ 50 w 226"/>
                <a:gd name="T95" fmla="*/ 113 h 113"/>
                <a:gd name="T96" fmla="*/ 42 w 226"/>
                <a:gd name="T97" fmla="*/ 101 h 113"/>
                <a:gd name="T98" fmla="*/ 42 w 226"/>
                <a:gd name="T99" fmla="*/ 67 h 113"/>
                <a:gd name="T100" fmla="*/ 9 w 226"/>
                <a:gd name="T101" fmla="*/ 24 h 113"/>
                <a:gd name="T102" fmla="*/ 0 w 226"/>
                <a:gd name="T103" fmla="*/ 6 h 113"/>
                <a:gd name="T104" fmla="*/ 1 w 226"/>
                <a:gd name="T105" fmla="*/ 0 h 113"/>
                <a:gd name="T106" fmla="*/ 11 w 226"/>
                <a:gd name="T107" fmla="*/ 0 h 113"/>
                <a:gd name="T108" fmla="*/ 19 w 226"/>
                <a:gd name="T109" fmla="*/ 0 h 113"/>
                <a:gd name="T110" fmla="*/ 28 w 226"/>
                <a:gd name="T111" fmla="*/ 0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226" h="113">
                  <a:moveTo>
                    <a:pt x="32" y="0"/>
                  </a:moveTo>
                  <a:lnTo>
                    <a:pt x="34" y="0"/>
                  </a:lnTo>
                  <a:lnTo>
                    <a:pt x="35" y="0"/>
                  </a:lnTo>
                  <a:lnTo>
                    <a:pt x="36" y="0"/>
                  </a:lnTo>
                  <a:lnTo>
                    <a:pt x="37" y="0"/>
                  </a:lnTo>
                  <a:lnTo>
                    <a:pt x="39" y="0"/>
                  </a:lnTo>
                  <a:lnTo>
                    <a:pt x="40" y="0"/>
                  </a:lnTo>
                  <a:lnTo>
                    <a:pt x="41" y="0"/>
                  </a:lnTo>
                  <a:lnTo>
                    <a:pt x="42" y="0"/>
                  </a:lnTo>
                  <a:lnTo>
                    <a:pt x="43" y="0"/>
                  </a:lnTo>
                  <a:lnTo>
                    <a:pt x="46" y="0"/>
                  </a:lnTo>
                  <a:lnTo>
                    <a:pt x="48" y="0"/>
                  </a:lnTo>
                  <a:lnTo>
                    <a:pt x="50" y="0"/>
                  </a:lnTo>
                  <a:lnTo>
                    <a:pt x="51" y="0"/>
                  </a:lnTo>
                  <a:lnTo>
                    <a:pt x="52" y="0"/>
                  </a:lnTo>
                  <a:lnTo>
                    <a:pt x="53" y="0"/>
                  </a:lnTo>
                  <a:lnTo>
                    <a:pt x="54" y="0"/>
                  </a:lnTo>
                  <a:lnTo>
                    <a:pt x="56" y="0"/>
                  </a:lnTo>
                  <a:lnTo>
                    <a:pt x="57" y="0"/>
                  </a:lnTo>
                  <a:lnTo>
                    <a:pt x="60" y="0"/>
                  </a:lnTo>
                  <a:lnTo>
                    <a:pt x="63" y="0"/>
                  </a:lnTo>
                  <a:lnTo>
                    <a:pt x="63" y="0"/>
                  </a:lnTo>
                  <a:lnTo>
                    <a:pt x="65" y="0"/>
                  </a:lnTo>
                  <a:lnTo>
                    <a:pt x="66" y="0"/>
                  </a:lnTo>
                  <a:lnTo>
                    <a:pt x="71" y="0"/>
                  </a:lnTo>
                  <a:lnTo>
                    <a:pt x="73" y="0"/>
                  </a:lnTo>
                  <a:lnTo>
                    <a:pt x="77" y="0"/>
                  </a:lnTo>
                  <a:lnTo>
                    <a:pt x="78" y="0"/>
                  </a:lnTo>
                  <a:lnTo>
                    <a:pt x="79" y="0"/>
                  </a:lnTo>
                  <a:lnTo>
                    <a:pt x="80" y="0"/>
                  </a:lnTo>
                  <a:lnTo>
                    <a:pt x="82" y="0"/>
                  </a:lnTo>
                  <a:lnTo>
                    <a:pt x="83" y="0"/>
                  </a:lnTo>
                  <a:lnTo>
                    <a:pt x="84" y="0"/>
                  </a:lnTo>
                  <a:lnTo>
                    <a:pt x="85" y="0"/>
                  </a:lnTo>
                  <a:lnTo>
                    <a:pt x="86" y="0"/>
                  </a:lnTo>
                  <a:lnTo>
                    <a:pt x="87" y="0"/>
                  </a:lnTo>
                  <a:lnTo>
                    <a:pt x="88" y="0"/>
                  </a:lnTo>
                  <a:lnTo>
                    <a:pt x="91" y="0"/>
                  </a:lnTo>
                  <a:lnTo>
                    <a:pt x="92" y="0"/>
                  </a:lnTo>
                  <a:lnTo>
                    <a:pt x="93" y="0"/>
                  </a:lnTo>
                  <a:lnTo>
                    <a:pt x="94" y="0"/>
                  </a:lnTo>
                  <a:lnTo>
                    <a:pt x="95" y="0"/>
                  </a:lnTo>
                  <a:lnTo>
                    <a:pt x="96" y="0"/>
                  </a:lnTo>
                  <a:lnTo>
                    <a:pt x="97" y="0"/>
                  </a:lnTo>
                  <a:lnTo>
                    <a:pt x="99" y="0"/>
                  </a:lnTo>
                  <a:lnTo>
                    <a:pt x="101" y="0"/>
                  </a:lnTo>
                  <a:lnTo>
                    <a:pt x="102" y="0"/>
                  </a:lnTo>
                  <a:lnTo>
                    <a:pt x="103" y="0"/>
                  </a:lnTo>
                  <a:lnTo>
                    <a:pt x="104" y="0"/>
                  </a:lnTo>
                  <a:lnTo>
                    <a:pt x="105" y="0"/>
                  </a:lnTo>
                  <a:lnTo>
                    <a:pt x="111" y="0"/>
                  </a:lnTo>
                  <a:lnTo>
                    <a:pt x="113" y="0"/>
                  </a:lnTo>
                  <a:lnTo>
                    <a:pt x="118" y="0"/>
                  </a:lnTo>
                  <a:lnTo>
                    <a:pt x="118" y="0"/>
                  </a:lnTo>
                  <a:lnTo>
                    <a:pt x="120" y="0"/>
                  </a:lnTo>
                  <a:lnTo>
                    <a:pt x="121" y="0"/>
                  </a:lnTo>
                  <a:lnTo>
                    <a:pt x="134" y="0"/>
                  </a:lnTo>
                  <a:lnTo>
                    <a:pt x="136" y="0"/>
                  </a:lnTo>
                  <a:lnTo>
                    <a:pt x="137" y="0"/>
                  </a:lnTo>
                  <a:lnTo>
                    <a:pt x="140" y="0"/>
                  </a:lnTo>
                  <a:lnTo>
                    <a:pt x="154" y="0"/>
                  </a:lnTo>
                  <a:lnTo>
                    <a:pt x="159" y="0"/>
                  </a:lnTo>
                  <a:lnTo>
                    <a:pt x="162" y="0"/>
                  </a:lnTo>
                  <a:lnTo>
                    <a:pt x="166" y="0"/>
                  </a:lnTo>
                  <a:lnTo>
                    <a:pt x="169" y="0"/>
                  </a:lnTo>
                  <a:lnTo>
                    <a:pt x="170" y="0"/>
                  </a:lnTo>
                  <a:lnTo>
                    <a:pt x="171" y="0"/>
                  </a:lnTo>
                  <a:lnTo>
                    <a:pt x="173" y="0"/>
                  </a:lnTo>
                  <a:lnTo>
                    <a:pt x="177" y="0"/>
                  </a:lnTo>
                  <a:lnTo>
                    <a:pt x="179" y="0"/>
                  </a:lnTo>
                  <a:lnTo>
                    <a:pt x="181" y="0"/>
                  </a:lnTo>
                  <a:lnTo>
                    <a:pt x="183" y="0"/>
                  </a:lnTo>
                  <a:lnTo>
                    <a:pt x="185" y="0"/>
                  </a:lnTo>
                  <a:lnTo>
                    <a:pt x="186" y="0"/>
                  </a:lnTo>
                  <a:lnTo>
                    <a:pt x="186" y="1"/>
                  </a:lnTo>
                  <a:lnTo>
                    <a:pt x="187" y="2"/>
                  </a:lnTo>
                  <a:lnTo>
                    <a:pt x="187" y="1"/>
                  </a:lnTo>
                  <a:lnTo>
                    <a:pt x="188" y="1"/>
                  </a:lnTo>
                  <a:lnTo>
                    <a:pt x="188" y="0"/>
                  </a:lnTo>
                  <a:lnTo>
                    <a:pt x="189" y="0"/>
                  </a:lnTo>
                  <a:lnTo>
                    <a:pt x="190" y="0"/>
                  </a:lnTo>
                  <a:lnTo>
                    <a:pt x="190" y="1"/>
                  </a:lnTo>
                  <a:lnTo>
                    <a:pt x="190" y="2"/>
                  </a:lnTo>
                  <a:lnTo>
                    <a:pt x="190" y="3"/>
                  </a:lnTo>
                  <a:lnTo>
                    <a:pt x="190" y="5"/>
                  </a:lnTo>
                  <a:lnTo>
                    <a:pt x="189" y="5"/>
                  </a:lnTo>
                  <a:lnTo>
                    <a:pt x="189" y="6"/>
                  </a:lnTo>
                  <a:lnTo>
                    <a:pt x="189" y="7"/>
                  </a:lnTo>
                  <a:lnTo>
                    <a:pt x="190" y="8"/>
                  </a:lnTo>
                  <a:lnTo>
                    <a:pt x="190" y="9"/>
                  </a:lnTo>
                  <a:lnTo>
                    <a:pt x="191" y="9"/>
                  </a:lnTo>
                  <a:lnTo>
                    <a:pt x="191" y="10"/>
                  </a:lnTo>
                  <a:lnTo>
                    <a:pt x="193" y="10"/>
                  </a:lnTo>
                  <a:lnTo>
                    <a:pt x="193" y="11"/>
                  </a:lnTo>
                  <a:lnTo>
                    <a:pt x="194" y="11"/>
                  </a:lnTo>
                  <a:lnTo>
                    <a:pt x="196" y="11"/>
                  </a:lnTo>
                  <a:lnTo>
                    <a:pt x="196" y="13"/>
                  </a:lnTo>
                  <a:lnTo>
                    <a:pt x="197" y="14"/>
                  </a:lnTo>
                  <a:lnTo>
                    <a:pt x="198" y="15"/>
                  </a:lnTo>
                  <a:lnTo>
                    <a:pt x="198" y="16"/>
                  </a:lnTo>
                  <a:lnTo>
                    <a:pt x="199" y="17"/>
                  </a:lnTo>
                  <a:lnTo>
                    <a:pt x="200" y="17"/>
                  </a:lnTo>
                  <a:lnTo>
                    <a:pt x="200" y="18"/>
                  </a:lnTo>
                  <a:lnTo>
                    <a:pt x="200" y="18"/>
                  </a:lnTo>
                  <a:lnTo>
                    <a:pt x="202" y="17"/>
                  </a:lnTo>
                  <a:lnTo>
                    <a:pt x="202" y="16"/>
                  </a:lnTo>
                  <a:lnTo>
                    <a:pt x="203" y="15"/>
                  </a:lnTo>
                  <a:lnTo>
                    <a:pt x="203" y="16"/>
                  </a:lnTo>
                  <a:lnTo>
                    <a:pt x="203" y="17"/>
                  </a:lnTo>
                  <a:lnTo>
                    <a:pt x="203" y="18"/>
                  </a:lnTo>
                  <a:lnTo>
                    <a:pt x="202" y="19"/>
                  </a:lnTo>
                  <a:lnTo>
                    <a:pt x="202" y="20"/>
                  </a:lnTo>
                  <a:lnTo>
                    <a:pt x="202" y="22"/>
                  </a:lnTo>
                  <a:lnTo>
                    <a:pt x="203" y="22"/>
                  </a:lnTo>
                  <a:lnTo>
                    <a:pt x="204" y="22"/>
                  </a:lnTo>
                  <a:lnTo>
                    <a:pt x="204" y="20"/>
                  </a:lnTo>
                  <a:lnTo>
                    <a:pt x="205" y="19"/>
                  </a:lnTo>
                  <a:lnTo>
                    <a:pt x="205" y="18"/>
                  </a:lnTo>
                  <a:lnTo>
                    <a:pt x="205" y="17"/>
                  </a:lnTo>
                  <a:lnTo>
                    <a:pt x="206" y="18"/>
                  </a:lnTo>
                  <a:lnTo>
                    <a:pt x="206" y="19"/>
                  </a:lnTo>
                  <a:lnTo>
                    <a:pt x="206" y="20"/>
                  </a:lnTo>
                  <a:lnTo>
                    <a:pt x="205" y="20"/>
                  </a:lnTo>
                  <a:lnTo>
                    <a:pt x="205" y="22"/>
                  </a:lnTo>
                  <a:lnTo>
                    <a:pt x="205" y="23"/>
                  </a:lnTo>
                  <a:lnTo>
                    <a:pt x="206" y="23"/>
                  </a:lnTo>
                  <a:lnTo>
                    <a:pt x="206" y="24"/>
                  </a:lnTo>
                  <a:lnTo>
                    <a:pt x="206" y="25"/>
                  </a:lnTo>
                  <a:lnTo>
                    <a:pt x="206" y="26"/>
                  </a:lnTo>
                  <a:lnTo>
                    <a:pt x="207" y="27"/>
                  </a:lnTo>
                  <a:lnTo>
                    <a:pt x="207" y="28"/>
                  </a:lnTo>
                  <a:lnTo>
                    <a:pt x="206" y="30"/>
                  </a:lnTo>
                  <a:lnTo>
                    <a:pt x="205" y="30"/>
                  </a:lnTo>
                  <a:lnTo>
                    <a:pt x="204" y="31"/>
                  </a:lnTo>
                  <a:lnTo>
                    <a:pt x="204" y="32"/>
                  </a:lnTo>
                  <a:lnTo>
                    <a:pt x="203" y="33"/>
                  </a:lnTo>
                  <a:lnTo>
                    <a:pt x="203" y="34"/>
                  </a:lnTo>
                  <a:lnTo>
                    <a:pt x="202" y="33"/>
                  </a:lnTo>
                  <a:lnTo>
                    <a:pt x="200" y="34"/>
                  </a:lnTo>
                  <a:lnTo>
                    <a:pt x="200" y="34"/>
                  </a:lnTo>
                  <a:lnTo>
                    <a:pt x="200" y="35"/>
                  </a:lnTo>
                  <a:lnTo>
                    <a:pt x="199" y="35"/>
                  </a:lnTo>
                  <a:lnTo>
                    <a:pt x="198" y="35"/>
                  </a:lnTo>
                  <a:lnTo>
                    <a:pt x="197" y="35"/>
                  </a:lnTo>
                  <a:lnTo>
                    <a:pt x="196" y="36"/>
                  </a:lnTo>
                  <a:lnTo>
                    <a:pt x="197" y="37"/>
                  </a:lnTo>
                  <a:lnTo>
                    <a:pt x="198" y="39"/>
                  </a:lnTo>
                  <a:lnTo>
                    <a:pt x="199" y="39"/>
                  </a:lnTo>
                  <a:lnTo>
                    <a:pt x="199" y="37"/>
                  </a:lnTo>
                  <a:lnTo>
                    <a:pt x="200" y="37"/>
                  </a:lnTo>
                  <a:lnTo>
                    <a:pt x="200" y="39"/>
                  </a:lnTo>
                  <a:lnTo>
                    <a:pt x="202" y="39"/>
                  </a:lnTo>
                  <a:lnTo>
                    <a:pt x="202" y="39"/>
                  </a:lnTo>
                  <a:lnTo>
                    <a:pt x="202" y="40"/>
                  </a:lnTo>
                  <a:lnTo>
                    <a:pt x="200" y="41"/>
                  </a:lnTo>
                  <a:lnTo>
                    <a:pt x="199" y="41"/>
                  </a:lnTo>
                  <a:lnTo>
                    <a:pt x="198" y="42"/>
                  </a:lnTo>
                  <a:lnTo>
                    <a:pt x="198" y="43"/>
                  </a:lnTo>
                  <a:lnTo>
                    <a:pt x="198" y="44"/>
                  </a:lnTo>
                  <a:lnTo>
                    <a:pt x="198" y="45"/>
                  </a:lnTo>
                  <a:lnTo>
                    <a:pt x="197" y="45"/>
                  </a:lnTo>
                  <a:lnTo>
                    <a:pt x="198" y="47"/>
                  </a:lnTo>
                  <a:lnTo>
                    <a:pt x="198" y="48"/>
                  </a:lnTo>
                  <a:lnTo>
                    <a:pt x="199" y="48"/>
                  </a:lnTo>
                  <a:lnTo>
                    <a:pt x="200" y="49"/>
                  </a:lnTo>
                  <a:lnTo>
                    <a:pt x="200" y="50"/>
                  </a:lnTo>
                  <a:lnTo>
                    <a:pt x="199" y="51"/>
                  </a:lnTo>
                  <a:lnTo>
                    <a:pt x="198" y="51"/>
                  </a:lnTo>
                  <a:lnTo>
                    <a:pt x="197" y="52"/>
                  </a:lnTo>
                  <a:lnTo>
                    <a:pt x="197" y="53"/>
                  </a:lnTo>
                  <a:lnTo>
                    <a:pt x="196" y="54"/>
                  </a:lnTo>
                  <a:lnTo>
                    <a:pt x="197" y="56"/>
                  </a:lnTo>
                  <a:lnTo>
                    <a:pt x="197" y="57"/>
                  </a:lnTo>
                  <a:lnTo>
                    <a:pt x="197" y="59"/>
                  </a:lnTo>
                  <a:lnTo>
                    <a:pt x="196" y="60"/>
                  </a:lnTo>
                  <a:lnTo>
                    <a:pt x="195" y="61"/>
                  </a:lnTo>
                  <a:lnTo>
                    <a:pt x="195" y="62"/>
                  </a:lnTo>
                  <a:lnTo>
                    <a:pt x="196" y="64"/>
                  </a:lnTo>
                  <a:lnTo>
                    <a:pt x="197" y="64"/>
                  </a:lnTo>
                  <a:lnTo>
                    <a:pt x="198" y="64"/>
                  </a:lnTo>
                  <a:lnTo>
                    <a:pt x="197" y="65"/>
                  </a:lnTo>
                  <a:lnTo>
                    <a:pt x="196" y="65"/>
                  </a:lnTo>
                  <a:lnTo>
                    <a:pt x="195" y="66"/>
                  </a:lnTo>
                  <a:lnTo>
                    <a:pt x="195" y="66"/>
                  </a:lnTo>
                  <a:lnTo>
                    <a:pt x="196" y="67"/>
                  </a:lnTo>
                  <a:lnTo>
                    <a:pt x="196" y="68"/>
                  </a:lnTo>
                  <a:lnTo>
                    <a:pt x="196" y="69"/>
                  </a:lnTo>
                  <a:lnTo>
                    <a:pt x="197" y="71"/>
                  </a:lnTo>
                  <a:lnTo>
                    <a:pt x="198" y="71"/>
                  </a:lnTo>
                  <a:lnTo>
                    <a:pt x="198" y="73"/>
                  </a:lnTo>
                  <a:lnTo>
                    <a:pt x="199" y="73"/>
                  </a:lnTo>
                  <a:lnTo>
                    <a:pt x="199" y="71"/>
                  </a:lnTo>
                  <a:lnTo>
                    <a:pt x="200" y="71"/>
                  </a:lnTo>
                  <a:lnTo>
                    <a:pt x="200" y="73"/>
                  </a:lnTo>
                  <a:lnTo>
                    <a:pt x="200" y="73"/>
                  </a:lnTo>
                  <a:lnTo>
                    <a:pt x="203" y="73"/>
                  </a:lnTo>
                  <a:lnTo>
                    <a:pt x="208" y="70"/>
                  </a:lnTo>
                  <a:lnTo>
                    <a:pt x="225" y="70"/>
                  </a:lnTo>
                  <a:lnTo>
                    <a:pt x="226" y="70"/>
                  </a:lnTo>
                  <a:lnTo>
                    <a:pt x="226" y="71"/>
                  </a:lnTo>
                  <a:lnTo>
                    <a:pt x="225" y="71"/>
                  </a:lnTo>
                  <a:lnTo>
                    <a:pt x="224" y="74"/>
                  </a:lnTo>
                  <a:lnTo>
                    <a:pt x="223" y="75"/>
                  </a:lnTo>
                  <a:lnTo>
                    <a:pt x="222" y="76"/>
                  </a:lnTo>
                  <a:lnTo>
                    <a:pt x="222" y="77"/>
                  </a:lnTo>
                  <a:lnTo>
                    <a:pt x="221" y="77"/>
                  </a:lnTo>
                  <a:lnTo>
                    <a:pt x="221" y="78"/>
                  </a:lnTo>
                  <a:lnTo>
                    <a:pt x="221" y="79"/>
                  </a:lnTo>
                  <a:lnTo>
                    <a:pt x="222" y="79"/>
                  </a:lnTo>
                  <a:lnTo>
                    <a:pt x="222" y="81"/>
                  </a:lnTo>
                  <a:lnTo>
                    <a:pt x="221" y="81"/>
                  </a:lnTo>
                  <a:lnTo>
                    <a:pt x="221" y="82"/>
                  </a:lnTo>
                  <a:lnTo>
                    <a:pt x="221" y="83"/>
                  </a:lnTo>
                  <a:lnTo>
                    <a:pt x="222" y="83"/>
                  </a:lnTo>
                  <a:lnTo>
                    <a:pt x="222" y="84"/>
                  </a:lnTo>
                  <a:lnTo>
                    <a:pt x="222" y="85"/>
                  </a:lnTo>
                  <a:lnTo>
                    <a:pt x="223" y="85"/>
                  </a:lnTo>
                  <a:lnTo>
                    <a:pt x="222" y="86"/>
                  </a:lnTo>
                  <a:lnTo>
                    <a:pt x="222" y="87"/>
                  </a:lnTo>
                  <a:lnTo>
                    <a:pt x="222" y="88"/>
                  </a:lnTo>
                  <a:lnTo>
                    <a:pt x="223" y="90"/>
                  </a:lnTo>
                  <a:lnTo>
                    <a:pt x="223" y="91"/>
                  </a:lnTo>
                  <a:lnTo>
                    <a:pt x="222" y="92"/>
                  </a:lnTo>
                  <a:lnTo>
                    <a:pt x="222" y="93"/>
                  </a:lnTo>
                  <a:lnTo>
                    <a:pt x="222" y="93"/>
                  </a:lnTo>
                  <a:lnTo>
                    <a:pt x="222" y="94"/>
                  </a:lnTo>
                  <a:lnTo>
                    <a:pt x="223" y="94"/>
                  </a:lnTo>
                  <a:lnTo>
                    <a:pt x="222" y="94"/>
                  </a:lnTo>
                  <a:lnTo>
                    <a:pt x="222" y="95"/>
                  </a:lnTo>
                  <a:lnTo>
                    <a:pt x="222" y="96"/>
                  </a:lnTo>
                  <a:lnTo>
                    <a:pt x="221" y="98"/>
                  </a:lnTo>
                  <a:lnTo>
                    <a:pt x="222" y="98"/>
                  </a:lnTo>
                  <a:lnTo>
                    <a:pt x="222" y="99"/>
                  </a:lnTo>
                  <a:lnTo>
                    <a:pt x="222" y="100"/>
                  </a:lnTo>
                  <a:lnTo>
                    <a:pt x="221" y="102"/>
                  </a:lnTo>
                  <a:lnTo>
                    <a:pt x="221" y="103"/>
                  </a:lnTo>
                  <a:lnTo>
                    <a:pt x="220" y="106"/>
                  </a:lnTo>
                  <a:lnTo>
                    <a:pt x="220" y="107"/>
                  </a:lnTo>
                  <a:lnTo>
                    <a:pt x="220" y="108"/>
                  </a:lnTo>
                  <a:lnTo>
                    <a:pt x="219" y="108"/>
                  </a:lnTo>
                  <a:lnTo>
                    <a:pt x="219" y="109"/>
                  </a:lnTo>
                  <a:lnTo>
                    <a:pt x="219" y="110"/>
                  </a:lnTo>
                  <a:lnTo>
                    <a:pt x="219" y="111"/>
                  </a:lnTo>
                  <a:lnTo>
                    <a:pt x="219" y="112"/>
                  </a:lnTo>
                  <a:lnTo>
                    <a:pt x="216" y="112"/>
                  </a:lnTo>
                  <a:lnTo>
                    <a:pt x="214" y="112"/>
                  </a:lnTo>
                  <a:lnTo>
                    <a:pt x="203" y="112"/>
                  </a:lnTo>
                  <a:lnTo>
                    <a:pt x="200" y="112"/>
                  </a:lnTo>
                  <a:lnTo>
                    <a:pt x="195" y="112"/>
                  </a:lnTo>
                  <a:lnTo>
                    <a:pt x="195" y="110"/>
                  </a:lnTo>
                  <a:lnTo>
                    <a:pt x="195" y="109"/>
                  </a:lnTo>
                  <a:lnTo>
                    <a:pt x="195" y="107"/>
                  </a:lnTo>
                  <a:lnTo>
                    <a:pt x="195" y="104"/>
                  </a:lnTo>
                  <a:lnTo>
                    <a:pt x="194" y="104"/>
                  </a:lnTo>
                  <a:lnTo>
                    <a:pt x="190" y="104"/>
                  </a:lnTo>
                  <a:lnTo>
                    <a:pt x="178" y="104"/>
                  </a:lnTo>
                  <a:lnTo>
                    <a:pt x="166" y="104"/>
                  </a:lnTo>
                  <a:lnTo>
                    <a:pt x="166" y="112"/>
                  </a:lnTo>
                  <a:lnTo>
                    <a:pt x="162" y="112"/>
                  </a:lnTo>
                  <a:lnTo>
                    <a:pt x="156" y="112"/>
                  </a:lnTo>
                  <a:lnTo>
                    <a:pt x="155" y="112"/>
                  </a:lnTo>
                  <a:lnTo>
                    <a:pt x="150" y="112"/>
                  </a:lnTo>
                  <a:lnTo>
                    <a:pt x="88" y="112"/>
                  </a:lnTo>
                  <a:lnTo>
                    <a:pt x="86" y="112"/>
                  </a:lnTo>
                  <a:lnTo>
                    <a:pt x="83" y="112"/>
                  </a:lnTo>
                  <a:lnTo>
                    <a:pt x="82" y="112"/>
                  </a:lnTo>
                  <a:lnTo>
                    <a:pt x="80" y="112"/>
                  </a:lnTo>
                  <a:lnTo>
                    <a:pt x="78" y="112"/>
                  </a:lnTo>
                  <a:lnTo>
                    <a:pt x="77" y="112"/>
                  </a:lnTo>
                  <a:lnTo>
                    <a:pt x="76" y="112"/>
                  </a:lnTo>
                  <a:lnTo>
                    <a:pt x="75" y="112"/>
                  </a:lnTo>
                  <a:lnTo>
                    <a:pt x="74" y="112"/>
                  </a:lnTo>
                  <a:lnTo>
                    <a:pt x="71" y="112"/>
                  </a:lnTo>
                  <a:lnTo>
                    <a:pt x="70" y="112"/>
                  </a:lnTo>
                  <a:lnTo>
                    <a:pt x="68" y="112"/>
                  </a:lnTo>
                  <a:lnTo>
                    <a:pt x="67" y="112"/>
                  </a:lnTo>
                  <a:lnTo>
                    <a:pt x="65" y="112"/>
                  </a:lnTo>
                  <a:lnTo>
                    <a:pt x="63" y="112"/>
                  </a:lnTo>
                  <a:lnTo>
                    <a:pt x="61" y="112"/>
                  </a:lnTo>
                  <a:lnTo>
                    <a:pt x="60" y="112"/>
                  </a:lnTo>
                  <a:lnTo>
                    <a:pt x="59" y="112"/>
                  </a:lnTo>
                  <a:lnTo>
                    <a:pt x="57" y="112"/>
                  </a:lnTo>
                  <a:lnTo>
                    <a:pt x="56" y="112"/>
                  </a:lnTo>
                  <a:lnTo>
                    <a:pt x="54" y="112"/>
                  </a:lnTo>
                  <a:lnTo>
                    <a:pt x="53" y="112"/>
                  </a:lnTo>
                  <a:lnTo>
                    <a:pt x="52" y="112"/>
                  </a:lnTo>
                  <a:lnTo>
                    <a:pt x="51" y="112"/>
                  </a:lnTo>
                  <a:lnTo>
                    <a:pt x="50" y="113"/>
                  </a:lnTo>
                  <a:lnTo>
                    <a:pt x="49" y="113"/>
                  </a:lnTo>
                  <a:lnTo>
                    <a:pt x="45" y="112"/>
                  </a:lnTo>
                  <a:lnTo>
                    <a:pt x="44" y="112"/>
                  </a:lnTo>
                  <a:lnTo>
                    <a:pt x="41" y="112"/>
                  </a:lnTo>
                  <a:lnTo>
                    <a:pt x="42" y="103"/>
                  </a:lnTo>
                  <a:lnTo>
                    <a:pt x="42" y="101"/>
                  </a:lnTo>
                  <a:lnTo>
                    <a:pt x="42" y="98"/>
                  </a:lnTo>
                  <a:lnTo>
                    <a:pt x="42" y="92"/>
                  </a:lnTo>
                  <a:lnTo>
                    <a:pt x="42" y="85"/>
                  </a:lnTo>
                  <a:lnTo>
                    <a:pt x="43" y="76"/>
                  </a:lnTo>
                  <a:lnTo>
                    <a:pt x="42" y="71"/>
                  </a:lnTo>
                  <a:lnTo>
                    <a:pt x="42" y="67"/>
                  </a:lnTo>
                  <a:lnTo>
                    <a:pt x="42" y="59"/>
                  </a:lnTo>
                  <a:lnTo>
                    <a:pt x="9" y="59"/>
                  </a:lnTo>
                  <a:lnTo>
                    <a:pt x="9" y="52"/>
                  </a:lnTo>
                  <a:lnTo>
                    <a:pt x="9" y="49"/>
                  </a:lnTo>
                  <a:lnTo>
                    <a:pt x="9" y="42"/>
                  </a:lnTo>
                  <a:lnTo>
                    <a:pt x="9" y="24"/>
                  </a:lnTo>
                  <a:lnTo>
                    <a:pt x="6" y="24"/>
                  </a:lnTo>
                  <a:lnTo>
                    <a:pt x="6" y="13"/>
                  </a:lnTo>
                  <a:lnTo>
                    <a:pt x="0" y="13"/>
                  </a:lnTo>
                  <a:lnTo>
                    <a:pt x="0" y="9"/>
                  </a:lnTo>
                  <a:lnTo>
                    <a:pt x="0" y="7"/>
                  </a:lnTo>
                  <a:lnTo>
                    <a:pt x="0" y="6"/>
                  </a:lnTo>
                  <a:lnTo>
                    <a:pt x="0" y="5"/>
                  </a:lnTo>
                  <a:lnTo>
                    <a:pt x="0" y="3"/>
                  </a:lnTo>
                  <a:lnTo>
                    <a:pt x="0" y="2"/>
                  </a:lnTo>
                  <a:lnTo>
                    <a:pt x="0" y="1"/>
                  </a:lnTo>
                  <a:lnTo>
                    <a:pt x="0" y="0"/>
                  </a:lnTo>
                  <a:lnTo>
                    <a:pt x="1" y="0"/>
                  </a:lnTo>
                  <a:lnTo>
                    <a:pt x="3" y="0"/>
                  </a:lnTo>
                  <a:lnTo>
                    <a:pt x="6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9" y="0"/>
                  </a:lnTo>
                  <a:lnTo>
                    <a:pt x="11" y="0"/>
                  </a:lnTo>
                  <a:lnTo>
                    <a:pt x="13" y="0"/>
                  </a:lnTo>
                  <a:lnTo>
                    <a:pt x="14" y="0"/>
                  </a:lnTo>
                  <a:lnTo>
                    <a:pt x="15" y="0"/>
                  </a:lnTo>
                  <a:lnTo>
                    <a:pt x="16" y="0"/>
                  </a:lnTo>
                  <a:lnTo>
                    <a:pt x="17" y="0"/>
                  </a:lnTo>
                  <a:lnTo>
                    <a:pt x="19" y="0"/>
                  </a:lnTo>
                  <a:lnTo>
                    <a:pt x="22" y="0"/>
                  </a:lnTo>
                  <a:lnTo>
                    <a:pt x="23" y="0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27" y="0"/>
                  </a:lnTo>
                  <a:lnTo>
                    <a:pt x="28" y="0"/>
                  </a:lnTo>
                  <a:lnTo>
                    <a:pt x="30" y="0"/>
                  </a:lnTo>
                  <a:lnTo>
                    <a:pt x="32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3" name="Freeform 92">
              <a:extLst>
                <a:ext uri="{FF2B5EF4-FFF2-40B4-BE49-F238E27FC236}">
                  <a16:creationId xmlns:a16="http://schemas.microsoft.com/office/drawing/2014/main" id="{621902DB-0013-F3D8-429D-8547C5054FB5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0462" y="2033588"/>
              <a:ext cx="250825" cy="390525"/>
            </a:xfrm>
            <a:custGeom>
              <a:avLst/>
              <a:gdLst>
                <a:gd name="T0" fmla="*/ 74 w 158"/>
                <a:gd name="T1" fmla="*/ 53 h 246"/>
                <a:gd name="T2" fmla="*/ 68 w 158"/>
                <a:gd name="T3" fmla="*/ 57 h 246"/>
                <a:gd name="T4" fmla="*/ 74 w 158"/>
                <a:gd name="T5" fmla="*/ 60 h 246"/>
                <a:gd name="T6" fmla="*/ 69 w 158"/>
                <a:gd name="T7" fmla="*/ 66 h 246"/>
                <a:gd name="T8" fmla="*/ 68 w 158"/>
                <a:gd name="T9" fmla="*/ 74 h 246"/>
                <a:gd name="T10" fmla="*/ 72 w 158"/>
                <a:gd name="T11" fmla="*/ 82 h 246"/>
                <a:gd name="T12" fmla="*/ 77 w 158"/>
                <a:gd name="T13" fmla="*/ 85 h 246"/>
                <a:gd name="T14" fmla="*/ 83 w 158"/>
                <a:gd name="T15" fmla="*/ 88 h 246"/>
                <a:gd name="T16" fmla="*/ 87 w 158"/>
                <a:gd name="T17" fmla="*/ 96 h 246"/>
                <a:gd name="T18" fmla="*/ 95 w 158"/>
                <a:gd name="T19" fmla="*/ 98 h 246"/>
                <a:gd name="T20" fmla="*/ 102 w 158"/>
                <a:gd name="T21" fmla="*/ 99 h 246"/>
                <a:gd name="T22" fmla="*/ 109 w 158"/>
                <a:gd name="T23" fmla="*/ 102 h 246"/>
                <a:gd name="T24" fmla="*/ 118 w 158"/>
                <a:gd name="T25" fmla="*/ 100 h 246"/>
                <a:gd name="T26" fmla="*/ 123 w 158"/>
                <a:gd name="T27" fmla="*/ 105 h 246"/>
                <a:gd name="T28" fmla="*/ 127 w 158"/>
                <a:gd name="T29" fmla="*/ 110 h 246"/>
                <a:gd name="T30" fmla="*/ 128 w 158"/>
                <a:gd name="T31" fmla="*/ 116 h 246"/>
                <a:gd name="T32" fmla="*/ 125 w 158"/>
                <a:gd name="T33" fmla="*/ 119 h 246"/>
                <a:gd name="T34" fmla="*/ 125 w 158"/>
                <a:gd name="T35" fmla="*/ 128 h 246"/>
                <a:gd name="T36" fmla="*/ 126 w 158"/>
                <a:gd name="T37" fmla="*/ 135 h 246"/>
                <a:gd name="T38" fmla="*/ 125 w 158"/>
                <a:gd name="T39" fmla="*/ 142 h 246"/>
                <a:gd name="T40" fmla="*/ 130 w 158"/>
                <a:gd name="T41" fmla="*/ 143 h 246"/>
                <a:gd name="T42" fmla="*/ 135 w 158"/>
                <a:gd name="T43" fmla="*/ 147 h 246"/>
                <a:gd name="T44" fmla="*/ 143 w 158"/>
                <a:gd name="T45" fmla="*/ 151 h 246"/>
                <a:gd name="T46" fmla="*/ 142 w 158"/>
                <a:gd name="T47" fmla="*/ 159 h 246"/>
                <a:gd name="T48" fmla="*/ 144 w 158"/>
                <a:gd name="T49" fmla="*/ 166 h 246"/>
                <a:gd name="T50" fmla="*/ 149 w 158"/>
                <a:gd name="T51" fmla="*/ 170 h 246"/>
                <a:gd name="T52" fmla="*/ 154 w 158"/>
                <a:gd name="T53" fmla="*/ 175 h 246"/>
                <a:gd name="T54" fmla="*/ 153 w 158"/>
                <a:gd name="T55" fmla="*/ 177 h 246"/>
                <a:gd name="T56" fmla="*/ 144 w 158"/>
                <a:gd name="T57" fmla="*/ 177 h 246"/>
                <a:gd name="T58" fmla="*/ 142 w 158"/>
                <a:gd name="T59" fmla="*/ 184 h 246"/>
                <a:gd name="T60" fmla="*/ 145 w 158"/>
                <a:gd name="T61" fmla="*/ 191 h 246"/>
                <a:gd name="T62" fmla="*/ 144 w 158"/>
                <a:gd name="T63" fmla="*/ 196 h 246"/>
                <a:gd name="T64" fmla="*/ 151 w 158"/>
                <a:gd name="T65" fmla="*/ 203 h 246"/>
                <a:gd name="T66" fmla="*/ 149 w 158"/>
                <a:gd name="T67" fmla="*/ 210 h 246"/>
                <a:gd name="T68" fmla="*/ 143 w 158"/>
                <a:gd name="T69" fmla="*/ 213 h 246"/>
                <a:gd name="T70" fmla="*/ 142 w 158"/>
                <a:gd name="T71" fmla="*/ 219 h 246"/>
                <a:gd name="T72" fmla="*/ 128 w 158"/>
                <a:gd name="T73" fmla="*/ 237 h 246"/>
                <a:gd name="T74" fmla="*/ 109 w 158"/>
                <a:gd name="T75" fmla="*/ 243 h 246"/>
                <a:gd name="T76" fmla="*/ 96 w 158"/>
                <a:gd name="T77" fmla="*/ 240 h 246"/>
                <a:gd name="T78" fmla="*/ 92 w 158"/>
                <a:gd name="T79" fmla="*/ 235 h 246"/>
                <a:gd name="T80" fmla="*/ 85 w 158"/>
                <a:gd name="T81" fmla="*/ 235 h 246"/>
                <a:gd name="T82" fmla="*/ 79 w 158"/>
                <a:gd name="T83" fmla="*/ 228 h 246"/>
                <a:gd name="T84" fmla="*/ 78 w 158"/>
                <a:gd name="T85" fmla="*/ 222 h 246"/>
                <a:gd name="T86" fmla="*/ 75 w 158"/>
                <a:gd name="T87" fmla="*/ 217 h 246"/>
                <a:gd name="T88" fmla="*/ 73 w 158"/>
                <a:gd name="T89" fmla="*/ 210 h 246"/>
                <a:gd name="T90" fmla="*/ 66 w 158"/>
                <a:gd name="T91" fmla="*/ 203 h 246"/>
                <a:gd name="T92" fmla="*/ 60 w 158"/>
                <a:gd name="T93" fmla="*/ 201 h 246"/>
                <a:gd name="T94" fmla="*/ 58 w 158"/>
                <a:gd name="T95" fmla="*/ 197 h 246"/>
                <a:gd name="T96" fmla="*/ 46 w 158"/>
                <a:gd name="T97" fmla="*/ 188 h 246"/>
                <a:gd name="T98" fmla="*/ 29 w 158"/>
                <a:gd name="T99" fmla="*/ 177 h 246"/>
                <a:gd name="T100" fmla="*/ 23 w 158"/>
                <a:gd name="T101" fmla="*/ 161 h 246"/>
                <a:gd name="T102" fmla="*/ 15 w 158"/>
                <a:gd name="T103" fmla="*/ 154 h 246"/>
                <a:gd name="T104" fmla="*/ 7 w 158"/>
                <a:gd name="T105" fmla="*/ 139 h 246"/>
                <a:gd name="T106" fmla="*/ 1 w 158"/>
                <a:gd name="T107" fmla="*/ 127 h 246"/>
                <a:gd name="T108" fmla="*/ 10 w 158"/>
                <a:gd name="T109" fmla="*/ 110 h 246"/>
                <a:gd name="T110" fmla="*/ 15 w 158"/>
                <a:gd name="T111" fmla="*/ 101 h 246"/>
                <a:gd name="T112" fmla="*/ 18 w 158"/>
                <a:gd name="T113" fmla="*/ 88 h 246"/>
                <a:gd name="T114" fmla="*/ 10 w 158"/>
                <a:gd name="T115" fmla="*/ 59 h 246"/>
                <a:gd name="T116" fmla="*/ 6 w 158"/>
                <a:gd name="T117" fmla="*/ 39 h 246"/>
                <a:gd name="T118" fmla="*/ 15 w 158"/>
                <a:gd name="T119" fmla="*/ 19 h 246"/>
                <a:gd name="T120" fmla="*/ 42 w 158"/>
                <a:gd name="T121" fmla="*/ 14 h 246"/>
                <a:gd name="T122" fmla="*/ 75 w 158"/>
                <a:gd name="T123" fmla="*/ 12 h 2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58" h="246">
                  <a:moveTo>
                    <a:pt x="75" y="12"/>
                  </a:moveTo>
                  <a:lnTo>
                    <a:pt x="76" y="17"/>
                  </a:lnTo>
                  <a:lnTo>
                    <a:pt x="75" y="26"/>
                  </a:lnTo>
                  <a:lnTo>
                    <a:pt x="75" y="33"/>
                  </a:lnTo>
                  <a:lnTo>
                    <a:pt x="75" y="39"/>
                  </a:lnTo>
                  <a:lnTo>
                    <a:pt x="75" y="42"/>
                  </a:lnTo>
                  <a:lnTo>
                    <a:pt x="75" y="44"/>
                  </a:lnTo>
                  <a:lnTo>
                    <a:pt x="74" y="53"/>
                  </a:lnTo>
                  <a:lnTo>
                    <a:pt x="72" y="53"/>
                  </a:lnTo>
                  <a:lnTo>
                    <a:pt x="69" y="53"/>
                  </a:lnTo>
                  <a:lnTo>
                    <a:pt x="66" y="54"/>
                  </a:lnTo>
                  <a:lnTo>
                    <a:pt x="65" y="54"/>
                  </a:lnTo>
                  <a:lnTo>
                    <a:pt x="66" y="54"/>
                  </a:lnTo>
                  <a:lnTo>
                    <a:pt x="67" y="54"/>
                  </a:lnTo>
                  <a:lnTo>
                    <a:pt x="67" y="57"/>
                  </a:lnTo>
                  <a:lnTo>
                    <a:pt x="68" y="57"/>
                  </a:lnTo>
                  <a:lnTo>
                    <a:pt x="69" y="56"/>
                  </a:lnTo>
                  <a:lnTo>
                    <a:pt x="69" y="56"/>
                  </a:lnTo>
                  <a:lnTo>
                    <a:pt x="70" y="56"/>
                  </a:lnTo>
                  <a:lnTo>
                    <a:pt x="70" y="57"/>
                  </a:lnTo>
                  <a:lnTo>
                    <a:pt x="72" y="58"/>
                  </a:lnTo>
                  <a:lnTo>
                    <a:pt x="73" y="58"/>
                  </a:lnTo>
                  <a:lnTo>
                    <a:pt x="74" y="59"/>
                  </a:lnTo>
                  <a:lnTo>
                    <a:pt x="74" y="60"/>
                  </a:lnTo>
                  <a:lnTo>
                    <a:pt x="73" y="61"/>
                  </a:lnTo>
                  <a:lnTo>
                    <a:pt x="72" y="61"/>
                  </a:lnTo>
                  <a:lnTo>
                    <a:pt x="72" y="62"/>
                  </a:lnTo>
                  <a:lnTo>
                    <a:pt x="70" y="64"/>
                  </a:lnTo>
                  <a:lnTo>
                    <a:pt x="69" y="64"/>
                  </a:lnTo>
                  <a:lnTo>
                    <a:pt x="69" y="64"/>
                  </a:lnTo>
                  <a:lnTo>
                    <a:pt x="69" y="65"/>
                  </a:lnTo>
                  <a:lnTo>
                    <a:pt x="69" y="66"/>
                  </a:lnTo>
                  <a:lnTo>
                    <a:pt x="69" y="67"/>
                  </a:lnTo>
                  <a:lnTo>
                    <a:pt x="69" y="68"/>
                  </a:lnTo>
                  <a:lnTo>
                    <a:pt x="68" y="68"/>
                  </a:lnTo>
                  <a:lnTo>
                    <a:pt x="68" y="69"/>
                  </a:lnTo>
                  <a:lnTo>
                    <a:pt x="68" y="70"/>
                  </a:lnTo>
                  <a:lnTo>
                    <a:pt x="67" y="71"/>
                  </a:lnTo>
                  <a:lnTo>
                    <a:pt x="67" y="73"/>
                  </a:lnTo>
                  <a:lnTo>
                    <a:pt x="68" y="74"/>
                  </a:lnTo>
                  <a:lnTo>
                    <a:pt x="68" y="75"/>
                  </a:lnTo>
                  <a:lnTo>
                    <a:pt x="69" y="75"/>
                  </a:lnTo>
                  <a:lnTo>
                    <a:pt x="69" y="76"/>
                  </a:lnTo>
                  <a:lnTo>
                    <a:pt x="69" y="77"/>
                  </a:lnTo>
                  <a:lnTo>
                    <a:pt x="69" y="78"/>
                  </a:lnTo>
                  <a:lnTo>
                    <a:pt x="70" y="79"/>
                  </a:lnTo>
                  <a:lnTo>
                    <a:pt x="70" y="81"/>
                  </a:lnTo>
                  <a:lnTo>
                    <a:pt x="72" y="82"/>
                  </a:lnTo>
                  <a:lnTo>
                    <a:pt x="73" y="82"/>
                  </a:lnTo>
                  <a:lnTo>
                    <a:pt x="73" y="83"/>
                  </a:lnTo>
                  <a:lnTo>
                    <a:pt x="74" y="83"/>
                  </a:lnTo>
                  <a:lnTo>
                    <a:pt x="74" y="84"/>
                  </a:lnTo>
                  <a:lnTo>
                    <a:pt x="75" y="84"/>
                  </a:lnTo>
                  <a:lnTo>
                    <a:pt x="76" y="84"/>
                  </a:lnTo>
                  <a:lnTo>
                    <a:pt x="77" y="84"/>
                  </a:lnTo>
                  <a:lnTo>
                    <a:pt x="77" y="85"/>
                  </a:lnTo>
                  <a:lnTo>
                    <a:pt x="77" y="86"/>
                  </a:lnTo>
                  <a:lnTo>
                    <a:pt x="78" y="86"/>
                  </a:lnTo>
                  <a:lnTo>
                    <a:pt x="78" y="87"/>
                  </a:lnTo>
                  <a:lnTo>
                    <a:pt x="79" y="87"/>
                  </a:lnTo>
                  <a:lnTo>
                    <a:pt x="79" y="88"/>
                  </a:lnTo>
                  <a:lnTo>
                    <a:pt x="81" y="88"/>
                  </a:lnTo>
                  <a:lnTo>
                    <a:pt x="82" y="88"/>
                  </a:lnTo>
                  <a:lnTo>
                    <a:pt x="83" y="88"/>
                  </a:lnTo>
                  <a:lnTo>
                    <a:pt x="84" y="90"/>
                  </a:lnTo>
                  <a:lnTo>
                    <a:pt x="85" y="91"/>
                  </a:lnTo>
                  <a:lnTo>
                    <a:pt x="85" y="92"/>
                  </a:lnTo>
                  <a:lnTo>
                    <a:pt x="86" y="92"/>
                  </a:lnTo>
                  <a:lnTo>
                    <a:pt x="86" y="93"/>
                  </a:lnTo>
                  <a:lnTo>
                    <a:pt x="87" y="94"/>
                  </a:lnTo>
                  <a:lnTo>
                    <a:pt x="87" y="95"/>
                  </a:lnTo>
                  <a:lnTo>
                    <a:pt x="87" y="96"/>
                  </a:lnTo>
                  <a:lnTo>
                    <a:pt x="89" y="96"/>
                  </a:lnTo>
                  <a:lnTo>
                    <a:pt x="89" y="98"/>
                  </a:lnTo>
                  <a:lnTo>
                    <a:pt x="90" y="98"/>
                  </a:lnTo>
                  <a:lnTo>
                    <a:pt x="91" y="99"/>
                  </a:lnTo>
                  <a:lnTo>
                    <a:pt x="92" y="99"/>
                  </a:lnTo>
                  <a:lnTo>
                    <a:pt x="93" y="99"/>
                  </a:lnTo>
                  <a:lnTo>
                    <a:pt x="94" y="99"/>
                  </a:lnTo>
                  <a:lnTo>
                    <a:pt x="95" y="98"/>
                  </a:lnTo>
                  <a:lnTo>
                    <a:pt x="96" y="96"/>
                  </a:lnTo>
                  <a:lnTo>
                    <a:pt x="96" y="96"/>
                  </a:lnTo>
                  <a:lnTo>
                    <a:pt x="98" y="96"/>
                  </a:lnTo>
                  <a:lnTo>
                    <a:pt x="99" y="96"/>
                  </a:lnTo>
                  <a:lnTo>
                    <a:pt x="100" y="98"/>
                  </a:lnTo>
                  <a:lnTo>
                    <a:pt x="101" y="98"/>
                  </a:lnTo>
                  <a:lnTo>
                    <a:pt x="101" y="99"/>
                  </a:lnTo>
                  <a:lnTo>
                    <a:pt x="102" y="99"/>
                  </a:lnTo>
                  <a:lnTo>
                    <a:pt x="103" y="99"/>
                  </a:lnTo>
                  <a:lnTo>
                    <a:pt x="104" y="99"/>
                  </a:lnTo>
                  <a:lnTo>
                    <a:pt x="106" y="100"/>
                  </a:lnTo>
                  <a:lnTo>
                    <a:pt x="107" y="100"/>
                  </a:lnTo>
                  <a:lnTo>
                    <a:pt x="108" y="100"/>
                  </a:lnTo>
                  <a:lnTo>
                    <a:pt x="108" y="101"/>
                  </a:lnTo>
                  <a:lnTo>
                    <a:pt x="109" y="101"/>
                  </a:lnTo>
                  <a:lnTo>
                    <a:pt x="109" y="102"/>
                  </a:lnTo>
                  <a:lnTo>
                    <a:pt x="110" y="102"/>
                  </a:lnTo>
                  <a:lnTo>
                    <a:pt x="111" y="102"/>
                  </a:lnTo>
                  <a:lnTo>
                    <a:pt x="112" y="101"/>
                  </a:lnTo>
                  <a:lnTo>
                    <a:pt x="113" y="101"/>
                  </a:lnTo>
                  <a:lnTo>
                    <a:pt x="115" y="101"/>
                  </a:lnTo>
                  <a:lnTo>
                    <a:pt x="116" y="101"/>
                  </a:lnTo>
                  <a:lnTo>
                    <a:pt x="117" y="100"/>
                  </a:lnTo>
                  <a:lnTo>
                    <a:pt x="118" y="100"/>
                  </a:lnTo>
                  <a:lnTo>
                    <a:pt x="119" y="100"/>
                  </a:lnTo>
                  <a:lnTo>
                    <a:pt x="120" y="100"/>
                  </a:lnTo>
                  <a:lnTo>
                    <a:pt x="121" y="101"/>
                  </a:lnTo>
                  <a:lnTo>
                    <a:pt x="121" y="102"/>
                  </a:lnTo>
                  <a:lnTo>
                    <a:pt x="121" y="103"/>
                  </a:lnTo>
                  <a:lnTo>
                    <a:pt x="121" y="104"/>
                  </a:lnTo>
                  <a:lnTo>
                    <a:pt x="123" y="104"/>
                  </a:lnTo>
                  <a:lnTo>
                    <a:pt x="123" y="105"/>
                  </a:lnTo>
                  <a:lnTo>
                    <a:pt x="124" y="105"/>
                  </a:lnTo>
                  <a:lnTo>
                    <a:pt x="124" y="105"/>
                  </a:lnTo>
                  <a:lnTo>
                    <a:pt x="125" y="107"/>
                  </a:lnTo>
                  <a:lnTo>
                    <a:pt x="125" y="108"/>
                  </a:lnTo>
                  <a:lnTo>
                    <a:pt x="125" y="109"/>
                  </a:lnTo>
                  <a:lnTo>
                    <a:pt x="125" y="110"/>
                  </a:lnTo>
                  <a:lnTo>
                    <a:pt x="126" y="110"/>
                  </a:lnTo>
                  <a:lnTo>
                    <a:pt x="127" y="110"/>
                  </a:lnTo>
                  <a:lnTo>
                    <a:pt x="128" y="110"/>
                  </a:lnTo>
                  <a:lnTo>
                    <a:pt x="129" y="111"/>
                  </a:lnTo>
                  <a:lnTo>
                    <a:pt x="128" y="112"/>
                  </a:lnTo>
                  <a:lnTo>
                    <a:pt x="128" y="113"/>
                  </a:lnTo>
                  <a:lnTo>
                    <a:pt x="127" y="113"/>
                  </a:lnTo>
                  <a:lnTo>
                    <a:pt x="128" y="115"/>
                  </a:lnTo>
                  <a:lnTo>
                    <a:pt x="128" y="116"/>
                  </a:lnTo>
                  <a:lnTo>
                    <a:pt x="128" y="116"/>
                  </a:lnTo>
                  <a:lnTo>
                    <a:pt x="128" y="117"/>
                  </a:lnTo>
                  <a:lnTo>
                    <a:pt x="129" y="117"/>
                  </a:lnTo>
                  <a:lnTo>
                    <a:pt x="128" y="118"/>
                  </a:lnTo>
                  <a:lnTo>
                    <a:pt x="128" y="119"/>
                  </a:lnTo>
                  <a:lnTo>
                    <a:pt x="127" y="119"/>
                  </a:lnTo>
                  <a:lnTo>
                    <a:pt x="127" y="118"/>
                  </a:lnTo>
                  <a:lnTo>
                    <a:pt x="126" y="119"/>
                  </a:lnTo>
                  <a:lnTo>
                    <a:pt x="125" y="119"/>
                  </a:lnTo>
                  <a:lnTo>
                    <a:pt x="125" y="120"/>
                  </a:lnTo>
                  <a:lnTo>
                    <a:pt x="125" y="121"/>
                  </a:lnTo>
                  <a:lnTo>
                    <a:pt x="124" y="122"/>
                  </a:lnTo>
                  <a:lnTo>
                    <a:pt x="124" y="124"/>
                  </a:lnTo>
                  <a:lnTo>
                    <a:pt x="124" y="125"/>
                  </a:lnTo>
                  <a:lnTo>
                    <a:pt x="125" y="126"/>
                  </a:lnTo>
                  <a:lnTo>
                    <a:pt x="125" y="127"/>
                  </a:lnTo>
                  <a:lnTo>
                    <a:pt x="125" y="128"/>
                  </a:lnTo>
                  <a:lnTo>
                    <a:pt x="125" y="129"/>
                  </a:lnTo>
                  <a:lnTo>
                    <a:pt x="126" y="129"/>
                  </a:lnTo>
                  <a:lnTo>
                    <a:pt x="126" y="130"/>
                  </a:lnTo>
                  <a:lnTo>
                    <a:pt x="126" y="132"/>
                  </a:lnTo>
                  <a:lnTo>
                    <a:pt x="126" y="133"/>
                  </a:lnTo>
                  <a:lnTo>
                    <a:pt x="127" y="134"/>
                  </a:lnTo>
                  <a:lnTo>
                    <a:pt x="127" y="135"/>
                  </a:lnTo>
                  <a:lnTo>
                    <a:pt x="126" y="135"/>
                  </a:lnTo>
                  <a:lnTo>
                    <a:pt x="126" y="136"/>
                  </a:lnTo>
                  <a:lnTo>
                    <a:pt x="126" y="137"/>
                  </a:lnTo>
                  <a:lnTo>
                    <a:pt x="126" y="138"/>
                  </a:lnTo>
                  <a:lnTo>
                    <a:pt x="127" y="138"/>
                  </a:lnTo>
                  <a:lnTo>
                    <a:pt x="127" y="139"/>
                  </a:lnTo>
                  <a:lnTo>
                    <a:pt x="126" y="139"/>
                  </a:lnTo>
                  <a:lnTo>
                    <a:pt x="126" y="141"/>
                  </a:lnTo>
                  <a:lnTo>
                    <a:pt x="125" y="142"/>
                  </a:lnTo>
                  <a:lnTo>
                    <a:pt x="126" y="142"/>
                  </a:lnTo>
                  <a:lnTo>
                    <a:pt x="125" y="143"/>
                  </a:lnTo>
                  <a:lnTo>
                    <a:pt x="126" y="143"/>
                  </a:lnTo>
                  <a:lnTo>
                    <a:pt x="127" y="143"/>
                  </a:lnTo>
                  <a:lnTo>
                    <a:pt x="128" y="143"/>
                  </a:lnTo>
                  <a:lnTo>
                    <a:pt x="128" y="143"/>
                  </a:lnTo>
                  <a:lnTo>
                    <a:pt x="129" y="143"/>
                  </a:lnTo>
                  <a:lnTo>
                    <a:pt x="130" y="143"/>
                  </a:lnTo>
                  <a:lnTo>
                    <a:pt x="132" y="143"/>
                  </a:lnTo>
                  <a:lnTo>
                    <a:pt x="130" y="144"/>
                  </a:lnTo>
                  <a:lnTo>
                    <a:pt x="130" y="145"/>
                  </a:lnTo>
                  <a:lnTo>
                    <a:pt x="132" y="145"/>
                  </a:lnTo>
                  <a:lnTo>
                    <a:pt x="133" y="146"/>
                  </a:lnTo>
                  <a:lnTo>
                    <a:pt x="134" y="146"/>
                  </a:lnTo>
                  <a:lnTo>
                    <a:pt x="134" y="147"/>
                  </a:lnTo>
                  <a:lnTo>
                    <a:pt x="135" y="147"/>
                  </a:lnTo>
                  <a:lnTo>
                    <a:pt x="135" y="149"/>
                  </a:lnTo>
                  <a:lnTo>
                    <a:pt x="136" y="150"/>
                  </a:lnTo>
                  <a:lnTo>
                    <a:pt x="137" y="151"/>
                  </a:lnTo>
                  <a:lnTo>
                    <a:pt x="138" y="151"/>
                  </a:lnTo>
                  <a:lnTo>
                    <a:pt x="139" y="151"/>
                  </a:lnTo>
                  <a:lnTo>
                    <a:pt x="141" y="151"/>
                  </a:lnTo>
                  <a:lnTo>
                    <a:pt x="142" y="151"/>
                  </a:lnTo>
                  <a:lnTo>
                    <a:pt x="143" y="151"/>
                  </a:lnTo>
                  <a:lnTo>
                    <a:pt x="143" y="152"/>
                  </a:lnTo>
                  <a:lnTo>
                    <a:pt x="143" y="153"/>
                  </a:lnTo>
                  <a:lnTo>
                    <a:pt x="143" y="154"/>
                  </a:lnTo>
                  <a:lnTo>
                    <a:pt x="143" y="155"/>
                  </a:lnTo>
                  <a:lnTo>
                    <a:pt x="143" y="157"/>
                  </a:lnTo>
                  <a:lnTo>
                    <a:pt x="143" y="158"/>
                  </a:lnTo>
                  <a:lnTo>
                    <a:pt x="142" y="158"/>
                  </a:lnTo>
                  <a:lnTo>
                    <a:pt x="142" y="159"/>
                  </a:lnTo>
                  <a:lnTo>
                    <a:pt x="141" y="160"/>
                  </a:lnTo>
                  <a:lnTo>
                    <a:pt x="142" y="161"/>
                  </a:lnTo>
                  <a:lnTo>
                    <a:pt x="142" y="162"/>
                  </a:lnTo>
                  <a:lnTo>
                    <a:pt x="142" y="163"/>
                  </a:lnTo>
                  <a:lnTo>
                    <a:pt x="143" y="163"/>
                  </a:lnTo>
                  <a:lnTo>
                    <a:pt x="143" y="164"/>
                  </a:lnTo>
                  <a:lnTo>
                    <a:pt x="144" y="164"/>
                  </a:lnTo>
                  <a:lnTo>
                    <a:pt x="144" y="166"/>
                  </a:lnTo>
                  <a:lnTo>
                    <a:pt x="143" y="166"/>
                  </a:lnTo>
                  <a:lnTo>
                    <a:pt x="144" y="167"/>
                  </a:lnTo>
                  <a:lnTo>
                    <a:pt x="143" y="167"/>
                  </a:lnTo>
                  <a:lnTo>
                    <a:pt x="144" y="168"/>
                  </a:lnTo>
                  <a:lnTo>
                    <a:pt x="145" y="169"/>
                  </a:lnTo>
                  <a:lnTo>
                    <a:pt x="146" y="169"/>
                  </a:lnTo>
                  <a:lnTo>
                    <a:pt x="147" y="170"/>
                  </a:lnTo>
                  <a:lnTo>
                    <a:pt x="149" y="170"/>
                  </a:lnTo>
                  <a:lnTo>
                    <a:pt x="150" y="170"/>
                  </a:lnTo>
                  <a:lnTo>
                    <a:pt x="150" y="171"/>
                  </a:lnTo>
                  <a:lnTo>
                    <a:pt x="151" y="172"/>
                  </a:lnTo>
                  <a:lnTo>
                    <a:pt x="151" y="172"/>
                  </a:lnTo>
                  <a:lnTo>
                    <a:pt x="152" y="174"/>
                  </a:lnTo>
                  <a:lnTo>
                    <a:pt x="153" y="174"/>
                  </a:lnTo>
                  <a:lnTo>
                    <a:pt x="153" y="175"/>
                  </a:lnTo>
                  <a:lnTo>
                    <a:pt x="154" y="175"/>
                  </a:lnTo>
                  <a:lnTo>
                    <a:pt x="154" y="176"/>
                  </a:lnTo>
                  <a:lnTo>
                    <a:pt x="155" y="176"/>
                  </a:lnTo>
                  <a:lnTo>
                    <a:pt x="156" y="176"/>
                  </a:lnTo>
                  <a:lnTo>
                    <a:pt x="158" y="177"/>
                  </a:lnTo>
                  <a:lnTo>
                    <a:pt x="156" y="177"/>
                  </a:lnTo>
                  <a:lnTo>
                    <a:pt x="155" y="177"/>
                  </a:lnTo>
                  <a:lnTo>
                    <a:pt x="154" y="177"/>
                  </a:lnTo>
                  <a:lnTo>
                    <a:pt x="153" y="177"/>
                  </a:lnTo>
                  <a:lnTo>
                    <a:pt x="152" y="177"/>
                  </a:lnTo>
                  <a:lnTo>
                    <a:pt x="151" y="177"/>
                  </a:lnTo>
                  <a:lnTo>
                    <a:pt x="151" y="177"/>
                  </a:lnTo>
                  <a:lnTo>
                    <a:pt x="150" y="177"/>
                  </a:lnTo>
                  <a:lnTo>
                    <a:pt x="149" y="177"/>
                  </a:lnTo>
                  <a:lnTo>
                    <a:pt x="146" y="177"/>
                  </a:lnTo>
                  <a:lnTo>
                    <a:pt x="145" y="177"/>
                  </a:lnTo>
                  <a:lnTo>
                    <a:pt x="144" y="177"/>
                  </a:lnTo>
                  <a:lnTo>
                    <a:pt x="143" y="178"/>
                  </a:lnTo>
                  <a:lnTo>
                    <a:pt x="143" y="179"/>
                  </a:lnTo>
                  <a:lnTo>
                    <a:pt x="143" y="180"/>
                  </a:lnTo>
                  <a:lnTo>
                    <a:pt x="142" y="180"/>
                  </a:lnTo>
                  <a:lnTo>
                    <a:pt x="142" y="181"/>
                  </a:lnTo>
                  <a:lnTo>
                    <a:pt x="141" y="183"/>
                  </a:lnTo>
                  <a:lnTo>
                    <a:pt x="141" y="184"/>
                  </a:lnTo>
                  <a:lnTo>
                    <a:pt x="142" y="184"/>
                  </a:lnTo>
                  <a:lnTo>
                    <a:pt x="142" y="185"/>
                  </a:lnTo>
                  <a:lnTo>
                    <a:pt x="143" y="186"/>
                  </a:lnTo>
                  <a:lnTo>
                    <a:pt x="143" y="187"/>
                  </a:lnTo>
                  <a:lnTo>
                    <a:pt x="144" y="187"/>
                  </a:lnTo>
                  <a:lnTo>
                    <a:pt x="144" y="188"/>
                  </a:lnTo>
                  <a:lnTo>
                    <a:pt x="144" y="189"/>
                  </a:lnTo>
                  <a:lnTo>
                    <a:pt x="145" y="189"/>
                  </a:lnTo>
                  <a:lnTo>
                    <a:pt x="145" y="191"/>
                  </a:lnTo>
                  <a:lnTo>
                    <a:pt x="146" y="191"/>
                  </a:lnTo>
                  <a:lnTo>
                    <a:pt x="146" y="192"/>
                  </a:lnTo>
                  <a:lnTo>
                    <a:pt x="147" y="192"/>
                  </a:lnTo>
                  <a:lnTo>
                    <a:pt x="147" y="193"/>
                  </a:lnTo>
                  <a:lnTo>
                    <a:pt x="146" y="193"/>
                  </a:lnTo>
                  <a:lnTo>
                    <a:pt x="146" y="194"/>
                  </a:lnTo>
                  <a:lnTo>
                    <a:pt x="145" y="195"/>
                  </a:lnTo>
                  <a:lnTo>
                    <a:pt x="144" y="196"/>
                  </a:lnTo>
                  <a:lnTo>
                    <a:pt x="145" y="196"/>
                  </a:lnTo>
                  <a:lnTo>
                    <a:pt x="147" y="197"/>
                  </a:lnTo>
                  <a:lnTo>
                    <a:pt x="147" y="198"/>
                  </a:lnTo>
                  <a:lnTo>
                    <a:pt x="147" y="200"/>
                  </a:lnTo>
                  <a:lnTo>
                    <a:pt x="149" y="201"/>
                  </a:lnTo>
                  <a:lnTo>
                    <a:pt x="150" y="202"/>
                  </a:lnTo>
                  <a:lnTo>
                    <a:pt x="150" y="203"/>
                  </a:lnTo>
                  <a:lnTo>
                    <a:pt x="151" y="203"/>
                  </a:lnTo>
                  <a:lnTo>
                    <a:pt x="151" y="204"/>
                  </a:lnTo>
                  <a:lnTo>
                    <a:pt x="151" y="205"/>
                  </a:lnTo>
                  <a:lnTo>
                    <a:pt x="151" y="206"/>
                  </a:lnTo>
                  <a:lnTo>
                    <a:pt x="151" y="208"/>
                  </a:lnTo>
                  <a:lnTo>
                    <a:pt x="151" y="209"/>
                  </a:lnTo>
                  <a:lnTo>
                    <a:pt x="150" y="209"/>
                  </a:lnTo>
                  <a:lnTo>
                    <a:pt x="150" y="210"/>
                  </a:lnTo>
                  <a:lnTo>
                    <a:pt x="149" y="210"/>
                  </a:lnTo>
                  <a:lnTo>
                    <a:pt x="147" y="210"/>
                  </a:lnTo>
                  <a:lnTo>
                    <a:pt x="146" y="210"/>
                  </a:lnTo>
                  <a:lnTo>
                    <a:pt x="146" y="209"/>
                  </a:lnTo>
                  <a:lnTo>
                    <a:pt x="145" y="210"/>
                  </a:lnTo>
                  <a:lnTo>
                    <a:pt x="145" y="211"/>
                  </a:lnTo>
                  <a:lnTo>
                    <a:pt x="144" y="211"/>
                  </a:lnTo>
                  <a:lnTo>
                    <a:pt x="144" y="212"/>
                  </a:lnTo>
                  <a:lnTo>
                    <a:pt x="143" y="213"/>
                  </a:lnTo>
                  <a:lnTo>
                    <a:pt x="143" y="214"/>
                  </a:lnTo>
                  <a:lnTo>
                    <a:pt x="144" y="214"/>
                  </a:lnTo>
                  <a:lnTo>
                    <a:pt x="144" y="215"/>
                  </a:lnTo>
                  <a:lnTo>
                    <a:pt x="144" y="217"/>
                  </a:lnTo>
                  <a:lnTo>
                    <a:pt x="144" y="218"/>
                  </a:lnTo>
                  <a:lnTo>
                    <a:pt x="145" y="218"/>
                  </a:lnTo>
                  <a:lnTo>
                    <a:pt x="144" y="218"/>
                  </a:lnTo>
                  <a:lnTo>
                    <a:pt x="142" y="219"/>
                  </a:lnTo>
                  <a:lnTo>
                    <a:pt x="139" y="223"/>
                  </a:lnTo>
                  <a:lnTo>
                    <a:pt x="138" y="223"/>
                  </a:lnTo>
                  <a:lnTo>
                    <a:pt x="137" y="226"/>
                  </a:lnTo>
                  <a:lnTo>
                    <a:pt x="136" y="227"/>
                  </a:lnTo>
                  <a:lnTo>
                    <a:pt x="135" y="230"/>
                  </a:lnTo>
                  <a:lnTo>
                    <a:pt x="133" y="232"/>
                  </a:lnTo>
                  <a:lnTo>
                    <a:pt x="132" y="236"/>
                  </a:lnTo>
                  <a:lnTo>
                    <a:pt x="128" y="237"/>
                  </a:lnTo>
                  <a:lnTo>
                    <a:pt x="124" y="238"/>
                  </a:lnTo>
                  <a:lnTo>
                    <a:pt x="124" y="238"/>
                  </a:lnTo>
                  <a:lnTo>
                    <a:pt x="121" y="239"/>
                  </a:lnTo>
                  <a:lnTo>
                    <a:pt x="120" y="239"/>
                  </a:lnTo>
                  <a:lnTo>
                    <a:pt x="119" y="239"/>
                  </a:lnTo>
                  <a:lnTo>
                    <a:pt x="116" y="240"/>
                  </a:lnTo>
                  <a:lnTo>
                    <a:pt x="111" y="242"/>
                  </a:lnTo>
                  <a:lnTo>
                    <a:pt x="109" y="243"/>
                  </a:lnTo>
                  <a:lnTo>
                    <a:pt x="104" y="244"/>
                  </a:lnTo>
                  <a:lnTo>
                    <a:pt x="102" y="245"/>
                  </a:lnTo>
                  <a:lnTo>
                    <a:pt x="98" y="246"/>
                  </a:lnTo>
                  <a:lnTo>
                    <a:pt x="98" y="245"/>
                  </a:lnTo>
                  <a:lnTo>
                    <a:pt x="98" y="244"/>
                  </a:lnTo>
                  <a:lnTo>
                    <a:pt x="96" y="243"/>
                  </a:lnTo>
                  <a:lnTo>
                    <a:pt x="96" y="242"/>
                  </a:lnTo>
                  <a:lnTo>
                    <a:pt x="96" y="240"/>
                  </a:lnTo>
                  <a:lnTo>
                    <a:pt x="95" y="240"/>
                  </a:lnTo>
                  <a:lnTo>
                    <a:pt x="95" y="239"/>
                  </a:lnTo>
                  <a:lnTo>
                    <a:pt x="95" y="238"/>
                  </a:lnTo>
                  <a:lnTo>
                    <a:pt x="94" y="237"/>
                  </a:lnTo>
                  <a:lnTo>
                    <a:pt x="94" y="236"/>
                  </a:lnTo>
                  <a:lnTo>
                    <a:pt x="94" y="235"/>
                  </a:lnTo>
                  <a:lnTo>
                    <a:pt x="93" y="235"/>
                  </a:lnTo>
                  <a:lnTo>
                    <a:pt x="92" y="235"/>
                  </a:lnTo>
                  <a:lnTo>
                    <a:pt x="92" y="236"/>
                  </a:lnTo>
                  <a:lnTo>
                    <a:pt x="91" y="236"/>
                  </a:lnTo>
                  <a:lnTo>
                    <a:pt x="90" y="235"/>
                  </a:lnTo>
                  <a:lnTo>
                    <a:pt x="89" y="235"/>
                  </a:lnTo>
                  <a:lnTo>
                    <a:pt x="89" y="236"/>
                  </a:lnTo>
                  <a:lnTo>
                    <a:pt x="87" y="235"/>
                  </a:lnTo>
                  <a:lnTo>
                    <a:pt x="86" y="235"/>
                  </a:lnTo>
                  <a:lnTo>
                    <a:pt x="85" y="235"/>
                  </a:lnTo>
                  <a:lnTo>
                    <a:pt x="84" y="234"/>
                  </a:lnTo>
                  <a:lnTo>
                    <a:pt x="83" y="232"/>
                  </a:lnTo>
                  <a:lnTo>
                    <a:pt x="83" y="231"/>
                  </a:lnTo>
                  <a:lnTo>
                    <a:pt x="83" y="230"/>
                  </a:lnTo>
                  <a:lnTo>
                    <a:pt x="82" y="230"/>
                  </a:lnTo>
                  <a:lnTo>
                    <a:pt x="82" y="229"/>
                  </a:lnTo>
                  <a:lnTo>
                    <a:pt x="81" y="228"/>
                  </a:lnTo>
                  <a:lnTo>
                    <a:pt x="79" y="228"/>
                  </a:lnTo>
                  <a:lnTo>
                    <a:pt x="79" y="227"/>
                  </a:lnTo>
                  <a:lnTo>
                    <a:pt x="79" y="226"/>
                  </a:lnTo>
                  <a:lnTo>
                    <a:pt x="81" y="225"/>
                  </a:lnTo>
                  <a:lnTo>
                    <a:pt x="81" y="223"/>
                  </a:lnTo>
                  <a:lnTo>
                    <a:pt x="79" y="223"/>
                  </a:lnTo>
                  <a:lnTo>
                    <a:pt x="79" y="223"/>
                  </a:lnTo>
                  <a:lnTo>
                    <a:pt x="78" y="223"/>
                  </a:lnTo>
                  <a:lnTo>
                    <a:pt x="78" y="222"/>
                  </a:lnTo>
                  <a:lnTo>
                    <a:pt x="77" y="222"/>
                  </a:lnTo>
                  <a:lnTo>
                    <a:pt x="77" y="221"/>
                  </a:lnTo>
                  <a:lnTo>
                    <a:pt x="77" y="220"/>
                  </a:lnTo>
                  <a:lnTo>
                    <a:pt x="76" y="220"/>
                  </a:lnTo>
                  <a:lnTo>
                    <a:pt x="76" y="219"/>
                  </a:lnTo>
                  <a:lnTo>
                    <a:pt x="75" y="219"/>
                  </a:lnTo>
                  <a:lnTo>
                    <a:pt x="75" y="218"/>
                  </a:lnTo>
                  <a:lnTo>
                    <a:pt x="75" y="217"/>
                  </a:lnTo>
                  <a:lnTo>
                    <a:pt x="74" y="215"/>
                  </a:lnTo>
                  <a:lnTo>
                    <a:pt x="73" y="215"/>
                  </a:lnTo>
                  <a:lnTo>
                    <a:pt x="73" y="214"/>
                  </a:lnTo>
                  <a:lnTo>
                    <a:pt x="72" y="213"/>
                  </a:lnTo>
                  <a:lnTo>
                    <a:pt x="72" y="212"/>
                  </a:lnTo>
                  <a:lnTo>
                    <a:pt x="73" y="212"/>
                  </a:lnTo>
                  <a:lnTo>
                    <a:pt x="73" y="211"/>
                  </a:lnTo>
                  <a:lnTo>
                    <a:pt x="73" y="210"/>
                  </a:lnTo>
                  <a:lnTo>
                    <a:pt x="72" y="209"/>
                  </a:lnTo>
                  <a:lnTo>
                    <a:pt x="70" y="209"/>
                  </a:lnTo>
                  <a:lnTo>
                    <a:pt x="69" y="208"/>
                  </a:lnTo>
                  <a:lnTo>
                    <a:pt x="69" y="206"/>
                  </a:lnTo>
                  <a:lnTo>
                    <a:pt x="68" y="205"/>
                  </a:lnTo>
                  <a:lnTo>
                    <a:pt x="68" y="204"/>
                  </a:lnTo>
                  <a:lnTo>
                    <a:pt x="67" y="204"/>
                  </a:lnTo>
                  <a:lnTo>
                    <a:pt x="66" y="203"/>
                  </a:lnTo>
                  <a:lnTo>
                    <a:pt x="65" y="203"/>
                  </a:lnTo>
                  <a:lnTo>
                    <a:pt x="65" y="202"/>
                  </a:lnTo>
                  <a:lnTo>
                    <a:pt x="64" y="202"/>
                  </a:lnTo>
                  <a:lnTo>
                    <a:pt x="64" y="201"/>
                  </a:lnTo>
                  <a:lnTo>
                    <a:pt x="63" y="201"/>
                  </a:lnTo>
                  <a:lnTo>
                    <a:pt x="63" y="200"/>
                  </a:lnTo>
                  <a:lnTo>
                    <a:pt x="61" y="200"/>
                  </a:lnTo>
                  <a:lnTo>
                    <a:pt x="60" y="201"/>
                  </a:lnTo>
                  <a:lnTo>
                    <a:pt x="60" y="200"/>
                  </a:lnTo>
                  <a:lnTo>
                    <a:pt x="60" y="201"/>
                  </a:lnTo>
                  <a:lnTo>
                    <a:pt x="60" y="200"/>
                  </a:lnTo>
                  <a:lnTo>
                    <a:pt x="59" y="200"/>
                  </a:lnTo>
                  <a:lnTo>
                    <a:pt x="59" y="198"/>
                  </a:lnTo>
                  <a:lnTo>
                    <a:pt x="58" y="198"/>
                  </a:lnTo>
                  <a:lnTo>
                    <a:pt x="58" y="197"/>
                  </a:lnTo>
                  <a:lnTo>
                    <a:pt x="58" y="197"/>
                  </a:lnTo>
                  <a:lnTo>
                    <a:pt x="58" y="195"/>
                  </a:lnTo>
                  <a:lnTo>
                    <a:pt x="53" y="195"/>
                  </a:lnTo>
                  <a:lnTo>
                    <a:pt x="53" y="193"/>
                  </a:lnTo>
                  <a:lnTo>
                    <a:pt x="49" y="193"/>
                  </a:lnTo>
                  <a:lnTo>
                    <a:pt x="49" y="191"/>
                  </a:lnTo>
                  <a:lnTo>
                    <a:pt x="46" y="191"/>
                  </a:lnTo>
                  <a:lnTo>
                    <a:pt x="46" y="189"/>
                  </a:lnTo>
                  <a:lnTo>
                    <a:pt x="46" y="188"/>
                  </a:lnTo>
                  <a:lnTo>
                    <a:pt x="44" y="188"/>
                  </a:lnTo>
                  <a:lnTo>
                    <a:pt x="42" y="188"/>
                  </a:lnTo>
                  <a:lnTo>
                    <a:pt x="42" y="185"/>
                  </a:lnTo>
                  <a:lnTo>
                    <a:pt x="39" y="185"/>
                  </a:lnTo>
                  <a:lnTo>
                    <a:pt x="39" y="183"/>
                  </a:lnTo>
                  <a:lnTo>
                    <a:pt x="31" y="184"/>
                  </a:lnTo>
                  <a:lnTo>
                    <a:pt x="31" y="177"/>
                  </a:lnTo>
                  <a:lnTo>
                    <a:pt x="29" y="177"/>
                  </a:lnTo>
                  <a:lnTo>
                    <a:pt x="29" y="175"/>
                  </a:lnTo>
                  <a:lnTo>
                    <a:pt x="26" y="175"/>
                  </a:lnTo>
                  <a:lnTo>
                    <a:pt x="26" y="170"/>
                  </a:lnTo>
                  <a:lnTo>
                    <a:pt x="25" y="170"/>
                  </a:lnTo>
                  <a:lnTo>
                    <a:pt x="25" y="162"/>
                  </a:lnTo>
                  <a:lnTo>
                    <a:pt x="25" y="161"/>
                  </a:lnTo>
                  <a:lnTo>
                    <a:pt x="24" y="161"/>
                  </a:lnTo>
                  <a:lnTo>
                    <a:pt x="23" y="161"/>
                  </a:lnTo>
                  <a:lnTo>
                    <a:pt x="23" y="160"/>
                  </a:lnTo>
                  <a:lnTo>
                    <a:pt x="23" y="158"/>
                  </a:lnTo>
                  <a:lnTo>
                    <a:pt x="17" y="158"/>
                  </a:lnTo>
                  <a:lnTo>
                    <a:pt x="17" y="159"/>
                  </a:lnTo>
                  <a:lnTo>
                    <a:pt x="16" y="159"/>
                  </a:lnTo>
                  <a:lnTo>
                    <a:pt x="16" y="158"/>
                  </a:lnTo>
                  <a:lnTo>
                    <a:pt x="15" y="158"/>
                  </a:lnTo>
                  <a:lnTo>
                    <a:pt x="15" y="154"/>
                  </a:lnTo>
                  <a:lnTo>
                    <a:pt x="13" y="154"/>
                  </a:lnTo>
                  <a:lnTo>
                    <a:pt x="13" y="153"/>
                  </a:lnTo>
                  <a:lnTo>
                    <a:pt x="10" y="153"/>
                  </a:lnTo>
                  <a:lnTo>
                    <a:pt x="10" y="151"/>
                  </a:lnTo>
                  <a:lnTo>
                    <a:pt x="8" y="151"/>
                  </a:lnTo>
                  <a:lnTo>
                    <a:pt x="8" y="143"/>
                  </a:lnTo>
                  <a:lnTo>
                    <a:pt x="7" y="143"/>
                  </a:lnTo>
                  <a:lnTo>
                    <a:pt x="7" y="139"/>
                  </a:lnTo>
                  <a:lnTo>
                    <a:pt x="3" y="139"/>
                  </a:lnTo>
                  <a:lnTo>
                    <a:pt x="3" y="137"/>
                  </a:lnTo>
                  <a:lnTo>
                    <a:pt x="0" y="137"/>
                  </a:lnTo>
                  <a:lnTo>
                    <a:pt x="0" y="134"/>
                  </a:lnTo>
                  <a:lnTo>
                    <a:pt x="0" y="132"/>
                  </a:lnTo>
                  <a:lnTo>
                    <a:pt x="3" y="132"/>
                  </a:lnTo>
                  <a:lnTo>
                    <a:pt x="3" y="127"/>
                  </a:lnTo>
                  <a:lnTo>
                    <a:pt x="1" y="127"/>
                  </a:lnTo>
                  <a:lnTo>
                    <a:pt x="1" y="125"/>
                  </a:lnTo>
                  <a:lnTo>
                    <a:pt x="1" y="124"/>
                  </a:lnTo>
                  <a:lnTo>
                    <a:pt x="1" y="122"/>
                  </a:lnTo>
                  <a:lnTo>
                    <a:pt x="1" y="121"/>
                  </a:lnTo>
                  <a:lnTo>
                    <a:pt x="1" y="119"/>
                  </a:lnTo>
                  <a:lnTo>
                    <a:pt x="4" y="119"/>
                  </a:lnTo>
                  <a:lnTo>
                    <a:pt x="4" y="110"/>
                  </a:lnTo>
                  <a:lnTo>
                    <a:pt x="10" y="110"/>
                  </a:lnTo>
                  <a:lnTo>
                    <a:pt x="10" y="108"/>
                  </a:lnTo>
                  <a:lnTo>
                    <a:pt x="12" y="109"/>
                  </a:lnTo>
                  <a:lnTo>
                    <a:pt x="12" y="105"/>
                  </a:lnTo>
                  <a:lnTo>
                    <a:pt x="13" y="105"/>
                  </a:lnTo>
                  <a:lnTo>
                    <a:pt x="13" y="103"/>
                  </a:lnTo>
                  <a:lnTo>
                    <a:pt x="14" y="103"/>
                  </a:lnTo>
                  <a:lnTo>
                    <a:pt x="14" y="101"/>
                  </a:lnTo>
                  <a:lnTo>
                    <a:pt x="15" y="101"/>
                  </a:lnTo>
                  <a:lnTo>
                    <a:pt x="15" y="99"/>
                  </a:lnTo>
                  <a:lnTo>
                    <a:pt x="15" y="99"/>
                  </a:lnTo>
                  <a:lnTo>
                    <a:pt x="15" y="96"/>
                  </a:lnTo>
                  <a:lnTo>
                    <a:pt x="17" y="96"/>
                  </a:lnTo>
                  <a:lnTo>
                    <a:pt x="17" y="93"/>
                  </a:lnTo>
                  <a:lnTo>
                    <a:pt x="21" y="93"/>
                  </a:lnTo>
                  <a:lnTo>
                    <a:pt x="21" y="88"/>
                  </a:lnTo>
                  <a:lnTo>
                    <a:pt x="18" y="88"/>
                  </a:lnTo>
                  <a:lnTo>
                    <a:pt x="18" y="82"/>
                  </a:lnTo>
                  <a:lnTo>
                    <a:pt x="15" y="83"/>
                  </a:lnTo>
                  <a:lnTo>
                    <a:pt x="15" y="70"/>
                  </a:lnTo>
                  <a:lnTo>
                    <a:pt x="14" y="70"/>
                  </a:lnTo>
                  <a:lnTo>
                    <a:pt x="15" y="66"/>
                  </a:lnTo>
                  <a:lnTo>
                    <a:pt x="13" y="66"/>
                  </a:lnTo>
                  <a:lnTo>
                    <a:pt x="13" y="59"/>
                  </a:lnTo>
                  <a:lnTo>
                    <a:pt x="10" y="59"/>
                  </a:lnTo>
                  <a:lnTo>
                    <a:pt x="10" y="57"/>
                  </a:lnTo>
                  <a:lnTo>
                    <a:pt x="10" y="54"/>
                  </a:lnTo>
                  <a:lnTo>
                    <a:pt x="8" y="54"/>
                  </a:lnTo>
                  <a:lnTo>
                    <a:pt x="8" y="47"/>
                  </a:lnTo>
                  <a:lnTo>
                    <a:pt x="5" y="47"/>
                  </a:lnTo>
                  <a:lnTo>
                    <a:pt x="5" y="43"/>
                  </a:lnTo>
                  <a:lnTo>
                    <a:pt x="5" y="39"/>
                  </a:lnTo>
                  <a:lnTo>
                    <a:pt x="6" y="39"/>
                  </a:lnTo>
                  <a:lnTo>
                    <a:pt x="5" y="35"/>
                  </a:lnTo>
                  <a:lnTo>
                    <a:pt x="5" y="34"/>
                  </a:lnTo>
                  <a:lnTo>
                    <a:pt x="7" y="34"/>
                  </a:lnTo>
                  <a:lnTo>
                    <a:pt x="7" y="33"/>
                  </a:lnTo>
                  <a:lnTo>
                    <a:pt x="7" y="22"/>
                  </a:lnTo>
                  <a:lnTo>
                    <a:pt x="10" y="22"/>
                  </a:lnTo>
                  <a:lnTo>
                    <a:pt x="12" y="19"/>
                  </a:lnTo>
                  <a:lnTo>
                    <a:pt x="15" y="19"/>
                  </a:lnTo>
                  <a:lnTo>
                    <a:pt x="15" y="17"/>
                  </a:lnTo>
                  <a:lnTo>
                    <a:pt x="18" y="17"/>
                  </a:lnTo>
                  <a:lnTo>
                    <a:pt x="24" y="17"/>
                  </a:lnTo>
                  <a:lnTo>
                    <a:pt x="29" y="17"/>
                  </a:lnTo>
                  <a:lnTo>
                    <a:pt x="31" y="17"/>
                  </a:lnTo>
                  <a:lnTo>
                    <a:pt x="33" y="17"/>
                  </a:lnTo>
                  <a:lnTo>
                    <a:pt x="33" y="14"/>
                  </a:lnTo>
                  <a:lnTo>
                    <a:pt x="42" y="14"/>
                  </a:lnTo>
                  <a:lnTo>
                    <a:pt x="42" y="10"/>
                  </a:lnTo>
                  <a:lnTo>
                    <a:pt x="42" y="7"/>
                  </a:lnTo>
                  <a:lnTo>
                    <a:pt x="42" y="3"/>
                  </a:lnTo>
                  <a:lnTo>
                    <a:pt x="42" y="1"/>
                  </a:lnTo>
                  <a:lnTo>
                    <a:pt x="42" y="0"/>
                  </a:lnTo>
                  <a:lnTo>
                    <a:pt x="75" y="0"/>
                  </a:lnTo>
                  <a:lnTo>
                    <a:pt x="75" y="8"/>
                  </a:lnTo>
                  <a:lnTo>
                    <a:pt x="75" y="1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4" name="Freeform 96">
              <a:extLst>
                <a:ext uri="{FF2B5EF4-FFF2-40B4-BE49-F238E27FC236}">
                  <a16:creationId xmlns:a16="http://schemas.microsoft.com/office/drawing/2014/main" id="{184FAF07-F3A5-35F1-F529-02CF56484B10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4225" y="2746375"/>
              <a:ext cx="358775" cy="298450"/>
            </a:xfrm>
            <a:custGeom>
              <a:avLst/>
              <a:gdLst>
                <a:gd name="T0" fmla="*/ 183 w 226"/>
                <a:gd name="T1" fmla="*/ 5 h 188"/>
                <a:gd name="T2" fmla="*/ 189 w 226"/>
                <a:gd name="T3" fmla="*/ 10 h 188"/>
                <a:gd name="T4" fmla="*/ 193 w 226"/>
                <a:gd name="T5" fmla="*/ 10 h 188"/>
                <a:gd name="T6" fmla="*/ 199 w 226"/>
                <a:gd name="T7" fmla="*/ 11 h 188"/>
                <a:gd name="T8" fmla="*/ 206 w 226"/>
                <a:gd name="T9" fmla="*/ 13 h 188"/>
                <a:gd name="T10" fmla="*/ 209 w 226"/>
                <a:gd name="T11" fmla="*/ 18 h 188"/>
                <a:gd name="T12" fmla="*/ 216 w 226"/>
                <a:gd name="T13" fmla="*/ 19 h 188"/>
                <a:gd name="T14" fmla="*/ 220 w 226"/>
                <a:gd name="T15" fmla="*/ 25 h 188"/>
                <a:gd name="T16" fmla="*/ 225 w 226"/>
                <a:gd name="T17" fmla="*/ 30 h 188"/>
                <a:gd name="T18" fmla="*/ 220 w 226"/>
                <a:gd name="T19" fmla="*/ 39 h 188"/>
                <a:gd name="T20" fmla="*/ 207 w 226"/>
                <a:gd name="T21" fmla="*/ 52 h 188"/>
                <a:gd name="T22" fmla="*/ 187 w 226"/>
                <a:gd name="T23" fmla="*/ 74 h 188"/>
                <a:gd name="T24" fmla="*/ 175 w 226"/>
                <a:gd name="T25" fmla="*/ 84 h 188"/>
                <a:gd name="T26" fmla="*/ 156 w 226"/>
                <a:gd name="T27" fmla="*/ 117 h 188"/>
                <a:gd name="T28" fmla="*/ 128 w 226"/>
                <a:gd name="T29" fmla="*/ 132 h 188"/>
                <a:gd name="T30" fmla="*/ 76 w 226"/>
                <a:gd name="T31" fmla="*/ 185 h 188"/>
                <a:gd name="T32" fmla="*/ 69 w 226"/>
                <a:gd name="T33" fmla="*/ 185 h 188"/>
                <a:gd name="T34" fmla="*/ 62 w 226"/>
                <a:gd name="T35" fmla="*/ 179 h 188"/>
                <a:gd name="T36" fmla="*/ 53 w 226"/>
                <a:gd name="T37" fmla="*/ 176 h 188"/>
                <a:gd name="T38" fmla="*/ 46 w 226"/>
                <a:gd name="T39" fmla="*/ 170 h 188"/>
                <a:gd name="T40" fmla="*/ 43 w 226"/>
                <a:gd name="T41" fmla="*/ 158 h 188"/>
                <a:gd name="T42" fmla="*/ 26 w 226"/>
                <a:gd name="T43" fmla="*/ 133 h 188"/>
                <a:gd name="T44" fmla="*/ 9 w 226"/>
                <a:gd name="T45" fmla="*/ 86 h 188"/>
                <a:gd name="T46" fmla="*/ 3 w 226"/>
                <a:gd name="T47" fmla="*/ 66 h 188"/>
                <a:gd name="T48" fmla="*/ 0 w 226"/>
                <a:gd name="T49" fmla="*/ 58 h 188"/>
                <a:gd name="T50" fmla="*/ 6 w 226"/>
                <a:gd name="T51" fmla="*/ 60 h 188"/>
                <a:gd name="T52" fmla="*/ 10 w 226"/>
                <a:gd name="T53" fmla="*/ 62 h 188"/>
                <a:gd name="T54" fmla="*/ 17 w 226"/>
                <a:gd name="T55" fmla="*/ 66 h 188"/>
                <a:gd name="T56" fmla="*/ 17 w 226"/>
                <a:gd name="T57" fmla="*/ 60 h 188"/>
                <a:gd name="T58" fmla="*/ 12 w 226"/>
                <a:gd name="T59" fmla="*/ 53 h 188"/>
                <a:gd name="T60" fmla="*/ 11 w 226"/>
                <a:gd name="T61" fmla="*/ 47 h 188"/>
                <a:gd name="T62" fmla="*/ 19 w 226"/>
                <a:gd name="T63" fmla="*/ 45 h 188"/>
                <a:gd name="T64" fmla="*/ 23 w 226"/>
                <a:gd name="T65" fmla="*/ 43 h 188"/>
                <a:gd name="T66" fmla="*/ 27 w 226"/>
                <a:gd name="T67" fmla="*/ 44 h 188"/>
                <a:gd name="T68" fmla="*/ 32 w 226"/>
                <a:gd name="T69" fmla="*/ 38 h 188"/>
                <a:gd name="T70" fmla="*/ 38 w 226"/>
                <a:gd name="T71" fmla="*/ 36 h 188"/>
                <a:gd name="T72" fmla="*/ 43 w 226"/>
                <a:gd name="T73" fmla="*/ 36 h 188"/>
                <a:gd name="T74" fmla="*/ 45 w 226"/>
                <a:gd name="T75" fmla="*/ 31 h 188"/>
                <a:gd name="T76" fmla="*/ 50 w 226"/>
                <a:gd name="T77" fmla="*/ 31 h 188"/>
                <a:gd name="T78" fmla="*/ 57 w 226"/>
                <a:gd name="T79" fmla="*/ 30 h 188"/>
                <a:gd name="T80" fmla="*/ 61 w 226"/>
                <a:gd name="T81" fmla="*/ 25 h 188"/>
                <a:gd name="T82" fmla="*/ 64 w 226"/>
                <a:gd name="T83" fmla="*/ 19 h 188"/>
                <a:gd name="T84" fmla="*/ 71 w 226"/>
                <a:gd name="T85" fmla="*/ 22 h 188"/>
                <a:gd name="T86" fmla="*/ 77 w 226"/>
                <a:gd name="T87" fmla="*/ 24 h 188"/>
                <a:gd name="T88" fmla="*/ 81 w 226"/>
                <a:gd name="T89" fmla="*/ 28 h 188"/>
                <a:gd name="T90" fmla="*/ 89 w 226"/>
                <a:gd name="T91" fmla="*/ 32 h 188"/>
                <a:gd name="T92" fmla="*/ 95 w 226"/>
                <a:gd name="T93" fmla="*/ 38 h 188"/>
                <a:gd name="T94" fmla="*/ 104 w 226"/>
                <a:gd name="T95" fmla="*/ 38 h 188"/>
                <a:gd name="T96" fmla="*/ 107 w 226"/>
                <a:gd name="T97" fmla="*/ 34 h 188"/>
                <a:gd name="T98" fmla="*/ 113 w 226"/>
                <a:gd name="T99" fmla="*/ 39 h 188"/>
                <a:gd name="T100" fmla="*/ 119 w 226"/>
                <a:gd name="T101" fmla="*/ 38 h 188"/>
                <a:gd name="T102" fmla="*/ 126 w 226"/>
                <a:gd name="T103" fmla="*/ 36 h 188"/>
                <a:gd name="T104" fmla="*/ 132 w 226"/>
                <a:gd name="T105" fmla="*/ 34 h 188"/>
                <a:gd name="T106" fmla="*/ 139 w 226"/>
                <a:gd name="T107" fmla="*/ 31 h 188"/>
                <a:gd name="T108" fmla="*/ 146 w 226"/>
                <a:gd name="T109" fmla="*/ 28 h 188"/>
                <a:gd name="T110" fmla="*/ 154 w 226"/>
                <a:gd name="T111" fmla="*/ 24 h 188"/>
                <a:gd name="T112" fmla="*/ 156 w 226"/>
                <a:gd name="T113" fmla="*/ 16 h 188"/>
                <a:gd name="T114" fmla="*/ 162 w 226"/>
                <a:gd name="T115" fmla="*/ 14 h 188"/>
                <a:gd name="T116" fmla="*/ 167 w 226"/>
                <a:gd name="T117" fmla="*/ 7 h 188"/>
                <a:gd name="T118" fmla="*/ 172 w 226"/>
                <a:gd name="T119" fmla="*/ 1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26" h="188">
                  <a:moveTo>
                    <a:pt x="180" y="0"/>
                  </a:moveTo>
                  <a:lnTo>
                    <a:pt x="179" y="1"/>
                  </a:lnTo>
                  <a:lnTo>
                    <a:pt x="180" y="1"/>
                  </a:lnTo>
                  <a:lnTo>
                    <a:pt x="180" y="2"/>
                  </a:lnTo>
                  <a:lnTo>
                    <a:pt x="180" y="3"/>
                  </a:lnTo>
                  <a:lnTo>
                    <a:pt x="181" y="3"/>
                  </a:lnTo>
                  <a:lnTo>
                    <a:pt x="182" y="5"/>
                  </a:lnTo>
                  <a:lnTo>
                    <a:pt x="183" y="5"/>
                  </a:lnTo>
                  <a:lnTo>
                    <a:pt x="184" y="6"/>
                  </a:lnTo>
                  <a:lnTo>
                    <a:pt x="184" y="7"/>
                  </a:lnTo>
                  <a:lnTo>
                    <a:pt x="186" y="7"/>
                  </a:lnTo>
                  <a:lnTo>
                    <a:pt x="186" y="8"/>
                  </a:lnTo>
                  <a:lnTo>
                    <a:pt x="186" y="9"/>
                  </a:lnTo>
                  <a:lnTo>
                    <a:pt x="187" y="10"/>
                  </a:lnTo>
                  <a:lnTo>
                    <a:pt x="188" y="10"/>
                  </a:lnTo>
                  <a:lnTo>
                    <a:pt x="189" y="10"/>
                  </a:lnTo>
                  <a:lnTo>
                    <a:pt x="189" y="10"/>
                  </a:lnTo>
                  <a:lnTo>
                    <a:pt x="189" y="11"/>
                  </a:lnTo>
                  <a:lnTo>
                    <a:pt x="190" y="11"/>
                  </a:lnTo>
                  <a:lnTo>
                    <a:pt x="191" y="11"/>
                  </a:lnTo>
                  <a:lnTo>
                    <a:pt x="191" y="13"/>
                  </a:lnTo>
                  <a:lnTo>
                    <a:pt x="191" y="11"/>
                  </a:lnTo>
                  <a:lnTo>
                    <a:pt x="192" y="10"/>
                  </a:lnTo>
                  <a:lnTo>
                    <a:pt x="193" y="10"/>
                  </a:lnTo>
                  <a:lnTo>
                    <a:pt x="193" y="9"/>
                  </a:lnTo>
                  <a:lnTo>
                    <a:pt x="195" y="9"/>
                  </a:lnTo>
                  <a:lnTo>
                    <a:pt x="196" y="9"/>
                  </a:lnTo>
                  <a:lnTo>
                    <a:pt x="197" y="9"/>
                  </a:lnTo>
                  <a:lnTo>
                    <a:pt x="198" y="9"/>
                  </a:lnTo>
                  <a:lnTo>
                    <a:pt x="198" y="10"/>
                  </a:lnTo>
                  <a:lnTo>
                    <a:pt x="198" y="11"/>
                  </a:lnTo>
                  <a:lnTo>
                    <a:pt x="199" y="11"/>
                  </a:lnTo>
                  <a:lnTo>
                    <a:pt x="200" y="10"/>
                  </a:lnTo>
                  <a:lnTo>
                    <a:pt x="201" y="10"/>
                  </a:lnTo>
                  <a:lnTo>
                    <a:pt x="203" y="11"/>
                  </a:lnTo>
                  <a:lnTo>
                    <a:pt x="203" y="13"/>
                  </a:lnTo>
                  <a:lnTo>
                    <a:pt x="204" y="13"/>
                  </a:lnTo>
                  <a:lnTo>
                    <a:pt x="204" y="14"/>
                  </a:lnTo>
                  <a:lnTo>
                    <a:pt x="205" y="13"/>
                  </a:lnTo>
                  <a:lnTo>
                    <a:pt x="206" y="13"/>
                  </a:lnTo>
                  <a:lnTo>
                    <a:pt x="206" y="14"/>
                  </a:lnTo>
                  <a:lnTo>
                    <a:pt x="206" y="15"/>
                  </a:lnTo>
                  <a:lnTo>
                    <a:pt x="206" y="16"/>
                  </a:lnTo>
                  <a:lnTo>
                    <a:pt x="206" y="17"/>
                  </a:lnTo>
                  <a:lnTo>
                    <a:pt x="206" y="18"/>
                  </a:lnTo>
                  <a:lnTo>
                    <a:pt x="207" y="18"/>
                  </a:lnTo>
                  <a:lnTo>
                    <a:pt x="208" y="18"/>
                  </a:lnTo>
                  <a:lnTo>
                    <a:pt x="209" y="18"/>
                  </a:lnTo>
                  <a:lnTo>
                    <a:pt x="210" y="18"/>
                  </a:lnTo>
                  <a:lnTo>
                    <a:pt x="212" y="18"/>
                  </a:lnTo>
                  <a:lnTo>
                    <a:pt x="212" y="17"/>
                  </a:lnTo>
                  <a:lnTo>
                    <a:pt x="213" y="17"/>
                  </a:lnTo>
                  <a:lnTo>
                    <a:pt x="213" y="18"/>
                  </a:lnTo>
                  <a:lnTo>
                    <a:pt x="214" y="19"/>
                  </a:lnTo>
                  <a:lnTo>
                    <a:pt x="215" y="19"/>
                  </a:lnTo>
                  <a:lnTo>
                    <a:pt x="216" y="19"/>
                  </a:lnTo>
                  <a:lnTo>
                    <a:pt x="217" y="20"/>
                  </a:lnTo>
                  <a:lnTo>
                    <a:pt x="217" y="22"/>
                  </a:lnTo>
                  <a:lnTo>
                    <a:pt x="216" y="23"/>
                  </a:lnTo>
                  <a:lnTo>
                    <a:pt x="216" y="24"/>
                  </a:lnTo>
                  <a:lnTo>
                    <a:pt x="217" y="24"/>
                  </a:lnTo>
                  <a:lnTo>
                    <a:pt x="217" y="25"/>
                  </a:lnTo>
                  <a:lnTo>
                    <a:pt x="218" y="25"/>
                  </a:lnTo>
                  <a:lnTo>
                    <a:pt x="220" y="25"/>
                  </a:lnTo>
                  <a:lnTo>
                    <a:pt x="221" y="26"/>
                  </a:lnTo>
                  <a:lnTo>
                    <a:pt x="221" y="27"/>
                  </a:lnTo>
                  <a:lnTo>
                    <a:pt x="222" y="27"/>
                  </a:lnTo>
                  <a:lnTo>
                    <a:pt x="223" y="27"/>
                  </a:lnTo>
                  <a:lnTo>
                    <a:pt x="223" y="28"/>
                  </a:lnTo>
                  <a:lnTo>
                    <a:pt x="224" y="28"/>
                  </a:lnTo>
                  <a:lnTo>
                    <a:pt x="225" y="28"/>
                  </a:lnTo>
                  <a:lnTo>
                    <a:pt x="225" y="30"/>
                  </a:lnTo>
                  <a:lnTo>
                    <a:pt x="225" y="31"/>
                  </a:lnTo>
                  <a:lnTo>
                    <a:pt x="226" y="32"/>
                  </a:lnTo>
                  <a:lnTo>
                    <a:pt x="225" y="33"/>
                  </a:lnTo>
                  <a:lnTo>
                    <a:pt x="226" y="33"/>
                  </a:lnTo>
                  <a:lnTo>
                    <a:pt x="224" y="34"/>
                  </a:lnTo>
                  <a:lnTo>
                    <a:pt x="224" y="35"/>
                  </a:lnTo>
                  <a:lnTo>
                    <a:pt x="222" y="36"/>
                  </a:lnTo>
                  <a:lnTo>
                    <a:pt x="220" y="39"/>
                  </a:lnTo>
                  <a:lnTo>
                    <a:pt x="218" y="40"/>
                  </a:lnTo>
                  <a:lnTo>
                    <a:pt x="218" y="41"/>
                  </a:lnTo>
                  <a:lnTo>
                    <a:pt x="217" y="42"/>
                  </a:lnTo>
                  <a:lnTo>
                    <a:pt x="216" y="43"/>
                  </a:lnTo>
                  <a:lnTo>
                    <a:pt x="215" y="45"/>
                  </a:lnTo>
                  <a:lnTo>
                    <a:pt x="213" y="47"/>
                  </a:lnTo>
                  <a:lnTo>
                    <a:pt x="212" y="47"/>
                  </a:lnTo>
                  <a:lnTo>
                    <a:pt x="207" y="52"/>
                  </a:lnTo>
                  <a:lnTo>
                    <a:pt x="201" y="58"/>
                  </a:lnTo>
                  <a:lnTo>
                    <a:pt x="199" y="60"/>
                  </a:lnTo>
                  <a:lnTo>
                    <a:pt x="196" y="62"/>
                  </a:lnTo>
                  <a:lnTo>
                    <a:pt x="195" y="65"/>
                  </a:lnTo>
                  <a:lnTo>
                    <a:pt x="193" y="66"/>
                  </a:lnTo>
                  <a:lnTo>
                    <a:pt x="192" y="67"/>
                  </a:lnTo>
                  <a:lnTo>
                    <a:pt x="189" y="72"/>
                  </a:lnTo>
                  <a:lnTo>
                    <a:pt x="187" y="74"/>
                  </a:lnTo>
                  <a:lnTo>
                    <a:pt x="186" y="74"/>
                  </a:lnTo>
                  <a:lnTo>
                    <a:pt x="184" y="75"/>
                  </a:lnTo>
                  <a:lnTo>
                    <a:pt x="182" y="77"/>
                  </a:lnTo>
                  <a:lnTo>
                    <a:pt x="181" y="78"/>
                  </a:lnTo>
                  <a:lnTo>
                    <a:pt x="179" y="79"/>
                  </a:lnTo>
                  <a:lnTo>
                    <a:pt x="178" y="82"/>
                  </a:lnTo>
                  <a:lnTo>
                    <a:pt x="177" y="83"/>
                  </a:lnTo>
                  <a:lnTo>
                    <a:pt x="175" y="84"/>
                  </a:lnTo>
                  <a:lnTo>
                    <a:pt x="172" y="87"/>
                  </a:lnTo>
                  <a:lnTo>
                    <a:pt x="169" y="91"/>
                  </a:lnTo>
                  <a:lnTo>
                    <a:pt x="169" y="98"/>
                  </a:lnTo>
                  <a:lnTo>
                    <a:pt x="169" y="108"/>
                  </a:lnTo>
                  <a:lnTo>
                    <a:pt x="162" y="108"/>
                  </a:lnTo>
                  <a:lnTo>
                    <a:pt x="162" y="112"/>
                  </a:lnTo>
                  <a:lnTo>
                    <a:pt x="162" y="117"/>
                  </a:lnTo>
                  <a:lnTo>
                    <a:pt x="156" y="117"/>
                  </a:lnTo>
                  <a:lnTo>
                    <a:pt x="155" y="117"/>
                  </a:lnTo>
                  <a:lnTo>
                    <a:pt x="155" y="120"/>
                  </a:lnTo>
                  <a:lnTo>
                    <a:pt x="155" y="121"/>
                  </a:lnTo>
                  <a:lnTo>
                    <a:pt x="155" y="128"/>
                  </a:lnTo>
                  <a:lnTo>
                    <a:pt x="143" y="128"/>
                  </a:lnTo>
                  <a:lnTo>
                    <a:pt x="138" y="128"/>
                  </a:lnTo>
                  <a:lnTo>
                    <a:pt x="132" y="128"/>
                  </a:lnTo>
                  <a:lnTo>
                    <a:pt x="128" y="132"/>
                  </a:lnTo>
                  <a:lnTo>
                    <a:pt x="115" y="145"/>
                  </a:lnTo>
                  <a:lnTo>
                    <a:pt x="97" y="163"/>
                  </a:lnTo>
                  <a:lnTo>
                    <a:pt x="94" y="167"/>
                  </a:lnTo>
                  <a:lnTo>
                    <a:pt x="92" y="169"/>
                  </a:lnTo>
                  <a:lnTo>
                    <a:pt x="87" y="174"/>
                  </a:lnTo>
                  <a:lnTo>
                    <a:pt x="86" y="175"/>
                  </a:lnTo>
                  <a:lnTo>
                    <a:pt x="81" y="179"/>
                  </a:lnTo>
                  <a:lnTo>
                    <a:pt x="76" y="185"/>
                  </a:lnTo>
                  <a:lnTo>
                    <a:pt x="75" y="187"/>
                  </a:lnTo>
                  <a:lnTo>
                    <a:pt x="73" y="187"/>
                  </a:lnTo>
                  <a:lnTo>
                    <a:pt x="73" y="188"/>
                  </a:lnTo>
                  <a:lnTo>
                    <a:pt x="72" y="188"/>
                  </a:lnTo>
                  <a:lnTo>
                    <a:pt x="71" y="188"/>
                  </a:lnTo>
                  <a:lnTo>
                    <a:pt x="70" y="188"/>
                  </a:lnTo>
                  <a:lnTo>
                    <a:pt x="70" y="187"/>
                  </a:lnTo>
                  <a:lnTo>
                    <a:pt x="69" y="185"/>
                  </a:lnTo>
                  <a:lnTo>
                    <a:pt x="68" y="185"/>
                  </a:lnTo>
                  <a:lnTo>
                    <a:pt x="68" y="184"/>
                  </a:lnTo>
                  <a:lnTo>
                    <a:pt x="67" y="183"/>
                  </a:lnTo>
                  <a:lnTo>
                    <a:pt x="66" y="183"/>
                  </a:lnTo>
                  <a:lnTo>
                    <a:pt x="64" y="182"/>
                  </a:lnTo>
                  <a:lnTo>
                    <a:pt x="64" y="180"/>
                  </a:lnTo>
                  <a:lnTo>
                    <a:pt x="63" y="180"/>
                  </a:lnTo>
                  <a:lnTo>
                    <a:pt x="62" y="179"/>
                  </a:lnTo>
                  <a:lnTo>
                    <a:pt x="61" y="179"/>
                  </a:lnTo>
                  <a:lnTo>
                    <a:pt x="60" y="179"/>
                  </a:lnTo>
                  <a:lnTo>
                    <a:pt x="59" y="178"/>
                  </a:lnTo>
                  <a:lnTo>
                    <a:pt x="58" y="178"/>
                  </a:lnTo>
                  <a:lnTo>
                    <a:pt x="55" y="177"/>
                  </a:lnTo>
                  <a:lnTo>
                    <a:pt x="54" y="177"/>
                  </a:lnTo>
                  <a:lnTo>
                    <a:pt x="54" y="176"/>
                  </a:lnTo>
                  <a:lnTo>
                    <a:pt x="53" y="176"/>
                  </a:lnTo>
                  <a:lnTo>
                    <a:pt x="52" y="176"/>
                  </a:lnTo>
                  <a:lnTo>
                    <a:pt x="52" y="175"/>
                  </a:lnTo>
                  <a:lnTo>
                    <a:pt x="52" y="175"/>
                  </a:lnTo>
                  <a:lnTo>
                    <a:pt x="51" y="174"/>
                  </a:lnTo>
                  <a:lnTo>
                    <a:pt x="49" y="172"/>
                  </a:lnTo>
                  <a:lnTo>
                    <a:pt x="49" y="171"/>
                  </a:lnTo>
                  <a:lnTo>
                    <a:pt x="47" y="171"/>
                  </a:lnTo>
                  <a:lnTo>
                    <a:pt x="46" y="170"/>
                  </a:lnTo>
                  <a:lnTo>
                    <a:pt x="45" y="169"/>
                  </a:lnTo>
                  <a:lnTo>
                    <a:pt x="45" y="168"/>
                  </a:lnTo>
                  <a:lnTo>
                    <a:pt x="44" y="167"/>
                  </a:lnTo>
                  <a:lnTo>
                    <a:pt x="44" y="166"/>
                  </a:lnTo>
                  <a:lnTo>
                    <a:pt x="43" y="163"/>
                  </a:lnTo>
                  <a:lnTo>
                    <a:pt x="44" y="162"/>
                  </a:lnTo>
                  <a:lnTo>
                    <a:pt x="44" y="161"/>
                  </a:lnTo>
                  <a:lnTo>
                    <a:pt x="43" y="158"/>
                  </a:lnTo>
                  <a:lnTo>
                    <a:pt x="42" y="157"/>
                  </a:lnTo>
                  <a:lnTo>
                    <a:pt x="41" y="157"/>
                  </a:lnTo>
                  <a:lnTo>
                    <a:pt x="40" y="155"/>
                  </a:lnTo>
                  <a:lnTo>
                    <a:pt x="40" y="154"/>
                  </a:lnTo>
                  <a:lnTo>
                    <a:pt x="36" y="149"/>
                  </a:lnTo>
                  <a:lnTo>
                    <a:pt x="33" y="144"/>
                  </a:lnTo>
                  <a:lnTo>
                    <a:pt x="30" y="141"/>
                  </a:lnTo>
                  <a:lnTo>
                    <a:pt x="26" y="133"/>
                  </a:lnTo>
                  <a:lnTo>
                    <a:pt x="24" y="128"/>
                  </a:lnTo>
                  <a:lnTo>
                    <a:pt x="25" y="127"/>
                  </a:lnTo>
                  <a:lnTo>
                    <a:pt x="25" y="124"/>
                  </a:lnTo>
                  <a:lnTo>
                    <a:pt x="25" y="123"/>
                  </a:lnTo>
                  <a:lnTo>
                    <a:pt x="25" y="121"/>
                  </a:lnTo>
                  <a:lnTo>
                    <a:pt x="16" y="101"/>
                  </a:lnTo>
                  <a:lnTo>
                    <a:pt x="16" y="101"/>
                  </a:lnTo>
                  <a:lnTo>
                    <a:pt x="9" y="86"/>
                  </a:lnTo>
                  <a:lnTo>
                    <a:pt x="7" y="82"/>
                  </a:lnTo>
                  <a:lnTo>
                    <a:pt x="1" y="72"/>
                  </a:lnTo>
                  <a:lnTo>
                    <a:pt x="1" y="70"/>
                  </a:lnTo>
                  <a:lnTo>
                    <a:pt x="2" y="69"/>
                  </a:lnTo>
                  <a:lnTo>
                    <a:pt x="2" y="68"/>
                  </a:lnTo>
                  <a:lnTo>
                    <a:pt x="3" y="68"/>
                  </a:lnTo>
                  <a:lnTo>
                    <a:pt x="3" y="67"/>
                  </a:lnTo>
                  <a:lnTo>
                    <a:pt x="3" y="66"/>
                  </a:lnTo>
                  <a:lnTo>
                    <a:pt x="2" y="65"/>
                  </a:lnTo>
                  <a:lnTo>
                    <a:pt x="1" y="65"/>
                  </a:lnTo>
                  <a:lnTo>
                    <a:pt x="1" y="64"/>
                  </a:lnTo>
                  <a:lnTo>
                    <a:pt x="0" y="62"/>
                  </a:lnTo>
                  <a:lnTo>
                    <a:pt x="0" y="61"/>
                  </a:lnTo>
                  <a:lnTo>
                    <a:pt x="0" y="60"/>
                  </a:lnTo>
                  <a:lnTo>
                    <a:pt x="0" y="59"/>
                  </a:lnTo>
                  <a:lnTo>
                    <a:pt x="0" y="58"/>
                  </a:lnTo>
                  <a:lnTo>
                    <a:pt x="1" y="58"/>
                  </a:lnTo>
                  <a:lnTo>
                    <a:pt x="2" y="58"/>
                  </a:lnTo>
                  <a:lnTo>
                    <a:pt x="3" y="59"/>
                  </a:lnTo>
                  <a:lnTo>
                    <a:pt x="3" y="58"/>
                  </a:lnTo>
                  <a:lnTo>
                    <a:pt x="3" y="59"/>
                  </a:lnTo>
                  <a:lnTo>
                    <a:pt x="4" y="59"/>
                  </a:lnTo>
                  <a:lnTo>
                    <a:pt x="6" y="59"/>
                  </a:lnTo>
                  <a:lnTo>
                    <a:pt x="6" y="60"/>
                  </a:lnTo>
                  <a:lnTo>
                    <a:pt x="7" y="60"/>
                  </a:lnTo>
                  <a:lnTo>
                    <a:pt x="7" y="61"/>
                  </a:lnTo>
                  <a:lnTo>
                    <a:pt x="7" y="60"/>
                  </a:lnTo>
                  <a:lnTo>
                    <a:pt x="8" y="60"/>
                  </a:lnTo>
                  <a:lnTo>
                    <a:pt x="9" y="60"/>
                  </a:lnTo>
                  <a:lnTo>
                    <a:pt x="9" y="61"/>
                  </a:lnTo>
                  <a:lnTo>
                    <a:pt x="10" y="61"/>
                  </a:lnTo>
                  <a:lnTo>
                    <a:pt x="10" y="62"/>
                  </a:lnTo>
                  <a:lnTo>
                    <a:pt x="10" y="64"/>
                  </a:lnTo>
                  <a:lnTo>
                    <a:pt x="11" y="64"/>
                  </a:lnTo>
                  <a:lnTo>
                    <a:pt x="12" y="65"/>
                  </a:lnTo>
                  <a:lnTo>
                    <a:pt x="12" y="66"/>
                  </a:lnTo>
                  <a:lnTo>
                    <a:pt x="13" y="67"/>
                  </a:lnTo>
                  <a:lnTo>
                    <a:pt x="15" y="67"/>
                  </a:lnTo>
                  <a:lnTo>
                    <a:pt x="16" y="67"/>
                  </a:lnTo>
                  <a:lnTo>
                    <a:pt x="17" y="66"/>
                  </a:lnTo>
                  <a:lnTo>
                    <a:pt x="18" y="66"/>
                  </a:lnTo>
                  <a:lnTo>
                    <a:pt x="18" y="65"/>
                  </a:lnTo>
                  <a:lnTo>
                    <a:pt x="17" y="65"/>
                  </a:lnTo>
                  <a:lnTo>
                    <a:pt x="18" y="64"/>
                  </a:lnTo>
                  <a:lnTo>
                    <a:pt x="18" y="62"/>
                  </a:lnTo>
                  <a:lnTo>
                    <a:pt x="18" y="61"/>
                  </a:lnTo>
                  <a:lnTo>
                    <a:pt x="18" y="60"/>
                  </a:lnTo>
                  <a:lnTo>
                    <a:pt x="17" y="60"/>
                  </a:lnTo>
                  <a:lnTo>
                    <a:pt x="17" y="59"/>
                  </a:lnTo>
                  <a:lnTo>
                    <a:pt x="16" y="58"/>
                  </a:lnTo>
                  <a:lnTo>
                    <a:pt x="16" y="57"/>
                  </a:lnTo>
                  <a:lnTo>
                    <a:pt x="15" y="57"/>
                  </a:lnTo>
                  <a:lnTo>
                    <a:pt x="15" y="56"/>
                  </a:lnTo>
                  <a:lnTo>
                    <a:pt x="13" y="55"/>
                  </a:lnTo>
                  <a:lnTo>
                    <a:pt x="13" y="53"/>
                  </a:lnTo>
                  <a:lnTo>
                    <a:pt x="12" y="53"/>
                  </a:lnTo>
                  <a:lnTo>
                    <a:pt x="12" y="52"/>
                  </a:lnTo>
                  <a:lnTo>
                    <a:pt x="12" y="51"/>
                  </a:lnTo>
                  <a:lnTo>
                    <a:pt x="11" y="51"/>
                  </a:lnTo>
                  <a:lnTo>
                    <a:pt x="11" y="50"/>
                  </a:lnTo>
                  <a:lnTo>
                    <a:pt x="11" y="49"/>
                  </a:lnTo>
                  <a:lnTo>
                    <a:pt x="11" y="48"/>
                  </a:lnTo>
                  <a:lnTo>
                    <a:pt x="10" y="47"/>
                  </a:lnTo>
                  <a:lnTo>
                    <a:pt x="11" y="47"/>
                  </a:lnTo>
                  <a:lnTo>
                    <a:pt x="12" y="47"/>
                  </a:lnTo>
                  <a:lnTo>
                    <a:pt x="12" y="47"/>
                  </a:lnTo>
                  <a:lnTo>
                    <a:pt x="13" y="47"/>
                  </a:lnTo>
                  <a:lnTo>
                    <a:pt x="15" y="47"/>
                  </a:lnTo>
                  <a:lnTo>
                    <a:pt x="16" y="47"/>
                  </a:lnTo>
                  <a:lnTo>
                    <a:pt x="17" y="45"/>
                  </a:lnTo>
                  <a:lnTo>
                    <a:pt x="18" y="45"/>
                  </a:lnTo>
                  <a:lnTo>
                    <a:pt x="19" y="45"/>
                  </a:lnTo>
                  <a:lnTo>
                    <a:pt x="20" y="45"/>
                  </a:lnTo>
                  <a:lnTo>
                    <a:pt x="21" y="45"/>
                  </a:lnTo>
                  <a:lnTo>
                    <a:pt x="23" y="47"/>
                  </a:lnTo>
                  <a:lnTo>
                    <a:pt x="23" y="45"/>
                  </a:lnTo>
                  <a:lnTo>
                    <a:pt x="24" y="45"/>
                  </a:lnTo>
                  <a:lnTo>
                    <a:pt x="24" y="44"/>
                  </a:lnTo>
                  <a:lnTo>
                    <a:pt x="23" y="44"/>
                  </a:lnTo>
                  <a:lnTo>
                    <a:pt x="23" y="43"/>
                  </a:lnTo>
                  <a:lnTo>
                    <a:pt x="24" y="43"/>
                  </a:lnTo>
                  <a:lnTo>
                    <a:pt x="24" y="42"/>
                  </a:lnTo>
                  <a:lnTo>
                    <a:pt x="25" y="43"/>
                  </a:lnTo>
                  <a:lnTo>
                    <a:pt x="25" y="44"/>
                  </a:lnTo>
                  <a:lnTo>
                    <a:pt x="26" y="44"/>
                  </a:lnTo>
                  <a:lnTo>
                    <a:pt x="27" y="45"/>
                  </a:lnTo>
                  <a:lnTo>
                    <a:pt x="28" y="44"/>
                  </a:lnTo>
                  <a:lnTo>
                    <a:pt x="27" y="44"/>
                  </a:lnTo>
                  <a:lnTo>
                    <a:pt x="27" y="43"/>
                  </a:lnTo>
                  <a:lnTo>
                    <a:pt x="28" y="42"/>
                  </a:lnTo>
                  <a:lnTo>
                    <a:pt x="28" y="41"/>
                  </a:lnTo>
                  <a:lnTo>
                    <a:pt x="29" y="41"/>
                  </a:lnTo>
                  <a:lnTo>
                    <a:pt x="30" y="41"/>
                  </a:lnTo>
                  <a:lnTo>
                    <a:pt x="32" y="40"/>
                  </a:lnTo>
                  <a:lnTo>
                    <a:pt x="32" y="39"/>
                  </a:lnTo>
                  <a:lnTo>
                    <a:pt x="32" y="38"/>
                  </a:lnTo>
                  <a:lnTo>
                    <a:pt x="33" y="36"/>
                  </a:lnTo>
                  <a:lnTo>
                    <a:pt x="33" y="38"/>
                  </a:lnTo>
                  <a:lnTo>
                    <a:pt x="34" y="38"/>
                  </a:lnTo>
                  <a:lnTo>
                    <a:pt x="35" y="38"/>
                  </a:lnTo>
                  <a:lnTo>
                    <a:pt x="36" y="38"/>
                  </a:lnTo>
                  <a:lnTo>
                    <a:pt x="37" y="38"/>
                  </a:lnTo>
                  <a:lnTo>
                    <a:pt x="37" y="36"/>
                  </a:lnTo>
                  <a:lnTo>
                    <a:pt x="38" y="36"/>
                  </a:lnTo>
                  <a:lnTo>
                    <a:pt x="38" y="38"/>
                  </a:lnTo>
                  <a:lnTo>
                    <a:pt x="40" y="38"/>
                  </a:lnTo>
                  <a:lnTo>
                    <a:pt x="41" y="38"/>
                  </a:lnTo>
                  <a:lnTo>
                    <a:pt x="41" y="36"/>
                  </a:lnTo>
                  <a:lnTo>
                    <a:pt x="41" y="35"/>
                  </a:lnTo>
                  <a:lnTo>
                    <a:pt x="42" y="35"/>
                  </a:lnTo>
                  <a:lnTo>
                    <a:pt x="42" y="36"/>
                  </a:lnTo>
                  <a:lnTo>
                    <a:pt x="43" y="36"/>
                  </a:lnTo>
                  <a:lnTo>
                    <a:pt x="43" y="35"/>
                  </a:lnTo>
                  <a:lnTo>
                    <a:pt x="43" y="34"/>
                  </a:lnTo>
                  <a:lnTo>
                    <a:pt x="44" y="34"/>
                  </a:lnTo>
                  <a:lnTo>
                    <a:pt x="43" y="33"/>
                  </a:lnTo>
                  <a:lnTo>
                    <a:pt x="43" y="32"/>
                  </a:lnTo>
                  <a:lnTo>
                    <a:pt x="44" y="32"/>
                  </a:lnTo>
                  <a:lnTo>
                    <a:pt x="44" y="31"/>
                  </a:lnTo>
                  <a:lnTo>
                    <a:pt x="45" y="31"/>
                  </a:lnTo>
                  <a:lnTo>
                    <a:pt x="44" y="30"/>
                  </a:lnTo>
                  <a:lnTo>
                    <a:pt x="44" y="28"/>
                  </a:lnTo>
                  <a:lnTo>
                    <a:pt x="45" y="28"/>
                  </a:lnTo>
                  <a:lnTo>
                    <a:pt x="46" y="27"/>
                  </a:lnTo>
                  <a:lnTo>
                    <a:pt x="46" y="28"/>
                  </a:lnTo>
                  <a:lnTo>
                    <a:pt x="47" y="30"/>
                  </a:lnTo>
                  <a:lnTo>
                    <a:pt x="49" y="31"/>
                  </a:lnTo>
                  <a:lnTo>
                    <a:pt x="50" y="31"/>
                  </a:lnTo>
                  <a:lnTo>
                    <a:pt x="51" y="31"/>
                  </a:lnTo>
                  <a:lnTo>
                    <a:pt x="52" y="31"/>
                  </a:lnTo>
                  <a:lnTo>
                    <a:pt x="52" y="32"/>
                  </a:lnTo>
                  <a:lnTo>
                    <a:pt x="53" y="32"/>
                  </a:lnTo>
                  <a:lnTo>
                    <a:pt x="54" y="32"/>
                  </a:lnTo>
                  <a:lnTo>
                    <a:pt x="55" y="32"/>
                  </a:lnTo>
                  <a:lnTo>
                    <a:pt x="57" y="31"/>
                  </a:lnTo>
                  <a:lnTo>
                    <a:pt x="57" y="30"/>
                  </a:lnTo>
                  <a:lnTo>
                    <a:pt x="58" y="30"/>
                  </a:lnTo>
                  <a:lnTo>
                    <a:pt x="58" y="28"/>
                  </a:lnTo>
                  <a:lnTo>
                    <a:pt x="59" y="28"/>
                  </a:lnTo>
                  <a:lnTo>
                    <a:pt x="60" y="28"/>
                  </a:lnTo>
                  <a:lnTo>
                    <a:pt x="60" y="27"/>
                  </a:lnTo>
                  <a:lnTo>
                    <a:pt x="61" y="27"/>
                  </a:lnTo>
                  <a:lnTo>
                    <a:pt x="61" y="26"/>
                  </a:lnTo>
                  <a:lnTo>
                    <a:pt x="61" y="25"/>
                  </a:lnTo>
                  <a:lnTo>
                    <a:pt x="62" y="25"/>
                  </a:lnTo>
                  <a:lnTo>
                    <a:pt x="62" y="24"/>
                  </a:lnTo>
                  <a:lnTo>
                    <a:pt x="63" y="24"/>
                  </a:lnTo>
                  <a:lnTo>
                    <a:pt x="63" y="23"/>
                  </a:lnTo>
                  <a:lnTo>
                    <a:pt x="63" y="22"/>
                  </a:lnTo>
                  <a:lnTo>
                    <a:pt x="63" y="20"/>
                  </a:lnTo>
                  <a:lnTo>
                    <a:pt x="64" y="20"/>
                  </a:lnTo>
                  <a:lnTo>
                    <a:pt x="64" y="19"/>
                  </a:lnTo>
                  <a:lnTo>
                    <a:pt x="66" y="19"/>
                  </a:lnTo>
                  <a:lnTo>
                    <a:pt x="67" y="19"/>
                  </a:lnTo>
                  <a:lnTo>
                    <a:pt x="68" y="19"/>
                  </a:lnTo>
                  <a:lnTo>
                    <a:pt x="68" y="20"/>
                  </a:lnTo>
                  <a:lnTo>
                    <a:pt x="69" y="20"/>
                  </a:lnTo>
                  <a:lnTo>
                    <a:pt x="70" y="20"/>
                  </a:lnTo>
                  <a:lnTo>
                    <a:pt x="70" y="22"/>
                  </a:lnTo>
                  <a:lnTo>
                    <a:pt x="71" y="22"/>
                  </a:lnTo>
                  <a:lnTo>
                    <a:pt x="71" y="23"/>
                  </a:lnTo>
                  <a:lnTo>
                    <a:pt x="71" y="24"/>
                  </a:lnTo>
                  <a:lnTo>
                    <a:pt x="72" y="24"/>
                  </a:lnTo>
                  <a:lnTo>
                    <a:pt x="73" y="24"/>
                  </a:lnTo>
                  <a:lnTo>
                    <a:pt x="75" y="24"/>
                  </a:lnTo>
                  <a:lnTo>
                    <a:pt x="75" y="25"/>
                  </a:lnTo>
                  <a:lnTo>
                    <a:pt x="76" y="24"/>
                  </a:lnTo>
                  <a:lnTo>
                    <a:pt x="77" y="24"/>
                  </a:lnTo>
                  <a:lnTo>
                    <a:pt x="78" y="24"/>
                  </a:lnTo>
                  <a:lnTo>
                    <a:pt x="78" y="25"/>
                  </a:lnTo>
                  <a:lnTo>
                    <a:pt x="79" y="25"/>
                  </a:lnTo>
                  <a:lnTo>
                    <a:pt x="79" y="26"/>
                  </a:lnTo>
                  <a:lnTo>
                    <a:pt x="80" y="26"/>
                  </a:lnTo>
                  <a:lnTo>
                    <a:pt x="80" y="27"/>
                  </a:lnTo>
                  <a:lnTo>
                    <a:pt x="81" y="27"/>
                  </a:lnTo>
                  <a:lnTo>
                    <a:pt x="81" y="28"/>
                  </a:lnTo>
                  <a:lnTo>
                    <a:pt x="83" y="28"/>
                  </a:lnTo>
                  <a:lnTo>
                    <a:pt x="84" y="28"/>
                  </a:lnTo>
                  <a:lnTo>
                    <a:pt x="85" y="30"/>
                  </a:lnTo>
                  <a:lnTo>
                    <a:pt x="86" y="30"/>
                  </a:lnTo>
                  <a:lnTo>
                    <a:pt x="86" y="31"/>
                  </a:lnTo>
                  <a:lnTo>
                    <a:pt x="87" y="31"/>
                  </a:lnTo>
                  <a:lnTo>
                    <a:pt x="88" y="32"/>
                  </a:lnTo>
                  <a:lnTo>
                    <a:pt x="89" y="32"/>
                  </a:lnTo>
                  <a:lnTo>
                    <a:pt x="89" y="33"/>
                  </a:lnTo>
                  <a:lnTo>
                    <a:pt x="90" y="33"/>
                  </a:lnTo>
                  <a:lnTo>
                    <a:pt x="90" y="34"/>
                  </a:lnTo>
                  <a:lnTo>
                    <a:pt x="92" y="35"/>
                  </a:lnTo>
                  <a:lnTo>
                    <a:pt x="93" y="35"/>
                  </a:lnTo>
                  <a:lnTo>
                    <a:pt x="94" y="36"/>
                  </a:lnTo>
                  <a:lnTo>
                    <a:pt x="94" y="38"/>
                  </a:lnTo>
                  <a:lnTo>
                    <a:pt x="95" y="38"/>
                  </a:lnTo>
                  <a:lnTo>
                    <a:pt x="96" y="38"/>
                  </a:lnTo>
                  <a:lnTo>
                    <a:pt x="97" y="36"/>
                  </a:lnTo>
                  <a:lnTo>
                    <a:pt x="98" y="38"/>
                  </a:lnTo>
                  <a:lnTo>
                    <a:pt x="100" y="38"/>
                  </a:lnTo>
                  <a:lnTo>
                    <a:pt x="101" y="38"/>
                  </a:lnTo>
                  <a:lnTo>
                    <a:pt x="102" y="39"/>
                  </a:lnTo>
                  <a:lnTo>
                    <a:pt x="103" y="39"/>
                  </a:lnTo>
                  <a:lnTo>
                    <a:pt x="104" y="38"/>
                  </a:lnTo>
                  <a:lnTo>
                    <a:pt x="105" y="38"/>
                  </a:lnTo>
                  <a:lnTo>
                    <a:pt x="106" y="38"/>
                  </a:lnTo>
                  <a:lnTo>
                    <a:pt x="106" y="38"/>
                  </a:lnTo>
                  <a:lnTo>
                    <a:pt x="107" y="38"/>
                  </a:lnTo>
                  <a:lnTo>
                    <a:pt x="107" y="36"/>
                  </a:lnTo>
                  <a:lnTo>
                    <a:pt x="109" y="36"/>
                  </a:lnTo>
                  <a:lnTo>
                    <a:pt x="109" y="35"/>
                  </a:lnTo>
                  <a:lnTo>
                    <a:pt x="107" y="34"/>
                  </a:lnTo>
                  <a:lnTo>
                    <a:pt x="109" y="34"/>
                  </a:lnTo>
                  <a:lnTo>
                    <a:pt x="110" y="35"/>
                  </a:lnTo>
                  <a:lnTo>
                    <a:pt x="111" y="35"/>
                  </a:lnTo>
                  <a:lnTo>
                    <a:pt x="111" y="36"/>
                  </a:lnTo>
                  <a:lnTo>
                    <a:pt x="111" y="38"/>
                  </a:lnTo>
                  <a:lnTo>
                    <a:pt x="112" y="38"/>
                  </a:lnTo>
                  <a:lnTo>
                    <a:pt x="112" y="39"/>
                  </a:lnTo>
                  <a:lnTo>
                    <a:pt x="113" y="39"/>
                  </a:lnTo>
                  <a:lnTo>
                    <a:pt x="113" y="38"/>
                  </a:lnTo>
                  <a:lnTo>
                    <a:pt x="114" y="38"/>
                  </a:lnTo>
                  <a:lnTo>
                    <a:pt x="115" y="36"/>
                  </a:lnTo>
                  <a:lnTo>
                    <a:pt x="115" y="35"/>
                  </a:lnTo>
                  <a:lnTo>
                    <a:pt x="117" y="35"/>
                  </a:lnTo>
                  <a:lnTo>
                    <a:pt x="118" y="35"/>
                  </a:lnTo>
                  <a:lnTo>
                    <a:pt x="118" y="36"/>
                  </a:lnTo>
                  <a:lnTo>
                    <a:pt x="119" y="38"/>
                  </a:lnTo>
                  <a:lnTo>
                    <a:pt x="120" y="39"/>
                  </a:lnTo>
                  <a:lnTo>
                    <a:pt x="121" y="39"/>
                  </a:lnTo>
                  <a:lnTo>
                    <a:pt x="122" y="40"/>
                  </a:lnTo>
                  <a:lnTo>
                    <a:pt x="123" y="39"/>
                  </a:lnTo>
                  <a:lnTo>
                    <a:pt x="123" y="38"/>
                  </a:lnTo>
                  <a:lnTo>
                    <a:pt x="124" y="38"/>
                  </a:lnTo>
                  <a:lnTo>
                    <a:pt x="126" y="38"/>
                  </a:lnTo>
                  <a:lnTo>
                    <a:pt x="126" y="36"/>
                  </a:lnTo>
                  <a:lnTo>
                    <a:pt x="127" y="36"/>
                  </a:lnTo>
                  <a:lnTo>
                    <a:pt x="128" y="38"/>
                  </a:lnTo>
                  <a:lnTo>
                    <a:pt x="129" y="36"/>
                  </a:lnTo>
                  <a:lnTo>
                    <a:pt x="130" y="36"/>
                  </a:lnTo>
                  <a:lnTo>
                    <a:pt x="130" y="35"/>
                  </a:lnTo>
                  <a:lnTo>
                    <a:pt x="131" y="35"/>
                  </a:lnTo>
                  <a:lnTo>
                    <a:pt x="132" y="35"/>
                  </a:lnTo>
                  <a:lnTo>
                    <a:pt x="132" y="34"/>
                  </a:lnTo>
                  <a:lnTo>
                    <a:pt x="133" y="34"/>
                  </a:lnTo>
                  <a:lnTo>
                    <a:pt x="133" y="34"/>
                  </a:lnTo>
                  <a:lnTo>
                    <a:pt x="133" y="33"/>
                  </a:lnTo>
                  <a:lnTo>
                    <a:pt x="135" y="32"/>
                  </a:lnTo>
                  <a:lnTo>
                    <a:pt x="136" y="32"/>
                  </a:lnTo>
                  <a:lnTo>
                    <a:pt x="137" y="31"/>
                  </a:lnTo>
                  <a:lnTo>
                    <a:pt x="138" y="31"/>
                  </a:lnTo>
                  <a:lnTo>
                    <a:pt x="139" y="31"/>
                  </a:lnTo>
                  <a:lnTo>
                    <a:pt x="140" y="30"/>
                  </a:lnTo>
                  <a:lnTo>
                    <a:pt x="141" y="30"/>
                  </a:lnTo>
                  <a:lnTo>
                    <a:pt x="141" y="28"/>
                  </a:lnTo>
                  <a:lnTo>
                    <a:pt x="143" y="28"/>
                  </a:lnTo>
                  <a:lnTo>
                    <a:pt x="144" y="30"/>
                  </a:lnTo>
                  <a:lnTo>
                    <a:pt x="145" y="30"/>
                  </a:lnTo>
                  <a:lnTo>
                    <a:pt x="146" y="30"/>
                  </a:lnTo>
                  <a:lnTo>
                    <a:pt x="146" y="28"/>
                  </a:lnTo>
                  <a:lnTo>
                    <a:pt x="147" y="27"/>
                  </a:lnTo>
                  <a:lnTo>
                    <a:pt x="148" y="27"/>
                  </a:lnTo>
                  <a:lnTo>
                    <a:pt x="149" y="27"/>
                  </a:lnTo>
                  <a:lnTo>
                    <a:pt x="150" y="27"/>
                  </a:lnTo>
                  <a:lnTo>
                    <a:pt x="152" y="27"/>
                  </a:lnTo>
                  <a:lnTo>
                    <a:pt x="152" y="26"/>
                  </a:lnTo>
                  <a:lnTo>
                    <a:pt x="153" y="25"/>
                  </a:lnTo>
                  <a:lnTo>
                    <a:pt x="154" y="24"/>
                  </a:lnTo>
                  <a:lnTo>
                    <a:pt x="155" y="24"/>
                  </a:lnTo>
                  <a:lnTo>
                    <a:pt x="155" y="22"/>
                  </a:lnTo>
                  <a:lnTo>
                    <a:pt x="155" y="20"/>
                  </a:lnTo>
                  <a:lnTo>
                    <a:pt x="155" y="19"/>
                  </a:lnTo>
                  <a:lnTo>
                    <a:pt x="154" y="19"/>
                  </a:lnTo>
                  <a:lnTo>
                    <a:pt x="154" y="18"/>
                  </a:lnTo>
                  <a:lnTo>
                    <a:pt x="155" y="17"/>
                  </a:lnTo>
                  <a:lnTo>
                    <a:pt x="156" y="16"/>
                  </a:lnTo>
                  <a:lnTo>
                    <a:pt x="156" y="15"/>
                  </a:lnTo>
                  <a:lnTo>
                    <a:pt x="157" y="15"/>
                  </a:lnTo>
                  <a:lnTo>
                    <a:pt x="158" y="15"/>
                  </a:lnTo>
                  <a:lnTo>
                    <a:pt x="160" y="15"/>
                  </a:lnTo>
                  <a:lnTo>
                    <a:pt x="161" y="15"/>
                  </a:lnTo>
                  <a:lnTo>
                    <a:pt x="161" y="15"/>
                  </a:lnTo>
                  <a:lnTo>
                    <a:pt x="161" y="14"/>
                  </a:lnTo>
                  <a:lnTo>
                    <a:pt x="162" y="14"/>
                  </a:lnTo>
                  <a:lnTo>
                    <a:pt x="163" y="14"/>
                  </a:lnTo>
                  <a:lnTo>
                    <a:pt x="164" y="13"/>
                  </a:lnTo>
                  <a:lnTo>
                    <a:pt x="165" y="11"/>
                  </a:lnTo>
                  <a:lnTo>
                    <a:pt x="166" y="10"/>
                  </a:lnTo>
                  <a:lnTo>
                    <a:pt x="167" y="9"/>
                  </a:lnTo>
                  <a:lnTo>
                    <a:pt x="169" y="8"/>
                  </a:lnTo>
                  <a:lnTo>
                    <a:pt x="169" y="7"/>
                  </a:lnTo>
                  <a:lnTo>
                    <a:pt x="167" y="7"/>
                  </a:lnTo>
                  <a:lnTo>
                    <a:pt x="167" y="6"/>
                  </a:lnTo>
                  <a:lnTo>
                    <a:pt x="169" y="5"/>
                  </a:lnTo>
                  <a:lnTo>
                    <a:pt x="169" y="3"/>
                  </a:lnTo>
                  <a:lnTo>
                    <a:pt x="169" y="2"/>
                  </a:lnTo>
                  <a:lnTo>
                    <a:pt x="170" y="2"/>
                  </a:lnTo>
                  <a:lnTo>
                    <a:pt x="171" y="2"/>
                  </a:lnTo>
                  <a:lnTo>
                    <a:pt x="171" y="1"/>
                  </a:lnTo>
                  <a:lnTo>
                    <a:pt x="172" y="1"/>
                  </a:lnTo>
                  <a:lnTo>
                    <a:pt x="172" y="0"/>
                  </a:lnTo>
                  <a:lnTo>
                    <a:pt x="173" y="0"/>
                  </a:lnTo>
                  <a:lnTo>
                    <a:pt x="174" y="0"/>
                  </a:lnTo>
                  <a:lnTo>
                    <a:pt x="178" y="0"/>
                  </a:lnTo>
                  <a:lnTo>
                    <a:pt x="179" y="0"/>
                  </a:lnTo>
                  <a:lnTo>
                    <a:pt x="180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5" name="Freeform 98">
              <a:extLst>
                <a:ext uri="{FF2B5EF4-FFF2-40B4-BE49-F238E27FC236}">
                  <a16:creationId xmlns:a16="http://schemas.microsoft.com/office/drawing/2014/main" id="{3DAA38EA-FAE2-CAC4-3645-8EB47365246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1650" y="2860675"/>
              <a:ext cx="396875" cy="369888"/>
            </a:xfrm>
            <a:custGeom>
              <a:avLst/>
              <a:gdLst>
                <a:gd name="T0" fmla="*/ 218 w 250"/>
                <a:gd name="T1" fmla="*/ 83 h 233"/>
                <a:gd name="T2" fmla="*/ 221 w 250"/>
                <a:gd name="T3" fmla="*/ 91 h 233"/>
                <a:gd name="T4" fmla="*/ 225 w 250"/>
                <a:gd name="T5" fmla="*/ 99 h 233"/>
                <a:gd name="T6" fmla="*/ 230 w 250"/>
                <a:gd name="T7" fmla="*/ 104 h 233"/>
                <a:gd name="T8" fmla="*/ 237 w 250"/>
                <a:gd name="T9" fmla="*/ 106 h 233"/>
                <a:gd name="T10" fmla="*/ 242 w 250"/>
                <a:gd name="T11" fmla="*/ 110 h 233"/>
                <a:gd name="T12" fmla="*/ 248 w 250"/>
                <a:gd name="T13" fmla="*/ 115 h 233"/>
                <a:gd name="T14" fmla="*/ 248 w 250"/>
                <a:gd name="T15" fmla="*/ 119 h 233"/>
                <a:gd name="T16" fmla="*/ 240 w 250"/>
                <a:gd name="T17" fmla="*/ 120 h 233"/>
                <a:gd name="T18" fmla="*/ 236 w 250"/>
                <a:gd name="T19" fmla="*/ 122 h 233"/>
                <a:gd name="T20" fmla="*/ 230 w 250"/>
                <a:gd name="T21" fmla="*/ 123 h 233"/>
                <a:gd name="T22" fmla="*/ 225 w 250"/>
                <a:gd name="T23" fmla="*/ 123 h 233"/>
                <a:gd name="T24" fmla="*/ 221 w 250"/>
                <a:gd name="T25" fmla="*/ 123 h 233"/>
                <a:gd name="T26" fmla="*/ 213 w 250"/>
                <a:gd name="T27" fmla="*/ 123 h 233"/>
                <a:gd name="T28" fmla="*/ 205 w 250"/>
                <a:gd name="T29" fmla="*/ 125 h 233"/>
                <a:gd name="T30" fmla="*/ 199 w 250"/>
                <a:gd name="T31" fmla="*/ 125 h 233"/>
                <a:gd name="T32" fmla="*/ 195 w 250"/>
                <a:gd name="T33" fmla="*/ 130 h 233"/>
                <a:gd name="T34" fmla="*/ 188 w 250"/>
                <a:gd name="T35" fmla="*/ 133 h 233"/>
                <a:gd name="T36" fmla="*/ 181 w 250"/>
                <a:gd name="T37" fmla="*/ 134 h 233"/>
                <a:gd name="T38" fmla="*/ 176 w 250"/>
                <a:gd name="T39" fmla="*/ 136 h 233"/>
                <a:gd name="T40" fmla="*/ 171 w 250"/>
                <a:gd name="T41" fmla="*/ 138 h 233"/>
                <a:gd name="T42" fmla="*/ 163 w 250"/>
                <a:gd name="T43" fmla="*/ 139 h 233"/>
                <a:gd name="T44" fmla="*/ 156 w 250"/>
                <a:gd name="T45" fmla="*/ 144 h 233"/>
                <a:gd name="T46" fmla="*/ 136 w 250"/>
                <a:gd name="T47" fmla="*/ 165 h 233"/>
                <a:gd name="T48" fmla="*/ 98 w 250"/>
                <a:gd name="T49" fmla="*/ 203 h 233"/>
                <a:gd name="T50" fmla="*/ 41 w 250"/>
                <a:gd name="T51" fmla="*/ 218 h 233"/>
                <a:gd name="T52" fmla="*/ 26 w 250"/>
                <a:gd name="T53" fmla="*/ 210 h 233"/>
                <a:gd name="T54" fmla="*/ 22 w 250"/>
                <a:gd name="T55" fmla="*/ 205 h 233"/>
                <a:gd name="T56" fmla="*/ 18 w 250"/>
                <a:gd name="T57" fmla="*/ 200 h 233"/>
                <a:gd name="T58" fmla="*/ 15 w 250"/>
                <a:gd name="T59" fmla="*/ 195 h 233"/>
                <a:gd name="T60" fmla="*/ 13 w 250"/>
                <a:gd name="T61" fmla="*/ 190 h 233"/>
                <a:gd name="T62" fmla="*/ 9 w 250"/>
                <a:gd name="T63" fmla="*/ 189 h 233"/>
                <a:gd name="T64" fmla="*/ 4 w 250"/>
                <a:gd name="T65" fmla="*/ 187 h 233"/>
                <a:gd name="T66" fmla="*/ 5 w 250"/>
                <a:gd name="T67" fmla="*/ 180 h 233"/>
                <a:gd name="T68" fmla="*/ 7 w 250"/>
                <a:gd name="T69" fmla="*/ 175 h 233"/>
                <a:gd name="T70" fmla="*/ 0 w 250"/>
                <a:gd name="T71" fmla="*/ 170 h 233"/>
                <a:gd name="T72" fmla="*/ 4 w 250"/>
                <a:gd name="T73" fmla="*/ 165 h 233"/>
                <a:gd name="T74" fmla="*/ 1 w 250"/>
                <a:gd name="T75" fmla="*/ 161 h 233"/>
                <a:gd name="T76" fmla="*/ 2 w 250"/>
                <a:gd name="T77" fmla="*/ 157 h 233"/>
                <a:gd name="T78" fmla="*/ 6 w 250"/>
                <a:gd name="T79" fmla="*/ 151 h 233"/>
                <a:gd name="T80" fmla="*/ 8 w 250"/>
                <a:gd name="T81" fmla="*/ 148 h 233"/>
                <a:gd name="T82" fmla="*/ 4 w 250"/>
                <a:gd name="T83" fmla="*/ 144 h 233"/>
                <a:gd name="T84" fmla="*/ 2 w 250"/>
                <a:gd name="T85" fmla="*/ 140 h 233"/>
                <a:gd name="T86" fmla="*/ 6 w 250"/>
                <a:gd name="T87" fmla="*/ 136 h 233"/>
                <a:gd name="T88" fmla="*/ 5 w 250"/>
                <a:gd name="T89" fmla="*/ 130 h 233"/>
                <a:gd name="T90" fmla="*/ 58 w 250"/>
                <a:gd name="T91" fmla="*/ 77 h 233"/>
                <a:gd name="T92" fmla="*/ 57 w 250"/>
                <a:gd name="T93" fmla="*/ 72 h 233"/>
                <a:gd name="T94" fmla="*/ 56 w 250"/>
                <a:gd name="T95" fmla="*/ 66 h 233"/>
                <a:gd name="T96" fmla="*/ 56 w 250"/>
                <a:gd name="T97" fmla="*/ 64 h 233"/>
                <a:gd name="T98" fmla="*/ 53 w 250"/>
                <a:gd name="T99" fmla="*/ 62 h 233"/>
                <a:gd name="T100" fmla="*/ 60 w 250"/>
                <a:gd name="T101" fmla="*/ 57 h 233"/>
                <a:gd name="T102" fmla="*/ 100 w 250"/>
                <a:gd name="T103" fmla="*/ 38 h 233"/>
                <a:gd name="T104" fmla="*/ 108 w 250"/>
                <a:gd name="T105" fmla="*/ 34 h 233"/>
                <a:gd name="T106" fmla="*/ 121 w 250"/>
                <a:gd name="T107" fmla="*/ 29 h 233"/>
                <a:gd name="T108" fmla="*/ 128 w 250"/>
                <a:gd name="T109" fmla="*/ 24 h 233"/>
                <a:gd name="T110" fmla="*/ 139 w 250"/>
                <a:gd name="T111" fmla="*/ 19 h 233"/>
                <a:gd name="T112" fmla="*/ 148 w 250"/>
                <a:gd name="T113" fmla="*/ 14 h 233"/>
                <a:gd name="T114" fmla="*/ 156 w 250"/>
                <a:gd name="T115" fmla="*/ 11 h 233"/>
                <a:gd name="T116" fmla="*/ 164 w 250"/>
                <a:gd name="T117" fmla="*/ 6 h 233"/>
                <a:gd name="T118" fmla="*/ 194 w 250"/>
                <a:gd name="T119" fmla="*/ 29 h 233"/>
                <a:gd name="T120" fmla="*/ 204 w 250"/>
                <a:gd name="T121" fmla="*/ 61 h 2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50" h="233">
                  <a:moveTo>
                    <a:pt x="204" y="61"/>
                  </a:moveTo>
                  <a:lnTo>
                    <a:pt x="208" y="69"/>
                  </a:lnTo>
                  <a:lnTo>
                    <a:pt x="211" y="72"/>
                  </a:lnTo>
                  <a:lnTo>
                    <a:pt x="214" y="77"/>
                  </a:lnTo>
                  <a:lnTo>
                    <a:pt x="218" y="82"/>
                  </a:lnTo>
                  <a:lnTo>
                    <a:pt x="218" y="83"/>
                  </a:lnTo>
                  <a:lnTo>
                    <a:pt x="219" y="85"/>
                  </a:lnTo>
                  <a:lnTo>
                    <a:pt x="220" y="85"/>
                  </a:lnTo>
                  <a:lnTo>
                    <a:pt x="221" y="86"/>
                  </a:lnTo>
                  <a:lnTo>
                    <a:pt x="222" y="89"/>
                  </a:lnTo>
                  <a:lnTo>
                    <a:pt x="222" y="90"/>
                  </a:lnTo>
                  <a:lnTo>
                    <a:pt x="221" y="91"/>
                  </a:lnTo>
                  <a:lnTo>
                    <a:pt x="222" y="94"/>
                  </a:lnTo>
                  <a:lnTo>
                    <a:pt x="222" y="95"/>
                  </a:lnTo>
                  <a:lnTo>
                    <a:pt x="223" y="96"/>
                  </a:lnTo>
                  <a:lnTo>
                    <a:pt x="223" y="97"/>
                  </a:lnTo>
                  <a:lnTo>
                    <a:pt x="224" y="98"/>
                  </a:lnTo>
                  <a:lnTo>
                    <a:pt x="225" y="99"/>
                  </a:lnTo>
                  <a:lnTo>
                    <a:pt x="227" y="99"/>
                  </a:lnTo>
                  <a:lnTo>
                    <a:pt x="227" y="100"/>
                  </a:lnTo>
                  <a:lnTo>
                    <a:pt x="229" y="102"/>
                  </a:lnTo>
                  <a:lnTo>
                    <a:pt x="230" y="103"/>
                  </a:lnTo>
                  <a:lnTo>
                    <a:pt x="230" y="103"/>
                  </a:lnTo>
                  <a:lnTo>
                    <a:pt x="230" y="104"/>
                  </a:lnTo>
                  <a:lnTo>
                    <a:pt x="231" y="104"/>
                  </a:lnTo>
                  <a:lnTo>
                    <a:pt x="232" y="104"/>
                  </a:lnTo>
                  <a:lnTo>
                    <a:pt x="232" y="105"/>
                  </a:lnTo>
                  <a:lnTo>
                    <a:pt x="233" y="105"/>
                  </a:lnTo>
                  <a:lnTo>
                    <a:pt x="236" y="106"/>
                  </a:lnTo>
                  <a:lnTo>
                    <a:pt x="237" y="106"/>
                  </a:lnTo>
                  <a:lnTo>
                    <a:pt x="238" y="107"/>
                  </a:lnTo>
                  <a:lnTo>
                    <a:pt x="239" y="107"/>
                  </a:lnTo>
                  <a:lnTo>
                    <a:pt x="240" y="107"/>
                  </a:lnTo>
                  <a:lnTo>
                    <a:pt x="241" y="108"/>
                  </a:lnTo>
                  <a:lnTo>
                    <a:pt x="242" y="108"/>
                  </a:lnTo>
                  <a:lnTo>
                    <a:pt x="242" y="110"/>
                  </a:lnTo>
                  <a:lnTo>
                    <a:pt x="244" y="111"/>
                  </a:lnTo>
                  <a:lnTo>
                    <a:pt x="245" y="111"/>
                  </a:lnTo>
                  <a:lnTo>
                    <a:pt x="246" y="112"/>
                  </a:lnTo>
                  <a:lnTo>
                    <a:pt x="246" y="113"/>
                  </a:lnTo>
                  <a:lnTo>
                    <a:pt x="247" y="113"/>
                  </a:lnTo>
                  <a:lnTo>
                    <a:pt x="248" y="115"/>
                  </a:lnTo>
                  <a:lnTo>
                    <a:pt x="248" y="116"/>
                  </a:lnTo>
                  <a:lnTo>
                    <a:pt x="249" y="116"/>
                  </a:lnTo>
                  <a:lnTo>
                    <a:pt x="250" y="116"/>
                  </a:lnTo>
                  <a:lnTo>
                    <a:pt x="250" y="117"/>
                  </a:lnTo>
                  <a:lnTo>
                    <a:pt x="249" y="117"/>
                  </a:lnTo>
                  <a:lnTo>
                    <a:pt x="248" y="119"/>
                  </a:lnTo>
                  <a:lnTo>
                    <a:pt x="247" y="119"/>
                  </a:lnTo>
                  <a:lnTo>
                    <a:pt x="245" y="119"/>
                  </a:lnTo>
                  <a:lnTo>
                    <a:pt x="244" y="120"/>
                  </a:lnTo>
                  <a:lnTo>
                    <a:pt x="242" y="121"/>
                  </a:lnTo>
                  <a:lnTo>
                    <a:pt x="241" y="121"/>
                  </a:lnTo>
                  <a:lnTo>
                    <a:pt x="240" y="120"/>
                  </a:lnTo>
                  <a:lnTo>
                    <a:pt x="240" y="121"/>
                  </a:lnTo>
                  <a:lnTo>
                    <a:pt x="239" y="121"/>
                  </a:lnTo>
                  <a:lnTo>
                    <a:pt x="238" y="121"/>
                  </a:lnTo>
                  <a:lnTo>
                    <a:pt x="238" y="122"/>
                  </a:lnTo>
                  <a:lnTo>
                    <a:pt x="237" y="122"/>
                  </a:lnTo>
                  <a:lnTo>
                    <a:pt x="236" y="122"/>
                  </a:lnTo>
                  <a:lnTo>
                    <a:pt x="235" y="122"/>
                  </a:lnTo>
                  <a:lnTo>
                    <a:pt x="233" y="122"/>
                  </a:lnTo>
                  <a:lnTo>
                    <a:pt x="232" y="122"/>
                  </a:lnTo>
                  <a:lnTo>
                    <a:pt x="231" y="122"/>
                  </a:lnTo>
                  <a:lnTo>
                    <a:pt x="230" y="122"/>
                  </a:lnTo>
                  <a:lnTo>
                    <a:pt x="230" y="123"/>
                  </a:lnTo>
                  <a:lnTo>
                    <a:pt x="230" y="122"/>
                  </a:lnTo>
                  <a:lnTo>
                    <a:pt x="229" y="122"/>
                  </a:lnTo>
                  <a:lnTo>
                    <a:pt x="228" y="122"/>
                  </a:lnTo>
                  <a:lnTo>
                    <a:pt x="227" y="122"/>
                  </a:lnTo>
                  <a:lnTo>
                    <a:pt x="227" y="123"/>
                  </a:lnTo>
                  <a:lnTo>
                    <a:pt x="225" y="123"/>
                  </a:lnTo>
                  <a:lnTo>
                    <a:pt x="225" y="122"/>
                  </a:lnTo>
                  <a:lnTo>
                    <a:pt x="224" y="122"/>
                  </a:lnTo>
                  <a:lnTo>
                    <a:pt x="224" y="123"/>
                  </a:lnTo>
                  <a:lnTo>
                    <a:pt x="223" y="123"/>
                  </a:lnTo>
                  <a:lnTo>
                    <a:pt x="222" y="123"/>
                  </a:lnTo>
                  <a:lnTo>
                    <a:pt x="221" y="123"/>
                  </a:lnTo>
                  <a:lnTo>
                    <a:pt x="219" y="123"/>
                  </a:lnTo>
                  <a:lnTo>
                    <a:pt x="218" y="123"/>
                  </a:lnTo>
                  <a:lnTo>
                    <a:pt x="216" y="123"/>
                  </a:lnTo>
                  <a:lnTo>
                    <a:pt x="215" y="123"/>
                  </a:lnTo>
                  <a:lnTo>
                    <a:pt x="214" y="123"/>
                  </a:lnTo>
                  <a:lnTo>
                    <a:pt x="213" y="123"/>
                  </a:lnTo>
                  <a:lnTo>
                    <a:pt x="212" y="123"/>
                  </a:lnTo>
                  <a:lnTo>
                    <a:pt x="212" y="124"/>
                  </a:lnTo>
                  <a:lnTo>
                    <a:pt x="211" y="124"/>
                  </a:lnTo>
                  <a:lnTo>
                    <a:pt x="208" y="124"/>
                  </a:lnTo>
                  <a:lnTo>
                    <a:pt x="207" y="124"/>
                  </a:lnTo>
                  <a:lnTo>
                    <a:pt x="205" y="125"/>
                  </a:lnTo>
                  <a:lnTo>
                    <a:pt x="204" y="125"/>
                  </a:lnTo>
                  <a:lnTo>
                    <a:pt x="203" y="125"/>
                  </a:lnTo>
                  <a:lnTo>
                    <a:pt x="203" y="125"/>
                  </a:lnTo>
                  <a:lnTo>
                    <a:pt x="202" y="125"/>
                  </a:lnTo>
                  <a:lnTo>
                    <a:pt x="201" y="125"/>
                  </a:lnTo>
                  <a:lnTo>
                    <a:pt x="199" y="125"/>
                  </a:lnTo>
                  <a:lnTo>
                    <a:pt x="199" y="127"/>
                  </a:lnTo>
                  <a:lnTo>
                    <a:pt x="198" y="127"/>
                  </a:lnTo>
                  <a:lnTo>
                    <a:pt x="197" y="129"/>
                  </a:lnTo>
                  <a:lnTo>
                    <a:pt x="196" y="129"/>
                  </a:lnTo>
                  <a:lnTo>
                    <a:pt x="195" y="129"/>
                  </a:lnTo>
                  <a:lnTo>
                    <a:pt x="195" y="130"/>
                  </a:lnTo>
                  <a:lnTo>
                    <a:pt x="194" y="130"/>
                  </a:lnTo>
                  <a:lnTo>
                    <a:pt x="193" y="131"/>
                  </a:lnTo>
                  <a:lnTo>
                    <a:pt x="191" y="131"/>
                  </a:lnTo>
                  <a:lnTo>
                    <a:pt x="190" y="132"/>
                  </a:lnTo>
                  <a:lnTo>
                    <a:pt x="189" y="133"/>
                  </a:lnTo>
                  <a:lnTo>
                    <a:pt x="188" y="133"/>
                  </a:lnTo>
                  <a:lnTo>
                    <a:pt x="187" y="133"/>
                  </a:lnTo>
                  <a:lnTo>
                    <a:pt x="186" y="133"/>
                  </a:lnTo>
                  <a:lnTo>
                    <a:pt x="186" y="134"/>
                  </a:lnTo>
                  <a:lnTo>
                    <a:pt x="185" y="134"/>
                  </a:lnTo>
                  <a:lnTo>
                    <a:pt x="184" y="134"/>
                  </a:lnTo>
                  <a:lnTo>
                    <a:pt x="181" y="134"/>
                  </a:lnTo>
                  <a:lnTo>
                    <a:pt x="181" y="133"/>
                  </a:lnTo>
                  <a:lnTo>
                    <a:pt x="180" y="133"/>
                  </a:lnTo>
                  <a:lnTo>
                    <a:pt x="179" y="133"/>
                  </a:lnTo>
                  <a:lnTo>
                    <a:pt x="179" y="134"/>
                  </a:lnTo>
                  <a:lnTo>
                    <a:pt x="178" y="134"/>
                  </a:lnTo>
                  <a:lnTo>
                    <a:pt x="176" y="136"/>
                  </a:lnTo>
                  <a:lnTo>
                    <a:pt x="176" y="137"/>
                  </a:lnTo>
                  <a:lnTo>
                    <a:pt x="176" y="137"/>
                  </a:lnTo>
                  <a:lnTo>
                    <a:pt x="174" y="137"/>
                  </a:lnTo>
                  <a:lnTo>
                    <a:pt x="173" y="138"/>
                  </a:lnTo>
                  <a:lnTo>
                    <a:pt x="172" y="138"/>
                  </a:lnTo>
                  <a:lnTo>
                    <a:pt x="171" y="138"/>
                  </a:lnTo>
                  <a:lnTo>
                    <a:pt x="170" y="138"/>
                  </a:lnTo>
                  <a:lnTo>
                    <a:pt x="169" y="138"/>
                  </a:lnTo>
                  <a:lnTo>
                    <a:pt x="168" y="138"/>
                  </a:lnTo>
                  <a:lnTo>
                    <a:pt x="165" y="139"/>
                  </a:lnTo>
                  <a:lnTo>
                    <a:pt x="164" y="139"/>
                  </a:lnTo>
                  <a:lnTo>
                    <a:pt x="163" y="139"/>
                  </a:lnTo>
                  <a:lnTo>
                    <a:pt x="162" y="140"/>
                  </a:lnTo>
                  <a:lnTo>
                    <a:pt x="161" y="140"/>
                  </a:lnTo>
                  <a:lnTo>
                    <a:pt x="160" y="141"/>
                  </a:lnTo>
                  <a:lnTo>
                    <a:pt x="159" y="142"/>
                  </a:lnTo>
                  <a:lnTo>
                    <a:pt x="158" y="144"/>
                  </a:lnTo>
                  <a:lnTo>
                    <a:pt x="156" y="144"/>
                  </a:lnTo>
                  <a:lnTo>
                    <a:pt x="155" y="145"/>
                  </a:lnTo>
                  <a:lnTo>
                    <a:pt x="153" y="148"/>
                  </a:lnTo>
                  <a:lnTo>
                    <a:pt x="150" y="151"/>
                  </a:lnTo>
                  <a:lnTo>
                    <a:pt x="148" y="153"/>
                  </a:lnTo>
                  <a:lnTo>
                    <a:pt x="147" y="154"/>
                  </a:lnTo>
                  <a:lnTo>
                    <a:pt x="136" y="165"/>
                  </a:lnTo>
                  <a:lnTo>
                    <a:pt x="131" y="168"/>
                  </a:lnTo>
                  <a:lnTo>
                    <a:pt x="130" y="171"/>
                  </a:lnTo>
                  <a:lnTo>
                    <a:pt x="128" y="173"/>
                  </a:lnTo>
                  <a:lnTo>
                    <a:pt x="124" y="178"/>
                  </a:lnTo>
                  <a:lnTo>
                    <a:pt x="99" y="203"/>
                  </a:lnTo>
                  <a:lnTo>
                    <a:pt x="98" y="203"/>
                  </a:lnTo>
                  <a:lnTo>
                    <a:pt x="68" y="233"/>
                  </a:lnTo>
                  <a:lnTo>
                    <a:pt x="66" y="230"/>
                  </a:lnTo>
                  <a:lnTo>
                    <a:pt x="44" y="220"/>
                  </a:lnTo>
                  <a:lnTo>
                    <a:pt x="43" y="220"/>
                  </a:lnTo>
                  <a:lnTo>
                    <a:pt x="42" y="218"/>
                  </a:lnTo>
                  <a:lnTo>
                    <a:pt x="41" y="218"/>
                  </a:lnTo>
                  <a:lnTo>
                    <a:pt x="39" y="217"/>
                  </a:lnTo>
                  <a:lnTo>
                    <a:pt x="34" y="215"/>
                  </a:lnTo>
                  <a:lnTo>
                    <a:pt x="33" y="214"/>
                  </a:lnTo>
                  <a:lnTo>
                    <a:pt x="32" y="213"/>
                  </a:lnTo>
                  <a:lnTo>
                    <a:pt x="31" y="213"/>
                  </a:lnTo>
                  <a:lnTo>
                    <a:pt x="26" y="210"/>
                  </a:lnTo>
                  <a:lnTo>
                    <a:pt x="25" y="210"/>
                  </a:lnTo>
                  <a:lnTo>
                    <a:pt x="23" y="208"/>
                  </a:lnTo>
                  <a:lnTo>
                    <a:pt x="22" y="208"/>
                  </a:lnTo>
                  <a:lnTo>
                    <a:pt x="22" y="207"/>
                  </a:lnTo>
                  <a:lnTo>
                    <a:pt x="22" y="206"/>
                  </a:lnTo>
                  <a:lnTo>
                    <a:pt x="22" y="205"/>
                  </a:lnTo>
                  <a:lnTo>
                    <a:pt x="21" y="205"/>
                  </a:lnTo>
                  <a:lnTo>
                    <a:pt x="21" y="204"/>
                  </a:lnTo>
                  <a:lnTo>
                    <a:pt x="21" y="203"/>
                  </a:lnTo>
                  <a:lnTo>
                    <a:pt x="19" y="201"/>
                  </a:lnTo>
                  <a:lnTo>
                    <a:pt x="19" y="200"/>
                  </a:lnTo>
                  <a:lnTo>
                    <a:pt x="18" y="200"/>
                  </a:lnTo>
                  <a:lnTo>
                    <a:pt x="17" y="199"/>
                  </a:lnTo>
                  <a:lnTo>
                    <a:pt x="17" y="198"/>
                  </a:lnTo>
                  <a:lnTo>
                    <a:pt x="17" y="197"/>
                  </a:lnTo>
                  <a:lnTo>
                    <a:pt x="16" y="196"/>
                  </a:lnTo>
                  <a:lnTo>
                    <a:pt x="16" y="195"/>
                  </a:lnTo>
                  <a:lnTo>
                    <a:pt x="15" y="195"/>
                  </a:lnTo>
                  <a:lnTo>
                    <a:pt x="15" y="193"/>
                  </a:lnTo>
                  <a:lnTo>
                    <a:pt x="14" y="193"/>
                  </a:lnTo>
                  <a:lnTo>
                    <a:pt x="13" y="192"/>
                  </a:lnTo>
                  <a:lnTo>
                    <a:pt x="13" y="192"/>
                  </a:lnTo>
                  <a:lnTo>
                    <a:pt x="13" y="191"/>
                  </a:lnTo>
                  <a:lnTo>
                    <a:pt x="13" y="190"/>
                  </a:lnTo>
                  <a:lnTo>
                    <a:pt x="13" y="189"/>
                  </a:lnTo>
                  <a:lnTo>
                    <a:pt x="11" y="189"/>
                  </a:lnTo>
                  <a:lnTo>
                    <a:pt x="11" y="189"/>
                  </a:lnTo>
                  <a:lnTo>
                    <a:pt x="10" y="188"/>
                  </a:lnTo>
                  <a:lnTo>
                    <a:pt x="10" y="189"/>
                  </a:lnTo>
                  <a:lnTo>
                    <a:pt x="9" y="189"/>
                  </a:lnTo>
                  <a:lnTo>
                    <a:pt x="8" y="189"/>
                  </a:lnTo>
                  <a:lnTo>
                    <a:pt x="7" y="189"/>
                  </a:lnTo>
                  <a:lnTo>
                    <a:pt x="6" y="189"/>
                  </a:lnTo>
                  <a:lnTo>
                    <a:pt x="6" y="188"/>
                  </a:lnTo>
                  <a:lnTo>
                    <a:pt x="5" y="187"/>
                  </a:lnTo>
                  <a:lnTo>
                    <a:pt x="4" y="187"/>
                  </a:lnTo>
                  <a:lnTo>
                    <a:pt x="4" y="186"/>
                  </a:lnTo>
                  <a:lnTo>
                    <a:pt x="4" y="184"/>
                  </a:lnTo>
                  <a:lnTo>
                    <a:pt x="4" y="183"/>
                  </a:lnTo>
                  <a:lnTo>
                    <a:pt x="4" y="182"/>
                  </a:lnTo>
                  <a:lnTo>
                    <a:pt x="5" y="181"/>
                  </a:lnTo>
                  <a:lnTo>
                    <a:pt x="5" y="180"/>
                  </a:lnTo>
                  <a:lnTo>
                    <a:pt x="6" y="180"/>
                  </a:lnTo>
                  <a:lnTo>
                    <a:pt x="7" y="179"/>
                  </a:lnTo>
                  <a:lnTo>
                    <a:pt x="7" y="178"/>
                  </a:lnTo>
                  <a:lnTo>
                    <a:pt x="8" y="178"/>
                  </a:lnTo>
                  <a:lnTo>
                    <a:pt x="8" y="176"/>
                  </a:lnTo>
                  <a:lnTo>
                    <a:pt x="7" y="175"/>
                  </a:lnTo>
                  <a:lnTo>
                    <a:pt x="6" y="174"/>
                  </a:lnTo>
                  <a:lnTo>
                    <a:pt x="5" y="174"/>
                  </a:lnTo>
                  <a:lnTo>
                    <a:pt x="4" y="173"/>
                  </a:lnTo>
                  <a:lnTo>
                    <a:pt x="2" y="172"/>
                  </a:lnTo>
                  <a:lnTo>
                    <a:pt x="1" y="171"/>
                  </a:lnTo>
                  <a:lnTo>
                    <a:pt x="0" y="170"/>
                  </a:lnTo>
                  <a:lnTo>
                    <a:pt x="0" y="168"/>
                  </a:lnTo>
                  <a:lnTo>
                    <a:pt x="1" y="167"/>
                  </a:lnTo>
                  <a:lnTo>
                    <a:pt x="1" y="166"/>
                  </a:lnTo>
                  <a:lnTo>
                    <a:pt x="1" y="165"/>
                  </a:lnTo>
                  <a:lnTo>
                    <a:pt x="2" y="165"/>
                  </a:lnTo>
                  <a:lnTo>
                    <a:pt x="4" y="165"/>
                  </a:lnTo>
                  <a:lnTo>
                    <a:pt x="4" y="165"/>
                  </a:lnTo>
                  <a:lnTo>
                    <a:pt x="2" y="164"/>
                  </a:lnTo>
                  <a:lnTo>
                    <a:pt x="2" y="163"/>
                  </a:lnTo>
                  <a:lnTo>
                    <a:pt x="4" y="163"/>
                  </a:lnTo>
                  <a:lnTo>
                    <a:pt x="2" y="162"/>
                  </a:lnTo>
                  <a:lnTo>
                    <a:pt x="1" y="161"/>
                  </a:lnTo>
                  <a:lnTo>
                    <a:pt x="1" y="159"/>
                  </a:lnTo>
                  <a:lnTo>
                    <a:pt x="0" y="159"/>
                  </a:lnTo>
                  <a:lnTo>
                    <a:pt x="0" y="158"/>
                  </a:lnTo>
                  <a:lnTo>
                    <a:pt x="0" y="157"/>
                  </a:lnTo>
                  <a:lnTo>
                    <a:pt x="1" y="157"/>
                  </a:lnTo>
                  <a:lnTo>
                    <a:pt x="2" y="157"/>
                  </a:lnTo>
                  <a:lnTo>
                    <a:pt x="2" y="156"/>
                  </a:lnTo>
                  <a:lnTo>
                    <a:pt x="4" y="156"/>
                  </a:lnTo>
                  <a:lnTo>
                    <a:pt x="5" y="155"/>
                  </a:lnTo>
                  <a:lnTo>
                    <a:pt x="5" y="154"/>
                  </a:lnTo>
                  <a:lnTo>
                    <a:pt x="5" y="151"/>
                  </a:lnTo>
                  <a:lnTo>
                    <a:pt x="6" y="151"/>
                  </a:lnTo>
                  <a:lnTo>
                    <a:pt x="6" y="150"/>
                  </a:lnTo>
                  <a:lnTo>
                    <a:pt x="7" y="150"/>
                  </a:lnTo>
                  <a:lnTo>
                    <a:pt x="8" y="151"/>
                  </a:lnTo>
                  <a:lnTo>
                    <a:pt x="8" y="150"/>
                  </a:lnTo>
                  <a:lnTo>
                    <a:pt x="9" y="149"/>
                  </a:lnTo>
                  <a:lnTo>
                    <a:pt x="8" y="148"/>
                  </a:lnTo>
                  <a:lnTo>
                    <a:pt x="8" y="147"/>
                  </a:lnTo>
                  <a:lnTo>
                    <a:pt x="7" y="147"/>
                  </a:lnTo>
                  <a:lnTo>
                    <a:pt x="6" y="146"/>
                  </a:lnTo>
                  <a:lnTo>
                    <a:pt x="5" y="145"/>
                  </a:lnTo>
                  <a:lnTo>
                    <a:pt x="5" y="144"/>
                  </a:lnTo>
                  <a:lnTo>
                    <a:pt x="4" y="144"/>
                  </a:lnTo>
                  <a:lnTo>
                    <a:pt x="4" y="142"/>
                  </a:lnTo>
                  <a:lnTo>
                    <a:pt x="2" y="142"/>
                  </a:lnTo>
                  <a:lnTo>
                    <a:pt x="1" y="142"/>
                  </a:lnTo>
                  <a:lnTo>
                    <a:pt x="1" y="141"/>
                  </a:lnTo>
                  <a:lnTo>
                    <a:pt x="1" y="140"/>
                  </a:lnTo>
                  <a:lnTo>
                    <a:pt x="2" y="140"/>
                  </a:lnTo>
                  <a:lnTo>
                    <a:pt x="4" y="140"/>
                  </a:lnTo>
                  <a:lnTo>
                    <a:pt x="4" y="139"/>
                  </a:lnTo>
                  <a:lnTo>
                    <a:pt x="4" y="138"/>
                  </a:lnTo>
                  <a:lnTo>
                    <a:pt x="5" y="138"/>
                  </a:lnTo>
                  <a:lnTo>
                    <a:pt x="5" y="137"/>
                  </a:lnTo>
                  <a:lnTo>
                    <a:pt x="6" y="136"/>
                  </a:lnTo>
                  <a:lnTo>
                    <a:pt x="7" y="134"/>
                  </a:lnTo>
                  <a:lnTo>
                    <a:pt x="7" y="133"/>
                  </a:lnTo>
                  <a:lnTo>
                    <a:pt x="6" y="133"/>
                  </a:lnTo>
                  <a:lnTo>
                    <a:pt x="6" y="132"/>
                  </a:lnTo>
                  <a:lnTo>
                    <a:pt x="6" y="131"/>
                  </a:lnTo>
                  <a:lnTo>
                    <a:pt x="5" y="130"/>
                  </a:lnTo>
                  <a:lnTo>
                    <a:pt x="33" y="102"/>
                  </a:lnTo>
                  <a:lnTo>
                    <a:pt x="34" y="102"/>
                  </a:lnTo>
                  <a:lnTo>
                    <a:pt x="48" y="86"/>
                  </a:lnTo>
                  <a:lnTo>
                    <a:pt x="49" y="86"/>
                  </a:lnTo>
                  <a:lnTo>
                    <a:pt x="49" y="85"/>
                  </a:lnTo>
                  <a:lnTo>
                    <a:pt x="58" y="77"/>
                  </a:lnTo>
                  <a:lnTo>
                    <a:pt x="59" y="76"/>
                  </a:lnTo>
                  <a:lnTo>
                    <a:pt x="58" y="76"/>
                  </a:lnTo>
                  <a:lnTo>
                    <a:pt x="58" y="74"/>
                  </a:lnTo>
                  <a:lnTo>
                    <a:pt x="57" y="74"/>
                  </a:lnTo>
                  <a:lnTo>
                    <a:pt x="57" y="73"/>
                  </a:lnTo>
                  <a:lnTo>
                    <a:pt x="57" y="72"/>
                  </a:lnTo>
                  <a:lnTo>
                    <a:pt x="56" y="70"/>
                  </a:lnTo>
                  <a:lnTo>
                    <a:pt x="57" y="68"/>
                  </a:lnTo>
                  <a:lnTo>
                    <a:pt x="58" y="68"/>
                  </a:lnTo>
                  <a:lnTo>
                    <a:pt x="58" y="66"/>
                  </a:lnTo>
                  <a:lnTo>
                    <a:pt x="57" y="66"/>
                  </a:lnTo>
                  <a:lnTo>
                    <a:pt x="56" y="66"/>
                  </a:lnTo>
                  <a:lnTo>
                    <a:pt x="56" y="68"/>
                  </a:lnTo>
                  <a:lnTo>
                    <a:pt x="56" y="66"/>
                  </a:lnTo>
                  <a:lnTo>
                    <a:pt x="54" y="66"/>
                  </a:lnTo>
                  <a:lnTo>
                    <a:pt x="54" y="65"/>
                  </a:lnTo>
                  <a:lnTo>
                    <a:pt x="56" y="65"/>
                  </a:lnTo>
                  <a:lnTo>
                    <a:pt x="56" y="64"/>
                  </a:lnTo>
                  <a:lnTo>
                    <a:pt x="54" y="64"/>
                  </a:lnTo>
                  <a:lnTo>
                    <a:pt x="53" y="64"/>
                  </a:lnTo>
                  <a:lnTo>
                    <a:pt x="53" y="65"/>
                  </a:lnTo>
                  <a:lnTo>
                    <a:pt x="53" y="64"/>
                  </a:lnTo>
                  <a:lnTo>
                    <a:pt x="53" y="63"/>
                  </a:lnTo>
                  <a:lnTo>
                    <a:pt x="53" y="62"/>
                  </a:lnTo>
                  <a:lnTo>
                    <a:pt x="54" y="62"/>
                  </a:lnTo>
                  <a:lnTo>
                    <a:pt x="54" y="61"/>
                  </a:lnTo>
                  <a:lnTo>
                    <a:pt x="56" y="61"/>
                  </a:lnTo>
                  <a:lnTo>
                    <a:pt x="56" y="60"/>
                  </a:lnTo>
                  <a:lnTo>
                    <a:pt x="59" y="58"/>
                  </a:lnTo>
                  <a:lnTo>
                    <a:pt x="60" y="57"/>
                  </a:lnTo>
                  <a:lnTo>
                    <a:pt x="65" y="56"/>
                  </a:lnTo>
                  <a:lnTo>
                    <a:pt x="84" y="47"/>
                  </a:lnTo>
                  <a:lnTo>
                    <a:pt x="90" y="44"/>
                  </a:lnTo>
                  <a:lnTo>
                    <a:pt x="91" y="44"/>
                  </a:lnTo>
                  <a:lnTo>
                    <a:pt x="99" y="39"/>
                  </a:lnTo>
                  <a:lnTo>
                    <a:pt x="100" y="38"/>
                  </a:lnTo>
                  <a:lnTo>
                    <a:pt x="102" y="37"/>
                  </a:lnTo>
                  <a:lnTo>
                    <a:pt x="103" y="36"/>
                  </a:lnTo>
                  <a:lnTo>
                    <a:pt x="104" y="36"/>
                  </a:lnTo>
                  <a:lnTo>
                    <a:pt x="105" y="36"/>
                  </a:lnTo>
                  <a:lnTo>
                    <a:pt x="105" y="35"/>
                  </a:lnTo>
                  <a:lnTo>
                    <a:pt x="108" y="34"/>
                  </a:lnTo>
                  <a:lnTo>
                    <a:pt x="116" y="30"/>
                  </a:lnTo>
                  <a:lnTo>
                    <a:pt x="117" y="30"/>
                  </a:lnTo>
                  <a:lnTo>
                    <a:pt x="118" y="29"/>
                  </a:lnTo>
                  <a:lnTo>
                    <a:pt x="119" y="29"/>
                  </a:lnTo>
                  <a:lnTo>
                    <a:pt x="120" y="29"/>
                  </a:lnTo>
                  <a:lnTo>
                    <a:pt x="121" y="29"/>
                  </a:lnTo>
                  <a:lnTo>
                    <a:pt x="121" y="28"/>
                  </a:lnTo>
                  <a:lnTo>
                    <a:pt x="124" y="28"/>
                  </a:lnTo>
                  <a:lnTo>
                    <a:pt x="125" y="27"/>
                  </a:lnTo>
                  <a:lnTo>
                    <a:pt x="126" y="26"/>
                  </a:lnTo>
                  <a:lnTo>
                    <a:pt x="127" y="26"/>
                  </a:lnTo>
                  <a:lnTo>
                    <a:pt x="128" y="24"/>
                  </a:lnTo>
                  <a:lnTo>
                    <a:pt x="129" y="24"/>
                  </a:lnTo>
                  <a:lnTo>
                    <a:pt x="130" y="23"/>
                  </a:lnTo>
                  <a:lnTo>
                    <a:pt x="133" y="22"/>
                  </a:lnTo>
                  <a:lnTo>
                    <a:pt x="135" y="21"/>
                  </a:lnTo>
                  <a:lnTo>
                    <a:pt x="137" y="20"/>
                  </a:lnTo>
                  <a:lnTo>
                    <a:pt x="139" y="19"/>
                  </a:lnTo>
                  <a:lnTo>
                    <a:pt x="142" y="19"/>
                  </a:lnTo>
                  <a:lnTo>
                    <a:pt x="143" y="18"/>
                  </a:lnTo>
                  <a:lnTo>
                    <a:pt x="145" y="17"/>
                  </a:lnTo>
                  <a:lnTo>
                    <a:pt x="146" y="15"/>
                  </a:lnTo>
                  <a:lnTo>
                    <a:pt x="147" y="15"/>
                  </a:lnTo>
                  <a:lnTo>
                    <a:pt x="148" y="14"/>
                  </a:lnTo>
                  <a:lnTo>
                    <a:pt x="151" y="13"/>
                  </a:lnTo>
                  <a:lnTo>
                    <a:pt x="152" y="12"/>
                  </a:lnTo>
                  <a:lnTo>
                    <a:pt x="153" y="12"/>
                  </a:lnTo>
                  <a:lnTo>
                    <a:pt x="154" y="12"/>
                  </a:lnTo>
                  <a:lnTo>
                    <a:pt x="155" y="11"/>
                  </a:lnTo>
                  <a:lnTo>
                    <a:pt x="156" y="11"/>
                  </a:lnTo>
                  <a:lnTo>
                    <a:pt x="156" y="10"/>
                  </a:lnTo>
                  <a:lnTo>
                    <a:pt x="158" y="10"/>
                  </a:lnTo>
                  <a:lnTo>
                    <a:pt x="159" y="9"/>
                  </a:lnTo>
                  <a:lnTo>
                    <a:pt x="161" y="9"/>
                  </a:lnTo>
                  <a:lnTo>
                    <a:pt x="162" y="7"/>
                  </a:lnTo>
                  <a:lnTo>
                    <a:pt x="164" y="6"/>
                  </a:lnTo>
                  <a:lnTo>
                    <a:pt x="167" y="5"/>
                  </a:lnTo>
                  <a:lnTo>
                    <a:pt x="179" y="0"/>
                  </a:lnTo>
                  <a:lnTo>
                    <a:pt x="185" y="10"/>
                  </a:lnTo>
                  <a:lnTo>
                    <a:pt x="187" y="14"/>
                  </a:lnTo>
                  <a:lnTo>
                    <a:pt x="194" y="29"/>
                  </a:lnTo>
                  <a:lnTo>
                    <a:pt x="194" y="29"/>
                  </a:lnTo>
                  <a:lnTo>
                    <a:pt x="203" y="49"/>
                  </a:lnTo>
                  <a:lnTo>
                    <a:pt x="203" y="51"/>
                  </a:lnTo>
                  <a:lnTo>
                    <a:pt x="203" y="52"/>
                  </a:lnTo>
                  <a:lnTo>
                    <a:pt x="203" y="55"/>
                  </a:lnTo>
                  <a:lnTo>
                    <a:pt x="202" y="56"/>
                  </a:lnTo>
                  <a:lnTo>
                    <a:pt x="204" y="6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6" name="Freeform 106">
              <a:extLst>
                <a:ext uri="{FF2B5EF4-FFF2-40B4-BE49-F238E27FC236}">
                  <a16:creationId xmlns:a16="http://schemas.microsoft.com/office/drawing/2014/main" id="{1C356352-1BED-C390-B6FF-04670C9F18E3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3862" y="2146300"/>
              <a:ext cx="488950" cy="258763"/>
            </a:xfrm>
            <a:custGeom>
              <a:avLst/>
              <a:gdLst>
                <a:gd name="T0" fmla="*/ 296 w 308"/>
                <a:gd name="T1" fmla="*/ 68 h 163"/>
                <a:gd name="T2" fmla="*/ 276 w 308"/>
                <a:gd name="T3" fmla="*/ 73 h 163"/>
                <a:gd name="T4" fmla="*/ 245 w 308"/>
                <a:gd name="T5" fmla="*/ 79 h 163"/>
                <a:gd name="T6" fmla="*/ 216 w 308"/>
                <a:gd name="T7" fmla="*/ 83 h 163"/>
                <a:gd name="T8" fmla="*/ 213 w 308"/>
                <a:gd name="T9" fmla="*/ 90 h 163"/>
                <a:gd name="T10" fmla="*/ 208 w 308"/>
                <a:gd name="T11" fmla="*/ 97 h 163"/>
                <a:gd name="T12" fmla="*/ 202 w 308"/>
                <a:gd name="T13" fmla="*/ 104 h 163"/>
                <a:gd name="T14" fmla="*/ 195 w 308"/>
                <a:gd name="T15" fmla="*/ 107 h 163"/>
                <a:gd name="T16" fmla="*/ 187 w 308"/>
                <a:gd name="T17" fmla="*/ 106 h 163"/>
                <a:gd name="T18" fmla="*/ 180 w 308"/>
                <a:gd name="T19" fmla="*/ 100 h 163"/>
                <a:gd name="T20" fmla="*/ 170 w 308"/>
                <a:gd name="T21" fmla="*/ 98 h 163"/>
                <a:gd name="T22" fmla="*/ 167 w 308"/>
                <a:gd name="T23" fmla="*/ 90 h 163"/>
                <a:gd name="T24" fmla="*/ 160 w 308"/>
                <a:gd name="T25" fmla="*/ 89 h 163"/>
                <a:gd name="T26" fmla="*/ 153 w 308"/>
                <a:gd name="T27" fmla="*/ 84 h 163"/>
                <a:gd name="T28" fmla="*/ 148 w 308"/>
                <a:gd name="T29" fmla="*/ 84 h 163"/>
                <a:gd name="T30" fmla="*/ 141 w 308"/>
                <a:gd name="T31" fmla="*/ 86 h 163"/>
                <a:gd name="T32" fmla="*/ 136 w 308"/>
                <a:gd name="T33" fmla="*/ 93 h 163"/>
                <a:gd name="T34" fmla="*/ 131 w 308"/>
                <a:gd name="T35" fmla="*/ 98 h 163"/>
                <a:gd name="T36" fmla="*/ 123 w 308"/>
                <a:gd name="T37" fmla="*/ 98 h 163"/>
                <a:gd name="T38" fmla="*/ 115 w 308"/>
                <a:gd name="T39" fmla="*/ 97 h 163"/>
                <a:gd name="T40" fmla="*/ 110 w 308"/>
                <a:gd name="T41" fmla="*/ 101 h 163"/>
                <a:gd name="T42" fmla="*/ 102 w 308"/>
                <a:gd name="T43" fmla="*/ 107 h 163"/>
                <a:gd name="T44" fmla="*/ 94 w 308"/>
                <a:gd name="T45" fmla="*/ 108 h 163"/>
                <a:gd name="T46" fmla="*/ 89 w 308"/>
                <a:gd name="T47" fmla="*/ 114 h 163"/>
                <a:gd name="T48" fmla="*/ 89 w 308"/>
                <a:gd name="T49" fmla="*/ 123 h 163"/>
                <a:gd name="T50" fmla="*/ 84 w 308"/>
                <a:gd name="T51" fmla="*/ 130 h 163"/>
                <a:gd name="T52" fmla="*/ 80 w 308"/>
                <a:gd name="T53" fmla="*/ 137 h 163"/>
                <a:gd name="T54" fmla="*/ 76 w 308"/>
                <a:gd name="T55" fmla="*/ 148 h 163"/>
                <a:gd name="T56" fmla="*/ 73 w 308"/>
                <a:gd name="T57" fmla="*/ 161 h 163"/>
                <a:gd name="T58" fmla="*/ 39 w 308"/>
                <a:gd name="T59" fmla="*/ 160 h 163"/>
                <a:gd name="T60" fmla="*/ 6 w 308"/>
                <a:gd name="T61" fmla="*/ 157 h 163"/>
                <a:gd name="T62" fmla="*/ 14 w 308"/>
                <a:gd name="T63" fmla="*/ 103 h 163"/>
                <a:gd name="T64" fmla="*/ 23 w 308"/>
                <a:gd name="T65" fmla="*/ 79 h 163"/>
                <a:gd name="T66" fmla="*/ 31 w 308"/>
                <a:gd name="T67" fmla="*/ 74 h 163"/>
                <a:gd name="T68" fmla="*/ 37 w 308"/>
                <a:gd name="T69" fmla="*/ 72 h 163"/>
                <a:gd name="T70" fmla="*/ 45 w 308"/>
                <a:gd name="T71" fmla="*/ 76 h 163"/>
                <a:gd name="T72" fmla="*/ 53 w 308"/>
                <a:gd name="T73" fmla="*/ 79 h 163"/>
                <a:gd name="T74" fmla="*/ 60 w 308"/>
                <a:gd name="T75" fmla="*/ 81 h 163"/>
                <a:gd name="T76" fmla="*/ 68 w 308"/>
                <a:gd name="T77" fmla="*/ 79 h 163"/>
                <a:gd name="T78" fmla="*/ 74 w 308"/>
                <a:gd name="T79" fmla="*/ 78 h 163"/>
                <a:gd name="T80" fmla="*/ 82 w 308"/>
                <a:gd name="T81" fmla="*/ 82 h 163"/>
                <a:gd name="T82" fmla="*/ 90 w 308"/>
                <a:gd name="T83" fmla="*/ 82 h 163"/>
                <a:gd name="T84" fmla="*/ 96 w 308"/>
                <a:gd name="T85" fmla="*/ 75 h 163"/>
                <a:gd name="T86" fmla="*/ 101 w 308"/>
                <a:gd name="T87" fmla="*/ 67 h 163"/>
                <a:gd name="T88" fmla="*/ 103 w 308"/>
                <a:gd name="T89" fmla="*/ 59 h 163"/>
                <a:gd name="T90" fmla="*/ 109 w 308"/>
                <a:gd name="T91" fmla="*/ 50 h 163"/>
                <a:gd name="T92" fmla="*/ 116 w 308"/>
                <a:gd name="T93" fmla="*/ 45 h 163"/>
                <a:gd name="T94" fmla="*/ 122 w 308"/>
                <a:gd name="T95" fmla="*/ 39 h 163"/>
                <a:gd name="T96" fmla="*/ 130 w 308"/>
                <a:gd name="T97" fmla="*/ 34 h 163"/>
                <a:gd name="T98" fmla="*/ 136 w 308"/>
                <a:gd name="T99" fmla="*/ 27 h 163"/>
                <a:gd name="T100" fmla="*/ 143 w 308"/>
                <a:gd name="T101" fmla="*/ 21 h 163"/>
                <a:gd name="T102" fmla="*/ 151 w 308"/>
                <a:gd name="T103" fmla="*/ 15 h 163"/>
                <a:gd name="T104" fmla="*/ 161 w 308"/>
                <a:gd name="T105" fmla="*/ 7 h 163"/>
                <a:gd name="T106" fmla="*/ 169 w 308"/>
                <a:gd name="T107" fmla="*/ 3 h 163"/>
                <a:gd name="T108" fmla="*/ 192 w 308"/>
                <a:gd name="T109" fmla="*/ 0 h 163"/>
                <a:gd name="T110" fmla="*/ 234 w 308"/>
                <a:gd name="T111" fmla="*/ 0 h 163"/>
                <a:gd name="T112" fmla="*/ 268 w 308"/>
                <a:gd name="T113" fmla="*/ 0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308" h="163">
                  <a:moveTo>
                    <a:pt x="307" y="0"/>
                  </a:moveTo>
                  <a:lnTo>
                    <a:pt x="307" y="11"/>
                  </a:lnTo>
                  <a:lnTo>
                    <a:pt x="307" y="24"/>
                  </a:lnTo>
                  <a:lnTo>
                    <a:pt x="307" y="25"/>
                  </a:lnTo>
                  <a:lnTo>
                    <a:pt x="307" y="41"/>
                  </a:lnTo>
                  <a:lnTo>
                    <a:pt x="308" y="55"/>
                  </a:lnTo>
                  <a:lnTo>
                    <a:pt x="308" y="68"/>
                  </a:lnTo>
                  <a:lnTo>
                    <a:pt x="303" y="68"/>
                  </a:lnTo>
                  <a:lnTo>
                    <a:pt x="300" y="68"/>
                  </a:lnTo>
                  <a:lnTo>
                    <a:pt x="296" y="68"/>
                  </a:lnTo>
                  <a:lnTo>
                    <a:pt x="286" y="67"/>
                  </a:lnTo>
                  <a:lnTo>
                    <a:pt x="282" y="67"/>
                  </a:lnTo>
                  <a:lnTo>
                    <a:pt x="281" y="67"/>
                  </a:lnTo>
                  <a:lnTo>
                    <a:pt x="279" y="67"/>
                  </a:lnTo>
                  <a:lnTo>
                    <a:pt x="279" y="70"/>
                  </a:lnTo>
                  <a:lnTo>
                    <a:pt x="279" y="70"/>
                  </a:lnTo>
                  <a:lnTo>
                    <a:pt x="278" y="70"/>
                  </a:lnTo>
                  <a:lnTo>
                    <a:pt x="278" y="72"/>
                  </a:lnTo>
                  <a:lnTo>
                    <a:pt x="278" y="73"/>
                  </a:lnTo>
                  <a:lnTo>
                    <a:pt x="276" y="73"/>
                  </a:lnTo>
                  <a:lnTo>
                    <a:pt x="276" y="75"/>
                  </a:lnTo>
                  <a:lnTo>
                    <a:pt x="271" y="75"/>
                  </a:lnTo>
                  <a:lnTo>
                    <a:pt x="271" y="76"/>
                  </a:lnTo>
                  <a:lnTo>
                    <a:pt x="261" y="76"/>
                  </a:lnTo>
                  <a:lnTo>
                    <a:pt x="260" y="76"/>
                  </a:lnTo>
                  <a:lnTo>
                    <a:pt x="259" y="79"/>
                  </a:lnTo>
                  <a:lnTo>
                    <a:pt x="256" y="79"/>
                  </a:lnTo>
                  <a:lnTo>
                    <a:pt x="255" y="79"/>
                  </a:lnTo>
                  <a:lnTo>
                    <a:pt x="253" y="79"/>
                  </a:lnTo>
                  <a:lnTo>
                    <a:pt x="245" y="79"/>
                  </a:lnTo>
                  <a:lnTo>
                    <a:pt x="222" y="79"/>
                  </a:lnTo>
                  <a:lnTo>
                    <a:pt x="219" y="78"/>
                  </a:lnTo>
                  <a:lnTo>
                    <a:pt x="218" y="78"/>
                  </a:lnTo>
                  <a:lnTo>
                    <a:pt x="218" y="79"/>
                  </a:lnTo>
                  <a:lnTo>
                    <a:pt x="218" y="80"/>
                  </a:lnTo>
                  <a:lnTo>
                    <a:pt x="217" y="80"/>
                  </a:lnTo>
                  <a:lnTo>
                    <a:pt x="217" y="81"/>
                  </a:lnTo>
                  <a:lnTo>
                    <a:pt x="217" y="82"/>
                  </a:lnTo>
                  <a:lnTo>
                    <a:pt x="217" y="83"/>
                  </a:lnTo>
                  <a:lnTo>
                    <a:pt x="216" y="83"/>
                  </a:lnTo>
                  <a:lnTo>
                    <a:pt x="216" y="84"/>
                  </a:lnTo>
                  <a:lnTo>
                    <a:pt x="216" y="86"/>
                  </a:lnTo>
                  <a:lnTo>
                    <a:pt x="216" y="87"/>
                  </a:lnTo>
                  <a:lnTo>
                    <a:pt x="214" y="87"/>
                  </a:lnTo>
                  <a:lnTo>
                    <a:pt x="214" y="88"/>
                  </a:lnTo>
                  <a:lnTo>
                    <a:pt x="216" y="88"/>
                  </a:lnTo>
                  <a:lnTo>
                    <a:pt x="216" y="89"/>
                  </a:lnTo>
                  <a:lnTo>
                    <a:pt x="214" y="89"/>
                  </a:lnTo>
                  <a:lnTo>
                    <a:pt x="214" y="90"/>
                  </a:lnTo>
                  <a:lnTo>
                    <a:pt x="213" y="90"/>
                  </a:lnTo>
                  <a:lnTo>
                    <a:pt x="213" y="91"/>
                  </a:lnTo>
                  <a:lnTo>
                    <a:pt x="213" y="92"/>
                  </a:lnTo>
                  <a:lnTo>
                    <a:pt x="212" y="92"/>
                  </a:lnTo>
                  <a:lnTo>
                    <a:pt x="212" y="93"/>
                  </a:lnTo>
                  <a:lnTo>
                    <a:pt x="211" y="93"/>
                  </a:lnTo>
                  <a:lnTo>
                    <a:pt x="211" y="95"/>
                  </a:lnTo>
                  <a:lnTo>
                    <a:pt x="211" y="96"/>
                  </a:lnTo>
                  <a:lnTo>
                    <a:pt x="210" y="96"/>
                  </a:lnTo>
                  <a:lnTo>
                    <a:pt x="209" y="97"/>
                  </a:lnTo>
                  <a:lnTo>
                    <a:pt x="208" y="97"/>
                  </a:lnTo>
                  <a:lnTo>
                    <a:pt x="208" y="99"/>
                  </a:lnTo>
                  <a:lnTo>
                    <a:pt x="207" y="99"/>
                  </a:lnTo>
                  <a:lnTo>
                    <a:pt x="207" y="99"/>
                  </a:lnTo>
                  <a:lnTo>
                    <a:pt x="207" y="100"/>
                  </a:lnTo>
                  <a:lnTo>
                    <a:pt x="205" y="100"/>
                  </a:lnTo>
                  <a:lnTo>
                    <a:pt x="205" y="101"/>
                  </a:lnTo>
                  <a:lnTo>
                    <a:pt x="204" y="101"/>
                  </a:lnTo>
                  <a:lnTo>
                    <a:pt x="203" y="103"/>
                  </a:lnTo>
                  <a:lnTo>
                    <a:pt x="202" y="103"/>
                  </a:lnTo>
                  <a:lnTo>
                    <a:pt x="202" y="104"/>
                  </a:lnTo>
                  <a:lnTo>
                    <a:pt x="201" y="104"/>
                  </a:lnTo>
                  <a:lnTo>
                    <a:pt x="200" y="104"/>
                  </a:lnTo>
                  <a:lnTo>
                    <a:pt x="199" y="104"/>
                  </a:lnTo>
                  <a:lnTo>
                    <a:pt x="197" y="105"/>
                  </a:lnTo>
                  <a:lnTo>
                    <a:pt x="197" y="106"/>
                  </a:lnTo>
                  <a:lnTo>
                    <a:pt x="197" y="106"/>
                  </a:lnTo>
                  <a:lnTo>
                    <a:pt x="197" y="105"/>
                  </a:lnTo>
                  <a:lnTo>
                    <a:pt x="196" y="105"/>
                  </a:lnTo>
                  <a:lnTo>
                    <a:pt x="196" y="106"/>
                  </a:lnTo>
                  <a:lnTo>
                    <a:pt x="195" y="107"/>
                  </a:lnTo>
                  <a:lnTo>
                    <a:pt x="194" y="107"/>
                  </a:lnTo>
                  <a:lnTo>
                    <a:pt x="194" y="108"/>
                  </a:lnTo>
                  <a:lnTo>
                    <a:pt x="193" y="108"/>
                  </a:lnTo>
                  <a:lnTo>
                    <a:pt x="192" y="108"/>
                  </a:lnTo>
                  <a:lnTo>
                    <a:pt x="192" y="109"/>
                  </a:lnTo>
                  <a:lnTo>
                    <a:pt x="191" y="108"/>
                  </a:lnTo>
                  <a:lnTo>
                    <a:pt x="188" y="108"/>
                  </a:lnTo>
                  <a:lnTo>
                    <a:pt x="188" y="107"/>
                  </a:lnTo>
                  <a:lnTo>
                    <a:pt x="187" y="107"/>
                  </a:lnTo>
                  <a:lnTo>
                    <a:pt x="187" y="106"/>
                  </a:lnTo>
                  <a:lnTo>
                    <a:pt x="187" y="105"/>
                  </a:lnTo>
                  <a:lnTo>
                    <a:pt x="187" y="104"/>
                  </a:lnTo>
                  <a:lnTo>
                    <a:pt x="186" y="104"/>
                  </a:lnTo>
                  <a:lnTo>
                    <a:pt x="185" y="104"/>
                  </a:lnTo>
                  <a:lnTo>
                    <a:pt x="185" y="103"/>
                  </a:lnTo>
                  <a:lnTo>
                    <a:pt x="184" y="103"/>
                  </a:lnTo>
                  <a:lnTo>
                    <a:pt x="183" y="103"/>
                  </a:lnTo>
                  <a:lnTo>
                    <a:pt x="182" y="101"/>
                  </a:lnTo>
                  <a:lnTo>
                    <a:pt x="182" y="100"/>
                  </a:lnTo>
                  <a:lnTo>
                    <a:pt x="180" y="100"/>
                  </a:lnTo>
                  <a:lnTo>
                    <a:pt x="179" y="100"/>
                  </a:lnTo>
                  <a:lnTo>
                    <a:pt x="177" y="99"/>
                  </a:lnTo>
                  <a:lnTo>
                    <a:pt x="177" y="100"/>
                  </a:lnTo>
                  <a:lnTo>
                    <a:pt x="176" y="100"/>
                  </a:lnTo>
                  <a:lnTo>
                    <a:pt x="175" y="100"/>
                  </a:lnTo>
                  <a:lnTo>
                    <a:pt x="174" y="99"/>
                  </a:lnTo>
                  <a:lnTo>
                    <a:pt x="173" y="99"/>
                  </a:lnTo>
                  <a:lnTo>
                    <a:pt x="173" y="99"/>
                  </a:lnTo>
                  <a:lnTo>
                    <a:pt x="171" y="99"/>
                  </a:lnTo>
                  <a:lnTo>
                    <a:pt x="170" y="98"/>
                  </a:lnTo>
                  <a:lnTo>
                    <a:pt x="170" y="98"/>
                  </a:lnTo>
                  <a:lnTo>
                    <a:pt x="169" y="97"/>
                  </a:lnTo>
                  <a:lnTo>
                    <a:pt x="168" y="96"/>
                  </a:lnTo>
                  <a:lnTo>
                    <a:pt x="168" y="95"/>
                  </a:lnTo>
                  <a:lnTo>
                    <a:pt x="167" y="95"/>
                  </a:lnTo>
                  <a:lnTo>
                    <a:pt x="167" y="93"/>
                  </a:lnTo>
                  <a:lnTo>
                    <a:pt x="167" y="92"/>
                  </a:lnTo>
                  <a:lnTo>
                    <a:pt x="168" y="92"/>
                  </a:lnTo>
                  <a:lnTo>
                    <a:pt x="167" y="91"/>
                  </a:lnTo>
                  <a:lnTo>
                    <a:pt x="167" y="90"/>
                  </a:lnTo>
                  <a:lnTo>
                    <a:pt x="167" y="89"/>
                  </a:lnTo>
                  <a:lnTo>
                    <a:pt x="166" y="89"/>
                  </a:lnTo>
                  <a:lnTo>
                    <a:pt x="166" y="90"/>
                  </a:lnTo>
                  <a:lnTo>
                    <a:pt x="165" y="90"/>
                  </a:lnTo>
                  <a:lnTo>
                    <a:pt x="163" y="90"/>
                  </a:lnTo>
                  <a:lnTo>
                    <a:pt x="163" y="91"/>
                  </a:lnTo>
                  <a:lnTo>
                    <a:pt x="162" y="91"/>
                  </a:lnTo>
                  <a:lnTo>
                    <a:pt x="161" y="90"/>
                  </a:lnTo>
                  <a:lnTo>
                    <a:pt x="160" y="90"/>
                  </a:lnTo>
                  <a:lnTo>
                    <a:pt x="160" y="89"/>
                  </a:lnTo>
                  <a:lnTo>
                    <a:pt x="159" y="89"/>
                  </a:lnTo>
                  <a:lnTo>
                    <a:pt x="159" y="88"/>
                  </a:lnTo>
                  <a:lnTo>
                    <a:pt x="159" y="87"/>
                  </a:lnTo>
                  <a:lnTo>
                    <a:pt x="158" y="86"/>
                  </a:lnTo>
                  <a:lnTo>
                    <a:pt x="157" y="84"/>
                  </a:lnTo>
                  <a:lnTo>
                    <a:pt x="157" y="86"/>
                  </a:lnTo>
                  <a:lnTo>
                    <a:pt x="156" y="86"/>
                  </a:lnTo>
                  <a:lnTo>
                    <a:pt x="154" y="86"/>
                  </a:lnTo>
                  <a:lnTo>
                    <a:pt x="154" y="84"/>
                  </a:lnTo>
                  <a:lnTo>
                    <a:pt x="153" y="84"/>
                  </a:lnTo>
                  <a:lnTo>
                    <a:pt x="153" y="86"/>
                  </a:lnTo>
                  <a:lnTo>
                    <a:pt x="153" y="84"/>
                  </a:lnTo>
                  <a:lnTo>
                    <a:pt x="153" y="83"/>
                  </a:lnTo>
                  <a:lnTo>
                    <a:pt x="152" y="83"/>
                  </a:lnTo>
                  <a:lnTo>
                    <a:pt x="152" y="84"/>
                  </a:lnTo>
                  <a:lnTo>
                    <a:pt x="151" y="84"/>
                  </a:lnTo>
                  <a:lnTo>
                    <a:pt x="150" y="84"/>
                  </a:lnTo>
                  <a:lnTo>
                    <a:pt x="150" y="83"/>
                  </a:lnTo>
                  <a:lnTo>
                    <a:pt x="149" y="83"/>
                  </a:lnTo>
                  <a:lnTo>
                    <a:pt x="148" y="84"/>
                  </a:lnTo>
                  <a:lnTo>
                    <a:pt x="147" y="84"/>
                  </a:lnTo>
                  <a:lnTo>
                    <a:pt x="145" y="84"/>
                  </a:lnTo>
                  <a:lnTo>
                    <a:pt x="145" y="86"/>
                  </a:lnTo>
                  <a:lnTo>
                    <a:pt x="144" y="86"/>
                  </a:lnTo>
                  <a:lnTo>
                    <a:pt x="143" y="86"/>
                  </a:lnTo>
                  <a:lnTo>
                    <a:pt x="143" y="87"/>
                  </a:lnTo>
                  <a:lnTo>
                    <a:pt x="143" y="87"/>
                  </a:lnTo>
                  <a:lnTo>
                    <a:pt x="143" y="86"/>
                  </a:lnTo>
                  <a:lnTo>
                    <a:pt x="142" y="86"/>
                  </a:lnTo>
                  <a:lnTo>
                    <a:pt x="141" y="86"/>
                  </a:lnTo>
                  <a:lnTo>
                    <a:pt x="140" y="86"/>
                  </a:lnTo>
                  <a:lnTo>
                    <a:pt x="140" y="87"/>
                  </a:lnTo>
                  <a:lnTo>
                    <a:pt x="140" y="88"/>
                  </a:lnTo>
                  <a:lnTo>
                    <a:pt x="139" y="88"/>
                  </a:lnTo>
                  <a:lnTo>
                    <a:pt x="137" y="88"/>
                  </a:lnTo>
                  <a:lnTo>
                    <a:pt x="136" y="89"/>
                  </a:lnTo>
                  <a:lnTo>
                    <a:pt x="136" y="90"/>
                  </a:lnTo>
                  <a:lnTo>
                    <a:pt x="136" y="91"/>
                  </a:lnTo>
                  <a:lnTo>
                    <a:pt x="136" y="92"/>
                  </a:lnTo>
                  <a:lnTo>
                    <a:pt x="136" y="93"/>
                  </a:lnTo>
                  <a:lnTo>
                    <a:pt x="135" y="93"/>
                  </a:lnTo>
                  <a:lnTo>
                    <a:pt x="134" y="93"/>
                  </a:lnTo>
                  <a:lnTo>
                    <a:pt x="133" y="92"/>
                  </a:lnTo>
                  <a:lnTo>
                    <a:pt x="132" y="92"/>
                  </a:lnTo>
                  <a:lnTo>
                    <a:pt x="132" y="93"/>
                  </a:lnTo>
                  <a:lnTo>
                    <a:pt x="131" y="95"/>
                  </a:lnTo>
                  <a:lnTo>
                    <a:pt x="131" y="96"/>
                  </a:lnTo>
                  <a:lnTo>
                    <a:pt x="132" y="97"/>
                  </a:lnTo>
                  <a:lnTo>
                    <a:pt x="132" y="98"/>
                  </a:lnTo>
                  <a:lnTo>
                    <a:pt x="131" y="98"/>
                  </a:lnTo>
                  <a:lnTo>
                    <a:pt x="131" y="99"/>
                  </a:lnTo>
                  <a:lnTo>
                    <a:pt x="130" y="99"/>
                  </a:lnTo>
                  <a:lnTo>
                    <a:pt x="128" y="98"/>
                  </a:lnTo>
                  <a:lnTo>
                    <a:pt x="127" y="98"/>
                  </a:lnTo>
                  <a:lnTo>
                    <a:pt x="126" y="98"/>
                  </a:lnTo>
                  <a:lnTo>
                    <a:pt x="125" y="98"/>
                  </a:lnTo>
                  <a:lnTo>
                    <a:pt x="125" y="97"/>
                  </a:lnTo>
                  <a:lnTo>
                    <a:pt x="124" y="97"/>
                  </a:lnTo>
                  <a:lnTo>
                    <a:pt x="123" y="97"/>
                  </a:lnTo>
                  <a:lnTo>
                    <a:pt x="123" y="98"/>
                  </a:lnTo>
                  <a:lnTo>
                    <a:pt x="122" y="98"/>
                  </a:lnTo>
                  <a:lnTo>
                    <a:pt x="122" y="99"/>
                  </a:lnTo>
                  <a:lnTo>
                    <a:pt x="120" y="99"/>
                  </a:lnTo>
                  <a:lnTo>
                    <a:pt x="119" y="99"/>
                  </a:lnTo>
                  <a:lnTo>
                    <a:pt x="119" y="98"/>
                  </a:lnTo>
                  <a:lnTo>
                    <a:pt x="118" y="98"/>
                  </a:lnTo>
                  <a:lnTo>
                    <a:pt x="117" y="97"/>
                  </a:lnTo>
                  <a:lnTo>
                    <a:pt x="116" y="97"/>
                  </a:lnTo>
                  <a:lnTo>
                    <a:pt x="116" y="97"/>
                  </a:lnTo>
                  <a:lnTo>
                    <a:pt x="115" y="97"/>
                  </a:lnTo>
                  <a:lnTo>
                    <a:pt x="115" y="96"/>
                  </a:lnTo>
                  <a:lnTo>
                    <a:pt x="114" y="96"/>
                  </a:lnTo>
                  <a:lnTo>
                    <a:pt x="114" y="97"/>
                  </a:lnTo>
                  <a:lnTo>
                    <a:pt x="114" y="98"/>
                  </a:lnTo>
                  <a:lnTo>
                    <a:pt x="114" y="99"/>
                  </a:lnTo>
                  <a:lnTo>
                    <a:pt x="114" y="100"/>
                  </a:lnTo>
                  <a:lnTo>
                    <a:pt x="114" y="103"/>
                  </a:lnTo>
                  <a:lnTo>
                    <a:pt x="113" y="103"/>
                  </a:lnTo>
                  <a:lnTo>
                    <a:pt x="111" y="101"/>
                  </a:lnTo>
                  <a:lnTo>
                    <a:pt x="110" y="101"/>
                  </a:lnTo>
                  <a:lnTo>
                    <a:pt x="109" y="101"/>
                  </a:lnTo>
                  <a:lnTo>
                    <a:pt x="109" y="103"/>
                  </a:lnTo>
                  <a:lnTo>
                    <a:pt x="108" y="104"/>
                  </a:lnTo>
                  <a:lnTo>
                    <a:pt x="107" y="104"/>
                  </a:lnTo>
                  <a:lnTo>
                    <a:pt x="106" y="105"/>
                  </a:lnTo>
                  <a:lnTo>
                    <a:pt x="105" y="105"/>
                  </a:lnTo>
                  <a:lnTo>
                    <a:pt x="103" y="105"/>
                  </a:lnTo>
                  <a:lnTo>
                    <a:pt x="102" y="105"/>
                  </a:lnTo>
                  <a:lnTo>
                    <a:pt x="102" y="106"/>
                  </a:lnTo>
                  <a:lnTo>
                    <a:pt x="102" y="107"/>
                  </a:lnTo>
                  <a:lnTo>
                    <a:pt x="101" y="107"/>
                  </a:lnTo>
                  <a:lnTo>
                    <a:pt x="100" y="107"/>
                  </a:lnTo>
                  <a:lnTo>
                    <a:pt x="99" y="107"/>
                  </a:lnTo>
                  <a:lnTo>
                    <a:pt x="99" y="108"/>
                  </a:lnTo>
                  <a:lnTo>
                    <a:pt x="98" y="108"/>
                  </a:lnTo>
                  <a:lnTo>
                    <a:pt x="98" y="107"/>
                  </a:lnTo>
                  <a:lnTo>
                    <a:pt x="97" y="107"/>
                  </a:lnTo>
                  <a:lnTo>
                    <a:pt x="96" y="107"/>
                  </a:lnTo>
                  <a:lnTo>
                    <a:pt x="96" y="108"/>
                  </a:lnTo>
                  <a:lnTo>
                    <a:pt x="94" y="108"/>
                  </a:lnTo>
                  <a:lnTo>
                    <a:pt x="93" y="108"/>
                  </a:lnTo>
                  <a:lnTo>
                    <a:pt x="92" y="108"/>
                  </a:lnTo>
                  <a:lnTo>
                    <a:pt x="92" y="109"/>
                  </a:lnTo>
                  <a:lnTo>
                    <a:pt x="92" y="110"/>
                  </a:lnTo>
                  <a:lnTo>
                    <a:pt x="91" y="110"/>
                  </a:lnTo>
                  <a:lnTo>
                    <a:pt x="91" y="112"/>
                  </a:lnTo>
                  <a:lnTo>
                    <a:pt x="90" y="112"/>
                  </a:lnTo>
                  <a:lnTo>
                    <a:pt x="90" y="113"/>
                  </a:lnTo>
                  <a:lnTo>
                    <a:pt x="89" y="113"/>
                  </a:lnTo>
                  <a:lnTo>
                    <a:pt x="89" y="114"/>
                  </a:lnTo>
                  <a:lnTo>
                    <a:pt x="90" y="114"/>
                  </a:lnTo>
                  <a:lnTo>
                    <a:pt x="91" y="115"/>
                  </a:lnTo>
                  <a:lnTo>
                    <a:pt x="91" y="116"/>
                  </a:lnTo>
                  <a:lnTo>
                    <a:pt x="90" y="116"/>
                  </a:lnTo>
                  <a:lnTo>
                    <a:pt x="89" y="116"/>
                  </a:lnTo>
                  <a:lnTo>
                    <a:pt x="88" y="117"/>
                  </a:lnTo>
                  <a:lnTo>
                    <a:pt x="88" y="118"/>
                  </a:lnTo>
                  <a:lnTo>
                    <a:pt x="89" y="121"/>
                  </a:lnTo>
                  <a:lnTo>
                    <a:pt x="89" y="122"/>
                  </a:lnTo>
                  <a:lnTo>
                    <a:pt x="89" y="123"/>
                  </a:lnTo>
                  <a:lnTo>
                    <a:pt x="88" y="123"/>
                  </a:lnTo>
                  <a:lnTo>
                    <a:pt x="88" y="124"/>
                  </a:lnTo>
                  <a:lnTo>
                    <a:pt x="88" y="125"/>
                  </a:lnTo>
                  <a:lnTo>
                    <a:pt x="88" y="126"/>
                  </a:lnTo>
                  <a:lnTo>
                    <a:pt x="88" y="126"/>
                  </a:lnTo>
                  <a:lnTo>
                    <a:pt x="88" y="127"/>
                  </a:lnTo>
                  <a:lnTo>
                    <a:pt x="87" y="127"/>
                  </a:lnTo>
                  <a:lnTo>
                    <a:pt x="85" y="127"/>
                  </a:lnTo>
                  <a:lnTo>
                    <a:pt x="85" y="129"/>
                  </a:lnTo>
                  <a:lnTo>
                    <a:pt x="84" y="130"/>
                  </a:lnTo>
                  <a:lnTo>
                    <a:pt x="83" y="130"/>
                  </a:lnTo>
                  <a:lnTo>
                    <a:pt x="82" y="131"/>
                  </a:lnTo>
                  <a:lnTo>
                    <a:pt x="83" y="132"/>
                  </a:lnTo>
                  <a:lnTo>
                    <a:pt x="83" y="133"/>
                  </a:lnTo>
                  <a:lnTo>
                    <a:pt x="84" y="133"/>
                  </a:lnTo>
                  <a:lnTo>
                    <a:pt x="83" y="134"/>
                  </a:lnTo>
                  <a:lnTo>
                    <a:pt x="82" y="135"/>
                  </a:lnTo>
                  <a:lnTo>
                    <a:pt x="81" y="135"/>
                  </a:lnTo>
                  <a:lnTo>
                    <a:pt x="80" y="135"/>
                  </a:lnTo>
                  <a:lnTo>
                    <a:pt x="80" y="137"/>
                  </a:lnTo>
                  <a:lnTo>
                    <a:pt x="81" y="138"/>
                  </a:lnTo>
                  <a:lnTo>
                    <a:pt x="81" y="139"/>
                  </a:lnTo>
                  <a:lnTo>
                    <a:pt x="80" y="140"/>
                  </a:lnTo>
                  <a:lnTo>
                    <a:pt x="80" y="141"/>
                  </a:lnTo>
                  <a:lnTo>
                    <a:pt x="80" y="142"/>
                  </a:lnTo>
                  <a:lnTo>
                    <a:pt x="80" y="143"/>
                  </a:lnTo>
                  <a:lnTo>
                    <a:pt x="79" y="144"/>
                  </a:lnTo>
                  <a:lnTo>
                    <a:pt x="77" y="146"/>
                  </a:lnTo>
                  <a:lnTo>
                    <a:pt x="77" y="147"/>
                  </a:lnTo>
                  <a:lnTo>
                    <a:pt x="76" y="148"/>
                  </a:lnTo>
                  <a:lnTo>
                    <a:pt x="76" y="149"/>
                  </a:lnTo>
                  <a:lnTo>
                    <a:pt x="76" y="151"/>
                  </a:lnTo>
                  <a:lnTo>
                    <a:pt x="76" y="152"/>
                  </a:lnTo>
                  <a:lnTo>
                    <a:pt x="75" y="152"/>
                  </a:lnTo>
                  <a:lnTo>
                    <a:pt x="75" y="152"/>
                  </a:lnTo>
                  <a:lnTo>
                    <a:pt x="74" y="157"/>
                  </a:lnTo>
                  <a:lnTo>
                    <a:pt x="73" y="157"/>
                  </a:lnTo>
                  <a:lnTo>
                    <a:pt x="73" y="158"/>
                  </a:lnTo>
                  <a:lnTo>
                    <a:pt x="73" y="160"/>
                  </a:lnTo>
                  <a:lnTo>
                    <a:pt x="73" y="161"/>
                  </a:lnTo>
                  <a:lnTo>
                    <a:pt x="73" y="163"/>
                  </a:lnTo>
                  <a:lnTo>
                    <a:pt x="72" y="163"/>
                  </a:lnTo>
                  <a:lnTo>
                    <a:pt x="71" y="163"/>
                  </a:lnTo>
                  <a:lnTo>
                    <a:pt x="67" y="163"/>
                  </a:lnTo>
                  <a:lnTo>
                    <a:pt x="65" y="163"/>
                  </a:lnTo>
                  <a:lnTo>
                    <a:pt x="60" y="161"/>
                  </a:lnTo>
                  <a:lnTo>
                    <a:pt x="50" y="161"/>
                  </a:lnTo>
                  <a:lnTo>
                    <a:pt x="43" y="160"/>
                  </a:lnTo>
                  <a:lnTo>
                    <a:pt x="40" y="160"/>
                  </a:lnTo>
                  <a:lnTo>
                    <a:pt x="39" y="160"/>
                  </a:lnTo>
                  <a:lnTo>
                    <a:pt x="36" y="159"/>
                  </a:lnTo>
                  <a:lnTo>
                    <a:pt x="34" y="159"/>
                  </a:lnTo>
                  <a:lnTo>
                    <a:pt x="27" y="159"/>
                  </a:lnTo>
                  <a:lnTo>
                    <a:pt x="24" y="159"/>
                  </a:lnTo>
                  <a:lnTo>
                    <a:pt x="22" y="158"/>
                  </a:lnTo>
                  <a:lnTo>
                    <a:pt x="21" y="158"/>
                  </a:lnTo>
                  <a:lnTo>
                    <a:pt x="20" y="158"/>
                  </a:lnTo>
                  <a:lnTo>
                    <a:pt x="17" y="158"/>
                  </a:lnTo>
                  <a:lnTo>
                    <a:pt x="15" y="158"/>
                  </a:lnTo>
                  <a:lnTo>
                    <a:pt x="6" y="157"/>
                  </a:lnTo>
                  <a:lnTo>
                    <a:pt x="0" y="156"/>
                  </a:lnTo>
                  <a:lnTo>
                    <a:pt x="0" y="152"/>
                  </a:lnTo>
                  <a:lnTo>
                    <a:pt x="3" y="152"/>
                  </a:lnTo>
                  <a:lnTo>
                    <a:pt x="4" y="135"/>
                  </a:lnTo>
                  <a:lnTo>
                    <a:pt x="4" y="124"/>
                  </a:lnTo>
                  <a:lnTo>
                    <a:pt x="4" y="107"/>
                  </a:lnTo>
                  <a:lnTo>
                    <a:pt x="4" y="106"/>
                  </a:lnTo>
                  <a:lnTo>
                    <a:pt x="5" y="106"/>
                  </a:lnTo>
                  <a:lnTo>
                    <a:pt x="14" y="105"/>
                  </a:lnTo>
                  <a:lnTo>
                    <a:pt x="14" y="103"/>
                  </a:lnTo>
                  <a:lnTo>
                    <a:pt x="14" y="87"/>
                  </a:lnTo>
                  <a:lnTo>
                    <a:pt x="15" y="87"/>
                  </a:lnTo>
                  <a:lnTo>
                    <a:pt x="16" y="86"/>
                  </a:lnTo>
                  <a:lnTo>
                    <a:pt x="17" y="84"/>
                  </a:lnTo>
                  <a:lnTo>
                    <a:pt x="19" y="83"/>
                  </a:lnTo>
                  <a:lnTo>
                    <a:pt x="20" y="82"/>
                  </a:lnTo>
                  <a:lnTo>
                    <a:pt x="21" y="82"/>
                  </a:lnTo>
                  <a:lnTo>
                    <a:pt x="21" y="81"/>
                  </a:lnTo>
                  <a:lnTo>
                    <a:pt x="22" y="80"/>
                  </a:lnTo>
                  <a:lnTo>
                    <a:pt x="23" y="79"/>
                  </a:lnTo>
                  <a:lnTo>
                    <a:pt x="23" y="78"/>
                  </a:lnTo>
                  <a:lnTo>
                    <a:pt x="24" y="78"/>
                  </a:lnTo>
                  <a:lnTo>
                    <a:pt x="25" y="76"/>
                  </a:lnTo>
                  <a:lnTo>
                    <a:pt x="27" y="78"/>
                  </a:lnTo>
                  <a:lnTo>
                    <a:pt x="28" y="78"/>
                  </a:lnTo>
                  <a:lnTo>
                    <a:pt x="28" y="76"/>
                  </a:lnTo>
                  <a:lnTo>
                    <a:pt x="29" y="76"/>
                  </a:lnTo>
                  <a:lnTo>
                    <a:pt x="30" y="75"/>
                  </a:lnTo>
                  <a:lnTo>
                    <a:pt x="31" y="75"/>
                  </a:lnTo>
                  <a:lnTo>
                    <a:pt x="31" y="74"/>
                  </a:lnTo>
                  <a:lnTo>
                    <a:pt x="32" y="74"/>
                  </a:lnTo>
                  <a:lnTo>
                    <a:pt x="33" y="73"/>
                  </a:lnTo>
                  <a:lnTo>
                    <a:pt x="33" y="74"/>
                  </a:lnTo>
                  <a:lnTo>
                    <a:pt x="33" y="74"/>
                  </a:lnTo>
                  <a:lnTo>
                    <a:pt x="33" y="73"/>
                  </a:lnTo>
                  <a:lnTo>
                    <a:pt x="33" y="72"/>
                  </a:lnTo>
                  <a:lnTo>
                    <a:pt x="34" y="72"/>
                  </a:lnTo>
                  <a:lnTo>
                    <a:pt x="36" y="72"/>
                  </a:lnTo>
                  <a:lnTo>
                    <a:pt x="37" y="72"/>
                  </a:lnTo>
                  <a:lnTo>
                    <a:pt x="37" y="72"/>
                  </a:lnTo>
                  <a:lnTo>
                    <a:pt x="38" y="72"/>
                  </a:lnTo>
                  <a:lnTo>
                    <a:pt x="38" y="73"/>
                  </a:lnTo>
                  <a:lnTo>
                    <a:pt x="39" y="73"/>
                  </a:lnTo>
                  <a:lnTo>
                    <a:pt x="39" y="74"/>
                  </a:lnTo>
                  <a:lnTo>
                    <a:pt x="40" y="74"/>
                  </a:lnTo>
                  <a:lnTo>
                    <a:pt x="40" y="75"/>
                  </a:lnTo>
                  <a:lnTo>
                    <a:pt x="41" y="75"/>
                  </a:lnTo>
                  <a:lnTo>
                    <a:pt x="42" y="76"/>
                  </a:lnTo>
                  <a:lnTo>
                    <a:pt x="43" y="76"/>
                  </a:lnTo>
                  <a:lnTo>
                    <a:pt x="45" y="76"/>
                  </a:lnTo>
                  <a:lnTo>
                    <a:pt x="45" y="78"/>
                  </a:lnTo>
                  <a:lnTo>
                    <a:pt x="46" y="78"/>
                  </a:lnTo>
                  <a:lnTo>
                    <a:pt x="47" y="78"/>
                  </a:lnTo>
                  <a:lnTo>
                    <a:pt x="48" y="78"/>
                  </a:lnTo>
                  <a:lnTo>
                    <a:pt x="49" y="78"/>
                  </a:lnTo>
                  <a:lnTo>
                    <a:pt x="49" y="79"/>
                  </a:lnTo>
                  <a:lnTo>
                    <a:pt x="50" y="80"/>
                  </a:lnTo>
                  <a:lnTo>
                    <a:pt x="51" y="80"/>
                  </a:lnTo>
                  <a:lnTo>
                    <a:pt x="51" y="79"/>
                  </a:lnTo>
                  <a:lnTo>
                    <a:pt x="53" y="79"/>
                  </a:lnTo>
                  <a:lnTo>
                    <a:pt x="54" y="80"/>
                  </a:lnTo>
                  <a:lnTo>
                    <a:pt x="54" y="81"/>
                  </a:lnTo>
                  <a:lnTo>
                    <a:pt x="55" y="82"/>
                  </a:lnTo>
                  <a:lnTo>
                    <a:pt x="56" y="82"/>
                  </a:lnTo>
                  <a:lnTo>
                    <a:pt x="57" y="82"/>
                  </a:lnTo>
                  <a:lnTo>
                    <a:pt x="58" y="82"/>
                  </a:lnTo>
                  <a:lnTo>
                    <a:pt x="58" y="81"/>
                  </a:lnTo>
                  <a:lnTo>
                    <a:pt x="59" y="81"/>
                  </a:lnTo>
                  <a:lnTo>
                    <a:pt x="60" y="81"/>
                  </a:lnTo>
                  <a:lnTo>
                    <a:pt x="60" y="81"/>
                  </a:lnTo>
                  <a:lnTo>
                    <a:pt x="60" y="82"/>
                  </a:lnTo>
                  <a:lnTo>
                    <a:pt x="62" y="82"/>
                  </a:lnTo>
                  <a:lnTo>
                    <a:pt x="62" y="81"/>
                  </a:lnTo>
                  <a:lnTo>
                    <a:pt x="63" y="80"/>
                  </a:lnTo>
                  <a:lnTo>
                    <a:pt x="64" y="80"/>
                  </a:lnTo>
                  <a:lnTo>
                    <a:pt x="64" y="81"/>
                  </a:lnTo>
                  <a:lnTo>
                    <a:pt x="65" y="80"/>
                  </a:lnTo>
                  <a:lnTo>
                    <a:pt x="66" y="80"/>
                  </a:lnTo>
                  <a:lnTo>
                    <a:pt x="66" y="79"/>
                  </a:lnTo>
                  <a:lnTo>
                    <a:pt x="68" y="79"/>
                  </a:lnTo>
                  <a:lnTo>
                    <a:pt x="68" y="78"/>
                  </a:lnTo>
                  <a:lnTo>
                    <a:pt x="70" y="78"/>
                  </a:lnTo>
                  <a:lnTo>
                    <a:pt x="70" y="76"/>
                  </a:lnTo>
                  <a:lnTo>
                    <a:pt x="71" y="76"/>
                  </a:lnTo>
                  <a:lnTo>
                    <a:pt x="72" y="75"/>
                  </a:lnTo>
                  <a:lnTo>
                    <a:pt x="73" y="75"/>
                  </a:lnTo>
                  <a:lnTo>
                    <a:pt x="73" y="76"/>
                  </a:lnTo>
                  <a:lnTo>
                    <a:pt x="74" y="76"/>
                  </a:lnTo>
                  <a:lnTo>
                    <a:pt x="75" y="76"/>
                  </a:lnTo>
                  <a:lnTo>
                    <a:pt x="74" y="78"/>
                  </a:lnTo>
                  <a:lnTo>
                    <a:pt x="75" y="78"/>
                  </a:lnTo>
                  <a:lnTo>
                    <a:pt x="75" y="79"/>
                  </a:lnTo>
                  <a:lnTo>
                    <a:pt x="76" y="80"/>
                  </a:lnTo>
                  <a:lnTo>
                    <a:pt x="76" y="81"/>
                  </a:lnTo>
                  <a:lnTo>
                    <a:pt x="77" y="81"/>
                  </a:lnTo>
                  <a:lnTo>
                    <a:pt x="79" y="81"/>
                  </a:lnTo>
                  <a:lnTo>
                    <a:pt x="79" y="82"/>
                  </a:lnTo>
                  <a:lnTo>
                    <a:pt x="80" y="82"/>
                  </a:lnTo>
                  <a:lnTo>
                    <a:pt x="81" y="82"/>
                  </a:lnTo>
                  <a:lnTo>
                    <a:pt x="82" y="82"/>
                  </a:lnTo>
                  <a:lnTo>
                    <a:pt x="83" y="82"/>
                  </a:lnTo>
                  <a:lnTo>
                    <a:pt x="84" y="83"/>
                  </a:lnTo>
                  <a:lnTo>
                    <a:pt x="84" y="84"/>
                  </a:lnTo>
                  <a:lnTo>
                    <a:pt x="85" y="84"/>
                  </a:lnTo>
                  <a:lnTo>
                    <a:pt x="87" y="84"/>
                  </a:lnTo>
                  <a:lnTo>
                    <a:pt x="88" y="84"/>
                  </a:lnTo>
                  <a:lnTo>
                    <a:pt x="88" y="83"/>
                  </a:lnTo>
                  <a:lnTo>
                    <a:pt x="88" y="83"/>
                  </a:lnTo>
                  <a:lnTo>
                    <a:pt x="89" y="83"/>
                  </a:lnTo>
                  <a:lnTo>
                    <a:pt x="90" y="82"/>
                  </a:lnTo>
                  <a:lnTo>
                    <a:pt x="91" y="82"/>
                  </a:lnTo>
                  <a:lnTo>
                    <a:pt x="92" y="82"/>
                  </a:lnTo>
                  <a:lnTo>
                    <a:pt x="92" y="81"/>
                  </a:lnTo>
                  <a:lnTo>
                    <a:pt x="93" y="80"/>
                  </a:lnTo>
                  <a:lnTo>
                    <a:pt x="93" y="79"/>
                  </a:lnTo>
                  <a:lnTo>
                    <a:pt x="94" y="79"/>
                  </a:lnTo>
                  <a:lnTo>
                    <a:pt x="94" y="78"/>
                  </a:lnTo>
                  <a:lnTo>
                    <a:pt x="94" y="76"/>
                  </a:lnTo>
                  <a:lnTo>
                    <a:pt x="94" y="75"/>
                  </a:lnTo>
                  <a:lnTo>
                    <a:pt x="96" y="75"/>
                  </a:lnTo>
                  <a:lnTo>
                    <a:pt x="96" y="74"/>
                  </a:lnTo>
                  <a:lnTo>
                    <a:pt x="97" y="73"/>
                  </a:lnTo>
                  <a:lnTo>
                    <a:pt x="98" y="73"/>
                  </a:lnTo>
                  <a:lnTo>
                    <a:pt x="98" y="72"/>
                  </a:lnTo>
                  <a:lnTo>
                    <a:pt x="99" y="72"/>
                  </a:lnTo>
                  <a:lnTo>
                    <a:pt x="99" y="70"/>
                  </a:lnTo>
                  <a:lnTo>
                    <a:pt x="100" y="70"/>
                  </a:lnTo>
                  <a:lnTo>
                    <a:pt x="100" y="68"/>
                  </a:lnTo>
                  <a:lnTo>
                    <a:pt x="101" y="68"/>
                  </a:lnTo>
                  <a:lnTo>
                    <a:pt x="101" y="67"/>
                  </a:lnTo>
                  <a:lnTo>
                    <a:pt x="101" y="66"/>
                  </a:lnTo>
                  <a:lnTo>
                    <a:pt x="102" y="66"/>
                  </a:lnTo>
                  <a:lnTo>
                    <a:pt x="102" y="65"/>
                  </a:lnTo>
                  <a:lnTo>
                    <a:pt x="101" y="65"/>
                  </a:lnTo>
                  <a:lnTo>
                    <a:pt x="101" y="64"/>
                  </a:lnTo>
                  <a:lnTo>
                    <a:pt x="102" y="64"/>
                  </a:lnTo>
                  <a:lnTo>
                    <a:pt x="103" y="63"/>
                  </a:lnTo>
                  <a:lnTo>
                    <a:pt x="103" y="62"/>
                  </a:lnTo>
                  <a:lnTo>
                    <a:pt x="103" y="61"/>
                  </a:lnTo>
                  <a:lnTo>
                    <a:pt x="103" y="59"/>
                  </a:lnTo>
                  <a:lnTo>
                    <a:pt x="103" y="58"/>
                  </a:lnTo>
                  <a:lnTo>
                    <a:pt x="103" y="57"/>
                  </a:lnTo>
                  <a:lnTo>
                    <a:pt x="103" y="56"/>
                  </a:lnTo>
                  <a:lnTo>
                    <a:pt x="105" y="56"/>
                  </a:lnTo>
                  <a:lnTo>
                    <a:pt x="106" y="56"/>
                  </a:lnTo>
                  <a:lnTo>
                    <a:pt x="106" y="55"/>
                  </a:lnTo>
                  <a:lnTo>
                    <a:pt x="107" y="54"/>
                  </a:lnTo>
                  <a:lnTo>
                    <a:pt x="108" y="53"/>
                  </a:lnTo>
                  <a:lnTo>
                    <a:pt x="108" y="51"/>
                  </a:lnTo>
                  <a:lnTo>
                    <a:pt x="109" y="50"/>
                  </a:lnTo>
                  <a:lnTo>
                    <a:pt x="110" y="50"/>
                  </a:lnTo>
                  <a:lnTo>
                    <a:pt x="110" y="49"/>
                  </a:lnTo>
                  <a:lnTo>
                    <a:pt x="111" y="49"/>
                  </a:lnTo>
                  <a:lnTo>
                    <a:pt x="111" y="48"/>
                  </a:lnTo>
                  <a:lnTo>
                    <a:pt x="111" y="47"/>
                  </a:lnTo>
                  <a:lnTo>
                    <a:pt x="113" y="47"/>
                  </a:lnTo>
                  <a:lnTo>
                    <a:pt x="113" y="46"/>
                  </a:lnTo>
                  <a:lnTo>
                    <a:pt x="114" y="46"/>
                  </a:lnTo>
                  <a:lnTo>
                    <a:pt x="114" y="45"/>
                  </a:lnTo>
                  <a:lnTo>
                    <a:pt x="116" y="45"/>
                  </a:lnTo>
                  <a:lnTo>
                    <a:pt x="116" y="45"/>
                  </a:lnTo>
                  <a:lnTo>
                    <a:pt x="116" y="44"/>
                  </a:lnTo>
                  <a:lnTo>
                    <a:pt x="116" y="42"/>
                  </a:lnTo>
                  <a:lnTo>
                    <a:pt x="117" y="42"/>
                  </a:lnTo>
                  <a:lnTo>
                    <a:pt x="118" y="42"/>
                  </a:lnTo>
                  <a:lnTo>
                    <a:pt x="119" y="42"/>
                  </a:lnTo>
                  <a:lnTo>
                    <a:pt x="119" y="41"/>
                  </a:lnTo>
                  <a:lnTo>
                    <a:pt x="119" y="40"/>
                  </a:lnTo>
                  <a:lnTo>
                    <a:pt x="120" y="40"/>
                  </a:lnTo>
                  <a:lnTo>
                    <a:pt x="122" y="39"/>
                  </a:lnTo>
                  <a:lnTo>
                    <a:pt x="123" y="39"/>
                  </a:lnTo>
                  <a:lnTo>
                    <a:pt x="124" y="39"/>
                  </a:lnTo>
                  <a:lnTo>
                    <a:pt x="124" y="38"/>
                  </a:lnTo>
                  <a:lnTo>
                    <a:pt x="125" y="38"/>
                  </a:lnTo>
                  <a:lnTo>
                    <a:pt x="127" y="38"/>
                  </a:lnTo>
                  <a:lnTo>
                    <a:pt x="128" y="38"/>
                  </a:lnTo>
                  <a:lnTo>
                    <a:pt x="128" y="37"/>
                  </a:lnTo>
                  <a:lnTo>
                    <a:pt x="128" y="36"/>
                  </a:lnTo>
                  <a:lnTo>
                    <a:pt x="128" y="34"/>
                  </a:lnTo>
                  <a:lnTo>
                    <a:pt x="130" y="34"/>
                  </a:lnTo>
                  <a:lnTo>
                    <a:pt x="131" y="32"/>
                  </a:lnTo>
                  <a:lnTo>
                    <a:pt x="131" y="31"/>
                  </a:lnTo>
                  <a:lnTo>
                    <a:pt x="131" y="30"/>
                  </a:lnTo>
                  <a:lnTo>
                    <a:pt x="132" y="29"/>
                  </a:lnTo>
                  <a:lnTo>
                    <a:pt x="133" y="29"/>
                  </a:lnTo>
                  <a:lnTo>
                    <a:pt x="133" y="28"/>
                  </a:lnTo>
                  <a:lnTo>
                    <a:pt x="134" y="28"/>
                  </a:lnTo>
                  <a:lnTo>
                    <a:pt x="135" y="28"/>
                  </a:lnTo>
                  <a:lnTo>
                    <a:pt x="135" y="27"/>
                  </a:lnTo>
                  <a:lnTo>
                    <a:pt x="136" y="27"/>
                  </a:lnTo>
                  <a:lnTo>
                    <a:pt x="136" y="25"/>
                  </a:lnTo>
                  <a:lnTo>
                    <a:pt x="137" y="25"/>
                  </a:lnTo>
                  <a:lnTo>
                    <a:pt x="139" y="25"/>
                  </a:lnTo>
                  <a:lnTo>
                    <a:pt x="139" y="24"/>
                  </a:lnTo>
                  <a:lnTo>
                    <a:pt x="140" y="23"/>
                  </a:lnTo>
                  <a:lnTo>
                    <a:pt x="141" y="23"/>
                  </a:lnTo>
                  <a:lnTo>
                    <a:pt x="142" y="23"/>
                  </a:lnTo>
                  <a:lnTo>
                    <a:pt x="143" y="22"/>
                  </a:lnTo>
                  <a:lnTo>
                    <a:pt x="143" y="21"/>
                  </a:lnTo>
                  <a:lnTo>
                    <a:pt x="143" y="21"/>
                  </a:lnTo>
                  <a:lnTo>
                    <a:pt x="144" y="20"/>
                  </a:lnTo>
                  <a:lnTo>
                    <a:pt x="145" y="19"/>
                  </a:lnTo>
                  <a:lnTo>
                    <a:pt x="147" y="17"/>
                  </a:lnTo>
                  <a:lnTo>
                    <a:pt x="147" y="17"/>
                  </a:lnTo>
                  <a:lnTo>
                    <a:pt x="148" y="17"/>
                  </a:lnTo>
                  <a:lnTo>
                    <a:pt x="149" y="17"/>
                  </a:lnTo>
                  <a:lnTo>
                    <a:pt x="149" y="16"/>
                  </a:lnTo>
                  <a:lnTo>
                    <a:pt x="150" y="16"/>
                  </a:lnTo>
                  <a:lnTo>
                    <a:pt x="150" y="15"/>
                  </a:lnTo>
                  <a:lnTo>
                    <a:pt x="151" y="15"/>
                  </a:lnTo>
                  <a:lnTo>
                    <a:pt x="153" y="13"/>
                  </a:lnTo>
                  <a:lnTo>
                    <a:pt x="153" y="12"/>
                  </a:lnTo>
                  <a:lnTo>
                    <a:pt x="154" y="12"/>
                  </a:lnTo>
                  <a:lnTo>
                    <a:pt x="154" y="11"/>
                  </a:lnTo>
                  <a:lnTo>
                    <a:pt x="156" y="11"/>
                  </a:lnTo>
                  <a:lnTo>
                    <a:pt x="157" y="10"/>
                  </a:lnTo>
                  <a:lnTo>
                    <a:pt x="157" y="8"/>
                  </a:lnTo>
                  <a:lnTo>
                    <a:pt x="158" y="8"/>
                  </a:lnTo>
                  <a:lnTo>
                    <a:pt x="160" y="7"/>
                  </a:lnTo>
                  <a:lnTo>
                    <a:pt x="161" y="7"/>
                  </a:lnTo>
                  <a:lnTo>
                    <a:pt x="161" y="6"/>
                  </a:lnTo>
                  <a:lnTo>
                    <a:pt x="162" y="6"/>
                  </a:lnTo>
                  <a:lnTo>
                    <a:pt x="163" y="5"/>
                  </a:lnTo>
                  <a:lnTo>
                    <a:pt x="165" y="5"/>
                  </a:lnTo>
                  <a:lnTo>
                    <a:pt x="165" y="4"/>
                  </a:lnTo>
                  <a:lnTo>
                    <a:pt x="166" y="4"/>
                  </a:lnTo>
                  <a:lnTo>
                    <a:pt x="167" y="4"/>
                  </a:lnTo>
                  <a:lnTo>
                    <a:pt x="167" y="3"/>
                  </a:lnTo>
                  <a:lnTo>
                    <a:pt x="168" y="3"/>
                  </a:lnTo>
                  <a:lnTo>
                    <a:pt x="169" y="3"/>
                  </a:lnTo>
                  <a:lnTo>
                    <a:pt x="170" y="3"/>
                  </a:lnTo>
                  <a:lnTo>
                    <a:pt x="170" y="3"/>
                  </a:lnTo>
                  <a:lnTo>
                    <a:pt x="171" y="3"/>
                  </a:lnTo>
                  <a:lnTo>
                    <a:pt x="173" y="3"/>
                  </a:lnTo>
                  <a:lnTo>
                    <a:pt x="173" y="2"/>
                  </a:lnTo>
                  <a:lnTo>
                    <a:pt x="174" y="0"/>
                  </a:lnTo>
                  <a:lnTo>
                    <a:pt x="176" y="0"/>
                  </a:lnTo>
                  <a:lnTo>
                    <a:pt x="177" y="0"/>
                  </a:lnTo>
                  <a:lnTo>
                    <a:pt x="179" y="0"/>
                  </a:lnTo>
                  <a:lnTo>
                    <a:pt x="192" y="0"/>
                  </a:lnTo>
                  <a:lnTo>
                    <a:pt x="194" y="0"/>
                  </a:lnTo>
                  <a:lnTo>
                    <a:pt x="195" y="0"/>
                  </a:lnTo>
                  <a:lnTo>
                    <a:pt x="200" y="0"/>
                  </a:lnTo>
                  <a:lnTo>
                    <a:pt x="201" y="0"/>
                  </a:lnTo>
                  <a:lnTo>
                    <a:pt x="212" y="0"/>
                  </a:lnTo>
                  <a:lnTo>
                    <a:pt x="218" y="0"/>
                  </a:lnTo>
                  <a:lnTo>
                    <a:pt x="220" y="0"/>
                  </a:lnTo>
                  <a:lnTo>
                    <a:pt x="230" y="0"/>
                  </a:lnTo>
                  <a:lnTo>
                    <a:pt x="233" y="0"/>
                  </a:lnTo>
                  <a:lnTo>
                    <a:pt x="234" y="0"/>
                  </a:lnTo>
                  <a:lnTo>
                    <a:pt x="236" y="0"/>
                  </a:lnTo>
                  <a:lnTo>
                    <a:pt x="240" y="0"/>
                  </a:lnTo>
                  <a:lnTo>
                    <a:pt x="244" y="0"/>
                  </a:lnTo>
                  <a:lnTo>
                    <a:pt x="245" y="0"/>
                  </a:lnTo>
                  <a:lnTo>
                    <a:pt x="255" y="0"/>
                  </a:lnTo>
                  <a:lnTo>
                    <a:pt x="257" y="0"/>
                  </a:lnTo>
                  <a:lnTo>
                    <a:pt x="261" y="0"/>
                  </a:lnTo>
                  <a:lnTo>
                    <a:pt x="262" y="0"/>
                  </a:lnTo>
                  <a:lnTo>
                    <a:pt x="267" y="0"/>
                  </a:lnTo>
                  <a:lnTo>
                    <a:pt x="268" y="0"/>
                  </a:lnTo>
                  <a:lnTo>
                    <a:pt x="276" y="0"/>
                  </a:lnTo>
                  <a:lnTo>
                    <a:pt x="278" y="0"/>
                  </a:lnTo>
                  <a:lnTo>
                    <a:pt x="285" y="0"/>
                  </a:lnTo>
                  <a:lnTo>
                    <a:pt x="302" y="0"/>
                  </a:lnTo>
                  <a:lnTo>
                    <a:pt x="306" y="0"/>
                  </a:lnTo>
                  <a:lnTo>
                    <a:pt x="307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7" name="Freeform 109">
              <a:extLst>
                <a:ext uri="{FF2B5EF4-FFF2-40B4-BE49-F238E27FC236}">
                  <a16:creationId xmlns:a16="http://schemas.microsoft.com/office/drawing/2014/main" id="{B32FBC02-CEDB-054C-E13D-7A52BD22B77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44800" y="2393950"/>
              <a:ext cx="271463" cy="301625"/>
            </a:xfrm>
            <a:custGeom>
              <a:avLst/>
              <a:gdLst>
                <a:gd name="T0" fmla="*/ 15 w 171"/>
                <a:gd name="T1" fmla="*/ 188 h 190"/>
                <a:gd name="T2" fmla="*/ 17 w 171"/>
                <a:gd name="T3" fmla="*/ 188 h 190"/>
                <a:gd name="T4" fmla="*/ 6 w 171"/>
                <a:gd name="T5" fmla="*/ 190 h 190"/>
                <a:gd name="T6" fmla="*/ 2 w 171"/>
                <a:gd name="T7" fmla="*/ 180 h 190"/>
                <a:gd name="T8" fmla="*/ 8 w 171"/>
                <a:gd name="T9" fmla="*/ 186 h 190"/>
                <a:gd name="T10" fmla="*/ 0 w 171"/>
                <a:gd name="T11" fmla="*/ 177 h 190"/>
                <a:gd name="T12" fmla="*/ 171 w 171"/>
                <a:gd name="T13" fmla="*/ 61 h 190"/>
                <a:gd name="T14" fmla="*/ 169 w 171"/>
                <a:gd name="T15" fmla="*/ 118 h 190"/>
                <a:gd name="T16" fmla="*/ 163 w 171"/>
                <a:gd name="T17" fmla="*/ 117 h 190"/>
                <a:gd name="T18" fmla="*/ 156 w 171"/>
                <a:gd name="T19" fmla="*/ 121 h 190"/>
                <a:gd name="T20" fmla="*/ 150 w 171"/>
                <a:gd name="T21" fmla="*/ 122 h 190"/>
                <a:gd name="T22" fmla="*/ 142 w 171"/>
                <a:gd name="T23" fmla="*/ 127 h 190"/>
                <a:gd name="T24" fmla="*/ 135 w 171"/>
                <a:gd name="T25" fmla="*/ 129 h 190"/>
                <a:gd name="T26" fmla="*/ 123 w 171"/>
                <a:gd name="T27" fmla="*/ 130 h 190"/>
                <a:gd name="T28" fmla="*/ 114 w 171"/>
                <a:gd name="T29" fmla="*/ 132 h 190"/>
                <a:gd name="T30" fmla="*/ 108 w 171"/>
                <a:gd name="T31" fmla="*/ 134 h 190"/>
                <a:gd name="T32" fmla="*/ 102 w 171"/>
                <a:gd name="T33" fmla="*/ 135 h 190"/>
                <a:gd name="T34" fmla="*/ 94 w 171"/>
                <a:gd name="T35" fmla="*/ 136 h 190"/>
                <a:gd name="T36" fmla="*/ 88 w 171"/>
                <a:gd name="T37" fmla="*/ 132 h 190"/>
                <a:gd name="T38" fmla="*/ 81 w 171"/>
                <a:gd name="T39" fmla="*/ 129 h 190"/>
                <a:gd name="T40" fmla="*/ 75 w 171"/>
                <a:gd name="T41" fmla="*/ 132 h 190"/>
                <a:gd name="T42" fmla="*/ 70 w 171"/>
                <a:gd name="T43" fmla="*/ 140 h 190"/>
                <a:gd name="T44" fmla="*/ 66 w 171"/>
                <a:gd name="T45" fmla="*/ 146 h 190"/>
                <a:gd name="T46" fmla="*/ 64 w 171"/>
                <a:gd name="T47" fmla="*/ 154 h 190"/>
                <a:gd name="T48" fmla="*/ 58 w 171"/>
                <a:gd name="T49" fmla="*/ 159 h 190"/>
                <a:gd name="T50" fmla="*/ 54 w 171"/>
                <a:gd name="T51" fmla="*/ 164 h 190"/>
                <a:gd name="T52" fmla="*/ 56 w 171"/>
                <a:gd name="T53" fmla="*/ 170 h 190"/>
                <a:gd name="T54" fmla="*/ 47 w 171"/>
                <a:gd name="T55" fmla="*/ 169 h 190"/>
                <a:gd name="T56" fmla="*/ 39 w 171"/>
                <a:gd name="T57" fmla="*/ 171 h 190"/>
                <a:gd name="T58" fmla="*/ 34 w 171"/>
                <a:gd name="T59" fmla="*/ 176 h 190"/>
                <a:gd name="T60" fmla="*/ 28 w 171"/>
                <a:gd name="T61" fmla="*/ 185 h 190"/>
                <a:gd name="T62" fmla="*/ 18 w 171"/>
                <a:gd name="T63" fmla="*/ 188 h 190"/>
                <a:gd name="T64" fmla="*/ 11 w 171"/>
                <a:gd name="T65" fmla="*/ 182 h 190"/>
                <a:gd name="T66" fmla="*/ 19 w 171"/>
                <a:gd name="T67" fmla="*/ 177 h 190"/>
                <a:gd name="T68" fmla="*/ 27 w 171"/>
                <a:gd name="T69" fmla="*/ 174 h 190"/>
                <a:gd name="T70" fmla="*/ 30 w 171"/>
                <a:gd name="T71" fmla="*/ 167 h 190"/>
                <a:gd name="T72" fmla="*/ 32 w 171"/>
                <a:gd name="T73" fmla="*/ 159 h 190"/>
                <a:gd name="T74" fmla="*/ 38 w 171"/>
                <a:gd name="T75" fmla="*/ 151 h 190"/>
                <a:gd name="T76" fmla="*/ 43 w 171"/>
                <a:gd name="T77" fmla="*/ 145 h 190"/>
                <a:gd name="T78" fmla="*/ 49 w 171"/>
                <a:gd name="T79" fmla="*/ 140 h 190"/>
                <a:gd name="T80" fmla="*/ 51 w 171"/>
                <a:gd name="T81" fmla="*/ 131 h 190"/>
                <a:gd name="T82" fmla="*/ 49 w 171"/>
                <a:gd name="T83" fmla="*/ 120 h 190"/>
                <a:gd name="T84" fmla="*/ 54 w 171"/>
                <a:gd name="T85" fmla="*/ 110 h 190"/>
                <a:gd name="T86" fmla="*/ 65 w 171"/>
                <a:gd name="T87" fmla="*/ 102 h 190"/>
                <a:gd name="T88" fmla="*/ 68 w 171"/>
                <a:gd name="T89" fmla="*/ 95 h 190"/>
                <a:gd name="T90" fmla="*/ 66 w 171"/>
                <a:gd name="T91" fmla="*/ 85 h 190"/>
                <a:gd name="T92" fmla="*/ 71 w 171"/>
                <a:gd name="T93" fmla="*/ 78 h 190"/>
                <a:gd name="T94" fmla="*/ 64 w 171"/>
                <a:gd name="T95" fmla="*/ 71 h 190"/>
                <a:gd name="T96" fmla="*/ 58 w 171"/>
                <a:gd name="T97" fmla="*/ 64 h 190"/>
                <a:gd name="T98" fmla="*/ 66 w 171"/>
                <a:gd name="T99" fmla="*/ 57 h 190"/>
                <a:gd name="T100" fmla="*/ 69 w 171"/>
                <a:gd name="T101" fmla="*/ 49 h 190"/>
                <a:gd name="T102" fmla="*/ 70 w 171"/>
                <a:gd name="T103" fmla="*/ 40 h 190"/>
                <a:gd name="T104" fmla="*/ 62 w 171"/>
                <a:gd name="T105" fmla="*/ 37 h 190"/>
                <a:gd name="T106" fmla="*/ 56 w 171"/>
                <a:gd name="T107" fmla="*/ 24 h 190"/>
                <a:gd name="T108" fmla="*/ 49 w 171"/>
                <a:gd name="T109" fmla="*/ 21 h 190"/>
                <a:gd name="T110" fmla="*/ 44 w 171"/>
                <a:gd name="T111" fmla="*/ 11 h 190"/>
                <a:gd name="T112" fmla="*/ 51 w 171"/>
                <a:gd name="T113" fmla="*/ 2 h 190"/>
                <a:gd name="T114" fmla="*/ 75 w 171"/>
                <a:gd name="T115" fmla="*/ 0 h 190"/>
                <a:gd name="T116" fmla="*/ 109 w 171"/>
                <a:gd name="T117" fmla="*/ 3 h 190"/>
                <a:gd name="T118" fmla="*/ 146 w 171"/>
                <a:gd name="T119" fmla="*/ 7 h 1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1" h="190">
                  <a:moveTo>
                    <a:pt x="17" y="189"/>
                  </a:moveTo>
                  <a:lnTo>
                    <a:pt x="14" y="190"/>
                  </a:lnTo>
                  <a:lnTo>
                    <a:pt x="13" y="190"/>
                  </a:lnTo>
                  <a:lnTo>
                    <a:pt x="12" y="190"/>
                  </a:lnTo>
                  <a:lnTo>
                    <a:pt x="10" y="190"/>
                  </a:lnTo>
                  <a:lnTo>
                    <a:pt x="11" y="189"/>
                  </a:lnTo>
                  <a:lnTo>
                    <a:pt x="12" y="189"/>
                  </a:lnTo>
                  <a:lnTo>
                    <a:pt x="15" y="189"/>
                  </a:lnTo>
                  <a:lnTo>
                    <a:pt x="15" y="188"/>
                  </a:lnTo>
                  <a:lnTo>
                    <a:pt x="17" y="188"/>
                  </a:lnTo>
                  <a:lnTo>
                    <a:pt x="17" y="189"/>
                  </a:lnTo>
                  <a:close/>
                  <a:moveTo>
                    <a:pt x="12" y="188"/>
                  </a:moveTo>
                  <a:lnTo>
                    <a:pt x="12" y="187"/>
                  </a:lnTo>
                  <a:lnTo>
                    <a:pt x="12" y="187"/>
                  </a:lnTo>
                  <a:lnTo>
                    <a:pt x="13" y="187"/>
                  </a:lnTo>
                  <a:lnTo>
                    <a:pt x="15" y="188"/>
                  </a:lnTo>
                  <a:lnTo>
                    <a:pt x="17" y="187"/>
                  </a:lnTo>
                  <a:lnTo>
                    <a:pt x="17" y="188"/>
                  </a:lnTo>
                  <a:lnTo>
                    <a:pt x="15" y="188"/>
                  </a:lnTo>
                  <a:lnTo>
                    <a:pt x="14" y="188"/>
                  </a:lnTo>
                  <a:lnTo>
                    <a:pt x="13" y="189"/>
                  </a:lnTo>
                  <a:lnTo>
                    <a:pt x="12" y="189"/>
                  </a:lnTo>
                  <a:lnTo>
                    <a:pt x="11" y="189"/>
                  </a:lnTo>
                  <a:lnTo>
                    <a:pt x="10" y="189"/>
                  </a:lnTo>
                  <a:lnTo>
                    <a:pt x="9" y="189"/>
                  </a:lnTo>
                  <a:lnTo>
                    <a:pt x="8" y="189"/>
                  </a:lnTo>
                  <a:lnTo>
                    <a:pt x="6" y="190"/>
                  </a:lnTo>
                  <a:lnTo>
                    <a:pt x="5" y="189"/>
                  </a:lnTo>
                  <a:lnTo>
                    <a:pt x="4" y="189"/>
                  </a:lnTo>
                  <a:lnTo>
                    <a:pt x="3" y="188"/>
                  </a:lnTo>
                  <a:lnTo>
                    <a:pt x="3" y="187"/>
                  </a:lnTo>
                  <a:lnTo>
                    <a:pt x="2" y="186"/>
                  </a:lnTo>
                  <a:lnTo>
                    <a:pt x="1" y="182"/>
                  </a:lnTo>
                  <a:lnTo>
                    <a:pt x="1" y="181"/>
                  </a:lnTo>
                  <a:lnTo>
                    <a:pt x="1" y="180"/>
                  </a:lnTo>
                  <a:lnTo>
                    <a:pt x="2" y="180"/>
                  </a:lnTo>
                  <a:lnTo>
                    <a:pt x="3" y="180"/>
                  </a:lnTo>
                  <a:lnTo>
                    <a:pt x="4" y="181"/>
                  </a:lnTo>
                  <a:lnTo>
                    <a:pt x="5" y="181"/>
                  </a:lnTo>
                  <a:lnTo>
                    <a:pt x="6" y="182"/>
                  </a:lnTo>
                  <a:lnTo>
                    <a:pt x="8" y="182"/>
                  </a:lnTo>
                  <a:lnTo>
                    <a:pt x="9" y="182"/>
                  </a:lnTo>
                  <a:lnTo>
                    <a:pt x="9" y="184"/>
                  </a:lnTo>
                  <a:lnTo>
                    <a:pt x="8" y="185"/>
                  </a:lnTo>
                  <a:lnTo>
                    <a:pt x="8" y="186"/>
                  </a:lnTo>
                  <a:lnTo>
                    <a:pt x="8" y="187"/>
                  </a:lnTo>
                  <a:lnTo>
                    <a:pt x="9" y="187"/>
                  </a:lnTo>
                  <a:lnTo>
                    <a:pt x="10" y="187"/>
                  </a:lnTo>
                  <a:lnTo>
                    <a:pt x="11" y="187"/>
                  </a:lnTo>
                  <a:lnTo>
                    <a:pt x="11" y="188"/>
                  </a:lnTo>
                  <a:lnTo>
                    <a:pt x="12" y="188"/>
                  </a:lnTo>
                  <a:close/>
                  <a:moveTo>
                    <a:pt x="1" y="177"/>
                  </a:moveTo>
                  <a:lnTo>
                    <a:pt x="1" y="178"/>
                  </a:lnTo>
                  <a:lnTo>
                    <a:pt x="0" y="177"/>
                  </a:lnTo>
                  <a:lnTo>
                    <a:pt x="1" y="177"/>
                  </a:lnTo>
                  <a:close/>
                  <a:moveTo>
                    <a:pt x="148" y="9"/>
                  </a:moveTo>
                  <a:lnTo>
                    <a:pt x="151" y="5"/>
                  </a:lnTo>
                  <a:lnTo>
                    <a:pt x="151" y="7"/>
                  </a:lnTo>
                  <a:lnTo>
                    <a:pt x="152" y="9"/>
                  </a:lnTo>
                  <a:lnTo>
                    <a:pt x="152" y="10"/>
                  </a:lnTo>
                  <a:lnTo>
                    <a:pt x="158" y="24"/>
                  </a:lnTo>
                  <a:lnTo>
                    <a:pt x="164" y="44"/>
                  </a:lnTo>
                  <a:lnTo>
                    <a:pt x="171" y="61"/>
                  </a:lnTo>
                  <a:lnTo>
                    <a:pt x="171" y="69"/>
                  </a:lnTo>
                  <a:lnTo>
                    <a:pt x="171" y="78"/>
                  </a:lnTo>
                  <a:lnTo>
                    <a:pt x="171" y="85"/>
                  </a:lnTo>
                  <a:lnTo>
                    <a:pt x="171" y="89"/>
                  </a:lnTo>
                  <a:lnTo>
                    <a:pt x="171" y="94"/>
                  </a:lnTo>
                  <a:lnTo>
                    <a:pt x="171" y="100"/>
                  </a:lnTo>
                  <a:lnTo>
                    <a:pt x="171" y="105"/>
                  </a:lnTo>
                  <a:lnTo>
                    <a:pt x="171" y="118"/>
                  </a:lnTo>
                  <a:lnTo>
                    <a:pt x="169" y="118"/>
                  </a:lnTo>
                  <a:lnTo>
                    <a:pt x="168" y="118"/>
                  </a:lnTo>
                  <a:lnTo>
                    <a:pt x="167" y="118"/>
                  </a:lnTo>
                  <a:lnTo>
                    <a:pt x="167" y="119"/>
                  </a:lnTo>
                  <a:lnTo>
                    <a:pt x="166" y="119"/>
                  </a:lnTo>
                  <a:lnTo>
                    <a:pt x="165" y="119"/>
                  </a:lnTo>
                  <a:lnTo>
                    <a:pt x="164" y="118"/>
                  </a:lnTo>
                  <a:lnTo>
                    <a:pt x="163" y="118"/>
                  </a:lnTo>
                  <a:lnTo>
                    <a:pt x="163" y="117"/>
                  </a:lnTo>
                  <a:lnTo>
                    <a:pt x="163" y="117"/>
                  </a:lnTo>
                  <a:lnTo>
                    <a:pt x="162" y="117"/>
                  </a:lnTo>
                  <a:lnTo>
                    <a:pt x="162" y="118"/>
                  </a:lnTo>
                  <a:lnTo>
                    <a:pt x="160" y="119"/>
                  </a:lnTo>
                  <a:lnTo>
                    <a:pt x="159" y="119"/>
                  </a:lnTo>
                  <a:lnTo>
                    <a:pt x="159" y="120"/>
                  </a:lnTo>
                  <a:lnTo>
                    <a:pt x="158" y="120"/>
                  </a:lnTo>
                  <a:lnTo>
                    <a:pt x="158" y="121"/>
                  </a:lnTo>
                  <a:lnTo>
                    <a:pt x="157" y="121"/>
                  </a:lnTo>
                  <a:lnTo>
                    <a:pt x="156" y="121"/>
                  </a:lnTo>
                  <a:lnTo>
                    <a:pt x="156" y="122"/>
                  </a:lnTo>
                  <a:lnTo>
                    <a:pt x="156" y="121"/>
                  </a:lnTo>
                  <a:lnTo>
                    <a:pt x="155" y="121"/>
                  </a:lnTo>
                  <a:lnTo>
                    <a:pt x="154" y="122"/>
                  </a:lnTo>
                  <a:lnTo>
                    <a:pt x="152" y="122"/>
                  </a:lnTo>
                  <a:lnTo>
                    <a:pt x="151" y="122"/>
                  </a:lnTo>
                  <a:lnTo>
                    <a:pt x="151" y="123"/>
                  </a:lnTo>
                  <a:lnTo>
                    <a:pt x="151" y="122"/>
                  </a:lnTo>
                  <a:lnTo>
                    <a:pt x="150" y="122"/>
                  </a:lnTo>
                  <a:lnTo>
                    <a:pt x="149" y="123"/>
                  </a:lnTo>
                  <a:lnTo>
                    <a:pt x="148" y="123"/>
                  </a:lnTo>
                  <a:lnTo>
                    <a:pt x="148" y="125"/>
                  </a:lnTo>
                  <a:lnTo>
                    <a:pt x="147" y="125"/>
                  </a:lnTo>
                  <a:lnTo>
                    <a:pt x="146" y="126"/>
                  </a:lnTo>
                  <a:lnTo>
                    <a:pt x="145" y="126"/>
                  </a:lnTo>
                  <a:lnTo>
                    <a:pt x="143" y="126"/>
                  </a:lnTo>
                  <a:lnTo>
                    <a:pt x="142" y="126"/>
                  </a:lnTo>
                  <a:lnTo>
                    <a:pt x="142" y="127"/>
                  </a:lnTo>
                  <a:lnTo>
                    <a:pt x="142" y="128"/>
                  </a:lnTo>
                  <a:lnTo>
                    <a:pt x="141" y="128"/>
                  </a:lnTo>
                  <a:lnTo>
                    <a:pt x="140" y="128"/>
                  </a:lnTo>
                  <a:lnTo>
                    <a:pt x="140" y="129"/>
                  </a:lnTo>
                  <a:lnTo>
                    <a:pt x="139" y="129"/>
                  </a:lnTo>
                  <a:lnTo>
                    <a:pt x="138" y="129"/>
                  </a:lnTo>
                  <a:lnTo>
                    <a:pt x="137" y="129"/>
                  </a:lnTo>
                  <a:lnTo>
                    <a:pt x="135" y="129"/>
                  </a:lnTo>
                  <a:lnTo>
                    <a:pt x="135" y="129"/>
                  </a:lnTo>
                  <a:lnTo>
                    <a:pt x="134" y="131"/>
                  </a:lnTo>
                  <a:lnTo>
                    <a:pt x="131" y="131"/>
                  </a:lnTo>
                  <a:lnTo>
                    <a:pt x="129" y="131"/>
                  </a:lnTo>
                  <a:lnTo>
                    <a:pt x="128" y="131"/>
                  </a:lnTo>
                  <a:lnTo>
                    <a:pt x="126" y="131"/>
                  </a:lnTo>
                  <a:lnTo>
                    <a:pt x="125" y="131"/>
                  </a:lnTo>
                  <a:lnTo>
                    <a:pt x="124" y="131"/>
                  </a:lnTo>
                  <a:lnTo>
                    <a:pt x="123" y="131"/>
                  </a:lnTo>
                  <a:lnTo>
                    <a:pt x="123" y="130"/>
                  </a:lnTo>
                  <a:lnTo>
                    <a:pt x="122" y="130"/>
                  </a:lnTo>
                  <a:lnTo>
                    <a:pt x="121" y="130"/>
                  </a:lnTo>
                  <a:lnTo>
                    <a:pt x="120" y="130"/>
                  </a:lnTo>
                  <a:lnTo>
                    <a:pt x="118" y="130"/>
                  </a:lnTo>
                  <a:lnTo>
                    <a:pt x="116" y="130"/>
                  </a:lnTo>
                  <a:lnTo>
                    <a:pt x="116" y="131"/>
                  </a:lnTo>
                  <a:lnTo>
                    <a:pt x="115" y="131"/>
                  </a:lnTo>
                  <a:lnTo>
                    <a:pt x="115" y="132"/>
                  </a:lnTo>
                  <a:lnTo>
                    <a:pt x="114" y="132"/>
                  </a:lnTo>
                  <a:lnTo>
                    <a:pt x="113" y="132"/>
                  </a:lnTo>
                  <a:lnTo>
                    <a:pt x="113" y="134"/>
                  </a:lnTo>
                  <a:lnTo>
                    <a:pt x="112" y="134"/>
                  </a:lnTo>
                  <a:lnTo>
                    <a:pt x="111" y="134"/>
                  </a:lnTo>
                  <a:lnTo>
                    <a:pt x="111" y="132"/>
                  </a:lnTo>
                  <a:lnTo>
                    <a:pt x="109" y="132"/>
                  </a:lnTo>
                  <a:lnTo>
                    <a:pt x="109" y="134"/>
                  </a:lnTo>
                  <a:lnTo>
                    <a:pt x="108" y="134"/>
                  </a:lnTo>
                  <a:lnTo>
                    <a:pt x="108" y="134"/>
                  </a:lnTo>
                  <a:lnTo>
                    <a:pt x="107" y="134"/>
                  </a:lnTo>
                  <a:lnTo>
                    <a:pt x="107" y="135"/>
                  </a:lnTo>
                  <a:lnTo>
                    <a:pt x="106" y="135"/>
                  </a:lnTo>
                  <a:lnTo>
                    <a:pt x="105" y="135"/>
                  </a:lnTo>
                  <a:lnTo>
                    <a:pt x="105" y="136"/>
                  </a:lnTo>
                  <a:lnTo>
                    <a:pt x="104" y="136"/>
                  </a:lnTo>
                  <a:lnTo>
                    <a:pt x="104" y="135"/>
                  </a:lnTo>
                  <a:lnTo>
                    <a:pt x="103" y="135"/>
                  </a:lnTo>
                  <a:lnTo>
                    <a:pt x="102" y="135"/>
                  </a:lnTo>
                  <a:lnTo>
                    <a:pt x="100" y="135"/>
                  </a:lnTo>
                  <a:lnTo>
                    <a:pt x="99" y="135"/>
                  </a:lnTo>
                  <a:lnTo>
                    <a:pt x="98" y="135"/>
                  </a:lnTo>
                  <a:lnTo>
                    <a:pt x="97" y="135"/>
                  </a:lnTo>
                  <a:lnTo>
                    <a:pt x="96" y="135"/>
                  </a:lnTo>
                  <a:lnTo>
                    <a:pt x="95" y="134"/>
                  </a:lnTo>
                  <a:lnTo>
                    <a:pt x="95" y="135"/>
                  </a:lnTo>
                  <a:lnTo>
                    <a:pt x="94" y="135"/>
                  </a:lnTo>
                  <a:lnTo>
                    <a:pt x="94" y="136"/>
                  </a:lnTo>
                  <a:lnTo>
                    <a:pt x="92" y="136"/>
                  </a:lnTo>
                  <a:lnTo>
                    <a:pt x="92" y="135"/>
                  </a:lnTo>
                  <a:lnTo>
                    <a:pt x="91" y="135"/>
                  </a:lnTo>
                  <a:lnTo>
                    <a:pt x="90" y="134"/>
                  </a:lnTo>
                  <a:lnTo>
                    <a:pt x="90" y="135"/>
                  </a:lnTo>
                  <a:lnTo>
                    <a:pt x="90" y="134"/>
                  </a:lnTo>
                  <a:lnTo>
                    <a:pt x="89" y="134"/>
                  </a:lnTo>
                  <a:lnTo>
                    <a:pt x="88" y="134"/>
                  </a:lnTo>
                  <a:lnTo>
                    <a:pt x="88" y="132"/>
                  </a:lnTo>
                  <a:lnTo>
                    <a:pt x="87" y="132"/>
                  </a:lnTo>
                  <a:lnTo>
                    <a:pt x="87" y="131"/>
                  </a:lnTo>
                  <a:lnTo>
                    <a:pt x="87" y="130"/>
                  </a:lnTo>
                  <a:lnTo>
                    <a:pt x="86" y="129"/>
                  </a:lnTo>
                  <a:lnTo>
                    <a:pt x="85" y="129"/>
                  </a:lnTo>
                  <a:lnTo>
                    <a:pt x="83" y="129"/>
                  </a:lnTo>
                  <a:lnTo>
                    <a:pt x="82" y="129"/>
                  </a:lnTo>
                  <a:lnTo>
                    <a:pt x="81" y="129"/>
                  </a:lnTo>
                  <a:lnTo>
                    <a:pt x="81" y="129"/>
                  </a:lnTo>
                  <a:lnTo>
                    <a:pt x="81" y="128"/>
                  </a:lnTo>
                  <a:lnTo>
                    <a:pt x="80" y="128"/>
                  </a:lnTo>
                  <a:lnTo>
                    <a:pt x="79" y="128"/>
                  </a:lnTo>
                  <a:lnTo>
                    <a:pt x="78" y="128"/>
                  </a:lnTo>
                  <a:lnTo>
                    <a:pt x="77" y="128"/>
                  </a:lnTo>
                  <a:lnTo>
                    <a:pt x="77" y="129"/>
                  </a:lnTo>
                  <a:lnTo>
                    <a:pt x="77" y="130"/>
                  </a:lnTo>
                  <a:lnTo>
                    <a:pt x="77" y="131"/>
                  </a:lnTo>
                  <a:lnTo>
                    <a:pt x="75" y="132"/>
                  </a:lnTo>
                  <a:lnTo>
                    <a:pt x="74" y="132"/>
                  </a:lnTo>
                  <a:lnTo>
                    <a:pt x="74" y="134"/>
                  </a:lnTo>
                  <a:lnTo>
                    <a:pt x="73" y="135"/>
                  </a:lnTo>
                  <a:lnTo>
                    <a:pt x="72" y="136"/>
                  </a:lnTo>
                  <a:lnTo>
                    <a:pt x="70" y="137"/>
                  </a:lnTo>
                  <a:lnTo>
                    <a:pt x="70" y="138"/>
                  </a:lnTo>
                  <a:lnTo>
                    <a:pt x="71" y="139"/>
                  </a:lnTo>
                  <a:lnTo>
                    <a:pt x="71" y="140"/>
                  </a:lnTo>
                  <a:lnTo>
                    <a:pt x="70" y="140"/>
                  </a:lnTo>
                  <a:lnTo>
                    <a:pt x="70" y="142"/>
                  </a:lnTo>
                  <a:lnTo>
                    <a:pt x="70" y="143"/>
                  </a:lnTo>
                  <a:lnTo>
                    <a:pt x="69" y="143"/>
                  </a:lnTo>
                  <a:lnTo>
                    <a:pt x="68" y="143"/>
                  </a:lnTo>
                  <a:lnTo>
                    <a:pt x="66" y="143"/>
                  </a:lnTo>
                  <a:lnTo>
                    <a:pt x="66" y="144"/>
                  </a:lnTo>
                  <a:lnTo>
                    <a:pt x="65" y="145"/>
                  </a:lnTo>
                  <a:lnTo>
                    <a:pt x="65" y="146"/>
                  </a:lnTo>
                  <a:lnTo>
                    <a:pt x="66" y="146"/>
                  </a:lnTo>
                  <a:lnTo>
                    <a:pt x="66" y="147"/>
                  </a:lnTo>
                  <a:lnTo>
                    <a:pt x="65" y="148"/>
                  </a:lnTo>
                  <a:lnTo>
                    <a:pt x="66" y="148"/>
                  </a:lnTo>
                  <a:lnTo>
                    <a:pt x="66" y="150"/>
                  </a:lnTo>
                  <a:lnTo>
                    <a:pt x="66" y="151"/>
                  </a:lnTo>
                  <a:lnTo>
                    <a:pt x="65" y="152"/>
                  </a:lnTo>
                  <a:lnTo>
                    <a:pt x="65" y="153"/>
                  </a:lnTo>
                  <a:lnTo>
                    <a:pt x="65" y="154"/>
                  </a:lnTo>
                  <a:lnTo>
                    <a:pt x="64" y="154"/>
                  </a:lnTo>
                  <a:lnTo>
                    <a:pt x="64" y="155"/>
                  </a:lnTo>
                  <a:lnTo>
                    <a:pt x="64" y="156"/>
                  </a:lnTo>
                  <a:lnTo>
                    <a:pt x="63" y="156"/>
                  </a:lnTo>
                  <a:lnTo>
                    <a:pt x="62" y="156"/>
                  </a:lnTo>
                  <a:lnTo>
                    <a:pt x="62" y="157"/>
                  </a:lnTo>
                  <a:lnTo>
                    <a:pt x="61" y="157"/>
                  </a:lnTo>
                  <a:lnTo>
                    <a:pt x="61" y="159"/>
                  </a:lnTo>
                  <a:lnTo>
                    <a:pt x="60" y="159"/>
                  </a:lnTo>
                  <a:lnTo>
                    <a:pt x="58" y="159"/>
                  </a:lnTo>
                  <a:lnTo>
                    <a:pt x="58" y="160"/>
                  </a:lnTo>
                  <a:lnTo>
                    <a:pt x="60" y="160"/>
                  </a:lnTo>
                  <a:lnTo>
                    <a:pt x="60" y="160"/>
                  </a:lnTo>
                  <a:lnTo>
                    <a:pt x="58" y="160"/>
                  </a:lnTo>
                  <a:lnTo>
                    <a:pt x="57" y="160"/>
                  </a:lnTo>
                  <a:lnTo>
                    <a:pt x="56" y="161"/>
                  </a:lnTo>
                  <a:lnTo>
                    <a:pt x="55" y="162"/>
                  </a:lnTo>
                  <a:lnTo>
                    <a:pt x="54" y="163"/>
                  </a:lnTo>
                  <a:lnTo>
                    <a:pt x="54" y="164"/>
                  </a:lnTo>
                  <a:lnTo>
                    <a:pt x="54" y="165"/>
                  </a:lnTo>
                  <a:lnTo>
                    <a:pt x="54" y="167"/>
                  </a:lnTo>
                  <a:lnTo>
                    <a:pt x="55" y="167"/>
                  </a:lnTo>
                  <a:lnTo>
                    <a:pt x="56" y="168"/>
                  </a:lnTo>
                  <a:lnTo>
                    <a:pt x="57" y="169"/>
                  </a:lnTo>
                  <a:lnTo>
                    <a:pt x="57" y="170"/>
                  </a:lnTo>
                  <a:lnTo>
                    <a:pt x="57" y="171"/>
                  </a:lnTo>
                  <a:lnTo>
                    <a:pt x="56" y="171"/>
                  </a:lnTo>
                  <a:lnTo>
                    <a:pt x="56" y="170"/>
                  </a:lnTo>
                  <a:lnTo>
                    <a:pt x="55" y="170"/>
                  </a:lnTo>
                  <a:lnTo>
                    <a:pt x="54" y="170"/>
                  </a:lnTo>
                  <a:lnTo>
                    <a:pt x="53" y="169"/>
                  </a:lnTo>
                  <a:lnTo>
                    <a:pt x="52" y="169"/>
                  </a:lnTo>
                  <a:lnTo>
                    <a:pt x="51" y="168"/>
                  </a:lnTo>
                  <a:lnTo>
                    <a:pt x="49" y="168"/>
                  </a:lnTo>
                  <a:lnTo>
                    <a:pt x="49" y="169"/>
                  </a:lnTo>
                  <a:lnTo>
                    <a:pt x="48" y="168"/>
                  </a:lnTo>
                  <a:lnTo>
                    <a:pt x="47" y="169"/>
                  </a:lnTo>
                  <a:lnTo>
                    <a:pt x="46" y="169"/>
                  </a:lnTo>
                  <a:lnTo>
                    <a:pt x="45" y="170"/>
                  </a:lnTo>
                  <a:lnTo>
                    <a:pt x="44" y="170"/>
                  </a:lnTo>
                  <a:lnTo>
                    <a:pt x="44" y="171"/>
                  </a:lnTo>
                  <a:lnTo>
                    <a:pt x="44" y="172"/>
                  </a:lnTo>
                  <a:lnTo>
                    <a:pt x="43" y="172"/>
                  </a:lnTo>
                  <a:lnTo>
                    <a:pt x="42" y="172"/>
                  </a:lnTo>
                  <a:lnTo>
                    <a:pt x="40" y="171"/>
                  </a:lnTo>
                  <a:lnTo>
                    <a:pt x="39" y="171"/>
                  </a:lnTo>
                  <a:lnTo>
                    <a:pt x="38" y="170"/>
                  </a:lnTo>
                  <a:lnTo>
                    <a:pt x="37" y="171"/>
                  </a:lnTo>
                  <a:lnTo>
                    <a:pt x="36" y="171"/>
                  </a:lnTo>
                  <a:lnTo>
                    <a:pt x="35" y="171"/>
                  </a:lnTo>
                  <a:lnTo>
                    <a:pt x="35" y="172"/>
                  </a:lnTo>
                  <a:lnTo>
                    <a:pt x="34" y="172"/>
                  </a:lnTo>
                  <a:lnTo>
                    <a:pt x="32" y="173"/>
                  </a:lnTo>
                  <a:lnTo>
                    <a:pt x="32" y="174"/>
                  </a:lnTo>
                  <a:lnTo>
                    <a:pt x="34" y="176"/>
                  </a:lnTo>
                  <a:lnTo>
                    <a:pt x="34" y="177"/>
                  </a:lnTo>
                  <a:lnTo>
                    <a:pt x="34" y="178"/>
                  </a:lnTo>
                  <a:lnTo>
                    <a:pt x="34" y="179"/>
                  </a:lnTo>
                  <a:lnTo>
                    <a:pt x="34" y="180"/>
                  </a:lnTo>
                  <a:lnTo>
                    <a:pt x="32" y="181"/>
                  </a:lnTo>
                  <a:lnTo>
                    <a:pt x="31" y="182"/>
                  </a:lnTo>
                  <a:lnTo>
                    <a:pt x="30" y="184"/>
                  </a:lnTo>
                  <a:lnTo>
                    <a:pt x="29" y="184"/>
                  </a:lnTo>
                  <a:lnTo>
                    <a:pt x="28" y="185"/>
                  </a:lnTo>
                  <a:lnTo>
                    <a:pt x="27" y="186"/>
                  </a:lnTo>
                  <a:lnTo>
                    <a:pt x="27" y="186"/>
                  </a:lnTo>
                  <a:lnTo>
                    <a:pt x="26" y="186"/>
                  </a:lnTo>
                  <a:lnTo>
                    <a:pt x="25" y="187"/>
                  </a:lnTo>
                  <a:lnTo>
                    <a:pt x="23" y="187"/>
                  </a:lnTo>
                  <a:lnTo>
                    <a:pt x="22" y="188"/>
                  </a:lnTo>
                  <a:lnTo>
                    <a:pt x="21" y="188"/>
                  </a:lnTo>
                  <a:lnTo>
                    <a:pt x="20" y="188"/>
                  </a:lnTo>
                  <a:lnTo>
                    <a:pt x="18" y="188"/>
                  </a:lnTo>
                  <a:lnTo>
                    <a:pt x="17" y="187"/>
                  </a:lnTo>
                  <a:lnTo>
                    <a:pt x="15" y="187"/>
                  </a:lnTo>
                  <a:lnTo>
                    <a:pt x="14" y="187"/>
                  </a:lnTo>
                  <a:lnTo>
                    <a:pt x="13" y="187"/>
                  </a:lnTo>
                  <a:lnTo>
                    <a:pt x="12" y="187"/>
                  </a:lnTo>
                  <a:lnTo>
                    <a:pt x="11" y="185"/>
                  </a:lnTo>
                  <a:lnTo>
                    <a:pt x="12" y="184"/>
                  </a:lnTo>
                  <a:lnTo>
                    <a:pt x="12" y="182"/>
                  </a:lnTo>
                  <a:lnTo>
                    <a:pt x="11" y="182"/>
                  </a:lnTo>
                  <a:lnTo>
                    <a:pt x="11" y="181"/>
                  </a:lnTo>
                  <a:lnTo>
                    <a:pt x="12" y="180"/>
                  </a:lnTo>
                  <a:lnTo>
                    <a:pt x="13" y="180"/>
                  </a:lnTo>
                  <a:lnTo>
                    <a:pt x="14" y="180"/>
                  </a:lnTo>
                  <a:lnTo>
                    <a:pt x="14" y="179"/>
                  </a:lnTo>
                  <a:lnTo>
                    <a:pt x="15" y="179"/>
                  </a:lnTo>
                  <a:lnTo>
                    <a:pt x="17" y="178"/>
                  </a:lnTo>
                  <a:lnTo>
                    <a:pt x="18" y="177"/>
                  </a:lnTo>
                  <a:lnTo>
                    <a:pt x="19" y="177"/>
                  </a:lnTo>
                  <a:lnTo>
                    <a:pt x="20" y="176"/>
                  </a:lnTo>
                  <a:lnTo>
                    <a:pt x="21" y="176"/>
                  </a:lnTo>
                  <a:lnTo>
                    <a:pt x="21" y="174"/>
                  </a:lnTo>
                  <a:lnTo>
                    <a:pt x="22" y="174"/>
                  </a:lnTo>
                  <a:lnTo>
                    <a:pt x="23" y="174"/>
                  </a:lnTo>
                  <a:lnTo>
                    <a:pt x="23" y="176"/>
                  </a:lnTo>
                  <a:lnTo>
                    <a:pt x="25" y="176"/>
                  </a:lnTo>
                  <a:lnTo>
                    <a:pt x="26" y="176"/>
                  </a:lnTo>
                  <a:lnTo>
                    <a:pt x="27" y="174"/>
                  </a:lnTo>
                  <a:lnTo>
                    <a:pt x="27" y="174"/>
                  </a:lnTo>
                  <a:lnTo>
                    <a:pt x="28" y="174"/>
                  </a:lnTo>
                  <a:lnTo>
                    <a:pt x="28" y="173"/>
                  </a:lnTo>
                  <a:lnTo>
                    <a:pt x="28" y="172"/>
                  </a:lnTo>
                  <a:lnTo>
                    <a:pt x="28" y="171"/>
                  </a:lnTo>
                  <a:lnTo>
                    <a:pt x="28" y="170"/>
                  </a:lnTo>
                  <a:lnTo>
                    <a:pt x="28" y="169"/>
                  </a:lnTo>
                  <a:lnTo>
                    <a:pt x="29" y="167"/>
                  </a:lnTo>
                  <a:lnTo>
                    <a:pt x="30" y="167"/>
                  </a:lnTo>
                  <a:lnTo>
                    <a:pt x="30" y="165"/>
                  </a:lnTo>
                  <a:lnTo>
                    <a:pt x="31" y="165"/>
                  </a:lnTo>
                  <a:lnTo>
                    <a:pt x="31" y="164"/>
                  </a:lnTo>
                  <a:lnTo>
                    <a:pt x="31" y="163"/>
                  </a:lnTo>
                  <a:lnTo>
                    <a:pt x="32" y="162"/>
                  </a:lnTo>
                  <a:lnTo>
                    <a:pt x="32" y="161"/>
                  </a:lnTo>
                  <a:lnTo>
                    <a:pt x="32" y="160"/>
                  </a:lnTo>
                  <a:lnTo>
                    <a:pt x="32" y="160"/>
                  </a:lnTo>
                  <a:lnTo>
                    <a:pt x="32" y="159"/>
                  </a:lnTo>
                  <a:lnTo>
                    <a:pt x="34" y="159"/>
                  </a:lnTo>
                  <a:lnTo>
                    <a:pt x="34" y="157"/>
                  </a:lnTo>
                  <a:lnTo>
                    <a:pt x="34" y="156"/>
                  </a:lnTo>
                  <a:lnTo>
                    <a:pt x="35" y="155"/>
                  </a:lnTo>
                  <a:lnTo>
                    <a:pt x="36" y="154"/>
                  </a:lnTo>
                  <a:lnTo>
                    <a:pt x="36" y="153"/>
                  </a:lnTo>
                  <a:lnTo>
                    <a:pt x="36" y="152"/>
                  </a:lnTo>
                  <a:lnTo>
                    <a:pt x="37" y="151"/>
                  </a:lnTo>
                  <a:lnTo>
                    <a:pt x="38" y="151"/>
                  </a:lnTo>
                  <a:lnTo>
                    <a:pt x="39" y="151"/>
                  </a:lnTo>
                  <a:lnTo>
                    <a:pt x="38" y="150"/>
                  </a:lnTo>
                  <a:lnTo>
                    <a:pt x="38" y="148"/>
                  </a:lnTo>
                  <a:lnTo>
                    <a:pt x="39" y="148"/>
                  </a:lnTo>
                  <a:lnTo>
                    <a:pt x="40" y="148"/>
                  </a:lnTo>
                  <a:lnTo>
                    <a:pt x="42" y="147"/>
                  </a:lnTo>
                  <a:lnTo>
                    <a:pt x="42" y="146"/>
                  </a:lnTo>
                  <a:lnTo>
                    <a:pt x="43" y="146"/>
                  </a:lnTo>
                  <a:lnTo>
                    <a:pt x="43" y="145"/>
                  </a:lnTo>
                  <a:lnTo>
                    <a:pt x="44" y="145"/>
                  </a:lnTo>
                  <a:lnTo>
                    <a:pt x="45" y="145"/>
                  </a:lnTo>
                  <a:lnTo>
                    <a:pt x="46" y="145"/>
                  </a:lnTo>
                  <a:lnTo>
                    <a:pt x="47" y="145"/>
                  </a:lnTo>
                  <a:lnTo>
                    <a:pt x="48" y="145"/>
                  </a:lnTo>
                  <a:lnTo>
                    <a:pt x="48" y="144"/>
                  </a:lnTo>
                  <a:lnTo>
                    <a:pt x="48" y="143"/>
                  </a:lnTo>
                  <a:lnTo>
                    <a:pt x="48" y="142"/>
                  </a:lnTo>
                  <a:lnTo>
                    <a:pt x="49" y="140"/>
                  </a:lnTo>
                  <a:lnTo>
                    <a:pt x="49" y="139"/>
                  </a:lnTo>
                  <a:lnTo>
                    <a:pt x="51" y="139"/>
                  </a:lnTo>
                  <a:lnTo>
                    <a:pt x="51" y="138"/>
                  </a:lnTo>
                  <a:lnTo>
                    <a:pt x="51" y="137"/>
                  </a:lnTo>
                  <a:lnTo>
                    <a:pt x="51" y="136"/>
                  </a:lnTo>
                  <a:lnTo>
                    <a:pt x="51" y="135"/>
                  </a:lnTo>
                  <a:lnTo>
                    <a:pt x="51" y="134"/>
                  </a:lnTo>
                  <a:lnTo>
                    <a:pt x="51" y="132"/>
                  </a:lnTo>
                  <a:lnTo>
                    <a:pt x="51" y="131"/>
                  </a:lnTo>
                  <a:lnTo>
                    <a:pt x="51" y="130"/>
                  </a:lnTo>
                  <a:lnTo>
                    <a:pt x="51" y="129"/>
                  </a:lnTo>
                  <a:lnTo>
                    <a:pt x="51" y="127"/>
                  </a:lnTo>
                  <a:lnTo>
                    <a:pt x="51" y="126"/>
                  </a:lnTo>
                  <a:lnTo>
                    <a:pt x="51" y="125"/>
                  </a:lnTo>
                  <a:lnTo>
                    <a:pt x="51" y="123"/>
                  </a:lnTo>
                  <a:lnTo>
                    <a:pt x="51" y="122"/>
                  </a:lnTo>
                  <a:lnTo>
                    <a:pt x="51" y="121"/>
                  </a:lnTo>
                  <a:lnTo>
                    <a:pt x="49" y="120"/>
                  </a:lnTo>
                  <a:lnTo>
                    <a:pt x="51" y="120"/>
                  </a:lnTo>
                  <a:lnTo>
                    <a:pt x="51" y="119"/>
                  </a:lnTo>
                  <a:lnTo>
                    <a:pt x="52" y="117"/>
                  </a:lnTo>
                  <a:lnTo>
                    <a:pt x="52" y="115"/>
                  </a:lnTo>
                  <a:lnTo>
                    <a:pt x="52" y="113"/>
                  </a:lnTo>
                  <a:lnTo>
                    <a:pt x="53" y="113"/>
                  </a:lnTo>
                  <a:lnTo>
                    <a:pt x="53" y="111"/>
                  </a:lnTo>
                  <a:lnTo>
                    <a:pt x="54" y="111"/>
                  </a:lnTo>
                  <a:lnTo>
                    <a:pt x="54" y="110"/>
                  </a:lnTo>
                  <a:lnTo>
                    <a:pt x="54" y="108"/>
                  </a:lnTo>
                  <a:lnTo>
                    <a:pt x="55" y="109"/>
                  </a:lnTo>
                  <a:lnTo>
                    <a:pt x="56" y="108"/>
                  </a:lnTo>
                  <a:lnTo>
                    <a:pt x="57" y="106"/>
                  </a:lnTo>
                  <a:lnTo>
                    <a:pt x="58" y="105"/>
                  </a:lnTo>
                  <a:lnTo>
                    <a:pt x="60" y="105"/>
                  </a:lnTo>
                  <a:lnTo>
                    <a:pt x="62" y="105"/>
                  </a:lnTo>
                  <a:lnTo>
                    <a:pt x="64" y="104"/>
                  </a:lnTo>
                  <a:lnTo>
                    <a:pt x="65" y="102"/>
                  </a:lnTo>
                  <a:lnTo>
                    <a:pt x="66" y="102"/>
                  </a:lnTo>
                  <a:lnTo>
                    <a:pt x="66" y="101"/>
                  </a:lnTo>
                  <a:lnTo>
                    <a:pt x="68" y="101"/>
                  </a:lnTo>
                  <a:lnTo>
                    <a:pt x="68" y="100"/>
                  </a:lnTo>
                  <a:lnTo>
                    <a:pt x="68" y="98"/>
                  </a:lnTo>
                  <a:lnTo>
                    <a:pt x="66" y="97"/>
                  </a:lnTo>
                  <a:lnTo>
                    <a:pt x="66" y="96"/>
                  </a:lnTo>
                  <a:lnTo>
                    <a:pt x="66" y="95"/>
                  </a:lnTo>
                  <a:lnTo>
                    <a:pt x="68" y="95"/>
                  </a:lnTo>
                  <a:lnTo>
                    <a:pt x="69" y="94"/>
                  </a:lnTo>
                  <a:lnTo>
                    <a:pt x="69" y="93"/>
                  </a:lnTo>
                  <a:lnTo>
                    <a:pt x="69" y="92"/>
                  </a:lnTo>
                  <a:lnTo>
                    <a:pt x="69" y="91"/>
                  </a:lnTo>
                  <a:lnTo>
                    <a:pt x="69" y="89"/>
                  </a:lnTo>
                  <a:lnTo>
                    <a:pt x="69" y="88"/>
                  </a:lnTo>
                  <a:lnTo>
                    <a:pt x="68" y="87"/>
                  </a:lnTo>
                  <a:lnTo>
                    <a:pt x="68" y="86"/>
                  </a:lnTo>
                  <a:lnTo>
                    <a:pt x="66" y="85"/>
                  </a:lnTo>
                  <a:lnTo>
                    <a:pt x="65" y="83"/>
                  </a:lnTo>
                  <a:lnTo>
                    <a:pt x="65" y="81"/>
                  </a:lnTo>
                  <a:lnTo>
                    <a:pt x="65" y="80"/>
                  </a:lnTo>
                  <a:lnTo>
                    <a:pt x="68" y="80"/>
                  </a:lnTo>
                  <a:lnTo>
                    <a:pt x="69" y="80"/>
                  </a:lnTo>
                  <a:lnTo>
                    <a:pt x="70" y="80"/>
                  </a:lnTo>
                  <a:lnTo>
                    <a:pt x="71" y="79"/>
                  </a:lnTo>
                  <a:lnTo>
                    <a:pt x="71" y="78"/>
                  </a:lnTo>
                  <a:lnTo>
                    <a:pt x="71" y="78"/>
                  </a:lnTo>
                  <a:lnTo>
                    <a:pt x="71" y="76"/>
                  </a:lnTo>
                  <a:lnTo>
                    <a:pt x="71" y="72"/>
                  </a:lnTo>
                  <a:lnTo>
                    <a:pt x="71" y="71"/>
                  </a:lnTo>
                  <a:lnTo>
                    <a:pt x="70" y="71"/>
                  </a:lnTo>
                  <a:lnTo>
                    <a:pt x="69" y="71"/>
                  </a:lnTo>
                  <a:lnTo>
                    <a:pt x="68" y="70"/>
                  </a:lnTo>
                  <a:lnTo>
                    <a:pt x="66" y="70"/>
                  </a:lnTo>
                  <a:lnTo>
                    <a:pt x="65" y="71"/>
                  </a:lnTo>
                  <a:lnTo>
                    <a:pt x="64" y="71"/>
                  </a:lnTo>
                  <a:lnTo>
                    <a:pt x="64" y="70"/>
                  </a:lnTo>
                  <a:lnTo>
                    <a:pt x="63" y="70"/>
                  </a:lnTo>
                  <a:lnTo>
                    <a:pt x="62" y="70"/>
                  </a:lnTo>
                  <a:lnTo>
                    <a:pt x="62" y="69"/>
                  </a:lnTo>
                  <a:lnTo>
                    <a:pt x="61" y="68"/>
                  </a:lnTo>
                  <a:lnTo>
                    <a:pt x="61" y="67"/>
                  </a:lnTo>
                  <a:lnTo>
                    <a:pt x="60" y="66"/>
                  </a:lnTo>
                  <a:lnTo>
                    <a:pt x="60" y="64"/>
                  </a:lnTo>
                  <a:lnTo>
                    <a:pt x="58" y="64"/>
                  </a:lnTo>
                  <a:lnTo>
                    <a:pt x="58" y="63"/>
                  </a:lnTo>
                  <a:lnTo>
                    <a:pt x="60" y="62"/>
                  </a:lnTo>
                  <a:lnTo>
                    <a:pt x="60" y="60"/>
                  </a:lnTo>
                  <a:lnTo>
                    <a:pt x="61" y="60"/>
                  </a:lnTo>
                  <a:lnTo>
                    <a:pt x="63" y="59"/>
                  </a:lnTo>
                  <a:lnTo>
                    <a:pt x="64" y="59"/>
                  </a:lnTo>
                  <a:lnTo>
                    <a:pt x="65" y="59"/>
                  </a:lnTo>
                  <a:lnTo>
                    <a:pt x="66" y="58"/>
                  </a:lnTo>
                  <a:lnTo>
                    <a:pt x="66" y="57"/>
                  </a:lnTo>
                  <a:lnTo>
                    <a:pt x="65" y="57"/>
                  </a:lnTo>
                  <a:lnTo>
                    <a:pt x="65" y="55"/>
                  </a:lnTo>
                  <a:lnTo>
                    <a:pt x="65" y="54"/>
                  </a:lnTo>
                  <a:lnTo>
                    <a:pt x="68" y="53"/>
                  </a:lnTo>
                  <a:lnTo>
                    <a:pt x="69" y="52"/>
                  </a:lnTo>
                  <a:lnTo>
                    <a:pt x="70" y="51"/>
                  </a:lnTo>
                  <a:lnTo>
                    <a:pt x="69" y="51"/>
                  </a:lnTo>
                  <a:lnTo>
                    <a:pt x="69" y="50"/>
                  </a:lnTo>
                  <a:lnTo>
                    <a:pt x="69" y="49"/>
                  </a:lnTo>
                  <a:lnTo>
                    <a:pt x="68" y="47"/>
                  </a:lnTo>
                  <a:lnTo>
                    <a:pt x="68" y="46"/>
                  </a:lnTo>
                  <a:lnTo>
                    <a:pt x="68" y="45"/>
                  </a:lnTo>
                  <a:lnTo>
                    <a:pt x="69" y="45"/>
                  </a:lnTo>
                  <a:lnTo>
                    <a:pt x="69" y="44"/>
                  </a:lnTo>
                  <a:lnTo>
                    <a:pt x="70" y="43"/>
                  </a:lnTo>
                  <a:lnTo>
                    <a:pt x="70" y="42"/>
                  </a:lnTo>
                  <a:lnTo>
                    <a:pt x="70" y="41"/>
                  </a:lnTo>
                  <a:lnTo>
                    <a:pt x="70" y="40"/>
                  </a:lnTo>
                  <a:lnTo>
                    <a:pt x="70" y="37"/>
                  </a:lnTo>
                  <a:lnTo>
                    <a:pt x="69" y="37"/>
                  </a:lnTo>
                  <a:lnTo>
                    <a:pt x="69" y="36"/>
                  </a:lnTo>
                  <a:lnTo>
                    <a:pt x="68" y="36"/>
                  </a:lnTo>
                  <a:lnTo>
                    <a:pt x="66" y="36"/>
                  </a:lnTo>
                  <a:lnTo>
                    <a:pt x="65" y="36"/>
                  </a:lnTo>
                  <a:lnTo>
                    <a:pt x="64" y="36"/>
                  </a:lnTo>
                  <a:lnTo>
                    <a:pt x="63" y="36"/>
                  </a:lnTo>
                  <a:lnTo>
                    <a:pt x="62" y="37"/>
                  </a:lnTo>
                  <a:lnTo>
                    <a:pt x="61" y="36"/>
                  </a:lnTo>
                  <a:lnTo>
                    <a:pt x="60" y="36"/>
                  </a:lnTo>
                  <a:lnTo>
                    <a:pt x="60" y="35"/>
                  </a:lnTo>
                  <a:lnTo>
                    <a:pt x="60" y="34"/>
                  </a:lnTo>
                  <a:lnTo>
                    <a:pt x="58" y="33"/>
                  </a:lnTo>
                  <a:lnTo>
                    <a:pt x="58" y="26"/>
                  </a:lnTo>
                  <a:lnTo>
                    <a:pt x="57" y="25"/>
                  </a:lnTo>
                  <a:lnTo>
                    <a:pt x="57" y="24"/>
                  </a:lnTo>
                  <a:lnTo>
                    <a:pt x="56" y="24"/>
                  </a:lnTo>
                  <a:lnTo>
                    <a:pt x="55" y="24"/>
                  </a:lnTo>
                  <a:lnTo>
                    <a:pt x="55" y="24"/>
                  </a:lnTo>
                  <a:lnTo>
                    <a:pt x="54" y="24"/>
                  </a:lnTo>
                  <a:lnTo>
                    <a:pt x="54" y="25"/>
                  </a:lnTo>
                  <a:lnTo>
                    <a:pt x="53" y="25"/>
                  </a:lnTo>
                  <a:lnTo>
                    <a:pt x="52" y="24"/>
                  </a:lnTo>
                  <a:lnTo>
                    <a:pt x="52" y="24"/>
                  </a:lnTo>
                  <a:lnTo>
                    <a:pt x="49" y="22"/>
                  </a:lnTo>
                  <a:lnTo>
                    <a:pt x="49" y="21"/>
                  </a:lnTo>
                  <a:lnTo>
                    <a:pt x="48" y="20"/>
                  </a:lnTo>
                  <a:lnTo>
                    <a:pt x="46" y="18"/>
                  </a:lnTo>
                  <a:lnTo>
                    <a:pt x="45" y="17"/>
                  </a:lnTo>
                  <a:lnTo>
                    <a:pt x="45" y="16"/>
                  </a:lnTo>
                  <a:lnTo>
                    <a:pt x="44" y="16"/>
                  </a:lnTo>
                  <a:lnTo>
                    <a:pt x="44" y="15"/>
                  </a:lnTo>
                  <a:lnTo>
                    <a:pt x="44" y="13"/>
                  </a:lnTo>
                  <a:lnTo>
                    <a:pt x="44" y="12"/>
                  </a:lnTo>
                  <a:lnTo>
                    <a:pt x="44" y="11"/>
                  </a:lnTo>
                  <a:lnTo>
                    <a:pt x="45" y="11"/>
                  </a:lnTo>
                  <a:lnTo>
                    <a:pt x="45" y="10"/>
                  </a:lnTo>
                  <a:lnTo>
                    <a:pt x="46" y="10"/>
                  </a:lnTo>
                  <a:lnTo>
                    <a:pt x="48" y="8"/>
                  </a:lnTo>
                  <a:lnTo>
                    <a:pt x="49" y="7"/>
                  </a:lnTo>
                  <a:lnTo>
                    <a:pt x="49" y="5"/>
                  </a:lnTo>
                  <a:lnTo>
                    <a:pt x="49" y="4"/>
                  </a:lnTo>
                  <a:lnTo>
                    <a:pt x="51" y="3"/>
                  </a:lnTo>
                  <a:lnTo>
                    <a:pt x="51" y="2"/>
                  </a:lnTo>
                  <a:lnTo>
                    <a:pt x="51" y="1"/>
                  </a:lnTo>
                  <a:lnTo>
                    <a:pt x="51" y="0"/>
                  </a:lnTo>
                  <a:lnTo>
                    <a:pt x="57" y="0"/>
                  </a:lnTo>
                  <a:lnTo>
                    <a:pt x="58" y="0"/>
                  </a:lnTo>
                  <a:lnTo>
                    <a:pt x="63" y="0"/>
                  </a:lnTo>
                  <a:lnTo>
                    <a:pt x="66" y="0"/>
                  </a:lnTo>
                  <a:lnTo>
                    <a:pt x="70" y="0"/>
                  </a:lnTo>
                  <a:lnTo>
                    <a:pt x="74" y="0"/>
                  </a:lnTo>
                  <a:lnTo>
                    <a:pt x="75" y="0"/>
                  </a:lnTo>
                  <a:lnTo>
                    <a:pt x="81" y="1"/>
                  </a:lnTo>
                  <a:lnTo>
                    <a:pt x="90" y="2"/>
                  </a:lnTo>
                  <a:lnTo>
                    <a:pt x="92" y="2"/>
                  </a:lnTo>
                  <a:lnTo>
                    <a:pt x="95" y="2"/>
                  </a:lnTo>
                  <a:lnTo>
                    <a:pt x="96" y="2"/>
                  </a:lnTo>
                  <a:lnTo>
                    <a:pt x="97" y="2"/>
                  </a:lnTo>
                  <a:lnTo>
                    <a:pt x="99" y="3"/>
                  </a:lnTo>
                  <a:lnTo>
                    <a:pt x="102" y="3"/>
                  </a:lnTo>
                  <a:lnTo>
                    <a:pt x="109" y="3"/>
                  </a:lnTo>
                  <a:lnTo>
                    <a:pt x="111" y="3"/>
                  </a:lnTo>
                  <a:lnTo>
                    <a:pt x="114" y="4"/>
                  </a:lnTo>
                  <a:lnTo>
                    <a:pt x="115" y="4"/>
                  </a:lnTo>
                  <a:lnTo>
                    <a:pt x="118" y="4"/>
                  </a:lnTo>
                  <a:lnTo>
                    <a:pt x="125" y="5"/>
                  </a:lnTo>
                  <a:lnTo>
                    <a:pt x="135" y="5"/>
                  </a:lnTo>
                  <a:lnTo>
                    <a:pt x="140" y="7"/>
                  </a:lnTo>
                  <a:lnTo>
                    <a:pt x="142" y="7"/>
                  </a:lnTo>
                  <a:lnTo>
                    <a:pt x="146" y="7"/>
                  </a:lnTo>
                  <a:lnTo>
                    <a:pt x="147" y="8"/>
                  </a:lnTo>
                  <a:lnTo>
                    <a:pt x="148" y="9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8" name="Freeform 112">
              <a:extLst>
                <a:ext uri="{FF2B5EF4-FFF2-40B4-BE49-F238E27FC236}">
                  <a16:creationId xmlns:a16="http://schemas.microsoft.com/office/drawing/2014/main" id="{D375B221-19F6-1653-BACB-AAA0205CAE22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0525" y="2579688"/>
              <a:ext cx="219075" cy="342900"/>
            </a:xfrm>
            <a:custGeom>
              <a:avLst/>
              <a:gdLst>
                <a:gd name="T0" fmla="*/ 119 w 138"/>
                <a:gd name="T1" fmla="*/ 6 h 216"/>
                <a:gd name="T2" fmla="*/ 129 w 138"/>
                <a:gd name="T3" fmla="*/ 37 h 216"/>
                <a:gd name="T4" fmla="*/ 137 w 138"/>
                <a:gd name="T5" fmla="*/ 60 h 216"/>
                <a:gd name="T6" fmla="*/ 138 w 138"/>
                <a:gd name="T7" fmla="*/ 145 h 216"/>
                <a:gd name="T8" fmla="*/ 132 w 138"/>
                <a:gd name="T9" fmla="*/ 148 h 216"/>
                <a:gd name="T10" fmla="*/ 127 w 138"/>
                <a:gd name="T11" fmla="*/ 146 h 216"/>
                <a:gd name="T12" fmla="*/ 122 w 138"/>
                <a:gd name="T13" fmla="*/ 145 h 216"/>
                <a:gd name="T14" fmla="*/ 117 w 138"/>
                <a:gd name="T15" fmla="*/ 148 h 216"/>
                <a:gd name="T16" fmla="*/ 109 w 138"/>
                <a:gd name="T17" fmla="*/ 146 h 216"/>
                <a:gd name="T18" fmla="*/ 103 w 138"/>
                <a:gd name="T19" fmla="*/ 149 h 216"/>
                <a:gd name="T20" fmla="*/ 98 w 138"/>
                <a:gd name="T21" fmla="*/ 150 h 216"/>
                <a:gd name="T22" fmla="*/ 93 w 138"/>
                <a:gd name="T23" fmla="*/ 153 h 216"/>
                <a:gd name="T24" fmla="*/ 88 w 138"/>
                <a:gd name="T25" fmla="*/ 156 h 216"/>
                <a:gd name="T26" fmla="*/ 84 w 138"/>
                <a:gd name="T27" fmla="*/ 160 h 216"/>
                <a:gd name="T28" fmla="*/ 79 w 138"/>
                <a:gd name="T29" fmla="*/ 161 h 216"/>
                <a:gd name="T30" fmla="*/ 75 w 138"/>
                <a:gd name="T31" fmla="*/ 166 h 216"/>
                <a:gd name="T32" fmla="*/ 64 w 138"/>
                <a:gd name="T33" fmla="*/ 175 h 216"/>
                <a:gd name="T34" fmla="*/ 44 w 138"/>
                <a:gd name="T35" fmla="*/ 196 h 216"/>
                <a:gd name="T36" fmla="*/ 24 w 138"/>
                <a:gd name="T37" fmla="*/ 213 h 216"/>
                <a:gd name="T38" fmla="*/ 18 w 138"/>
                <a:gd name="T39" fmla="*/ 206 h 216"/>
                <a:gd name="T40" fmla="*/ 9 w 138"/>
                <a:gd name="T41" fmla="*/ 204 h 216"/>
                <a:gd name="T42" fmla="*/ 6 w 138"/>
                <a:gd name="T43" fmla="*/ 132 h 216"/>
                <a:gd name="T44" fmla="*/ 9 w 138"/>
                <a:gd name="T45" fmla="*/ 121 h 216"/>
                <a:gd name="T46" fmla="*/ 7 w 138"/>
                <a:gd name="T47" fmla="*/ 118 h 216"/>
                <a:gd name="T48" fmla="*/ 1 w 138"/>
                <a:gd name="T49" fmla="*/ 116 h 216"/>
                <a:gd name="T50" fmla="*/ 1 w 138"/>
                <a:gd name="T51" fmla="*/ 110 h 216"/>
                <a:gd name="T52" fmla="*/ 3 w 138"/>
                <a:gd name="T53" fmla="*/ 103 h 216"/>
                <a:gd name="T54" fmla="*/ 4 w 138"/>
                <a:gd name="T55" fmla="*/ 97 h 216"/>
                <a:gd name="T56" fmla="*/ 2 w 138"/>
                <a:gd name="T57" fmla="*/ 93 h 216"/>
                <a:gd name="T58" fmla="*/ 1 w 138"/>
                <a:gd name="T59" fmla="*/ 88 h 216"/>
                <a:gd name="T60" fmla="*/ 1 w 138"/>
                <a:gd name="T61" fmla="*/ 80 h 216"/>
                <a:gd name="T62" fmla="*/ 1 w 138"/>
                <a:gd name="T63" fmla="*/ 76 h 216"/>
                <a:gd name="T64" fmla="*/ 3 w 138"/>
                <a:gd name="T65" fmla="*/ 72 h 216"/>
                <a:gd name="T66" fmla="*/ 0 w 138"/>
                <a:gd name="T67" fmla="*/ 64 h 216"/>
                <a:gd name="T68" fmla="*/ 7 w 138"/>
                <a:gd name="T69" fmla="*/ 64 h 216"/>
                <a:gd name="T70" fmla="*/ 12 w 138"/>
                <a:gd name="T71" fmla="*/ 71 h 216"/>
                <a:gd name="T72" fmla="*/ 14 w 138"/>
                <a:gd name="T73" fmla="*/ 71 h 216"/>
                <a:gd name="T74" fmla="*/ 17 w 138"/>
                <a:gd name="T75" fmla="*/ 69 h 216"/>
                <a:gd name="T76" fmla="*/ 11 w 138"/>
                <a:gd name="T77" fmla="*/ 63 h 216"/>
                <a:gd name="T78" fmla="*/ 2 w 138"/>
                <a:gd name="T79" fmla="*/ 56 h 216"/>
                <a:gd name="T80" fmla="*/ 0 w 138"/>
                <a:gd name="T81" fmla="*/ 50 h 216"/>
                <a:gd name="T82" fmla="*/ 6 w 138"/>
                <a:gd name="T83" fmla="*/ 43 h 216"/>
                <a:gd name="T84" fmla="*/ 10 w 138"/>
                <a:gd name="T85" fmla="*/ 39 h 216"/>
                <a:gd name="T86" fmla="*/ 11 w 138"/>
                <a:gd name="T87" fmla="*/ 31 h 216"/>
                <a:gd name="T88" fmla="*/ 16 w 138"/>
                <a:gd name="T89" fmla="*/ 26 h 216"/>
                <a:gd name="T90" fmla="*/ 20 w 138"/>
                <a:gd name="T91" fmla="*/ 17 h 216"/>
                <a:gd name="T92" fmla="*/ 26 w 138"/>
                <a:gd name="T93" fmla="*/ 11 h 216"/>
                <a:gd name="T94" fmla="*/ 33 w 138"/>
                <a:gd name="T95" fmla="*/ 14 h 216"/>
                <a:gd name="T96" fmla="*/ 38 w 138"/>
                <a:gd name="T97" fmla="*/ 18 h 216"/>
                <a:gd name="T98" fmla="*/ 45 w 138"/>
                <a:gd name="T99" fmla="*/ 18 h 216"/>
                <a:gd name="T100" fmla="*/ 53 w 138"/>
                <a:gd name="T101" fmla="*/ 18 h 216"/>
                <a:gd name="T102" fmla="*/ 59 w 138"/>
                <a:gd name="T103" fmla="*/ 17 h 216"/>
                <a:gd name="T104" fmla="*/ 67 w 138"/>
                <a:gd name="T105" fmla="*/ 13 h 216"/>
                <a:gd name="T106" fmla="*/ 77 w 138"/>
                <a:gd name="T107" fmla="*/ 14 h 216"/>
                <a:gd name="T108" fmla="*/ 87 w 138"/>
                <a:gd name="T109" fmla="*/ 11 h 216"/>
                <a:gd name="T110" fmla="*/ 94 w 138"/>
                <a:gd name="T111" fmla="*/ 6 h 216"/>
                <a:gd name="T112" fmla="*/ 102 w 138"/>
                <a:gd name="T113" fmla="*/ 4 h 216"/>
                <a:gd name="T114" fmla="*/ 108 w 138"/>
                <a:gd name="T115" fmla="*/ 1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38" h="216">
                  <a:moveTo>
                    <a:pt x="110" y="1"/>
                  </a:moveTo>
                  <a:lnTo>
                    <a:pt x="111" y="2"/>
                  </a:lnTo>
                  <a:lnTo>
                    <a:pt x="112" y="2"/>
                  </a:lnTo>
                  <a:lnTo>
                    <a:pt x="113" y="2"/>
                  </a:lnTo>
                  <a:lnTo>
                    <a:pt x="113" y="1"/>
                  </a:lnTo>
                  <a:lnTo>
                    <a:pt x="114" y="1"/>
                  </a:lnTo>
                  <a:lnTo>
                    <a:pt x="115" y="1"/>
                  </a:lnTo>
                  <a:lnTo>
                    <a:pt x="117" y="1"/>
                  </a:lnTo>
                  <a:lnTo>
                    <a:pt x="119" y="6"/>
                  </a:lnTo>
                  <a:lnTo>
                    <a:pt x="121" y="15"/>
                  </a:lnTo>
                  <a:lnTo>
                    <a:pt x="123" y="18"/>
                  </a:lnTo>
                  <a:lnTo>
                    <a:pt x="123" y="19"/>
                  </a:lnTo>
                  <a:lnTo>
                    <a:pt x="124" y="22"/>
                  </a:lnTo>
                  <a:lnTo>
                    <a:pt x="124" y="25"/>
                  </a:lnTo>
                  <a:lnTo>
                    <a:pt x="126" y="28"/>
                  </a:lnTo>
                  <a:lnTo>
                    <a:pt x="127" y="33"/>
                  </a:lnTo>
                  <a:lnTo>
                    <a:pt x="128" y="35"/>
                  </a:lnTo>
                  <a:lnTo>
                    <a:pt x="129" y="37"/>
                  </a:lnTo>
                  <a:lnTo>
                    <a:pt x="131" y="44"/>
                  </a:lnTo>
                  <a:lnTo>
                    <a:pt x="131" y="45"/>
                  </a:lnTo>
                  <a:lnTo>
                    <a:pt x="132" y="47"/>
                  </a:lnTo>
                  <a:lnTo>
                    <a:pt x="134" y="52"/>
                  </a:lnTo>
                  <a:lnTo>
                    <a:pt x="135" y="54"/>
                  </a:lnTo>
                  <a:lnTo>
                    <a:pt x="135" y="56"/>
                  </a:lnTo>
                  <a:lnTo>
                    <a:pt x="136" y="56"/>
                  </a:lnTo>
                  <a:lnTo>
                    <a:pt x="137" y="59"/>
                  </a:lnTo>
                  <a:lnTo>
                    <a:pt x="137" y="60"/>
                  </a:lnTo>
                  <a:lnTo>
                    <a:pt x="137" y="95"/>
                  </a:lnTo>
                  <a:lnTo>
                    <a:pt x="137" y="96"/>
                  </a:lnTo>
                  <a:lnTo>
                    <a:pt x="137" y="102"/>
                  </a:lnTo>
                  <a:lnTo>
                    <a:pt x="137" y="106"/>
                  </a:lnTo>
                  <a:lnTo>
                    <a:pt x="137" y="127"/>
                  </a:lnTo>
                  <a:lnTo>
                    <a:pt x="137" y="133"/>
                  </a:lnTo>
                  <a:lnTo>
                    <a:pt x="137" y="144"/>
                  </a:lnTo>
                  <a:lnTo>
                    <a:pt x="138" y="144"/>
                  </a:lnTo>
                  <a:lnTo>
                    <a:pt x="138" y="145"/>
                  </a:lnTo>
                  <a:lnTo>
                    <a:pt x="138" y="146"/>
                  </a:lnTo>
                  <a:lnTo>
                    <a:pt x="138" y="147"/>
                  </a:lnTo>
                  <a:lnTo>
                    <a:pt x="138" y="148"/>
                  </a:lnTo>
                  <a:lnTo>
                    <a:pt x="137" y="148"/>
                  </a:lnTo>
                  <a:lnTo>
                    <a:pt x="137" y="149"/>
                  </a:lnTo>
                  <a:lnTo>
                    <a:pt x="136" y="148"/>
                  </a:lnTo>
                  <a:lnTo>
                    <a:pt x="135" y="148"/>
                  </a:lnTo>
                  <a:lnTo>
                    <a:pt x="134" y="148"/>
                  </a:lnTo>
                  <a:lnTo>
                    <a:pt x="132" y="148"/>
                  </a:lnTo>
                  <a:lnTo>
                    <a:pt x="132" y="149"/>
                  </a:lnTo>
                  <a:lnTo>
                    <a:pt x="131" y="149"/>
                  </a:lnTo>
                  <a:lnTo>
                    <a:pt x="131" y="148"/>
                  </a:lnTo>
                  <a:lnTo>
                    <a:pt x="130" y="148"/>
                  </a:lnTo>
                  <a:lnTo>
                    <a:pt x="129" y="148"/>
                  </a:lnTo>
                  <a:lnTo>
                    <a:pt x="129" y="147"/>
                  </a:lnTo>
                  <a:lnTo>
                    <a:pt x="128" y="147"/>
                  </a:lnTo>
                  <a:lnTo>
                    <a:pt x="128" y="146"/>
                  </a:lnTo>
                  <a:lnTo>
                    <a:pt x="127" y="146"/>
                  </a:lnTo>
                  <a:lnTo>
                    <a:pt x="127" y="145"/>
                  </a:lnTo>
                  <a:lnTo>
                    <a:pt x="126" y="145"/>
                  </a:lnTo>
                  <a:lnTo>
                    <a:pt x="126" y="144"/>
                  </a:lnTo>
                  <a:lnTo>
                    <a:pt x="124" y="144"/>
                  </a:lnTo>
                  <a:lnTo>
                    <a:pt x="123" y="144"/>
                  </a:lnTo>
                  <a:lnTo>
                    <a:pt x="123" y="143"/>
                  </a:lnTo>
                  <a:lnTo>
                    <a:pt x="122" y="143"/>
                  </a:lnTo>
                  <a:lnTo>
                    <a:pt x="122" y="144"/>
                  </a:lnTo>
                  <a:lnTo>
                    <a:pt x="122" y="145"/>
                  </a:lnTo>
                  <a:lnTo>
                    <a:pt x="121" y="145"/>
                  </a:lnTo>
                  <a:lnTo>
                    <a:pt x="120" y="146"/>
                  </a:lnTo>
                  <a:lnTo>
                    <a:pt x="119" y="146"/>
                  </a:lnTo>
                  <a:lnTo>
                    <a:pt x="119" y="145"/>
                  </a:lnTo>
                  <a:lnTo>
                    <a:pt x="119" y="144"/>
                  </a:lnTo>
                  <a:lnTo>
                    <a:pt x="118" y="145"/>
                  </a:lnTo>
                  <a:lnTo>
                    <a:pt x="117" y="146"/>
                  </a:lnTo>
                  <a:lnTo>
                    <a:pt x="117" y="147"/>
                  </a:lnTo>
                  <a:lnTo>
                    <a:pt x="117" y="148"/>
                  </a:lnTo>
                  <a:lnTo>
                    <a:pt x="115" y="148"/>
                  </a:lnTo>
                  <a:lnTo>
                    <a:pt x="114" y="148"/>
                  </a:lnTo>
                  <a:lnTo>
                    <a:pt x="113" y="148"/>
                  </a:lnTo>
                  <a:lnTo>
                    <a:pt x="112" y="148"/>
                  </a:lnTo>
                  <a:lnTo>
                    <a:pt x="111" y="148"/>
                  </a:lnTo>
                  <a:lnTo>
                    <a:pt x="110" y="147"/>
                  </a:lnTo>
                  <a:lnTo>
                    <a:pt x="111" y="146"/>
                  </a:lnTo>
                  <a:lnTo>
                    <a:pt x="110" y="146"/>
                  </a:lnTo>
                  <a:lnTo>
                    <a:pt x="109" y="146"/>
                  </a:lnTo>
                  <a:lnTo>
                    <a:pt x="109" y="147"/>
                  </a:lnTo>
                  <a:lnTo>
                    <a:pt x="109" y="147"/>
                  </a:lnTo>
                  <a:lnTo>
                    <a:pt x="109" y="148"/>
                  </a:lnTo>
                  <a:lnTo>
                    <a:pt x="108" y="149"/>
                  </a:lnTo>
                  <a:lnTo>
                    <a:pt x="106" y="149"/>
                  </a:lnTo>
                  <a:lnTo>
                    <a:pt x="105" y="149"/>
                  </a:lnTo>
                  <a:lnTo>
                    <a:pt x="105" y="148"/>
                  </a:lnTo>
                  <a:lnTo>
                    <a:pt x="104" y="148"/>
                  </a:lnTo>
                  <a:lnTo>
                    <a:pt x="103" y="149"/>
                  </a:lnTo>
                  <a:lnTo>
                    <a:pt x="103" y="150"/>
                  </a:lnTo>
                  <a:lnTo>
                    <a:pt x="102" y="150"/>
                  </a:lnTo>
                  <a:lnTo>
                    <a:pt x="102" y="149"/>
                  </a:lnTo>
                  <a:lnTo>
                    <a:pt x="101" y="149"/>
                  </a:lnTo>
                  <a:lnTo>
                    <a:pt x="101" y="148"/>
                  </a:lnTo>
                  <a:lnTo>
                    <a:pt x="100" y="148"/>
                  </a:lnTo>
                  <a:lnTo>
                    <a:pt x="98" y="148"/>
                  </a:lnTo>
                  <a:lnTo>
                    <a:pt x="98" y="149"/>
                  </a:lnTo>
                  <a:lnTo>
                    <a:pt x="98" y="150"/>
                  </a:lnTo>
                  <a:lnTo>
                    <a:pt x="100" y="150"/>
                  </a:lnTo>
                  <a:lnTo>
                    <a:pt x="98" y="152"/>
                  </a:lnTo>
                  <a:lnTo>
                    <a:pt x="97" y="152"/>
                  </a:lnTo>
                  <a:lnTo>
                    <a:pt x="96" y="153"/>
                  </a:lnTo>
                  <a:lnTo>
                    <a:pt x="95" y="153"/>
                  </a:lnTo>
                  <a:lnTo>
                    <a:pt x="95" y="152"/>
                  </a:lnTo>
                  <a:lnTo>
                    <a:pt x="94" y="152"/>
                  </a:lnTo>
                  <a:lnTo>
                    <a:pt x="93" y="152"/>
                  </a:lnTo>
                  <a:lnTo>
                    <a:pt x="93" y="153"/>
                  </a:lnTo>
                  <a:lnTo>
                    <a:pt x="92" y="153"/>
                  </a:lnTo>
                  <a:lnTo>
                    <a:pt x="92" y="154"/>
                  </a:lnTo>
                  <a:lnTo>
                    <a:pt x="91" y="154"/>
                  </a:lnTo>
                  <a:lnTo>
                    <a:pt x="91" y="153"/>
                  </a:lnTo>
                  <a:lnTo>
                    <a:pt x="89" y="153"/>
                  </a:lnTo>
                  <a:lnTo>
                    <a:pt x="88" y="154"/>
                  </a:lnTo>
                  <a:lnTo>
                    <a:pt x="88" y="155"/>
                  </a:lnTo>
                  <a:lnTo>
                    <a:pt x="87" y="156"/>
                  </a:lnTo>
                  <a:lnTo>
                    <a:pt x="88" y="156"/>
                  </a:lnTo>
                  <a:lnTo>
                    <a:pt x="88" y="157"/>
                  </a:lnTo>
                  <a:lnTo>
                    <a:pt x="87" y="157"/>
                  </a:lnTo>
                  <a:lnTo>
                    <a:pt x="87" y="158"/>
                  </a:lnTo>
                  <a:lnTo>
                    <a:pt x="86" y="158"/>
                  </a:lnTo>
                  <a:lnTo>
                    <a:pt x="85" y="157"/>
                  </a:lnTo>
                  <a:lnTo>
                    <a:pt x="84" y="157"/>
                  </a:lnTo>
                  <a:lnTo>
                    <a:pt x="84" y="158"/>
                  </a:lnTo>
                  <a:lnTo>
                    <a:pt x="85" y="158"/>
                  </a:lnTo>
                  <a:lnTo>
                    <a:pt x="84" y="160"/>
                  </a:lnTo>
                  <a:lnTo>
                    <a:pt x="84" y="161"/>
                  </a:lnTo>
                  <a:lnTo>
                    <a:pt x="84" y="162"/>
                  </a:lnTo>
                  <a:lnTo>
                    <a:pt x="83" y="162"/>
                  </a:lnTo>
                  <a:lnTo>
                    <a:pt x="81" y="161"/>
                  </a:lnTo>
                  <a:lnTo>
                    <a:pt x="81" y="161"/>
                  </a:lnTo>
                  <a:lnTo>
                    <a:pt x="80" y="161"/>
                  </a:lnTo>
                  <a:lnTo>
                    <a:pt x="80" y="160"/>
                  </a:lnTo>
                  <a:lnTo>
                    <a:pt x="79" y="160"/>
                  </a:lnTo>
                  <a:lnTo>
                    <a:pt x="79" y="161"/>
                  </a:lnTo>
                  <a:lnTo>
                    <a:pt x="79" y="162"/>
                  </a:lnTo>
                  <a:lnTo>
                    <a:pt x="78" y="162"/>
                  </a:lnTo>
                  <a:lnTo>
                    <a:pt x="77" y="162"/>
                  </a:lnTo>
                  <a:lnTo>
                    <a:pt x="77" y="163"/>
                  </a:lnTo>
                  <a:lnTo>
                    <a:pt x="76" y="163"/>
                  </a:lnTo>
                  <a:lnTo>
                    <a:pt x="76" y="164"/>
                  </a:lnTo>
                  <a:lnTo>
                    <a:pt x="76" y="165"/>
                  </a:lnTo>
                  <a:lnTo>
                    <a:pt x="76" y="166"/>
                  </a:lnTo>
                  <a:lnTo>
                    <a:pt x="75" y="166"/>
                  </a:lnTo>
                  <a:lnTo>
                    <a:pt x="75" y="167"/>
                  </a:lnTo>
                  <a:lnTo>
                    <a:pt x="74" y="167"/>
                  </a:lnTo>
                  <a:lnTo>
                    <a:pt x="75" y="169"/>
                  </a:lnTo>
                  <a:lnTo>
                    <a:pt x="74" y="169"/>
                  </a:lnTo>
                  <a:lnTo>
                    <a:pt x="72" y="169"/>
                  </a:lnTo>
                  <a:lnTo>
                    <a:pt x="71" y="169"/>
                  </a:lnTo>
                  <a:lnTo>
                    <a:pt x="68" y="172"/>
                  </a:lnTo>
                  <a:lnTo>
                    <a:pt x="64" y="174"/>
                  </a:lnTo>
                  <a:lnTo>
                    <a:pt x="64" y="175"/>
                  </a:lnTo>
                  <a:lnTo>
                    <a:pt x="62" y="178"/>
                  </a:lnTo>
                  <a:lnTo>
                    <a:pt x="61" y="179"/>
                  </a:lnTo>
                  <a:lnTo>
                    <a:pt x="60" y="179"/>
                  </a:lnTo>
                  <a:lnTo>
                    <a:pt x="55" y="183"/>
                  </a:lnTo>
                  <a:lnTo>
                    <a:pt x="54" y="184"/>
                  </a:lnTo>
                  <a:lnTo>
                    <a:pt x="54" y="186"/>
                  </a:lnTo>
                  <a:lnTo>
                    <a:pt x="53" y="187"/>
                  </a:lnTo>
                  <a:lnTo>
                    <a:pt x="46" y="194"/>
                  </a:lnTo>
                  <a:lnTo>
                    <a:pt x="44" y="196"/>
                  </a:lnTo>
                  <a:lnTo>
                    <a:pt x="38" y="201"/>
                  </a:lnTo>
                  <a:lnTo>
                    <a:pt x="37" y="203"/>
                  </a:lnTo>
                  <a:lnTo>
                    <a:pt x="36" y="204"/>
                  </a:lnTo>
                  <a:lnTo>
                    <a:pt x="31" y="208"/>
                  </a:lnTo>
                  <a:lnTo>
                    <a:pt x="27" y="211"/>
                  </a:lnTo>
                  <a:lnTo>
                    <a:pt x="24" y="216"/>
                  </a:lnTo>
                  <a:lnTo>
                    <a:pt x="24" y="215"/>
                  </a:lnTo>
                  <a:lnTo>
                    <a:pt x="25" y="214"/>
                  </a:lnTo>
                  <a:lnTo>
                    <a:pt x="24" y="213"/>
                  </a:lnTo>
                  <a:lnTo>
                    <a:pt x="23" y="213"/>
                  </a:lnTo>
                  <a:lnTo>
                    <a:pt x="23" y="212"/>
                  </a:lnTo>
                  <a:lnTo>
                    <a:pt x="21" y="212"/>
                  </a:lnTo>
                  <a:lnTo>
                    <a:pt x="20" y="211"/>
                  </a:lnTo>
                  <a:lnTo>
                    <a:pt x="19" y="211"/>
                  </a:lnTo>
                  <a:lnTo>
                    <a:pt x="18" y="209"/>
                  </a:lnTo>
                  <a:lnTo>
                    <a:pt x="19" y="208"/>
                  </a:lnTo>
                  <a:lnTo>
                    <a:pt x="18" y="207"/>
                  </a:lnTo>
                  <a:lnTo>
                    <a:pt x="18" y="206"/>
                  </a:lnTo>
                  <a:lnTo>
                    <a:pt x="17" y="206"/>
                  </a:lnTo>
                  <a:lnTo>
                    <a:pt x="18" y="206"/>
                  </a:lnTo>
                  <a:lnTo>
                    <a:pt x="17" y="206"/>
                  </a:lnTo>
                  <a:lnTo>
                    <a:pt x="17" y="205"/>
                  </a:lnTo>
                  <a:lnTo>
                    <a:pt x="16" y="205"/>
                  </a:lnTo>
                  <a:lnTo>
                    <a:pt x="14" y="205"/>
                  </a:lnTo>
                  <a:lnTo>
                    <a:pt x="12" y="205"/>
                  </a:lnTo>
                  <a:lnTo>
                    <a:pt x="11" y="205"/>
                  </a:lnTo>
                  <a:lnTo>
                    <a:pt x="9" y="204"/>
                  </a:lnTo>
                  <a:lnTo>
                    <a:pt x="8" y="204"/>
                  </a:lnTo>
                  <a:lnTo>
                    <a:pt x="7" y="203"/>
                  </a:lnTo>
                  <a:lnTo>
                    <a:pt x="6" y="200"/>
                  </a:lnTo>
                  <a:lnTo>
                    <a:pt x="6" y="189"/>
                  </a:lnTo>
                  <a:lnTo>
                    <a:pt x="6" y="180"/>
                  </a:lnTo>
                  <a:lnTo>
                    <a:pt x="6" y="177"/>
                  </a:lnTo>
                  <a:lnTo>
                    <a:pt x="6" y="157"/>
                  </a:lnTo>
                  <a:lnTo>
                    <a:pt x="6" y="148"/>
                  </a:lnTo>
                  <a:lnTo>
                    <a:pt x="6" y="132"/>
                  </a:lnTo>
                  <a:lnTo>
                    <a:pt x="6" y="128"/>
                  </a:lnTo>
                  <a:lnTo>
                    <a:pt x="6" y="125"/>
                  </a:lnTo>
                  <a:lnTo>
                    <a:pt x="7" y="124"/>
                  </a:lnTo>
                  <a:lnTo>
                    <a:pt x="7" y="124"/>
                  </a:lnTo>
                  <a:lnTo>
                    <a:pt x="6" y="124"/>
                  </a:lnTo>
                  <a:lnTo>
                    <a:pt x="7" y="123"/>
                  </a:lnTo>
                  <a:lnTo>
                    <a:pt x="8" y="123"/>
                  </a:lnTo>
                  <a:lnTo>
                    <a:pt x="9" y="122"/>
                  </a:lnTo>
                  <a:lnTo>
                    <a:pt x="9" y="121"/>
                  </a:lnTo>
                  <a:lnTo>
                    <a:pt x="9" y="120"/>
                  </a:lnTo>
                  <a:lnTo>
                    <a:pt x="10" y="120"/>
                  </a:lnTo>
                  <a:lnTo>
                    <a:pt x="10" y="119"/>
                  </a:lnTo>
                  <a:lnTo>
                    <a:pt x="9" y="119"/>
                  </a:lnTo>
                  <a:lnTo>
                    <a:pt x="8" y="119"/>
                  </a:lnTo>
                  <a:lnTo>
                    <a:pt x="8" y="118"/>
                  </a:lnTo>
                  <a:lnTo>
                    <a:pt x="9" y="118"/>
                  </a:lnTo>
                  <a:lnTo>
                    <a:pt x="8" y="118"/>
                  </a:lnTo>
                  <a:lnTo>
                    <a:pt x="7" y="118"/>
                  </a:lnTo>
                  <a:lnTo>
                    <a:pt x="7" y="116"/>
                  </a:lnTo>
                  <a:lnTo>
                    <a:pt x="6" y="115"/>
                  </a:lnTo>
                  <a:lnTo>
                    <a:pt x="6" y="116"/>
                  </a:lnTo>
                  <a:lnTo>
                    <a:pt x="4" y="116"/>
                  </a:lnTo>
                  <a:lnTo>
                    <a:pt x="4" y="118"/>
                  </a:lnTo>
                  <a:lnTo>
                    <a:pt x="3" y="118"/>
                  </a:lnTo>
                  <a:lnTo>
                    <a:pt x="3" y="116"/>
                  </a:lnTo>
                  <a:lnTo>
                    <a:pt x="2" y="116"/>
                  </a:lnTo>
                  <a:lnTo>
                    <a:pt x="1" y="116"/>
                  </a:lnTo>
                  <a:lnTo>
                    <a:pt x="0" y="116"/>
                  </a:lnTo>
                  <a:lnTo>
                    <a:pt x="0" y="115"/>
                  </a:lnTo>
                  <a:lnTo>
                    <a:pt x="1" y="115"/>
                  </a:lnTo>
                  <a:lnTo>
                    <a:pt x="1" y="114"/>
                  </a:lnTo>
                  <a:lnTo>
                    <a:pt x="0" y="113"/>
                  </a:lnTo>
                  <a:lnTo>
                    <a:pt x="0" y="112"/>
                  </a:lnTo>
                  <a:lnTo>
                    <a:pt x="0" y="111"/>
                  </a:lnTo>
                  <a:lnTo>
                    <a:pt x="1" y="111"/>
                  </a:lnTo>
                  <a:lnTo>
                    <a:pt x="1" y="110"/>
                  </a:lnTo>
                  <a:lnTo>
                    <a:pt x="1" y="108"/>
                  </a:lnTo>
                  <a:lnTo>
                    <a:pt x="1" y="107"/>
                  </a:lnTo>
                  <a:lnTo>
                    <a:pt x="2" y="107"/>
                  </a:lnTo>
                  <a:lnTo>
                    <a:pt x="3" y="106"/>
                  </a:lnTo>
                  <a:lnTo>
                    <a:pt x="3" y="105"/>
                  </a:lnTo>
                  <a:lnTo>
                    <a:pt x="2" y="105"/>
                  </a:lnTo>
                  <a:lnTo>
                    <a:pt x="2" y="104"/>
                  </a:lnTo>
                  <a:lnTo>
                    <a:pt x="2" y="103"/>
                  </a:lnTo>
                  <a:lnTo>
                    <a:pt x="3" y="103"/>
                  </a:lnTo>
                  <a:lnTo>
                    <a:pt x="3" y="102"/>
                  </a:lnTo>
                  <a:lnTo>
                    <a:pt x="3" y="101"/>
                  </a:lnTo>
                  <a:lnTo>
                    <a:pt x="3" y="99"/>
                  </a:lnTo>
                  <a:lnTo>
                    <a:pt x="4" y="99"/>
                  </a:lnTo>
                  <a:lnTo>
                    <a:pt x="6" y="99"/>
                  </a:lnTo>
                  <a:lnTo>
                    <a:pt x="4" y="99"/>
                  </a:lnTo>
                  <a:lnTo>
                    <a:pt x="4" y="98"/>
                  </a:lnTo>
                  <a:lnTo>
                    <a:pt x="4" y="97"/>
                  </a:lnTo>
                  <a:lnTo>
                    <a:pt x="4" y="97"/>
                  </a:lnTo>
                  <a:lnTo>
                    <a:pt x="4" y="96"/>
                  </a:lnTo>
                  <a:lnTo>
                    <a:pt x="3" y="96"/>
                  </a:lnTo>
                  <a:lnTo>
                    <a:pt x="4" y="96"/>
                  </a:lnTo>
                  <a:lnTo>
                    <a:pt x="3" y="95"/>
                  </a:lnTo>
                  <a:lnTo>
                    <a:pt x="3" y="94"/>
                  </a:lnTo>
                  <a:lnTo>
                    <a:pt x="4" y="94"/>
                  </a:lnTo>
                  <a:lnTo>
                    <a:pt x="3" y="94"/>
                  </a:lnTo>
                  <a:lnTo>
                    <a:pt x="2" y="94"/>
                  </a:lnTo>
                  <a:lnTo>
                    <a:pt x="2" y="93"/>
                  </a:lnTo>
                  <a:lnTo>
                    <a:pt x="3" y="91"/>
                  </a:lnTo>
                  <a:lnTo>
                    <a:pt x="2" y="91"/>
                  </a:lnTo>
                  <a:lnTo>
                    <a:pt x="1" y="91"/>
                  </a:lnTo>
                  <a:lnTo>
                    <a:pt x="1" y="90"/>
                  </a:lnTo>
                  <a:lnTo>
                    <a:pt x="2" y="90"/>
                  </a:lnTo>
                  <a:lnTo>
                    <a:pt x="3" y="90"/>
                  </a:lnTo>
                  <a:lnTo>
                    <a:pt x="3" y="89"/>
                  </a:lnTo>
                  <a:lnTo>
                    <a:pt x="2" y="89"/>
                  </a:lnTo>
                  <a:lnTo>
                    <a:pt x="1" y="88"/>
                  </a:lnTo>
                  <a:lnTo>
                    <a:pt x="1" y="87"/>
                  </a:lnTo>
                  <a:lnTo>
                    <a:pt x="1" y="86"/>
                  </a:lnTo>
                  <a:lnTo>
                    <a:pt x="0" y="86"/>
                  </a:lnTo>
                  <a:lnTo>
                    <a:pt x="1" y="85"/>
                  </a:lnTo>
                  <a:lnTo>
                    <a:pt x="0" y="84"/>
                  </a:lnTo>
                  <a:lnTo>
                    <a:pt x="0" y="82"/>
                  </a:lnTo>
                  <a:lnTo>
                    <a:pt x="0" y="81"/>
                  </a:lnTo>
                  <a:lnTo>
                    <a:pt x="1" y="81"/>
                  </a:lnTo>
                  <a:lnTo>
                    <a:pt x="1" y="80"/>
                  </a:lnTo>
                  <a:lnTo>
                    <a:pt x="0" y="80"/>
                  </a:lnTo>
                  <a:lnTo>
                    <a:pt x="1" y="79"/>
                  </a:lnTo>
                  <a:lnTo>
                    <a:pt x="2" y="79"/>
                  </a:lnTo>
                  <a:lnTo>
                    <a:pt x="2" y="78"/>
                  </a:lnTo>
                  <a:lnTo>
                    <a:pt x="1" y="78"/>
                  </a:lnTo>
                  <a:lnTo>
                    <a:pt x="0" y="78"/>
                  </a:lnTo>
                  <a:lnTo>
                    <a:pt x="0" y="77"/>
                  </a:lnTo>
                  <a:lnTo>
                    <a:pt x="0" y="76"/>
                  </a:lnTo>
                  <a:lnTo>
                    <a:pt x="1" y="76"/>
                  </a:lnTo>
                  <a:lnTo>
                    <a:pt x="2" y="76"/>
                  </a:lnTo>
                  <a:lnTo>
                    <a:pt x="2" y="74"/>
                  </a:lnTo>
                  <a:lnTo>
                    <a:pt x="1" y="74"/>
                  </a:lnTo>
                  <a:lnTo>
                    <a:pt x="2" y="73"/>
                  </a:lnTo>
                  <a:lnTo>
                    <a:pt x="3" y="74"/>
                  </a:lnTo>
                  <a:lnTo>
                    <a:pt x="4" y="74"/>
                  </a:lnTo>
                  <a:lnTo>
                    <a:pt x="4" y="73"/>
                  </a:lnTo>
                  <a:lnTo>
                    <a:pt x="3" y="73"/>
                  </a:lnTo>
                  <a:lnTo>
                    <a:pt x="3" y="72"/>
                  </a:lnTo>
                  <a:lnTo>
                    <a:pt x="3" y="71"/>
                  </a:lnTo>
                  <a:lnTo>
                    <a:pt x="2" y="71"/>
                  </a:lnTo>
                  <a:lnTo>
                    <a:pt x="1" y="70"/>
                  </a:lnTo>
                  <a:lnTo>
                    <a:pt x="2" y="70"/>
                  </a:lnTo>
                  <a:lnTo>
                    <a:pt x="1" y="69"/>
                  </a:lnTo>
                  <a:lnTo>
                    <a:pt x="0" y="69"/>
                  </a:lnTo>
                  <a:lnTo>
                    <a:pt x="0" y="68"/>
                  </a:lnTo>
                  <a:lnTo>
                    <a:pt x="0" y="67"/>
                  </a:lnTo>
                  <a:lnTo>
                    <a:pt x="0" y="64"/>
                  </a:lnTo>
                  <a:lnTo>
                    <a:pt x="1" y="63"/>
                  </a:lnTo>
                  <a:lnTo>
                    <a:pt x="1" y="61"/>
                  </a:lnTo>
                  <a:lnTo>
                    <a:pt x="2" y="61"/>
                  </a:lnTo>
                  <a:lnTo>
                    <a:pt x="3" y="61"/>
                  </a:lnTo>
                  <a:lnTo>
                    <a:pt x="4" y="61"/>
                  </a:lnTo>
                  <a:lnTo>
                    <a:pt x="4" y="63"/>
                  </a:lnTo>
                  <a:lnTo>
                    <a:pt x="4" y="64"/>
                  </a:lnTo>
                  <a:lnTo>
                    <a:pt x="6" y="64"/>
                  </a:lnTo>
                  <a:lnTo>
                    <a:pt x="7" y="64"/>
                  </a:lnTo>
                  <a:lnTo>
                    <a:pt x="8" y="64"/>
                  </a:lnTo>
                  <a:lnTo>
                    <a:pt x="9" y="62"/>
                  </a:lnTo>
                  <a:lnTo>
                    <a:pt x="10" y="62"/>
                  </a:lnTo>
                  <a:lnTo>
                    <a:pt x="10" y="63"/>
                  </a:lnTo>
                  <a:lnTo>
                    <a:pt x="10" y="64"/>
                  </a:lnTo>
                  <a:lnTo>
                    <a:pt x="10" y="68"/>
                  </a:lnTo>
                  <a:lnTo>
                    <a:pt x="11" y="69"/>
                  </a:lnTo>
                  <a:lnTo>
                    <a:pt x="12" y="70"/>
                  </a:lnTo>
                  <a:lnTo>
                    <a:pt x="12" y="71"/>
                  </a:lnTo>
                  <a:lnTo>
                    <a:pt x="12" y="72"/>
                  </a:lnTo>
                  <a:lnTo>
                    <a:pt x="12" y="73"/>
                  </a:lnTo>
                  <a:lnTo>
                    <a:pt x="14" y="73"/>
                  </a:lnTo>
                  <a:lnTo>
                    <a:pt x="14" y="74"/>
                  </a:lnTo>
                  <a:lnTo>
                    <a:pt x="14" y="76"/>
                  </a:lnTo>
                  <a:lnTo>
                    <a:pt x="15" y="73"/>
                  </a:lnTo>
                  <a:lnTo>
                    <a:pt x="14" y="72"/>
                  </a:lnTo>
                  <a:lnTo>
                    <a:pt x="12" y="72"/>
                  </a:lnTo>
                  <a:lnTo>
                    <a:pt x="14" y="71"/>
                  </a:lnTo>
                  <a:lnTo>
                    <a:pt x="14" y="70"/>
                  </a:lnTo>
                  <a:lnTo>
                    <a:pt x="12" y="69"/>
                  </a:lnTo>
                  <a:lnTo>
                    <a:pt x="14" y="67"/>
                  </a:lnTo>
                  <a:lnTo>
                    <a:pt x="15" y="65"/>
                  </a:lnTo>
                  <a:lnTo>
                    <a:pt x="16" y="67"/>
                  </a:lnTo>
                  <a:lnTo>
                    <a:pt x="17" y="68"/>
                  </a:lnTo>
                  <a:lnTo>
                    <a:pt x="17" y="69"/>
                  </a:lnTo>
                  <a:lnTo>
                    <a:pt x="17" y="70"/>
                  </a:lnTo>
                  <a:lnTo>
                    <a:pt x="17" y="69"/>
                  </a:lnTo>
                  <a:lnTo>
                    <a:pt x="18" y="69"/>
                  </a:lnTo>
                  <a:lnTo>
                    <a:pt x="18" y="68"/>
                  </a:lnTo>
                  <a:lnTo>
                    <a:pt x="17" y="67"/>
                  </a:lnTo>
                  <a:lnTo>
                    <a:pt x="16" y="65"/>
                  </a:lnTo>
                  <a:lnTo>
                    <a:pt x="15" y="65"/>
                  </a:lnTo>
                  <a:lnTo>
                    <a:pt x="14" y="65"/>
                  </a:lnTo>
                  <a:lnTo>
                    <a:pt x="12" y="65"/>
                  </a:lnTo>
                  <a:lnTo>
                    <a:pt x="11" y="65"/>
                  </a:lnTo>
                  <a:lnTo>
                    <a:pt x="11" y="63"/>
                  </a:lnTo>
                  <a:lnTo>
                    <a:pt x="11" y="62"/>
                  </a:lnTo>
                  <a:lnTo>
                    <a:pt x="10" y="61"/>
                  </a:lnTo>
                  <a:lnTo>
                    <a:pt x="6" y="63"/>
                  </a:lnTo>
                  <a:lnTo>
                    <a:pt x="7" y="62"/>
                  </a:lnTo>
                  <a:lnTo>
                    <a:pt x="6" y="60"/>
                  </a:lnTo>
                  <a:lnTo>
                    <a:pt x="2" y="57"/>
                  </a:lnTo>
                  <a:lnTo>
                    <a:pt x="3" y="57"/>
                  </a:lnTo>
                  <a:lnTo>
                    <a:pt x="3" y="56"/>
                  </a:lnTo>
                  <a:lnTo>
                    <a:pt x="2" y="56"/>
                  </a:lnTo>
                  <a:lnTo>
                    <a:pt x="2" y="55"/>
                  </a:lnTo>
                  <a:lnTo>
                    <a:pt x="2" y="54"/>
                  </a:lnTo>
                  <a:lnTo>
                    <a:pt x="3" y="54"/>
                  </a:lnTo>
                  <a:lnTo>
                    <a:pt x="4" y="54"/>
                  </a:lnTo>
                  <a:lnTo>
                    <a:pt x="4" y="53"/>
                  </a:lnTo>
                  <a:lnTo>
                    <a:pt x="4" y="52"/>
                  </a:lnTo>
                  <a:lnTo>
                    <a:pt x="2" y="51"/>
                  </a:lnTo>
                  <a:lnTo>
                    <a:pt x="1" y="50"/>
                  </a:lnTo>
                  <a:lnTo>
                    <a:pt x="0" y="50"/>
                  </a:lnTo>
                  <a:lnTo>
                    <a:pt x="0" y="48"/>
                  </a:lnTo>
                  <a:lnTo>
                    <a:pt x="0" y="47"/>
                  </a:lnTo>
                  <a:lnTo>
                    <a:pt x="0" y="46"/>
                  </a:lnTo>
                  <a:lnTo>
                    <a:pt x="1" y="45"/>
                  </a:lnTo>
                  <a:lnTo>
                    <a:pt x="2" y="44"/>
                  </a:lnTo>
                  <a:lnTo>
                    <a:pt x="3" y="43"/>
                  </a:lnTo>
                  <a:lnTo>
                    <a:pt x="4" y="43"/>
                  </a:lnTo>
                  <a:lnTo>
                    <a:pt x="6" y="43"/>
                  </a:lnTo>
                  <a:lnTo>
                    <a:pt x="6" y="43"/>
                  </a:lnTo>
                  <a:lnTo>
                    <a:pt x="4" y="43"/>
                  </a:lnTo>
                  <a:lnTo>
                    <a:pt x="4" y="42"/>
                  </a:lnTo>
                  <a:lnTo>
                    <a:pt x="6" y="42"/>
                  </a:lnTo>
                  <a:lnTo>
                    <a:pt x="7" y="42"/>
                  </a:lnTo>
                  <a:lnTo>
                    <a:pt x="7" y="40"/>
                  </a:lnTo>
                  <a:lnTo>
                    <a:pt x="8" y="40"/>
                  </a:lnTo>
                  <a:lnTo>
                    <a:pt x="8" y="39"/>
                  </a:lnTo>
                  <a:lnTo>
                    <a:pt x="9" y="39"/>
                  </a:lnTo>
                  <a:lnTo>
                    <a:pt x="10" y="39"/>
                  </a:lnTo>
                  <a:lnTo>
                    <a:pt x="10" y="38"/>
                  </a:lnTo>
                  <a:lnTo>
                    <a:pt x="10" y="37"/>
                  </a:lnTo>
                  <a:lnTo>
                    <a:pt x="11" y="37"/>
                  </a:lnTo>
                  <a:lnTo>
                    <a:pt x="11" y="36"/>
                  </a:lnTo>
                  <a:lnTo>
                    <a:pt x="11" y="35"/>
                  </a:lnTo>
                  <a:lnTo>
                    <a:pt x="12" y="34"/>
                  </a:lnTo>
                  <a:lnTo>
                    <a:pt x="12" y="33"/>
                  </a:lnTo>
                  <a:lnTo>
                    <a:pt x="12" y="31"/>
                  </a:lnTo>
                  <a:lnTo>
                    <a:pt x="11" y="31"/>
                  </a:lnTo>
                  <a:lnTo>
                    <a:pt x="12" y="30"/>
                  </a:lnTo>
                  <a:lnTo>
                    <a:pt x="12" y="29"/>
                  </a:lnTo>
                  <a:lnTo>
                    <a:pt x="11" y="29"/>
                  </a:lnTo>
                  <a:lnTo>
                    <a:pt x="11" y="28"/>
                  </a:lnTo>
                  <a:lnTo>
                    <a:pt x="12" y="27"/>
                  </a:lnTo>
                  <a:lnTo>
                    <a:pt x="12" y="26"/>
                  </a:lnTo>
                  <a:lnTo>
                    <a:pt x="14" y="26"/>
                  </a:lnTo>
                  <a:lnTo>
                    <a:pt x="15" y="26"/>
                  </a:lnTo>
                  <a:lnTo>
                    <a:pt x="16" y="26"/>
                  </a:lnTo>
                  <a:lnTo>
                    <a:pt x="16" y="25"/>
                  </a:lnTo>
                  <a:lnTo>
                    <a:pt x="16" y="23"/>
                  </a:lnTo>
                  <a:lnTo>
                    <a:pt x="17" y="23"/>
                  </a:lnTo>
                  <a:lnTo>
                    <a:pt x="17" y="22"/>
                  </a:lnTo>
                  <a:lnTo>
                    <a:pt x="16" y="21"/>
                  </a:lnTo>
                  <a:lnTo>
                    <a:pt x="16" y="20"/>
                  </a:lnTo>
                  <a:lnTo>
                    <a:pt x="18" y="19"/>
                  </a:lnTo>
                  <a:lnTo>
                    <a:pt x="19" y="18"/>
                  </a:lnTo>
                  <a:lnTo>
                    <a:pt x="20" y="17"/>
                  </a:lnTo>
                  <a:lnTo>
                    <a:pt x="20" y="15"/>
                  </a:lnTo>
                  <a:lnTo>
                    <a:pt x="21" y="15"/>
                  </a:lnTo>
                  <a:lnTo>
                    <a:pt x="23" y="14"/>
                  </a:lnTo>
                  <a:lnTo>
                    <a:pt x="23" y="13"/>
                  </a:lnTo>
                  <a:lnTo>
                    <a:pt x="23" y="12"/>
                  </a:lnTo>
                  <a:lnTo>
                    <a:pt x="23" y="11"/>
                  </a:lnTo>
                  <a:lnTo>
                    <a:pt x="24" y="11"/>
                  </a:lnTo>
                  <a:lnTo>
                    <a:pt x="25" y="11"/>
                  </a:lnTo>
                  <a:lnTo>
                    <a:pt x="26" y="11"/>
                  </a:lnTo>
                  <a:lnTo>
                    <a:pt x="27" y="11"/>
                  </a:lnTo>
                  <a:lnTo>
                    <a:pt x="27" y="12"/>
                  </a:lnTo>
                  <a:lnTo>
                    <a:pt x="27" y="12"/>
                  </a:lnTo>
                  <a:lnTo>
                    <a:pt x="28" y="12"/>
                  </a:lnTo>
                  <a:lnTo>
                    <a:pt x="29" y="12"/>
                  </a:lnTo>
                  <a:lnTo>
                    <a:pt x="31" y="12"/>
                  </a:lnTo>
                  <a:lnTo>
                    <a:pt x="32" y="12"/>
                  </a:lnTo>
                  <a:lnTo>
                    <a:pt x="33" y="13"/>
                  </a:lnTo>
                  <a:lnTo>
                    <a:pt x="33" y="14"/>
                  </a:lnTo>
                  <a:lnTo>
                    <a:pt x="33" y="15"/>
                  </a:lnTo>
                  <a:lnTo>
                    <a:pt x="34" y="15"/>
                  </a:lnTo>
                  <a:lnTo>
                    <a:pt x="34" y="17"/>
                  </a:lnTo>
                  <a:lnTo>
                    <a:pt x="35" y="17"/>
                  </a:lnTo>
                  <a:lnTo>
                    <a:pt x="36" y="17"/>
                  </a:lnTo>
                  <a:lnTo>
                    <a:pt x="36" y="18"/>
                  </a:lnTo>
                  <a:lnTo>
                    <a:pt x="36" y="17"/>
                  </a:lnTo>
                  <a:lnTo>
                    <a:pt x="37" y="18"/>
                  </a:lnTo>
                  <a:lnTo>
                    <a:pt x="38" y="18"/>
                  </a:lnTo>
                  <a:lnTo>
                    <a:pt x="38" y="19"/>
                  </a:lnTo>
                  <a:lnTo>
                    <a:pt x="40" y="19"/>
                  </a:lnTo>
                  <a:lnTo>
                    <a:pt x="40" y="18"/>
                  </a:lnTo>
                  <a:lnTo>
                    <a:pt x="41" y="18"/>
                  </a:lnTo>
                  <a:lnTo>
                    <a:pt x="41" y="17"/>
                  </a:lnTo>
                  <a:lnTo>
                    <a:pt x="42" y="18"/>
                  </a:lnTo>
                  <a:lnTo>
                    <a:pt x="43" y="18"/>
                  </a:lnTo>
                  <a:lnTo>
                    <a:pt x="44" y="18"/>
                  </a:lnTo>
                  <a:lnTo>
                    <a:pt x="45" y="18"/>
                  </a:lnTo>
                  <a:lnTo>
                    <a:pt x="46" y="18"/>
                  </a:lnTo>
                  <a:lnTo>
                    <a:pt x="48" y="18"/>
                  </a:lnTo>
                  <a:lnTo>
                    <a:pt x="49" y="18"/>
                  </a:lnTo>
                  <a:lnTo>
                    <a:pt x="50" y="18"/>
                  </a:lnTo>
                  <a:lnTo>
                    <a:pt x="50" y="19"/>
                  </a:lnTo>
                  <a:lnTo>
                    <a:pt x="51" y="19"/>
                  </a:lnTo>
                  <a:lnTo>
                    <a:pt x="51" y="18"/>
                  </a:lnTo>
                  <a:lnTo>
                    <a:pt x="52" y="18"/>
                  </a:lnTo>
                  <a:lnTo>
                    <a:pt x="53" y="18"/>
                  </a:lnTo>
                  <a:lnTo>
                    <a:pt x="53" y="17"/>
                  </a:lnTo>
                  <a:lnTo>
                    <a:pt x="54" y="17"/>
                  </a:lnTo>
                  <a:lnTo>
                    <a:pt x="54" y="17"/>
                  </a:lnTo>
                  <a:lnTo>
                    <a:pt x="55" y="17"/>
                  </a:lnTo>
                  <a:lnTo>
                    <a:pt x="55" y="15"/>
                  </a:lnTo>
                  <a:lnTo>
                    <a:pt x="57" y="15"/>
                  </a:lnTo>
                  <a:lnTo>
                    <a:pt x="57" y="17"/>
                  </a:lnTo>
                  <a:lnTo>
                    <a:pt x="58" y="17"/>
                  </a:lnTo>
                  <a:lnTo>
                    <a:pt x="59" y="17"/>
                  </a:lnTo>
                  <a:lnTo>
                    <a:pt x="59" y="15"/>
                  </a:lnTo>
                  <a:lnTo>
                    <a:pt x="60" y="15"/>
                  </a:lnTo>
                  <a:lnTo>
                    <a:pt x="61" y="15"/>
                  </a:lnTo>
                  <a:lnTo>
                    <a:pt x="61" y="14"/>
                  </a:lnTo>
                  <a:lnTo>
                    <a:pt x="62" y="14"/>
                  </a:lnTo>
                  <a:lnTo>
                    <a:pt x="62" y="13"/>
                  </a:lnTo>
                  <a:lnTo>
                    <a:pt x="64" y="13"/>
                  </a:lnTo>
                  <a:lnTo>
                    <a:pt x="66" y="13"/>
                  </a:lnTo>
                  <a:lnTo>
                    <a:pt x="67" y="13"/>
                  </a:lnTo>
                  <a:lnTo>
                    <a:pt x="68" y="13"/>
                  </a:lnTo>
                  <a:lnTo>
                    <a:pt x="69" y="13"/>
                  </a:lnTo>
                  <a:lnTo>
                    <a:pt x="69" y="14"/>
                  </a:lnTo>
                  <a:lnTo>
                    <a:pt x="70" y="14"/>
                  </a:lnTo>
                  <a:lnTo>
                    <a:pt x="71" y="14"/>
                  </a:lnTo>
                  <a:lnTo>
                    <a:pt x="72" y="14"/>
                  </a:lnTo>
                  <a:lnTo>
                    <a:pt x="74" y="14"/>
                  </a:lnTo>
                  <a:lnTo>
                    <a:pt x="75" y="14"/>
                  </a:lnTo>
                  <a:lnTo>
                    <a:pt x="77" y="14"/>
                  </a:lnTo>
                  <a:lnTo>
                    <a:pt x="80" y="14"/>
                  </a:lnTo>
                  <a:lnTo>
                    <a:pt x="81" y="12"/>
                  </a:lnTo>
                  <a:lnTo>
                    <a:pt x="81" y="12"/>
                  </a:lnTo>
                  <a:lnTo>
                    <a:pt x="83" y="12"/>
                  </a:lnTo>
                  <a:lnTo>
                    <a:pt x="84" y="12"/>
                  </a:lnTo>
                  <a:lnTo>
                    <a:pt x="85" y="12"/>
                  </a:lnTo>
                  <a:lnTo>
                    <a:pt x="86" y="12"/>
                  </a:lnTo>
                  <a:lnTo>
                    <a:pt x="86" y="11"/>
                  </a:lnTo>
                  <a:lnTo>
                    <a:pt x="87" y="11"/>
                  </a:lnTo>
                  <a:lnTo>
                    <a:pt x="88" y="11"/>
                  </a:lnTo>
                  <a:lnTo>
                    <a:pt x="88" y="10"/>
                  </a:lnTo>
                  <a:lnTo>
                    <a:pt x="88" y="9"/>
                  </a:lnTo>
                  <a:lnTo>
                    <a:pt x="89" y="9"/>
                  </a:lnTo>
                  <a:lnTo>
                    <a:pt x="91" y="9"/>
                  </a:lnTo>
                  <a:lnTo>
                    <a:pt x="92" y="9"/>
                  </a:lnTo>
                  <a:lnTo>
                    <a:pt x="93" y="8"/>
                  </a:lnTo>
                  <a:lnTo>
                    <a:pt x="94" y="8"/>
                  </a:lnTo>
                  <a:lnTo>
                    <a:pt x="94" y="6"/>
                  </a:lnTo>
                  <a:lnTo>
                    <a:pt x="95" y="6"/>
                  </a:lnTo>
                  <a:lnTo>
                    <a:pt x="96" y="5"/>
                  </a:lnTo>
                  <a:lnTo>
                    <a:pt x="97" y="5"/>
                  </a:lnTo>
                  <a:lnTo>
                    <a:pt x="97" y="6"/>
                  </a:lnTo>
                  <a:lnTo>
                    <a:pt x="97" y="5"/>
                  </a:lnTo>
                  <a:lnTo>
                    <a:pt x="98" y="5"/>
                  </a:lnTo>
                  <a:lnTo>
                    <a:pt x="100" y="5"/>
                  </a:lnTo>
                  <a:lnTo>
                    <a:pt x="101" y="4"/>
                  </a:lnTo>
                  <a:lnTo>
                    <a:pt x="102" y="4"/>
                  </a:lnTo>
                  <a:lnTo>
                    <a:pt x="102" y="5"/>
                  </a:lnTo>
                  <a:lnTo>
                    <a:pt x="102" y="4"/>
                  </a:lnTo>
                  <a:lnTo>
                    <a:pt x="103" y="4"/>
                  </a:lnTo>
                  <a:lnTo>
                    <a:pt x="104" y="4"/>
                  </a:lnTo>
                  <a:lnTo>
                    <a:pt x="104" y="3"/>
                  </a:lnTo>
                  <a:lnTo>
                    <a:pt x="105" y="3"/>
                  </a:lnTo>
                  <a:lnTo>
                    <a:pt x="105" y="2"/>
                  </a:lnTo>
                  <a:lnTo>
                    <a:pt x="106" y="2"/>
                  </a:lnTo>
                  <a:lnTo>
                    <a:pt x="108" y="1"/>
                  </a:lnTo>
                  <a:lnTo>
                    <a:pt x="108" y="0"/>
                  </a:lnTo>
                  <a:lnTo>
                    <a:pt x="109" y="0"/>
                  </a:lnTo>
                  <a:lnTo>
                    <a:pt x="109" y="0"/>
                  </a:lnTo>
                  <a:lnTo>
                    <a:pt x="109" y="1"/>
                  </a:lnTo>
                  <a:lnTo>
                    <a:pt x="110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9" name="Freeform 120">
              <a:extLst>
                <a:ext uri="{FF2B5EF4-FFF2-40B4-BE49-F238E27FC236}">
                  <a16:creationId xmlns:a16="http://schemas.microsoft.com/office/drawing/2014/main" id="{D19700B6-23BF-89EB-1FFC-29B365F55B9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3562" y="1951038"/>
              <a:ext cx="349250" cy="163513"/>
            </a:xfrm>
            <a:custGeom>
              <a:avLst/>
              <a:gdLst>
                <a:gd name="T0" fmla="*/ 44 w 220"/>
                <a:gd name="T1" fmla="*/ 4 h 103"/>
                <a:gd name="T2" fmla="*/ 47 w 220"/>
                <a:gd name="T3" fmla="*/ 7 h 103"/>
                <a:gd name="T4" fmla="*/ 52 w 220"/>
                <a:gd name="T5" fmla="*/ 9 h 103"/>
                <a:gd name="T6" fmla="*/ 54 w 220"/>
                <a:gd name="T7" fmla="*/ 13 h 103"/>
                <a:gd name="T8" fmla="*/ 57 w 220"/>
                <a:gd name="T9" fmla="*/ 17 h 103"/>
                <a:gd name="T10" fmla="*/ 64 w 220"/>
                <a:gd name="T11" fmla="*/ 15 h 103"/>
                <a:gd name="T12" fmla="*/ 68 w 220"/>
                <a:gd name="T13" fmla="*/ 18 h 103"/>
                <a:gd name="T14" fmla="*/ 73 w 220"/>
                <a:gd name="T15" fmla="*/ 19 h 103"/>
                <a:gd name="T16" fmla="*/ 77 w 220"/>
                <a:gd name="T17" fmla="*/ 23 h 103"/>
                <a:gd name="T18" fmla="*/ 80 w 220"/>
                <a:gd name="T19" fmla="*/ 26 h 103"/>
                <a:gd name="T20" fmla="*/ 85 w 220"/>
                <a:gd name="T21" fmla="*/ 21 h 103"/>
                <a:gd name="T22" fmla="*/ 120 w 220"/>
                <a:gd name="T23" fmla="*/ 19 h 103"/>
                <a:gd name="T24" fmla="*/ 150 w 220"/>
                <a:gd name="T25" fmla="*/ 18 h 103"/>
                <a:gd name="T26" fmla="*/ 179 w 220"/>
                <a:gd name="T27" fmla="*/ 18 h 103"/>
                <a:gd name="T28" fmla="*/ 194 w 220"/>
                <a:gd name="T29" fmla="*/ 17 h 103"/>
                <a:gd name="T30" fmla="*/ 208 w 220"/>
                <a:gd name="T31" fmla="*/ 18 h 103"/>
                <a:gd name="T32" fmla="*/ 217 w 220"/>
                <a:gd name="T33" fmla="*/ 18 h 103"/>
                <a:gd name="T34" fmla="*/ 220 w 220"/>
                <a:gd name="T35" fmla="*/ 13 h 103"/>
                <a:gd name="T36" fmla="*/ 220 w 220"/>
                <a:gd name="T37" fmla="*/ 85 h 103"/>
                <a:gd name="T38" fmla="*/ 200 w 220"/>
                <a:gd name="T39" fmla="*/ 87 h 103"/>
                <a:gd name="T40" fmla="*/ 139 w 220"/>
                <a:gd name="T41" fmla="*/ 88 h 103"/>
                <a:gd name="T42" fmla="*/ 112 w 220"/>
                <a:gd name="T43" fmla="*/ 86 h 103"/>
                <a:gd name="T44" fmla="*/ 109 w 220"/>
                <a:gd name="T45" fmla="*/ 80 h 103"/>
                <a:gd name="T46" fmla="*/ 107 w 220"/>
                <a:gd name="T47" fmla="*/ 75 h 103"/>
                <a:gd name="T48" fmla="*/ 105 w 220"/>
                <a:gd name="T49" fmla="*/ 70 h 103"/>
                <a:gd name="T50" fmla="*/ 103 w 220"/>
                <a:gd name="T51" fmla="*/ 68 h 103"/>
                <a:gd name="T52" fmla="*/ 96 w 220"/>
                <a:gd name="T53" fmla="*/ 68 h 103"/>
                <a:gd name="T54" fmla="*/ 90 w 220"/>
                <a:gd name="T55" fmla="*/ 69 h 103"/>
                <a:gd name="T56" fmla="*/ 87 w 220"/>
                <a:gd name="T57" fmla="*/ 68 h 103"/>
                <a:gd name="T58" fmla="*/ 81 w 220"/>
                <a:gd name="T59" fmla="*/ 68 h 103"/>
                <a:gd name="T60" fmla="*/ 79 w 220"/>
                <a:gd name="T61" fmla="*/ 72 h 103"/>
                <a:gd name="T62" fmla="*/ 74 w 220"/>
                <a:gd name="T63" fmla="*/ 76 h 103"/>
                <a:gd name="T64" fmla="*/ 71 w 220"/>
                <a:gd name="T65" fmla="*/ 80 h 103"/>
                <a:gd name="T66" fmla="*/ 66 w 220"/>
                <a:gd name="T67" fmla="*/ 84 h 103"/>
                <a:gd name="T68" fmla="*/ 62 w 220"/>
                <a:gd name="T69" fmla="*/ 87 h 103"/>
                <a:gd name="T70" fmla="*/ 55 w 220"/>
                <a:gd name="T71" fmla="*/ 89 h 103"/>
                <a:gd name="T72" fmla="*/ 53 w 220"/>
                <a:gd name="T73" fmla="*/ 91 h 103"/>
                <a:gd name="T74" fmla="*/ 48 w 220"/>
                <a:gd name="T75" fmla="*/ 89 h 103"/>
                <a:gd name="T76" fmla="*/ 43 w 220"/>
                <a:gd name="T77" fmla="*/ 92 h 103"/>
                <a:gd name="T78" fmla="*/ 37 w 220"/>
                <a:gd name="T79" fmla="*/ 93 h 103"/>
                <a:gd name="T80" fmla="*/ 31 w 220"/>
                <a:gd name="T81" fmla="*/ 94 h 103"/>
                <a:gd name="T82" fmla="*/ 27 w 220"/>
                <a:gd name="T83" fmla="*/ 96 h 103"/>
                <a:gd name="T84" fmla="*/ 21 w 220"/>
                <a:gd name="T85" fmla="*/ 96 h 103"/>
                <a:gd name="T86" fmla="*/ 18 w 220"/>
                <a:gd name="T87" fmla="*/ 97 h 103"/>
                <a:gd name="T88" fmla="*/ 12 w 220"/>
                <a:gd name="T89" fmla="*/ 100 h 103"/>
                <a:gd name="T90" fmla="*/ 10 w 220"/>
                <a:gd name="T91" fmla="*/ 102 h 103"/>
                <a:gd name="T92" fmla="*/ 5 w 220"/>
                <a:gd name="T93" fmla="*/ 70 h 103"/>
                <a:gd name="T94" fmla="*/ 2 w 220"/>
                <a:gd name="T95" fmla="*/ 67 h 103"/>
                <a:gd name="T96" fmla="*/ 2 w 220"/>
                <a:gd name="T97" fmla="*/ 62 h 103"/>
                <a:gd name="T98" fmla="*/ 8 w 220"/>
                <a:gd name="T99" fmla="*/ 59 h 103"/>
                <a:gd name="T100" fmla="*/ 17 w 220"/>
                <a:gd name="T101" fmla="*/ 34 h 103"/>
                <a:gd name="T102" fmla="*/ 20 w 220"/>
                <a:gd name="T103" fmla="*/ 30 h 103"/>
                <a:gd name="T104" fmla="*/ 23 w 220"/>
                <a:gd name="T105" fmla="*/ 27 h 103"/>
                <a:gd name="T106" fmla="*/ 26 w 220"/>
                <a:gd name="T107" fmla="*/ 23 h 103"/>
                <a:gd name="T108" fmla="*/ 27 w 220"/>
                <a:gd name="T109" fmla="*/ 20 h 103"/>
                <a:gd name="T110" fmla="*/ 28 w 220"/>
                <a:gd name="T111" fmla="*/ 9 h 103"/>
                <a:gd name="T112" fmla="*/ 30 w 220"/>
                <a:gd name="T113" fmla="*/ 4 h 103"/>
                <a:gd name="T114" fmla="*/ 36 w 220"/>
                <a:gd name="T115" fmla="*/ 3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220" h="103">
                  <a:moveTo>
                    <a:pt x="40" y="0"/>
                  </a:moveTo>
                  <a:lnTo>
                    <a:pt x="40" y="1"/>
                  </a:lnTo>
                  <a:lnTo>
                    <a:pt x="42" y="1"/>
                  </a:lnTo>
                  <a:lnTo>
                    <a:pt x="43" y="2"/>
                  </a:lnTo>
                  <a:lnTo>
                    <a:pt x="43" y="3"/>
                  </a:lnTo>
                  <a:lnTo>
                    <a:pt x="44" y="4"/>
                  </a:lnTo>
                  <a:lnTo>
                    <a:pt x="45" y="4"/>
                  </a:lnTo>
                  <a:lnTo>
                    <a:pt x="45" y="4"/>
                  </a:lnTo>
                  <a:lnTo>
                    <a:pt x="45" y="6"/>
                  </a:lnTo>
                  <a:lnTo>
                    <a:pt x="46" y="6"/>
                  </a:lnTo>
                  <a:lnTo>
                    <a:pt x="46" y="7"/>
                  </a:lnTo>
                  <a:lnTo>
                    <a:pt x="47" y="7"/>
                  </a:lnTo>
                  <a:lnTo>
                    <a:pt x="48" y="7"/>
                  </a:lnTo>
                  <a:lnTo>
                    <a:pt x="49" y="8"/>
                  </a:lnTo>
                  <a:lnTo>
                    <a:pt x="51" y="8"/>
                  </a:lnTo>
                  <a:lnTo>
                    <a:pt x="52" y="7"/>
                  </a:lnTo>
                  <a:lnTo>
                    <a:pt x="52" y="8"/>
                  </a:lnTo>
                  <a:lnTo>
                    <a:pt x="52" y="9"/>
                  </a:lnTo>
                  <a:lnTo>
                    <a:pt x="52" y="10"/>
                  </a:lnTo>
                  <a:lnTo>
                    <a:pt x="52" y="11"/>
                  </a:lnTo>
                  <a:lnTo>
                    <a:pt x="53" y="12"/>
                  </a:lnTo>
                  <a:lnTo>
                    <a:pt x="53" y="13"/>
                  </a:lnTo>
                  <a:lnTo>
                    <a:pt x="54" y="15"/>
                  </a:lnTo>
                  <a:lnTo>
                    <a:pt x="54" y="13"/>
                  </a:lnTo>
                  <a:lnTo>
                    <a:pt x="55" y="15"/>
                  </a:lnTo>
                  <a:lnTo>
                    <a:pt x="55" y="15"/>
                  </a:lnTo>
                  <a:lnTo>
                    <a:pt x="55" y="16"/>
                  </a:lnTo>
                  <a:lnTo>
                    <a:pt x="55" y="17"/>
                  </a:lnTo>
                  <a:lnTo>
                    <a:pt x="56" y="17"/>
                  </a:lnTo>
                  <a:lnTo>
                    <a:pt x="57" y="17"/>
                  </a:lnTo>
                  <a:lnTo>
                    <a:pt x="59" y="17"/>
                  </a:lnTo>
                  <a:lnTo>
                    <a:pt x="60" y="17"/>
                  </a:lnTo>
                  <a:lnTo>
                    <a:pt x="60" y="16"/>
                  </a:lnTo>
                  <a:lnTo>
                    <a:pt x="61" y="15"/>
                  </a:lnTo>
                  <a:lnTo>
                    <a:pt x="63" y="15"/>
                  </a:lnTo>
                  <a:lnTo>
                    <a:pt x="64" y="15"/>
                  </a:lnTo>
                  <a:lnTo>
                    <a:pt x="65" y="15"/>
                  </a:lnTo>
                  <a:lnTo>
                    <a:pt x="65" y="16"/>
                  </a:lnTo>
                  <a:lnTo>
                    <a:pt x="66" y="16"/>
                  </a:lnTo>
                  <a:lnTo>
                    <a:pt x="66" y="17"/>
                  </a:lnTo>
                  <a:lnTo>
                    <a:pt x="68" y="17"/>
                  </a:lnTo>
                  <a:lnTo>
                    <a:pt x="68" y="18"/>
                  </a:lnTo>
                  <a:lnTo>
                    <a:pt x="69" y="18"/>
                  </a:lnTo>
                  <a:lnTo>
                    <a:pt x="70" y="18"/>
                  </a:lnTo>
                  <a:lnTo>
                    <a:pt x="71" y="18"/>
                  </a:lnTo>
                  <a:lnTo>
                    <a:pt x="72" y="18"/>
                  </a:lnTo>
                  <a:lnTo>
                    <a:pt x="72" y="19"/>
                  </a:lnTo>
                  <a:lnTo>
                    <a:pt x="73" y="19"/>
                  </a:lnTo>
                  <a:lnTo>
                    <a:pt x="73" y="20"/>
                  </a:lnTo>
                  <a:lnTo>
                    <a:pt x="74" y="20"/>
                  </a:lnTo>
                  <a:lnTo>
                    <a:pt x="74" y="21"/>
                  </a:lnTo>
                  <a:lnTo>
                    <a:pt x="74" y="23"/>
                  </a:lnTo>
                  <a:lnTo>
                    <a:pt x="75" y="23"/>
                  </a:lnTo>
                  <a:lnTo>
                    <a:pt x="77" y="23"/>
                  </a:lnTo>
                  <a:lnTo>
                    <a:pt x="78" y="24"/>
                  </a:lnTo>
                  <a:lnTo>
                    <a:pt x="78" y="25"/>
                  </a:lnTo>
                  <a:lnTo>
                    <a:pt x="79" y="25"/>
                  </a:lnTo>
                  <a:lnTo>
                    <a:pt x="79" y="26"/>
                  </a:lnTo>
                  <a:lnTo>
                    <a:pt x="80" y="27"/>
                  </a:lnTo>
                  <a:lnTo>
                    <a:pt x="80" y="26"/>
                  </a:lnTo>
                  <a:lnTo>
                    <a:pt x="81" y="26"/>
                  </a:lnTo>
                  <a:lnTo>
                    <a:pt x="82" y="25"/>
                  </a:lnTo>
                  <a:lnTo>
                    <a:pt x="82" y="25"/>
                  </a:lnTo>
                  <a:lnTo>
                    <a:pt x="83" y="24"/>
                  </a:lnTo>
                  <a:lnTo>
                    <a:pt x="83" y="23"/>
                  </a:lnTo>
                  <a:lnTo>
                    <a:pt x="85" y="21"/>
                  </a:lnTo>
                  <a:lnTo>
                    <a:pt x="85" y="18"/>
                  </a:lnTo>
                  <a:lnTo>
                    <a:pt x="107" y="18"/>
                  </a:lnTo>
                  <a:lnTo>
                    <a:pt x="109" y="18"/>
                  </a:lnTo>
                  <a:lnTo>
                    <a:pt x="111" y="19"/>
                  </a:lnTo>
                  <a:lnTo>
                    <a:pt x="116" y="19"/>
                  </a:lnTo>
                  <a:lnTo>
                    <a:pt x="120" y="19"/>
                  </a:lnTo>
                  <a:lnTo>
                    <a:pt x="124" y="19"/>
                  </a:lnTo>
                  <a:lnTo>
                    <a:pt x="124" y="18"/>
                  </a:lnTo>
                  <a:lnTo>
                    <a:pt x="128" y="18"/>
                  </a:lnTo>
                  <a:lnTo>
                    <a:pt x="132" y="18"/>
                  </a:lnTo>
                  <a:lnTo>
                    <a:pt x="142" y="18"/>
                  </a:lnTo>
                  <a:lnTo>
                    <a:pt x="150" y="18"/>
                  </a:lnTo>
                  <a:lnTo>
                    <a:pt x="162" y="18"/>
                  </a:lnTo>
                  <a:lnTo>
                    <a:pt x="169" y="18"/>
                  </a:lnTo>
                  <a:lnTo>
                    <a:pt x="171" y="18"/>
                  </a:lnTo>
                  <a:lnTo>
                    <a:pt x="172" y="18"/>
                  </a:lnTo>
                  <a:lnTo>
                    <a:pt x="175" y="18"/>
                  </a:lnTo>
                  <a:lnTo>
                    <a:pt x="179" y="18"/>
                  </a:lnTo>
                  <a:lnTo>
                    <a:pt x="180" y="18"/>
                  </a:lnTo>
                  <a:lnTo>
                    <a:pt x="183" y="18"/>
                  </a:lnTo>
                  <a:lnTo>
                    <a:pt x="186" y="18"/>
                  </a:lnTo>
                  <a:lnTo>
                    <a:pt x="191" y="18"/>
                  </a:lnTo>
                  <a:lnTo>
                    <a:pt x="192" y="18"/>
                  </a:lnTo>
                  <a:lnTo>
                    <a:pt x="194" y="17"/>
                  </a:lnTo>
                  <a:lnTo>
                    <a:pt x="197" y="17"/>
                  </a:lnTo>
                  <a:lnTo>
                    <a:pt x="198" y="17"/>
                  </a:lnTo>
                  <a:lnTo>
                    <a:pt x="198" y="18"/>
                  </a:lnTo>
                  <a:lnTo>
                    <a:pt x="203" y="18"/>
                  </a:lnTo>
                  <a:lnTo>
                    <a:pt x="206" y="18"/>
                  </a:lnTo>
                  <a:lnTo>
                    <a:pt x="208" y="18"/>
                  </a:lnTo>
                  <a:lnTo>
                    <a:pt x="209" y="18"/>
                  </a:lnTo>
                  <a:lnTo>
                    <a:pt x="210" y="18"/>
                  </a:lnTo>
                  <a:lnTo>
                    <a:pt x="211" y="18"/>
                  </a:lnTo>
                  <a:lnTo>
                    <a:pt x="214" y="18"/>
                  </a:lnTo>
                  <a:lnTo>
                    <a:pt x="215" y="18"/>
                  </a:lnTo>
                  <a:lnTo>
                    <a:pt x="217" y="18"/>
                  </a:lnTo>
                  <a:lnTo>
                    <a:pt x="218" y="18"/>
                  </a:lnTo>
                  <a:lnTo>
                    <a:pt x="218" y="16"/>
                  </a:lnTo>
                  <a:lnTo>
                    <a:pt x="218" y="15"/>
                  </a:lnTo>
                  <a:lnTo>
                    <a:pt x="218" y="13"/>
                  </a:lnTo>
                  <a:lnTo>
                    <a:pt x="218" y="13"/>
                  </a:lnTo>
                  <a:lnTo>
                    <a:pt x="220" y="13"/>
                  </a:lnTo>
                  <a:lnTo>
                    <a:pt x="220" y="26"/>
                  </a:lnTo>
                  <a:lnTo>
                    <a:pt x="220" y="28"/>
                  </a:lnTo>
                  <a:lnTo>
                    <a:pt x="220" y="40"/>
                  </a:lnTo>
                  <a:lnTo>
                    <a:pt x="220" y="41"/>
                  </a:lnTo>
                  <a:lnTo>
                    <a:pt x="220" y="83"/>
                  </a:lnTo>
                  <a:lnTo>
                    <a:pt x="220" y="85"/>
                  </a:lnTo>
                  <a:lnTo>
                    <a:pt x="220" y="87"/>
                  </a:lnTo>
                  <a:lnTo>
                    <a:pt x="219" y="87"/>
                  </a:lnTo>
                  <a:lnTo>
                    <a:pt x="218" y="87"/>
                  </a:lnTo>
                  <a:lnTo>
                    <a:pt x="211" y="87"/>
                  </a:lnTo>
                  <a:lnTo>
                    <a:pt x="209" y="87"/>
                  </a:lnTo>
                  <a:lnTo>
                    <a:pt x="200" y="87"/>
                  </a:lnTo>
                  <a:lnTo>
                    <a:pt x="196" y="87"/>
                  </a:lnTo>
                  <a:lnTo>
                    <a:pt x="192" y="87"/>
                  </a:lnTo>
                  <a:lnTo>
                    <a:pt x="176" y="87"/>
                  </a:lnTo>
                  <a:lnTo>
                    <a:pt x="162" y="87"/>
                  </a:lnTo>
                  <a:lnTo>
                    <a:pt x="157" y="87"/>
                  </a:lnTo>
                  <a:lnTo>
                    <a:pt x="139" y="88"/>
                  </a:lnTo>
                  <a:lnTo>
                    <a:pt x="117" y="88"/>
                  </a:lnTo>
                  <a:lnTo>
                    <a:pt x="115" y="88"/>
                  </a:lnTo>
                  <a:lnTo>
                    <a:pt x="115" y="86"/>
                  </a:lnTo>
                  <a:lnTo>
                    <a:pt x="114" y="86"/>
                  </a:lnTo>
                  <a:lnTo>
                    <a:pt x="113" y="86"/>
                  </a:lnTo>
                  <a:lnTo>
                    <a:pt x="112" y="86"/>
                  </a:lnTo>
                  <a:lnTo>
                    <a:pt x="111" y="85"/>
                  </a:lnTo>
                  <a:lnTo>
                    <a:pt x="109" y="85"/>
                  </a:lnTo>
                  <a:lnTo>
                    <a:pt x="109" y="84"/>
                  </a:lnTo>
                  <a:lnTo>
                    <a:pt x="109" y="83"/>
                  </a:lnTo>
                  <a:lnTo>
                    <a:pt x="109" y="81"/>
                  </a:lnTo>
                  <a:lnTo>
                    <a:pt x="109" y="80"/>
                  </a:lnTo>
                  <a:lnTo>
                    <a:pt x="109" y="79"/>
                  </a:lnTo>
                  <a:lnTo>
                    <a:pt x="109" y="78"/>
                  </a:lnTo>
                  <a:lnTo>
                    <a:pt x="109" y="77"/>
                  </a:lnTo>
                  <a:lnTo>
                    <a:pt x="108" y="77"/>
                  </a:lnTo>
                  <a:lnTo>
                    <a:pt x="107" y="76"/>
                  </a:lnTo>
                  <a:lnTo>
                    <a:pt x="107" y="75"/>
                  </a:lnTo>
                  <a:lnTo>
                    <a:pt x="107" y="74"/>
                  </a:lnTo>
                  <a:lnTo>
                    <a:pt x="107" y="72"/>
                  </a:lnTo>
                  <a:lnTo>
                    <a:pt x="106" y="72"/>
                  </a:lnTo>
                  <a:lnTo>
                    <a:pt x="106" y="71"/>
                  </a:lnTo>
                  <a:lnTo>
                    <a:pt x="105" y="71"/>
                  </a:lnTo>
                  <a:lnTo>
                    <a:pt x="105" y="70"/>
                  </a:lnTo>
                  <a:lnTo>
                    <a:pt x="105" y="69"/>
                  </a:lnTo>
                  <a:lnTo>
                    <a:pt x="104" y="69"/>
                  </a:lnTo>
                  <a:lnTo>
                    <a:pt x="104" y="70"/>
                  </a:lnTo>
                  <a:lnTo>
                    <a:pt x="103" y="70"/>
                  </a:lnTo>
                  <a:lnTo>
                    <a:pt x="103" y="69"/>
                  </a:lnTo>
                  <a:lnTo>
                    <a:pt x="103" y="68"/>
                  </a:lnTo>
                  <a:lnTo>
                    <a:pt x="102" y="68"/>
                  </a:lnTo>
                  <a:lnTo>
                    <a:pt x="100" y="68"/>
                  </a:lnTo>
                  <a:lnTo>
                    <a:pt x="99" y="68"/>
                  </a:lnTo>
                  <a:lnTo>
                    <a:pt x="98" y="68"/>
                  </a:lnTo>
                  <a:lnTo>
                    <a:pt x="97" y="68"/>
                  </a:lnTo>
                  <a:lnTo>
                    <a:pt x="96" y="68"/>
                  </a:lnTo>
                  <a:lnTo>
                    <a:pt x="95" y="68"/>
                  </a:lnTo>
                  <a:lnTo>
                    <a:pt x="94" y="68"/>
                  </a:lnTo>
                  <a:lnTo>
                    <a:pt x="92" y="68"/>
                  </a:lnTo>
                  <a:lnTo>
                    <a:pt x="91" y="68"/>
                  </a:lnTo>
                  <a:lnTo>
                    <a:pt x="90" y="68"/>
                  </a:lnTo>
                  <a:lnTo>
                    <a:pt x="90" y="69"/>
                  </a:lnTo>
                  <a:lnTo>
                    <a:pt x="90" y="68"/>
                  </a:lnTo>
                  <a:lnTo>
                    <a:pt x="89" y="67"/>
                  </a:lnTo>
                  <a:lnTo>
                    <a:pt x="89" y="68"/>
                  </a:lnTo>
                  <a:lnTo>
                    <a:pt x="88" y="67"/>
                  </a:lnTo>
                  <a:lnTo>
                    <a:pt x="88" y="68"/>
                  </a:lnTo>
                  <a:lnTo>
                    <a:pt x="87" y="68"/>
                  </a:lnTo>
                  <a:lnTo>
                    <a:pt x="86" y="68"/>
                  </a:lnTo>
                  <a:lnTo>
                    <a:pt x="85" y="68"/>
                  </a:lnTo>
                  <a:lnTo>
                    <a:pt x="85" y="67"/>
                  </a:lnTo>
                  <a:lnTo>
                    <a:pt x="83" y="67"/>
                  </a:lnTo>
                  <a:lnTo>
                    <a:pt x="82" y="68"/>
                  </a:lnTo>
                  <a:lnTo>
                    <a:pt x="81" y="68"/>
                  </a:lnTo>
                  <a:lnTo>
                    <a:pt x="81" y="69"/>
                  </a:lnTo>
                  <a:lnTo>
                    <a:pt x="80" y="69"/>
                  </a:lnTo>
                  <a:lnTo>
                    <a:pt x="80" y="70"/>
                  </a:lnTo>
                  <a:lnTo>
                    <a:pt x="79" y="70"/>
                  </a:lnTo>
                  <a:lnTo>
                    <a:pt x="79" y="71"/>
                  </a:lnTo>
                  <a:lnTo>
                    <a:pt x="79" y="72"/>
                  </a:lnTo>
                  <a:lnTo>
                    <a:pt x="78" y="72"/>
                  </a:lnTo>
                  <a:lnTo>
                    <a:pt x="77" y="74"/>
                  </a:lnTo>
                  <a:lnTo>
                    <a:pt x="75" y="74"/>
                  </a:lnTo>
                  <a:lnTo>
                    <a:pt x="75" y="75"/>
                  </a:lnTo>
                  <a:lnTo>
                    <a:pt x="74" y="75"/>
                  </a:lnTo>
                  <a:lnTo>
                    <a:pt x="74" y="76"/>
                  </a:lnTo>
                  <a:lnTo>
                    <a:pt x="73" y="77"/>
                  </a:lnTo>
                  <a:lnTo>
                    <a:pt x="72" y="77"/>
                  </a:lnTo>
                  <a:lnTo>
                    <a:pt x="72" y="78"/>
                  </a:lnTo>
                  <a:lnTo>
                    <a:pt x="72" y="79"/>
                  </a:lnTo>
                  <a:lnTo>
                    <a:pt x="72" y="80"/>
                  </a:lnTo>
                  <a:lnTo>
                    <a:pt x="71" y="80"/>
                  </a:lnTo>
                  <a:lnTo>
                    <a:pt x="70" y="81"/>
                  </a:lnTo>
                  <a:lnTo>
                    <a:pt x="70" y="83"/>
                  </a:lnTo>
                  <a:lnTo>
                    <a:pt x="69" y="83"/>
                  </a:lnTo>
                  <a:lnTo>
                    <a:pt x="68" y="83"/>
                  </a:lnTo>
                  <a:lnTo>
                    <a:pt x="66" y="83"/>
                  </a:lnTo>
                  <a:lnTo>
                    <a:pt x="66" y="84"/>
                  </a:lnTo>
                  <a:lnTo>
                    <a:pt x="66" y="85"/>
                  </a:lnTo>
                  <a:lnTo>
                    <a:pt x="65" y="86"/>
                  </a:lnTo>
                  <a:lnTo>
                    <a:pt x="64" y="86"/>
                  </a:lnTo>
                  <a:lnTo>
                    <a:pt x="63" y="86"/>
                  </a:lnTo>
                  <a:lnTo>
                    <a:pt x="62" y="86"/>
                  </a:lnTo>
                  <a:lnTo>
                    <a:pt x="62" y="87"/>
                  </a:lnTo>
                  <a:lnTo>
                    <a:pt x="61" y="87"/>
                  </a:lnTo>
                  <a:lnTo>
                    <a:pt x="60" y="87"/>
                  </a:lnTo>
                  <a:lnTo>
                    <a:pt x="59" y="87"/>
                  </a:lnTo>
                  <a:lnTo>
                    <a:pt x="57" y="88"/>
                  </a:lnTo>
                  <a:lnTo>
                    <a:pt x="56" y="88"/>
                  </a:lnTo>
                  <a:lnTo>
                    <a:pt x="55" y="89"/>
                  </a:lnTo>
                  <a:lnTo>
                    <a:pt x="55" y="89"/>
                  </a:lnTo>
                  <a:lnTo>
                    <a:pt x="55" y="91"/>
                  </a:lnTo>
                  <a:lnTo>
                    <a:pt x="54" y="91"/>
                  </a:lnTo>
                  <a:lnTo>
                    <a:pt x="53" y="91"/>
                  </a:lnTo>
                  <a:lnTo>
                    <a:pt x="52" y="91"/>
                  </a:lnTo>
                  <a:lnTo>
                    <a:pt x="53" y="91"/>
                  </a:lnTo>
                  <a:lnTo>
                    <a:pt x="52" y="89"/>
                  </a:lnTo>
                  <a:lnTo>
                    <a:pt x="51" y="91"/>
                  </a:lnTo>
                  <a:lnTo>
                    <a:pt x="49" y="91"/>
                  </a:lnTo>
                  <a:lnTo>
                    <a:pt x="49" y="92"/>
                  </a:lnTo>
                  <a:lnTo>
                    <a:pt x="49" y="91"/>
                  </a:lnTo>
                  <a:lnTo>
                    <a:pt x="48" y="89"/>
                  </a:lnTo>
                  <a:lnTo>
                    <a:pt x="47" y="89"/>
                  </a:lnTo>
                  <a:lnTo>
                    <a:pt x="46" y="91"/>
                  </a:lnTo>
                  <a:lnTo>
                    <a:pt x="45" y="91"/>
                  </a:lnTo>
                  <a:lnTo>
                    <a:pt x="44" y="91"/>
                  </a:lnTo>
                  <a:lnTo>
                    <a:pt x="43" y="91"/>
                  </a:lnTo>
                  <a:lnTo>
                    <a:pt x="43" y="92"/>
                  </a:lnTo>
                  <a:lnTo>
                    <a:pt x="42" y="92"/>
                  </a:lnTo>
                  <a:lnTo>
                    <a:pt x="42" y="93"/>
                  </a:lnTo>
                  <a:lnTo>
                    <a:pt x="40" y="93"/>
                  </a:lnTo>
                  <a:lnTo>
                    <a:pt x="40" y="92"/>
                  </a:lnTo>
                  <a:lnTo>
                    <a:pt x="39" y="93"/>
                  </a:lnTo>
                  <a:lnTo>
                    <a:pt x="37" y="93"/>
                  </a:lnTo>
                  <a:lnTo>
                    <a:pt x="36" y="93"/>
                  </a:lnTo>
                  <a:lnTo>
                    <a:pt x="36" y="94"/>
                  </a:lnTo>
                  <a:lnTo>
                    <a:pt x="35" y="94"/>
                  </a:lnTo>
                  <a:lnTo>
                    <a:pt x="34" y="94"/>
                  </a:lnTo>
                  <a:lnTo>
                    <a:pt x="32" y="94"/>
                  </a:lnTo>
                  <a:lnTo>
                    <a:pt x="31" y="94"/>
                  </a:lnTo>
                  <a:lnTo>
                    <a:pt x="30" y="94"/>
                  </a:lnTo>
                  <a:lnTo>
                    <a:pt x="30" y="95"/>
                  </a:lnTo>
                  <a:lnTo>
                    <a:pt x="29" y="95"/>
                  </a:lnTo>
                  <a:lnTo>
                    <a:pt x="28" y="95"/>
                  </a:lnTo>
                  <a:lnTo>
                    <a:pt x="28" y="96"/>
                  </a:lnTo>
                  <a:lnTo>
                    <a:pt x="27" y="96"/>
                  </a:lnTo>
                  <a:lnTo>
                    <a:pt x="26" y="96"/>
                  </a:lnTo>
                  <a:lnTo>
                    <a:pt x="25" y="95"/>
                  </a:lnTo>
                  <a:lnTo>
                    <a:pt x="25" y="96"/>
                  </a:lnTo>
                  <a:lnTo>
                    <a:pt x="23" y="96"/>
                  </a:lnTo>
                  <a:lnTo>
                    <a:pt x="22" y="96"/>
                  </a:lnTo>
                  <a:lnTo>
                    <a:pt x="21" y="96"/>
                  </a:lnTo>
                  <a:lnTo>
                    <a:pt x="20" y="96"/>
                  </a:lnTo>
                  <a:lnTo>
                    <a:pt x="19" y="96"/>
                  </a:lnTo>
                  <a:lnTo>
                    <a:pt x="18" y="96"/>
                  </a:lnTo>
                  <a:lnTo>
                    <a:pt x="17" y="96"/>
                  </a:lnTo>
                  <a:lnTo>
                    <a:pt x="17" y="97"/>
                  </a:lnTo>
                  <a:lnTo>
                    <a:pt x="18" y="97"/>
                  </a:lnTo>
                  <a:lnTo>
                    <a:pt x="17" y="97"/>
                  </a:lnTo>
                  <a:lnTo>
                    <a:pt x="15" y="97"/>
                  </a:lnTo>
                  <a:lnTo>
                    <a:pt x="14" y="97"/>
                  </a:lnTo>
                  <a:lnTo>
                    <a:pt x="13" y="97"/>
                  </a:lnTo>
                  <a:lnTo>
                    <a:pt x="12" y="99"/>
                  </a:lnTo>
                  <a:lnTo>
                    <a:pt x="12" y="100"/>
                  </a:lnTo>
                  <a:lnTo>
                    <a:pt x="11" y="100"/>
                  </a:lnTo>
                  <a:lnTo>
                    <a:pt x="10" y="100"/>
                  </a:lnTo>
                  <a:lnTo>
                    <a:pt x="10" y="101"/>
                  </a:lnTo>
                  <a:lnTo>
                    <a:pt x="11" y="101"/>
                  </a:lnTo>
                  <a:lnTo>
                    <a:pt x="11" y="102"/>
                  </a:lnTo>
                  <a:lnTo>
                    <a:pt x="10" y="102"/>
                  </a:lnTo>
                  <a:lnTo>
                    <a:pt x="9" y="102"/>
                  </a:lnTo>
                  <a:lnTo>
                    <a:pt x="9" y="103"/>
                  </a:lnTo>
                  <a:lnTo>
                    <a:pt x="8" y="94"/>
                  </a:lnTo>
                  <a:lnTo>
                    <a:pt x="6" y="81"/>
                  </a:lnTo>
                  <a:lnTo>
                    <a:pt x="6" y="76"/>
                  </a:lnTo>
                  <a:lnTo>
                    <a:pt x="5" y="70"/>
                  </a:lnTo>
                  <a:lnTo>
                    <a:pt x="4" y="70"/>
                  </a:lnTo>
                  <a:lnTo>
                    <a:pt x="3" y="70"/>
                  </a:lnTo>
                  <a:lnTo>
                    <a:pt x="2" y="69"/>
                  </a:lnTo>
                  <a:lnTo>
                    <a:pt x="1" y="68"/>
                  </a:lnTo>
                  <a:lnTo>
                    <a:pt x="2" y="68"/>
                  </a:lnTo>
                  <a:lnTo>
                    <a:pt x="2" y="67"/>
                  </a:lnTo>
                  <a:lnTo>
                    <a:pt x="1" y="67"/>
                  </a:lnTo>
                  <a:lnTo>
                    <a:pt x="1" y="66"/>
                  </a:lnTo>
                  <a:lnTo>
                    <a:pt x="0" y="64"/>
                  </a:lnTo>
                  <a:lnTo>
                    <a:pt x="0" y="63"/>
                  </a:lnTo>
                  <a:lnTo>
                    <a:pt x="1" y="62"/>
                  </a:lnTo>
                  <a:lnTo>
                    <a:pt x="2" y="62"/>
                  </a:lnTo>
                  <a:lnTo>
                    <a:pt x="2" y="61"/>
                  </a:lnTo>
                  <a:lnTo>
                    <a:pt x="2" y="60"/>
                  </a:lnTo>
                  <a:lnTo>
                    <a:pt x="3" y="60"/>
                  </a:lnTo>
                  <a:lnTo>
                    <a:pt x="4" y="60"/>
                  </a:lnTo>
                  <a:lnTo>
                    <a:pt x="5" y="59"/>
                  </a:lnTo>
                  <a:lnTo>
                    <a:pt x="8" y="59"/>
                  </a:lnTo>
                  <a:lnTo>
                    <a:pt x="8" y="58"/>
                  </a:lnTo>
                  <a:lnTo>
                    <a:pt x="11" y="36"/>
                  </a:lnTo>
                  <a:lnTo>
                    <a:pt x="12" y="36"/>
                  </a:lnTo>
                  <a:lnTo>
                    <a:pt x="13" y="36"/>
                  </a:lnTo>
                  <a:lnTo>
                    <a:pt x="15" y="34"/>
                  </a:lnTo>
                  <a:lnTo>
                    <a:pt x="17" y="34"/>
                  </a:lnTo>
                  <a:lnTo>
                    <a:pt x="17" y="33"/>
                  </a:lnTo>
                  <a:lnTo>
                    <a:pt x="18" y="33"/>
                  </a:lnTo>
                  <a:lnTo>
                    <a:pt x="18" y="32"/>
                  </a:lnTo>
                  <a:lnTo>
                    <a:pt x="19" y="32"/>
                  </a:lnTo>
                  <a:lnTo>
                    <a:pt x="20" y="32"/>
                  </a:lnTo>
                  <a:lnTo>
                    <a:pt x="20" y="30"/>
                  </a:lnTo>
                  <a:lnTo>
                    <a:pt x="20" y="29"/>
                  </a:lnTo>
                  <a:lnTo>
                    <a:pt x="21" y="29"/>
                  </a:lnTo>
                  <a:lnTo>
                    <a:pt x="22" y="29"/>
                  </a:lnTo>
                  <a:lnTo>
                    <a:pt x="22" y="28"/>
                  </a:lnTo>
                  <a:lnTo>
                    <a:pt x="23" y="28"/>
                  </a:lnTo>
                  <a:lnTo>
                    <a:pt x="23" y="27"/>
                  </a:lnTo>
                  <a:lnTo>
                    <a:pt x="23" y="26"/>
                  </a:lnTo>
                  <a:lnTo>
                    <a:pt x="25" y="26"/>
                  </a:lnTo>
                  <a:lnTo>
                    <a:pt x="25" y="25"/>
                  </a:lnTo>
                  <a:lnTo>
                    <a:pt x="26" y="25"/>
                  </a:lnTo>
                  <a:lnTo>
                    <a:pt x="26" y="24"/>
                  </a:lnTo>
                  <a:lnTo>
                    <a:pt x="26" y="23"/>
                  </a:lnTo>
                  <a:lnTo>
                    <a:pt x="26" y="21"/>
                  </a:lnTo>
                  <a:lnTo>
                    <a:pt x="27" y="23"/>
                  </a:lnTo>
                  <a:lnTo>
                    <a:pt x="27" y="21"/>
                  </a:lnTo>
                  <a:lnTo>
                    <a:pt x="27" y="20"/>
                  </a:lnTo>
                  <a:lnTo>
                    <a:pt x="26" y="20"/>
                  </a:lnTo>
                  <a:lnTo>
                    <a:pt x="27" y="20"/>
                  </a:lnTo>
                  <a:lnTo>
                    <a:pt x="27" y="19"/>
                  </a:lnTo>
                  <a:lnTo>
                    <a:pt x="27" y="18"/>
                  </a:lnTo>
                  <a:lnTo>
                    <a:pt x="27" y="17"/>
                  </a:lnTo>
                  <a:lnTo>
                    <a:pt x="27" y="13"/>
                  </a:lnTo>
                  <a:lnTo>
                    <a:pt x="27" y="9"/>
                  </a:lnTo>
                  <a:lnTo>
                    <a:pt x="28" y="9"/>
                  </a:lnTo>
                  <a:lnTo>
                    <a:pt x="28" y="8"/>
                  </a:lnTo>
                  <a:lnTo>
                    <a:pt x="28" y="7"/>
                  </a:lnTo>
                  <a:lnTo>
                    <a:pt x="28" y="6"/>
                  </a:lnTo>
                  <a:lnTo>
                    <a:pt x="29" y="6"/>
                  </a:lnTo>
                  <a:lnTo>
                    <a:pt x="29" y="4"/>
                  </a:lnTo>
                  <a:lnTo>
                    <a:pt x="30" y="4"/>
                  </a:lnTo>
                  <a:lnTo>
                    <a:pt x="30" y="4"/>
                  </a:lnTo>
                  <a:lnTo>
                    <a:pt x="31" y="4"/>
                  </a:lnTo>
                  <a:lnTo>
                    <a:pt x="32" y="4"/>
                  </a:lnTo>
                  <a:lnTo>
                    <a:pt x="34" y="4"/>
                  </a:lnTo>
                  <a:lnTo>
                    <a:pt x="35" y="3"/>
                  </a:lnTo>
                  <a:lnTo>
                    <a:pt x="36" y="3"/>
                  </a:lnTo>
                  <a:lnTo>
                    <a:pt x="36" y="2"/>
                  </a:lnTo>
                  <a:lnTo>
                    <a:pt x="37" y="1"/>
                  </a:lnTo>
                  <a:lnTo>
                    <a:pt x="38" y="1"/>
                  </a:lnTo>
                  <a:lnTo>
                    <a:pt x="39" y="0"/>
                  </a:lnTo>
                  <a:lnTo>
                    <a:pt x="40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" name="Freeform 125">
              <a:extLst>
                <a:ext uri="{FF2B5EF4-FFF2-40B4-BE49-F238E27FC236}">
                  <a16:creationId xmlns:a16="http://schemas.microsoft.com/office/drawing/2014/main" id="{DAEDF0A6-0C38-9078-2C96-70226BBB8568}"/>
                </a:ext>
              </a:extLst>
            </p:cNvPr>
            <p:cNvSpPr>
              <a:spLocks/>
            </p:cNvSpPr>
            <p:nvPr/>
          </p:nvSpPr>
          <p:spPr bwMode="auto">
            <a:xfrm>
              <a:off x="2286000" y="2346325"/>
              <a:ext cx="390525" cy="312738"/>
            </a:xfrm>
            <a:custGeom>
              <a:avLst/>
              <a:gdLst>
                <a:gd name="T0" fmla="*/ 117 w 246"/>
                <a:gd name="T1" fmla="*/ 0 h 197"/>
                <a:gd name="T2" fmla="*/ 130 w 246"/>
                <a:gd name="T3" fmla="*/ 0 h 197"/>
                <a:gd name="T4" fmla="*/ 141 w 246"/>
                <a:gd name="T5" fmla="*/ 0 h 197"/>
                <a:gd name="T6" fmla="*/ 151 w 246"/>
                <a:gd name="T7" fmla="*/ 3 h 197"/>
                <a:gd name="T8" fmla="*/ 157 w 246"/>
                <a:gd name="T9" fmla="*/ 6 h 197"/>
                <a:gd name="T10" fmla="*/ 163 w 246"/>
                <a:gd name="T11" fmla="*/ 15 h 197"/>
                <a:gd name="T12" fmla="*/ 168 w 246"/>
                <a:gd name="T13" fmla="*/ 24 h 197"/>
                <a:gd name="T14" fmla="*/ 172 w 246"/>
                <a:gd name="T15" fmla="*/ 31 h 197"/>
                <a:gd name="T16" fmla="*/ 180 w 246"/>
                <a:gd name="T17" fmla="*/ 38 h 197"/>
                <a:gd name="T18" fmla="*/ 186 w 246"/>
                <a:gd name="T19" fmla="*/ 43 h 197"/>
                <a:gd name="T20" fmla="*/ 187 w 246"/>
                <a:gd name="T21" fmla="*/ 57 h 197"/>
                <a:gd name="T22" fmla="*/ 186 w 246"/>
                <a:gd name="T23" fmla="*/ 70 h 197"/>
                <a:gd name="T24" fmla="*/ 192 w 246"/>
                <a:gd name="T25" fmla="*/ 79 h 197"/>
                <a:gd name="T26" fmla="*/ 200 w 246"/>
                <a:gd name="T27" fmla="*/ 84 h 197"/>
                <a:gd name="T28" fmla="*/ 207 w 246"/>
                <a:gd name="T29" fmla="*/ 89 h 197"/>
                <a:gd name="T30" fmla="*/ 207 w 246"/>
                <a:gd name="T31" fmla="*/ 97 h 197"/>
                <a:gd name="T32" fmla="*/ 214 w 246"/>
                <a:gd name="T33" fmla="*/ 102 h 197"/>
                <a:gd name="T34" fmla="*/ 218 w 246"/>
                <a:gd name="T35" fmla="*/ 109 h 197"/>
                <a:gd name="T36" fmla="*/ 221 w 246"/>
                <a:gd name="T37" fmla="*/ 122 h 197"/>
                <a:gd name="T38" fmla="*/ 226 w 246"/>
                <a:gd name="T39" fmla="*/ 131 h 197"/>
                <a:gd name="T40" fmla="*/ 233 w 246"/>
                <a:gd name="T41" fmla="*/ 136 h 197"/>
                <a:gd name="T42" fmla="*/ 236 w 246"/>
                <a:gd name="T43" fmla="*/ 147 h 197"/>
                <a:gd name="T44" fmla="*/ 238 w 246"/>
                <a:gd name="T45" fmla="*/ 155 h 197"/>
                <a:gd name="T46" fmla="*/ 242 w 246"/>
                <a:gd name="T47" fmla="*/ 161 h 197"/>
                <a:gd name="T48" fmla="*/ 244 w 246"/>
                <a:gd name="T49" fmla="*/ 178 h 197"/>
                <a:gd name="T50" fmla="*/ 236 w 246"/>
                <a:gd name="T51" fmla="*/ 189 h 197"/>
                <a:gd name="T52" fmla="*/ 224 w 246"/>
                <a:gd name="T53" fmla="*/ 194 h 197"/>
                <a:gd name="T54" fmla="*/ 215 w 246"/>
                <a:gd name="T55" fmla="*/ 195 h 197"/>
                <a:gd name="T56" fmla="*/ 208 w 246"/>
                <a:gd name="T57" fmla="*/ 187 h 197"/>
                <a:gd name="T58" fmla="*/ 202 w 246"/>
                <a:gd name="T59" fmla="*/ 181 h 197"/>
                <a:gd name="T60" fmla="*/ 197 w 246"/>
                <a:gd name="T61" fmla="*/ 177 h 197"/>
                <a:gd name="T62" fmla="*/ 186 w 246"/>
                <a:gd name="T63" fmla="*/ 178 h 197"/>
                <a:gd name="T64" fmla="*/ 176 w 246"/>
                <a:gd name="T65" fmla="*/ 175 h 197"/>
                <a:gd name="T66" fmla="*/ 164 w 246"/>
                <a:gd name="T67" fmla="*/ 170 h 197"/>
                <a:gd name="T68" fmla="*/ 147 w 246"/>
                <a:gd name="T69" fmla="*/ 156 h 197"/>
                <a:gd name="T70" fmla="*/ 130 w 246"/>
                <a:gd name="T71" fmla="*/ 143 h 197"/>
                <a:gd name="T72" fmla="*/ 124 w 246"/>
                <a:gd name="T73" fmla="*/ 143 h 197"/>
                <a:gd name="T74" fmla="*/ 115 w 246"/>
                <a:gd name="T75" fmla="*/ 143 h 197"/>
                <a:gd name="T76" fmla="*/ 106 w 246"/>
                <a:gd name="T77" fmla="*/ 144 h 197"/>
                <a:gd name="T78" fmla="*/ 103 w 246"/>
                <a:gd name="T79" fmla="*/ 142 h 197"/>
                <a:gd name="T80" fmla="*/ 98 w 246"/>
                <a:gd name="T81" fmla="*/ 143 h 197"/>
                <a:gd name="T82" fmla="*/ 96 w 246"/>
                <a:gd name="T83" fmla="*/ 142 h 197"/>
                <a:gd name="T84" fmla="*/ 97 w 246"/>
                <a:gd name="T85" fmla="*/ 132 h 197"/>
                <a:gd name="T86" fmla="*/ 91 w 246"/>
                <a:gd name="T87" fmla="*/ 121 h 197"/>
                <a:gd name="T88" fmla="*/ 86 w 246"/>
                <a:gd name="T89" fmla="*/ 110 h 197"/>
                <a:gd name="T90" fmla="*/ 78 w 246"/>
                <a:gd name="T91" fmla="*/ 101 h 197"/>
                <a:gd name="T92" fmla="*/ 66 w 246"/>
                <a:gd name="T93" fmla="*/ 93 h 197"/>
                <a:gd name="T94" fmla="*/ 57 w 246"/>
                <a:gd name="T95" fmla="*/ 89 h 197"/>
                <a:gd name="T96" fmla="*/ 49 w 246"/>
                <a:gd name="T97" fmla="*/ 81 h 197"/>
                <a:gd name="T98" fmla="*/ 43 w 246"/>
                <a:gd name="T99" fmla="*/ 76 h 197"/>
                <a:gd name="T100" fmla="*/ 38 w 246"/>
                <a:gd name="T101" fmla="*/ 68 h 197"/>
                <a:gd name="T102" fmla="*/ 34 w 246"/>
                <a:gd name="T103" fmla="*/ 63 h 197"/>
                <a:gd name="T104" fmla="*/ 27 w 246"/>
                <a:gd name="T105" fmla="*/ 55 h 197"/>
                <a:gd name="T106" fmla="*/ 22 w 246"/>
                <a:gd name="T107" fmla="*/ 47 h 197"/>
                <a:gd name="T108" fmla="*/ 15 w 246"/>
                <a:gd name="T109" fmla="*/ 37 h 197"/>
                <a:gd name="T110" fmla="*/ 6 w 246"/>
                <a:gd name="T111" fmla="*/ 30 h 197"/>
                <a:gd name="T112" fmla="*/ 0 w 246"/>
                <a:gd name="T113" fmla="*/ 22 h 197"/>
                <a:gd name="T114" fmla="*/ 6 w 246"/>
                <a:gd name="T115" fmla="*/ 21 h 197"/>
                <a:gd name="T116" fmla="*/ 30 w 246"/>
                <a:gd name="T117" fmla="*/ 20 h 197"/>
                <a:gd name="T118" fmla="*/ 58 w 246"/>
                <a:gd name="T119" fmla="*/ 11 h 197"/>
                <a:gd name="T120" fmla="*/ 79 w 246"/>
                <a:gd name="T121" fmla="*/ 11 h 197"/>
                <a:gd name="T122" fmla="*/ 105 w 246"/>
                <a:gd name="T123" fmla="*/ 0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46" h="197">
                  <a:moveTo>
                    <a:pt x="106" y="0"/>
                  </a:moveTo>
                  <a:lnTo>
                    <a:pt x="107" y="0"/>
                  </a:lnTo>
                  <a:lnTo>
                    <a:pt x="108" y="0"/>
                  </a:lnTo>
                  <a:lnTo>
                    <a:pt x="109" y="0"/>
                  </a:lnTo>
                  <a:lnTo>
                    <a:pt x="110" y="0"/>
                  </a:lnTo>
                  <a:lnTo>
                    <a:pt x="112" y="0"/>
                  </a:lnTo>
                  <a:lnTo>
                    <a:pt x="113" y="0"/>
                  </a:lnTo>
                  <a:lnTo>
                    <a:pt x="114" y="0"/>
                  </a:lnTo>
                  <a:lnTo>
                    <a:pt x="115" y="0"/>
                  </a:lnTo>
                  <a:lnTo>
                    <a:pt x="116" y="0"/>
                  </a:lnTo>
                  <a:lnTo>
                    <a:pt x="117" y="0"/>
                  </a:lnTo>
                  <a:lnTo>
                    <a:pt x="118" y="0"/>
                  </a:lnTo>
                  <a:lnTo>
                    <a:pt x="120" y="0"/>
                  </a:lnTo>
                  <a:lnTo>
                    <a:pt x="121" y="0"/>
                  </a:lnTo>
                  <a:lnTo>
                    <a:pt x="122" y="0"/>
                  </a:lnTo>
                  <a:lnTo>
                    <a:pt x="123" y="0"/>
                  </a:lnTo>
                  <a:lnTo>
                    <a:pt x="124" y="0"/>
                  </a:lnTo>
                  <a:lnTo>
                    <a:pt x="125" y="0"/>
                  </a:lnTo>
                  <a:lnTo>
                    <a:pt x="126" y="0"/>
                  </a:lnTo>
                  <a:lnTo>
                    <a:pt x="127" y="0"/>
                  </a:lnTo>
                  <a:lnTo>
                    <a:pt x="129" y="0"/>
                  </a:lnTo>
                  <a:lnTo>
                    <a:pt x="130" y="0"/>
                  </a:lnTo>
                  <a:lnTo>
                    <a:pt x="131" y="0"/>
                  </a:lnTo>
                  <a:lnTo>
                    <a:pt x="132" y="0"/>
                  </a:lnTo>
                  <a:lnTo>
                    <a:pt x="133" y="0"/>
                  </a:lnTo>
                  <a:lnTo>
                    <a:pt x="133" y="0"/>
                  </a:lnTo>
                  <a:lnTo>
                    <a:pt x="134" y="0"/>
                  </a:lnTo>
                  <a:lnTo>
                    <a:pt x="135" y="0"/>
                  </a:lnTo>
                  <a:lnTo>
                    <a:pt x="137" y="0"/>
                  </a:lnTo>
                  <a:lnTo>
                    <a:pt x="138" y="0"/>
                  </a:lnTo>
                  <a:lnTo>
                    <a:pt x="139" y="0"/>
                  </a:lnTo>
                  <a:lnTo>
                    <a:pt x="140" y="0"/>
                  </a:lnTo>
                  <a:lnTo>
                    <a:pt x="141" y="0"/>
                  </a:lnTo>
                  <a:lnTo>
                    <a:pt x="142" y="0"/>
                  </a:lnTo>
                  <a:lnTo>
                    <a:pt x="143" y="0"/>
                  </a:lnTo>
                  <a:lnTo>
                    <a:pt x="144" y="0"/>
                  </a:lnTo>
                  <a:lnTo>
                    <a:pt x="146" y="0"/>
                  </a:lnTo>
                  <a:lnTo>
                    <a:pt x="147" y="0"/>
                  </a:lnTo>
                  <a:lnTo>
                    <a:pt x="149" y="0"/>
                  </a:lnTo>
                  <a:lnTo>
                    <a:pt x="149" y="0"/>
                  </a:lnTo>
                  <a:lnTo>
                    <a:pt x="149" y="1"/>
                  </a:lnTo>
                  <a:lnTo>
                    <a:pt x="150" y="1"/>
                  </a:lnTo>
                  <a:lnTo>
                    <a:pt x="150" y="3"/>
                  </a:lnTo>
                  <a:lnTo>
                    <a:pt x="151" y="3"/>
                  </a:lnTo>
                  <a:lnTo>
                    <a:pt x="151" y="4"/>
                  </a:lnTo>
                  <a:lnTo>
                    <a:pt x="151" y="3"/>
                  </a:lnTo>
                  <a:lnTo>
                    <a:pt x="151" y="4"/>
                  </a:lnTo>
                  <a:lnTo>
                    <a:pt x="152" y="3"/>
                  </a:lnTo>
                  <a:lnTo>
                    <a:pt x="154" y="3"/>
                  </a:lnTo>
                  <a:lnTo>
                    <a:pt x="154" y="4"/>
                  </a:lnTo>
                  <a:lnTo>
                    <a:pt x="155" y="4"/>
                  </a:lnTo>
                  <a:lnTo>
                    <a:pt x="155" y="5"/>
                  </a:lnTo>
                  <a:lnTo>
                    <a:pt x="156" y="5"/>
                  </a:lnTo>
                  <a:lnTo>
                    <a:pt x="156" y="6"/>
                  </a:lnTo>
                  <a:lnTo>
                    <a:pt x="157" y="6"/>
                  </a:lnTo>
                  <a:lnTo>
                    <a:pt x="158" y="7"/>
                  </a:lnTo>
                  <a:lnTo>
                    <a:pt x="159" y="7"/>
                  </a:lnTo>
                  <a:lnTo>
                    <a:pt x="159" y="8"/>
                  </a:lnTo>
                  <a:lnTo>
                    <a:pt x="160" y="9"/>
                  </a:lnTo>
                  <a:lnTo>
                    <a:pt x="160" y="11"/>
                  </a:lnTo>
                  <a:lnTo>
                    <a:pt x="161" y="12"/>
                  </a:lnTo>
                  <a:lnTo>
                    <a:pt x="163" y="12"/>
                  </a:lnTo>
                  <a:lnTo>
                    <a:pt x="164" y="13"/>
                  </a:lnTo>
                  <a:lnTo>
                    <a:pt x="164" y="14"/>
                  </a:lnTo>
                  <a:lnTo>
                    <a:pt x="164" y="15"/>
                  </a:lnTo>
                  <a:lnTo>
                    <a:pt x="163" y="15"/>
                  </a:lnTo>
                  <a:lnTo>
                    <a:pt x="163" y="16"/>
                  </a:lnTo>
                  <a:lnTo>
                    <a:pt x="164" y="17"/>
                  </a:lnTo>
                  <a:lnTo>
                    <a:pt x="164" y="18"/>
                  </a:lnTo>
                  <a:lnTo>
                    <a:pt x="165" y="18"/>
                  </a:lnTo>
                  <a:lnTo>
                    <a:pt x="166" y="20"/>
                  </a:lnTo>
                  <a:lnTo>
                    <a:pt x="166" y="21"/>
                  </a:lnTo>
                  <a:lnTo>
                    <a:pt x="166" y="22"/>
                  </a:lnTo>
                  <a:lnTo>
                    <a:pt x="167" y="22"/>
                  </a:lnTo>
                  <a:lnTo>
                    <a:pt x="167" y="23"/>
                  </a:lnTo>
                  <a:lnTo>
                    <a:pt x="168" y="23"/>
                  </a:lnTo>
                  <a:lnTo>
                    <a:pt x="168" y="24"/>
                  </a:lnTo>
                  <a:lnTo>
                    <a:pt x="168" y="25"/>
                  </a:lnTo>
                  <a:lnTo>
                    <a:pt x="169" y="25"/>
                  </a:lnTo>
                  <a:lnTo>
                    <a:pt x="169" y="26"/>
                  </a:lnTo>
                  <a:lnTo>
                    <a:pt x="170" y="26"/>
                  </a:lnTo>
                  <a:lnTo>
                    <a:pt x="170" y="26"/>
                  </a:lnTo>
                  <a:lnTo>
                    <a:pt x="172" y="26"/>
                  </a:lnTo>
                  <a:lnTo>
                    <a:pt x="172" y="28"/>
                  </a:lnTo>
                  <a:lnTo>
                    <a:pt x="170" y="29"/>
                  </a:lnTo>
                  <a:lnTo>
                    <a:pt x="170" y="30"/>
                  </a:lnTo>
                  <a:lnTo>
                    <a:pt x="170" y="31"/>
                  </a:lnTo>
                  <a:lnTo>
                    <a:pt x="172" y="31"/>
                  </a:lnTo>
                  <a:lnTo>
                    <a:pt x="173" y="32"/>
                  </a:lnTo>
                  <a:lnTo>
                    <a:pt x="173" y="33"/>
                  </a:lnTo>
                  <a:lnTo>
                    <a:pt x="174" y="33"/>
                  </a:lnTo>
                  <a:lnTo>
                    <a:pt x="174" y="34"/>
                  </a:lnTo>
                  <a:lnTo>
                    <a:pt x="174" y="35"/>
                  </a:lnTo>
                  <a:lnTo>
                    <a:pt x="175" y="37"/>
                  </a:lnTo>
                  <a:lnTo>
                    <a:pt x="176" y="38"/>
                  </a:lnTo>
                  <a:lnTo>
                    <a:pt x="177" y="38"/>
                  </a:lnTo>
                  <a:lnTo>
                    <a:pt x="178" y="38"/>
                  </a:lnTo>
                  <a:lnTo>
                    <a:pt x="180" y="39"/>
                  </a:lnTo>
                  <a:lnTo>
                    <a:pt x="180" y="38"/>
                  </a:lnTo>
                  <a:lnTo>
                    <a:pt x="181" y="38"/>
                  </a:lnTo>
                  <a:lnTo>
                    <a:pt x="182" y="39"/>
                  </a:lnTo>
                  <a:lnTo>
                    <a:pt x="183" y="39"/>
                  </a:lnTo>
                  <a:lnTo>
                    <a:pt x="183" y="38"/>
                  </a:lnTo>
                  <a:lnTo>
                    <a:pt x="184" y="38"/>
                  </a:lnTo>
                  <a:lnTo>
                    <a:pt x="185" y="38"/>
                  </a:lnTo>
                  <a:lnTo>
                    <a:pt x="185" y="39"/>
                  </a:lnTo>
                  <a:lnTo>
                    <a:pt x="185" y="40"/>
                  </a:lnTo>
                  <a:lnTo>
                    <a:pt x="186" y="41"/>
                  </a:lnTo>
                  <a:lnTo>
                    <a:pt x="186" y="42"/>
                  </a:lnTo>
                  <a:lnTo>
                    <a:pt x="186" y="43"/>
                  </a:lnTo>
                  <a:lnTo>
                    <a:pt x="187" y="43"/>
                  </a:lnTo>
                  <a:lnTo>
                    <a:pt x="187" y="45"/>
                  </a:lnTo>
                  <a:lnTo>
                    <a:pt x="187" y="46"/>
                  </a:lnTo>
                  <a:lnTo>
                    <a:pt x="189" y="47"/>
                  </a:lnTo>
                  <a:lnTo>
                    <a:pt x="189" y="48"/>
                  </a:lnTo>
                  <a:lnTo>
                    <a:pt x="189" y="49"/>
                  </a:lnTo>
                  <a:lnTo>
                    <a:pt x="189" y="50"/>
                  </a:lnTo>
                  <a:lnTo>
                    <a:pt x="189" y="54"/>
                  </a:lnTo>
                  <a:lnTo>
                    <a:pt x="189" y="54"/>
                  </a:lnTo>
                  <a:lnTo>
                    <a:pt x="187" y="55"/>
                  </a:lnTo>
                  <a:lnTo>
                    <a:pt x="187" y="57"/>
                  </a:lnTo>
                  <a:lnTo>
                    <a:pt x="187" y="59"/>
                  </a:lnTo>
                  <a:lnTo>
                    <a:pt x="187" y="59"/>
                  </a:lnTo>
                  <a:lnTo>
                    <a:pt x="187" y="60"/>
                  </a:lnTo>
                  <a:lnTo>
                    <a:pt x="187" y="62"/>
                  </a:lnTo>
                  <a:lnTo>
                    <a:pt x="187" y="63"/>
                  </a:lnTo>
                  <a:lnTo>
                    <a:pt x="186" y="64"/>
                  </a:lnTo>
                  <a:lnTo>
                    <a:pt x="186" y="65"/>
                  </a:lnTo>
                  <a:lnTo>
                    <a:pt x="185" y="66"/>
                  </a:lnTo>
                  <a:lnTo>
                    <a:pt x="185" y="67"/>
                  </a:lnTo>
                  <a:lnTo>
                    <a:pt x="186" y="68"/>
                  </a:lnTo>
                  <a:lnTo>
                    <a:pt x="186" y="70"/>
                  </a:lnTo>
                  <a:lnTo>
                    <a:pt x="187" y="71"/>
                  </a:lnTo>
                  <a:lnTo>
                    <a:pt x="187" y="72"/>
                  </a:lnTo>
                  <a:lnTo>
                    <a:pt x="187" y="73"/>
                  </a:lnTo>
                  <a:lnTo>
                    <a:pt x="187" y="74"/>
                  </a:lnTo>
                  <a:lnTo>
                    <a:pt x="187" y="75"/>
                  </a:lnTo>
                  <a:lnTo>
                    <a:pt x="189" y="75"/>
                  </a:lnTo>
                  <a:lnTo>
                    <a:pt x="190" y="76"/>
                  </a:lnTo>
                  <a:lnTo>
                    <a:pt x="190" y="77"/>
                  </a:lnTo>
                  <a:lnTo>
                    <a:pt x="190" y="79"/>
                  </a:lnTo>
                  <a:lnTo>
                    <a:pt x="191" y="79"/>
                  </a:lnTo>
                  <a:lnTo>
                    <a:pt x="192" y="79"/>
                  </a:lnTo>
                  <a:lnTo>
                    <a:pt x="193" y="79"/>
                  </a:lnTo>
                  <a:lnTo>
                    <a:pt x="194" y="79"/>
                  </a:lnTo>
                  <a:lnTo>
                    <a:pt x="195" y="80"/>
                  </a:lnTo>
                  <a:lnTo>
                    <a:pt x="197" y="80"/>
                  </a:lnTo>
                  <a:lnTo>
                    <a:pt x="197" y="81"/>
                  </a:lnTo>
                  <a:lnTo>
                    <a:pt x="198" y="81"/>
                  </a:lnTo>
                  <a:lnTo>
                    <a:pt x="199" y="81"/>
                  </a:lnTo>
                  <a:lnTo>
                    <a:pt x="199" y="82"/>
                  </a:lnTo>
                  <a:lnTo>
                    <a:pt x="200" y="82"/>
                  </a:lnTo>
                  <a:lnTo>
                    <a:pt x="200" y="83"/>
                  </a:lnTo>
                  <a:lnTo>
                    <a:pt x="200" y="84"/>
                  </a:lnTo>
                  <a:lnTo>
                    <a:pt x="201" y="84"/>
                  </a:lnTo>
                  <a:lnTo>
                    <a:pt x="201" y="85"/>
                  </a:lnTo>
                  <a:lnTo>
                    <a:pt x="201" y="87"/>
                  </a:lnTo>
                  <a:lnTo>
                    <a:pt x="202" y="87"/>
                  </a:lnTo>
                  <a:lnTo>
                    <a:pt x="203" y="87"/>
                  </a:lnTo>
                  <a:lnTo>
                    <a:pt x="204" y="87"/>
                  </a:lnTo>
                  <a:lnTo>
                    <a:pt x="204" y="88"/>
                  </a:lnTo>
                  <a:lnTo>
                    <a:pt x="206" y="88"/>
                  </a:lnTo>
                  <a:lnTo>
                    <a:pt x="207" y="88"/>
                  </a:lnTo>
                  <a:lnTo>
                    <a:pt x="206" y="89"/>
                  </a:lnTo>
                  <a:lnTo>
                    <a:pt x="207" y="89"/>
                  </a:lnTo>
                  <a:lnTo>
                    <a:pt x="207" y="90"/>
                  </a:lnTo>
                  <a:lnTo>
                    <a:pt x="206" y="90"/>
                  </a:lnTo>
                  <a:lnTo>
                    <a:pt x="206" y="91"/>
                  </a:lnTo>
                  <a:lnTo>
                    <a:pt x="207" y="91"/>
                  </a:lnTo>
                  <a:lnTo>
                    <a:pt x="207" y="92"/>
                  </a:lnTo>
                  <a:lnTo>
                    <a:pt x="208" y="93"/>
                  </a:lnTo>
                  <a:lnTo>
                    <a:pt x="207" y="94"/>
                  </a:lnTo>
                  <a:lnTo>
                    <a:pt x="207" y="93"/>
                  </a:lnTo>
                  <a:lnTo>
                    <a:pt x="206" y="94"/>
                  </a:lnTo>
                  <a:lnTo>
                    <a:pt x="207" y="96"/>
                  </a:lnTo>
                  <a:lnTo>
                    <a:pt x="207" y="97"/>
                  </a:lnTo>
                  <a:lnTo>
                    <a:pt x="208" y="97"/>
                  </a:lnTo>
                  <a:lnTo>
                    <a:pt x="208" y="98"/>
                  </a:lnTo>
                  <a:lnTo>
                    <a:pt x="209" y="99"/>
                  </a:lnTo>
                  <a:lnTo>
                    <a:pt x="209" y="100"/>
                  </a:lnTo>
                  <a:lnTo>
                    <a:pt x="209" y="101"/>
                  </a:lnTo>
                  <a:lnTo>
                    <a:pt x="209" y="102"/>
                  </a:lnTo>
                  <a:lnTo>
                    <a:pt x="210" y="101"/>
                  </a:lnTo>
                  <a:lnTo>
                    <a:pt x="211" y="101"/>
                  </a:lnTo>
                  <a:lnTo>
                    <a:pt x="212" y="101"/>
                  </a:lnTo>
                  <a:lnTo>
                    <a:pt x="212" y="102"/>
                  </a:lnTo>
                  <a:lnTo>
                    <a:pt x="214" y="102"/>
                  </a:lnTo>
                  <a:lnTo>
                    <a:pt x="215" y="104"/>
                  </a:lnTo>
                  <a:lnTo>
                    <a:pt x="214" y="104"/>
                  </a:lnTo>
                  <a:lnTo>
                    <a:pt x="214" y="105"/>
                  </a:lnTo>
                  <a:lnTo>
                    <a:pt x="215" y="106"/>
                  </a:lnTo>
                  <a:lnTo>
                    <a:pt x="215" y="106"/>
                  </a:lnTo>
                  <a:lnTo>
                    <a:pt x="216" y="106"/>
                  </a:lnTo>
                  <a:lnTo>
                    <a:pt x="217" y="106"/>
                  </a:lnTo>
                  <a:lnTo>
                    <a:pt x="218" y="107"/>
                  </a:lnTo>
                  <a:lnTo>
                    <a:pt x="219" y="108"/>
                  </a:lnTo>
                  <a:lnTo>
                    <a:pt x="219" y="108"/>
                  </a:lnTo>
                  <a:lnTo>
                    <a:pt x="218" y="109"/>
                  </a:lnTo>
                  <a:lnTo>
                    <a:pt x="218" y="110"/>
                  </a:lnTo>
                  <a:lnTo>
                    <a:pt x="217" y="111"/>
                  </a:lnTo>
                  <a:lnTo>
                    <a:pt x="217" y="110"/>
                  </a:lnTo>
                  <a:lnTo>
                    <a:pt x="216" y="111"/>
                  </a:lnTo>
                  <a:lnTo>
                    <a:pt x="216" y="113"/>
                  </a:lnTo>
                  <a:lnTo>
                    <a:pt x="216" y="114"/>
                  </a:lnTo>
                  <a:lnTo>
                    <a:pt x="220" y="117"/>
                  </a:lnTo>
                  <a:lnTo>
                    <a:pt x="220" y="118"/>
                  </a:lnTo>
                  <a:lnTo>
                    <a:pt x="221" y="119"/>
                  </a:lnTo>
                  <a:lnTo>
                    <a:pt x="221" y="121"/>
                  </a:lnTo>
                  <a:lnTo>
                    <a:pt x="221" y="122"/>
                  </a:lnTo>
                  <a:lnTo>
                    <a:pt x="223" y="123"/>
                  </a:lnTo>
                  <a:lnTo>
                    <a:pt x="224" y="124"/>
                  </a:lnTo>
                  <a:lnTo>
                    <a:pt x="225" y="125"/>
                  </a:lnTo>
                  <a:lnTo>
                    <a:pt x="226" y="126"/>
                  </a:lnTo>
                  <a:lnTo>
                    <a:pt x="226" y="127"/>
                  </a:lnTo>
                  <a:lnTo>
                    <a:pt x="225" y="127"/>
                  </a:lnTo>
                  <a:lnTo>
                    <a:pt x="224" y="128"/>
                  </a:lnTo>
                  <a:lnTo>
                    <a:pt x="224" y="130"/>
                  </a:lnTo>
                  <a:lnTo>
                    <a:pt x="225" y="130"/>
                  </a:lnTo>
                  <a:lnTo>
                    <a:pt x="225" y="131"/>
                  </a:lnTo>
                  <a:lnTo>
                    <a:pt x="226" y="131"/>
                  </a:lnTo>
                  <a:lnTo>
                    <a:pt x="226" y="132"/>
                  </a:lnTo>
                  <a:lnTo>
                    <a:pt x="227" y="132"/>
                  </a:lnTo>
                  <a:lnTo>
                    <a:pt x="228" y="132"/>
                  </a:lnTo>
                  <a:lnTo>
                    <a:pt x="228" y="133"/>
                  </a:lnTo>
                  <a:lnTo>
                    <a:pt x="229" y="133"/>
                  </a:lnTo>
                  <a:lnTo>
                    <a:pt x="230" y="134"/>
                  </a:lnTo>
                  <a:lnTo>
                    <a:pt x="230" y="135"/>
                  </a:lnTo>
                  <a:lnTo>
                    <a:pt x="232" y="135"/>
                  </a:lnTo>
                  <a:lnTo>
                    <a:pt x="232" y="136"/>
                  </a:lnTo>
                  <a:lnTo>
                    <a:pt x="233" y="135"/>
                  </a:lnTo>
                  <a:lnTo>
                    <a:pt x="233" y="136"/>
                  </a:lnTo>
                  <a:lnTo>
                    <a:pt x="234" y="138"/>
                  </a:lnTo>
                  <a:lnTo>
                    <a:pt x="234" y="139"/>
                  </a:lnTo>
                  <a:lnTo>
                    <a:pt x="234" y="140"/>
                  </a:lnTo>
                  <a:lnTo>
                    <a:pt x="234" y="141"/>
                  </a:lnTo>
                  <a:lnTo>
                    <a:pt x="235" y="141"/>
                  </a:lnTo>
                  <a:lnTo>
                    <a:pt x="236" y="142"/>
                  </a:lnTo>
                  <a:lnTo>
                    <a:pt x="236" y="143"/>
                  </a:lnTo>
                  <a:lnTo>
                    <a:pt x="237" y="144"/>
                  </a:lnTo>
                  <a:lnTo>
                    <a:pt x="237" y="145"/>
                  </a:lnTo>
                  <a:lnTo>
                    <a:pt x="236" y="145"/>
                  </a:lnTo>
                  <a:lnTo>
                    <a:pt x="236" y="147"/>
                  </a:lnTo>
                  <a:lnTo>
                    <a:pt x="235" y="147"/>
                  </a:lnTo>
                  <a:lnTo>
                    <a:pt x="236" y="148"/>
                  </a:lnTo>
                  <a:lnTo>
                    <a:pt x="236" y="149"/>
                  </a:lnTo>
                  <a:lnTo>
                    <a:pt x="236" y="150"/>
                  </a:lnTo>
                  <a:lnTo>
                    <a:pt x="236" y="151"/>
                  </a:lnTo>
                  <a:lnTo>
                    <a:pt x="235" y="151"/>
                  </a:lnTo>
                  <a:lnTo>
                    <a:pt x="236" y="152"/>
                  </a:lnTo>
                  <a:lnTo>
                    <a:pt x="236" y="153"/>
                  </a:lnTo>
                  <a:lnTo>
                    <a:pt x="236" y="155"/>
                  </a:lnTo>
                  <a:lnTo>
                    <a:pt x="237" y="155"/>
                  </a:lnTo>
                  <a:lnTo>
                    <a:pt x="238" y="155"/>
                  </a:lnTo>
                  <a:lnTo>
                    <a:pt x="238" y="153"/>
                  </a:lnTo>
                  <a:lnTo>
                    <a:pt x="238" y="155"/>
                  </a:lnTo>
                  <a:lnTo>
                    <a:pt x="238" y="156"/>
                  </a:lnTo>
                  <a:lnTo>
                    <a:pt x="238" y="157"/>
                  </a:lnTo>
                  <a:lnTo>
                    <a:pt x="238" y="158"/>
                  </a:lnTo>
                  <a:lnTo>
                    <a:pt x="240" y="159"/>
                  </a:lnTo>
                  <a:lnTo>
                    <a:pt x="241" y="159"/>
                  </a:lnTo>
                  <a:lnTo>
                    <a:pt x="241" y="160"/>
                  </a:lnTo>
                  <a:lnTo>
                    <a:pt x="242" y="161"/>
                  </a:lnTo>
                  <a:lnTo>
                    <a:pt x="242" y="162"/>
                  </a:lnTo>
                  <a:lnTo>
                    <a:pt x="242" y="161"/>
                  </a:lnTo>
                  <a:lnTo>
                    <a:pt x="243" y="161"/>
                  </a:lnTo>
                  <a:lnTo>
                    <a:pt x="244" y="166"/>
                  </a:lnTo>
                  <a:lnTo>
                    <a:pt x="244" y="167"/>
                  </a:lnTo>
                  <a:lnTo>
                    <a:pt x="244" y="169"/>
                  </a:lnTo>
                  <a:lnTo>
                    <a:pt x="244" y="170"/>
                  </a:lnTo>
                  <a:lnTo>
                    <a:pt x="245" y="173"/>
                  </a:lnTo>
                  <a:lnTo>
                    <a:pt x="246" y="174"/>
                  </a:lnTo>
                  <a:lnTo>
                    <a:pt x="246" y="175"/>
                  </a:lnTo>
                  <a:lnTo>
                    <a:pt x="244" y="174"/>
                  </a:lnTo>
                  <a:lnTo>
                    <a:pt x="244" y="175"/>
                  </a:lnTo>
                  <a:lnTo>
                    <a:pt x="244" y="178"/>
                  </a:lnTo>
                  <a:lnTo>
                    <a:pt x="242" y="178"/>
                  </a:lnTo>
                  <a:lnTo>
                    <a:pt x="243" y="181"/>
                  </a:lnTo>
                  <a:lnTo>
                    <a:pt x="243" y="183"/>
                  </a:lnTo>
                  <a:lnTo>
                    <a:pt x="242" y="185"/>
                  </a:lnTo>
                  <a:lnTo>
                    <a:pt x="242" y="185"/>
                  </a:lnTo>
                  <a:lnTo>
                    <a:pt x="241" y="184"/>
                  </a:lnTo>
                  <a:lnTo>
                    <a:pt x="238" y="184"/>
                  </a:lnTo>
                  <a:lnTo>
                    <a:pt x="235" y="185"/>
                  </a:lnTo>
                  <a:lnTo>
                    <a:pt x="235" y="186"/>
                  </a:lnTo>
                  <a:lnTo>
                    <a:pt x="235" y="187"/>
                  </a:lnTo>
                  <a:lnTo>
                    <a:pt x="236" y="189"/>
                  </a:lnTo>
                  <a:lnTo>
                    <a:pt x="236" y="190"/>
                  </a:lnTo>
                  <a:lnTo>
                    <a:pt x="232" y="192"/>
                  </a:lnTo>
                  <a:lnTo>
                    <a:pt x="230" y="192"/>
                  </a:lnTo>
                  <a:lnTo>
                    <a:pt x="230" y="193"/>
                  </a:lnTo>
                  <a:lnTo>
                    <a:pt x="229" y="193"/>
                  </a:lnTo>
                  <a:lnTo>
                    <a:pt x="228" y="194"/>
                  </a:lnTo>
                  <a:lnTo>
                    <a:pt x="227" y="195"/>
                  </a:lnTo>
                  <a:lnTo>
                    <a:pt x="226" y="195"/>
                  </a:lnTo>
                  <a:lnTo>
                    <a:pt x="225" y="195"/>
                  </a:lnTo>
                  <a:lnTo>
                    <a:pt x="225" y="194"/>
                  </a:lnTo>
                  <a:lnTo>
                    <a:pt x="224" y="194"/>
                  </a:lnTo>
                  <a:lnTo>
                    <a:pt x="223" y="195"/>
                  </a:lnTo>
                  <a:lnTo>
                    <a:pt x="221" y="195"/>
                  </a:lnTo>
                  <a:lnTo>
                    <a:pt x="220" y="195"/>
                  </a:lnTo>
                  <a:lnTo>
                    <a:pt x="219" y="195"/>
                  </a:lnTo>
                  <a:lnTo>
                    <a:pt x="218" y="195"/>
                  </a:lnTo>
                  <a:lnTo>
                    <a:pt x="218" y="197"/>
                  </a:lnTo>
                  <a:lnTo>
                    <a:pt x="217" y="197"/>
                  </a:lnTo>
                  <a:lnTo>
                    <a:pt x="216" y="197"/>
                  </a:lnTo>
                  <a:lnTo>
                    <a:pt x="215" y="197"/>
                  </a:lnTo>
                  <a:lnTo>
                    <a:pt x="215" y="195"/>
                  </a:lnTo>
                  <a:lnTo>
                    <a:pt x="215" y="195"/>
                  </a:lnTo>
                  <a:lnTo>
                    <a:pt x="215" y="194"/>
                  </a:lnTo>
                  <a:lnTo>
                    <a:pt x="214" y="194"/>
                  </a:lnTo>
                  <a:lnTo>
                    <a:pt x="214" y="193"/>
                  </a:lnTo>
                  <a:lnTo>
                    <a:pt x="214" y="191"/>
                  </a:lnTo>
                  <a:lnTo>
                    <a:pt x="212" y="190"/>
                  </a:lnTo>
                  <a:lnTo>
                    <a:pt x="212" y="190"/>
                  </a:lnTo>
                  <a:lnTo>
                    <a:pt x="211" y="190"/>
                  </a:lnTo>
                  <a:lnTo>
                    <a:pt x="211" y="189"/>
                  </a:lnTo>
                  <a:lnTo>
                    <a:pt x="210" y="189"/>
                  </a:lnTo>
                  <a:lnTo>
                    <a:pt x="209" y="187"/>
                  </a:lnTo>
                  <a:lnTo>
                    <a:pt x="208" y="187"/>
                  </a:lnTo>
                  <a:lnTo>
                    <a:pt x="207" y="185"/>
                  </a:lnTo>
                  <a:lnTo>
                    <a:pt x="206" y="184"/>
                  </a:lnTo>
                  <a:lnTo>
                    <a:pt x="206" y="185"/>
                  </a:lnTo>
                  <a:lnTo>
                    <a:pt x="204" y="185"/>
                  </a:lnTo>
                  <a:lnTo>
                    <a:pt x="203" y="184"/>
                  </a:lnTo>
                  <a:lnTo>
                    <a:pt x="203" y="183"/>
                  </a:lnTo>
                  <a:lnTo>
                    <a:pt x="204" y="183"/>
                  </a:lnTo>
                  <a:lnTo>
                    <a:pt x="204" y="182"/>
                  </a:lnTo>
                  <a:lnTo>
                    <a:pt x="203" y="182"/>
                  </a:lnTo>
                  <a:lnTo>
                    <a:pt x="202" y="182"/>
                  </a:lnTo>
                  <a:lnTo>
                    <a:pt x="202" y="181"/>
                  </a:lnTo>
                  <a:lnTo>
                    <a:pt x="202" y="180"/>
                  </a:lnTo>
                  <a:lnTo>
                    <a:pt x="201" y="180"/>
                  </a:lnTo>
                  <a:lnTo>
                    <a:pt x="201" y="178"/>
                  </a:lnTo>
                  <a:lnTo>
                    <a:pt x="201" y="177"/>
                  </a:lnTo>
                  <a:lnTo>
                    <a:pt x="200" y="177"/>
                  </a:lnTo>
                  <a:lnTo>
                    <a:pt x="200" y="178"/>
                  </a:lnTo>
                  <a:lnTo>
                    <a:pt x="200" y="177"/>
                  </a:lnTo>
                  <a:lnTo>
                    <a:pt x="199" y="177"/>
                  </a:lnTo>
                  <a:lnTo>
                    <a:pt x="198" y="177"/>
                  </a:lnTo>
                  <a:lnTo>
                    <a:pt x="198" y="176"/>
                  </a:lnTo>
                  <a:lnTo>
                    <a:pt x="197" y="177"/>
                  </a:lnTo>
                  <a:lnTo>
                    <a:pt x="195" y="176"/>
                  </a:lnTo>
                  <a:lnTo>
                    <a:pt x="194" y="177"/>
                  </a:lnTo>
                  <a:lnTo>
                    <a:pt x="193" y="177"/>
                  </a:lnTo>
                  <a:lnTo>
                    <a:pt x="193" y="178"/>
                  </a:lnTo>
                  <a:lnTo>
                    <a:pt x="192" y="178"/>
                  </a:lnTo>
                  <a:lnTo>
                    <a:pt x="191" y="178"/>
                  </a:lnTo>
                  <a:lnTo>
                    <a:pt x="190" y="178"/>
                  </a:lnTo>
                  <a:lnTo>
                    <a:pt x="189" y="178"/>
                  </a:lnTo>
                  <a:lnTo>
                    <a:pt x="187" y="180"/>
                  </a:lnTo>
                  <a:lnTo>
                    <a:pt x="187" y="178"/>
                  </a:lnTo>
                  <a:lnTo>
                    <a:pt x="186" y="178"/>
                  </a:lnTo>
                  <a:lnTo>
                    <a:pt x="185" y="178"/>
                  </a:lnTo>
                  <a:lnTo>
                    <a:pt x="184" y="178"/>
                  </a:lnTo>
                  <a:lnTo>
                    <a:pt x="184" y="177"/>
                  </a:lnTo>
                  <a:lnTo>
                    <a:pt x="183" y="177"/>
                  </a:lnTo>
                  <a:lnTo>
                    <a:pt x="182" y="177"/>
                  </a:lnTo>
                  <a:lnTo>
                    <a:pt x="181" y="177"/>
                  </a:lnTo>
                  <a:lnTo>
                    <a:pt x="181" y="176"/>
                  </a:lnTo>
                  <a:lnTo>
                    <a:pt x="180" y="176"/>
                  </a:lnTo>
                  <a:lnTo>
                    <a:pt x="178" y="176"/>
                  </a:lnTo>
                  <a:lnTo>
                    <a:pt x="177" y="176"/>
                  </a:lnTo>
                  <a:lnTo>
                    <a:pt x="176" y="175"/>
                  </a:lnTo>
                  <a:lnTo>
                    <a:pt x="175" y="175"/>
                  </a:lnTo>
                  <a:lnTo>
                    <a:pt x="174" y="174"/>
                  </a:lnTo>
                  <a:lnTo>
                    <a:pt x="173" y="174"/>
                  </a:lnTo>
                  <a:lnTo>
                    <a:pt x="172" y="174"/>
                  </a:lnTo>
                  <a:lnTo>
                    <a:pt x="170" y="174"/>
                  </a:lnTo>
                  <a:lnTo>
                    <a:pt x="170" y="173"/>
                  </a:lnTo>
                  <a:lnTo>
                    <a:pt x="169" y="172"/>
                  </a:lnTo>
                  <a:lnTo>
                    <a:pt x="168" y="172"/>
                  </a:lnTo>
                  <a:lnTo>
                    <a:pt x="166" y="172"/>
                  </a:lnTo>
                  <a:lnTo>
                    <a:pt x="165" y="172"/>
                  </a:lnTo>
                  <a:lnTo>
                    <a:pt x="164" y="170"/>
                  </a:lnTo>
                  <a:lnTo>
                    <a:pt x="163" y="169"/>
                  </a:lnTo>
                  <a:lnTo>
                    <a:pt x="160" y="166"/>
                  </a:lnTo>
                  <a:lnTo>
                    <a:pt x="159" y="165"/>
                  </a:lnTo>
                  <a:lnTo>
                    <a:pt x="156" y="162"/>
                  </a:lnTo>
                  <a:lnTo>
                    <a:pt x="155" y="162"/>
                  </a:lnTo>
                  <a:lnTo>
                    <a:pt x="152" y="161"/>
                  </a:lnTo>
                  <a:lnTo>
                    <a:pt x="152" y="160"/>
                  </a:lnTo>
                  <a:lnTo>
                    <a:pt x="151" y="159"/>
                  </a:lnTo>
                  <a:lnTo>
                    <a:pt x="150" y="159"/>
                  </a:lnTo>
                  <a:lnTo>
                    <a:pt x="148" y="157"/>
                  </a:lnTo>
                  <a:lnTo>
                    <a:pt x="147" y="156"/>
                  </a:lnTo>
                  <a:lnTo>
                    <a:pt x="143" y="153"/>
                  </a:lnTo>
                  <a:lnTo>
                    <a:pt x="141" y="151"/>
                  </a:lnTo>
                  <a:lnTo>
                    <a:pt x="140" y="150"/>
                  </a:lnTo>
                  <a:lnTo>
                    <a:pt x="139" y="149"/>
                  </a:lnTo>
                  <a:lnTo>
                    <a:pt x="138" y="149"/>
                  </a:lnTo>
                  <a:lnTo>
                    <a:pt x="137" y="148"/>
                  </a:lnTo>
                  <a:lnTo>
                    <a:pt x="133" y="143"/>
                  </a:lnTo>
                  <a:lnTo>
                    <a:pt x="133" y="142"/>
                  </a:lnTo>
                  <a:lnTo>
                    <a:pt x="132" y="142"/>
                  </a:lnTo>
                  <a:lnTo>
                    <a:pt x="131" y="143"/>
                  </a:lnTo>
                  <a:lnTo>
                    <a:pt x="130" y="143"/>
                  </a:lnTo>
                  <a:lnTo>
                    <a:pt x="130" y="142"/>
                  </a:lnTo>
                  <a:lnTo>
                    <a:pt x="130" y="141"/>
                  </a:lnTo>
                  <a:lnTo>
                    <a:pt x="130" y="142"/>
                  </a:lnTo>
                  <a:lnTo>
                    <a:pt x="129" y="142"/>
                  </a:lnTo>
                  <a:lnTo>
                    <a:pt x="129" y="143"/>
                  </a:lnTo>
                  <a:lnTo>
                    <a:pt x="129" y="144"/>
                  </a:lnTo>
                  <a:lnTo>
                    <a:pt x="127" y="144"/>
                  </a:lnTo>
                  <a:lnTo>
                    <a:pt x="127" y="143"/>
                  </a:lnTo>
                  <a:lnTo>
                    <a:pt x="126" y="143"/>
                  </a:lnTo>
                  <a:lnTo>
                    <a:pt x="125" y="143"/>
                  </a:lnTo>
                  <a:lnTo>
                    <a:pt x="124" y="143"/>
                  </a:lnTo>
                  <a:lnTo>
                    <a:pt x="122" y="143"/>
                  </a:lnTo>
                  <a:lnTo>
                    <a:pt x="121" y="143"/>
                  </a:lnTo>
                  <a:lnTo>
                    <a:pt x="120" y="143"/>
                  </a:lnTo>
                  <a:lnTo>
                    <a:pt x="120" y="142"/>
                  </a:lnTo>
                  <a:lnTo>
                    <a:pt x="118" y="142"/>
                  </a:lnTo>
                  <a:lnTo>
                    <a:pt x="117" y="142"/>
                  </a:lnTo>
                  <a:lnTo>
                    <a:pt x="117" y="143"/>
                  </a:lnTo>
                  <a:lnTo>
                    <a:pt x="117" y="144"/>
                  </a:lnTo>
                  <a:lnTo>
                    <a:pt x="117" y="143"/>
                  </a:lnTo>
                  <a:lnTo>
                    <a:pt x="116" y="143"/>
                  </a:lnTo>
                  <a:lnTo>
                    <a:pt x="115" y="143"/>
                  </a:lnTo>
                  <a:lnTo>
                    <a:pt x="113" y="145"/>
                  </a:lnTo>
                  <a:lnTo>
                    <a:pt x="112" y="145"/>
                  </a:lnTo>
                  <a:lnTo>
                    <a:pt x="112" y="147"/>
                  </a:lnTo>
                  <a:lnTo>
                    <a:pt x="110" y="147"/>
                  </a:lnTo>
                  <a:lnTo>
                    <a:pt x="110" y="148"/>
                  </a:lnTo>
                  <a:lnTo>
                    <a:pt x="109" y="148"/>
                  </a:lnTo>
                  <a:lnTo>
                    <a:pt x="109" y="147"/>
                  </a:lnTo>
                  <a:lnTo>
                    <a:pt x="108" y="147"/>
                  </a:lnTo>
                  <a:lnTo>
                    <a:pt x="108" y="145"/>
                  </a:lnTo>
                  <a:lnTo>
                    <a:pt x="107" y="145"/>
                  </a:lnTo>
                  <a:lnTo>
                    <a:pt x="106" y="144"/>
                  </a:lnTo>
                  <a:lnTo>
                    <a:pt x="106" y="143"/>
                  </a:lnTo>
                  <a:lnTo>
                    <a:pt x="105" y="143"/>
                  </a:lnTo>
                  <a:lnTo>
                    <a:pt x="104" y="143"/>
                  </a:lnTo>
                  <a:lnTo>
                    <a:pt x="101" y="143"/>
                  </a:lnTo>
                  <a:lnTo>
                    <a:pt x="100" y="144"/>
                  </a:lnTo>
                  <a:lnTo>
                    <a:pt x="100" y="145"/>
                  </a:lnTo>
                  <a:lnTo>
                    <a:pt x="99" y="144"/>
                  </a:lnTo>
                  <a:lnTo>
                    <a:pt x="100" y="143"/>
                  </a:lnTo>
                  <a:lnTo>
                    <a:pt x="101" y="142"/>
                  </a:lnTo>
                  <a:lnTo>
                    <a:pt x="104" y="142"/>
                  </a:lnTo>
                  <a:lnTo>
                    <a:pt x="103" y="142"/>
                  </a:lnTo>
                  <a:lnTo>
                    <a:pt x="104" y="141"/>
                  </a:lnTo>
                  <a:lnTo>
                    <a:pt x="103" y="139"/>
                  </a:lnTo>
                  <a:lnTo>
                    <a:pt x="101" y="138"/>
                  </a:lnTo>
                  <a:lnTo>
                    <a:pt x="100" y="138"/>
                  </a:lnTo>
                  <a:lnTo>
                    <a:pt x="99" y="136"/>
                  </a:lnTo>
                  <a:lnTo>
                    <a:pt x="99" y="138"/>
                  </a:lnTo>
                  <a:lnTo>
                    <a:pt x="99" y="139"/>
                  </a:lnTo>
                  <a:lnTo>
                    <a:pt x="100" y="142"/>
                  </a:lnTo>
                  <a:lnTo>
                    <a:pt x="99" y="142"/>
                  </a:lnTo>
                  <a:lnTo>
                    <a:pt x="99" y="143"/>
                  </a:lnTo>
                  <a:lnTo>
                    <a:pt x="98" y="143"/>
                  </a:lnTo>
                  <a:lnTo>
                    <a:pt x="99" y="144"/>
                  </a:lnTo>
                  <a:lnTo>
                    <a:pt x="99" y="145"/>
                  </a:lnTo>
                  <a:lnTo>
                    <a:pt x="100" y="145"/>
                  </a:lnTo>
                  <a:lnTo>
                    <a:pt x="100" y="147"/>
                  </a:lnTo>
                  <a:lnTo>
                    <a:pt x="99" y="147"/>
                  </a:lnTo>
                  <a:lnTo>
                    <a:pt x="98" y="147"/>
                  </a:lnTo>
                  <a:lnTo>
                    <a:pt x="98" y="145"/>
                  </a:lnTo>
                  <a:lnTo>
                    <a:pt x="97" y="144"/>
                  </a:lnTo>
                  <a:lnTo>
                    <a:pt x="97" y="143"/>
                  </a:lnTo>
                  <a:lnTo>
                    <a:pt x="97" y="142"/>
                  </a:lnTo>
                  <a:lnTo>
                    <a:pt x="96" y="142"/>
                  </a:lnTo>
                  <a:lnTo>
                    <a:pt x="96" y="141"/>
                  </a:lnTo>
                  <a:lnTo>
                    <a:pt x="95" y="141"/>
                  </a:lnTo>
                  <a:lnTo>
                    <a:pt x="96" y="140"/>
                  </a:lnTo>
                  <a:lnTo>
                    <a:pt x="97" y="139"/>
                  </a:lnTo>
                  <a:lnTo>
                    <a:pt x="97" y="138"/>
                  </a:lnTo>
                  <a:lnTo>
                    <a:pt x="97" y="136"/>
                  </a:lnTo>
                  <a:lnTo>
                    <a:pt x="97" y="135"/>
                  </a:lnTo>
                  <a:lnTo>
                    <a:pt x="97" y="135"/>
                  </a:lnTo>
                  <a:lnTo>
                    <a:pt x="97" y="134"/>
                  </a:lnTo>
                  <a:lnTo>
                    <a:pt x="97" y="133"/>
                  </a:lnTo>
                  <a:lnTo>
                    <a:pt x="97" y="132"/>
                  </a:lnTo>
                  <a:lnTo>
                    <a:pt x="97" y="131"/>
                  </a:lnTo>
                  <a:lnTo>
                    <a:pt x="96" y="130"/>
                  </a:lnTo>
                  <a:lnTo>
                    <a:pt x="96" y="128"/>
                  </a:lnTo>
                  <a:lnTo>
                    <a:pt x="95" y="127"/>
                  </a:lnTo>
                  <a:lnTo>
                    <a:pt x="95" y="126"/>
                  </a:lnTo>
                  <a:lnTo>
                    <a:pt x="94" y="125"/>
                  </a:lnTo>
                  <a:lnTo>
                    <a:pt x="94" y="124"/>
                  </a:lnTo>
                  <a:lnTo>
                    <a:pt x="94" y="123"/>
                  </a:lnTo>
                  <a:lnTo>
                    <a:pt x="92" y="122"/>
                  </a:lnTo>
                  <a:lnTo>
                    <a:pt x="91" y="122"/>
                  </a:lnTo>
                  <a:lnTo>
                    <a:pt x="91" y="121"/>
                  </a:lnTo>
                  <a:lnTo>
                    <a:pt x="90" y="119"/>
                  </a:lnTo>
                  <a:lnTo>
                    <a:pt x="90" y="118"/>
                  </a:lnTo>
                  <a:lnTo>
                    <a:pt x="90" y="117"/>
                  </a:lnTo>
                  <a:lnTo>
                    <a:pt x="90" y="116"/>
                  </a:lnTo>
                  <a:lnTo>
                    <a:pt x="89" y="116"/>
                  </a:lnTo>
                  <a:lnTo>
                    <a:pt x="88" y="115"/>
                  </a:lnTo>
                  <a:lnTo>
                    <a:pt x="87" y="114"/>
                  </a:lnTo>
                  <a:lnTo>
                    <a:pt x="87" y="113"/>
                  </a:lnTo>
                  <a:lnTo>
                    <a:pt x="86" y="113"/>
                  </a:lnTo>
                  <a:lnTo>
                    <a:pt x="86" y="111"/>
                  </a:lnTo>
                  <a:lnTo>
                    <a:pt x="86" y="110"/>
                  </a:lnTo>
                  <a:lnTo>
                    <a:pt x="86" y="109"/>
                  </a:lnTo>
                  <a:lnTo>
                    <a:pt x="84" y="109"/>
                  </a:lnTo>
                  <a:lnTo>
                    <a:pt x="84" y="108"/>
                  </a:lnTo>
                  <a:lnTo>
                    <a:pt x="83" y="107"/>
                  </a:lnTo>
                  <a:lnTo>
                    <a:pt x="82" y="106"/>
                  </a:lnTo>
                  <a:lnTo>
                    <a:pt x="81" y="106"/>
                  </a:lnTo>
                  <a:lnTo>
                    <a:pt x="80" y="105"/>
                  </a:lnTo>
                  <a:lnTo>
                    <a:pt x="79" y="104"/>
                  </a:lnTo>
                  <a:lnTo>
                    <a:pt x="79" y="102"/>
                  </a:lnTo>
                  <a:lnTo>
                    <a:pt x="78" y="102"/>
                  </a:lnTo>
                  <a:lnTo>
                    <a:pt x="78" y="101"/>
                  </a:lnTo>
                  <a:lnTo>
                    <a:pt x="77" y="100"/>
                  </a:lnTo>
                  <a:lnTo>
                    <a:pt x="75" y="100"/>
                  </a:lnTo>
                  <a:lnTo>
                    <a:pt x="74" y="99"/>
                  </a:lnTo>
                  <a:lnTo>
                    <a:pt x="73" y="98"/>
                  </a:lnTo>
                  <a:lnTo>
                    <a:pt x="72" y="97"/>
                  </a:lnTo>
                  <a:lnTo>
                    <a:pt x="71" y="97"/>
                  </a:lnTo>
                  <a:lnTo>
                    <a:pt x="70" y="96"/>
                  </a:lnTo>
                  <a:lnTo>
                    <a:pt x="69" y="96"/>
                  </a:lnTo>
                  <a:lnTo>
                    <a:pt x="69" y="94"/>
                  </a:lnTo>
                  <a:lnTo>
                    <a:pt x="67" y="94"/>
                  </a:lnTo>
                  <a:lnTo>
                    <a:pt x="66" y="93"/>
                  </a:lnTo>
                  <a:lnTo>
                    <a:pt x="65" y="93"/>
                  </a:lnTo>
                  <a:lnTo>
                    <a:pt x="64" y="93"/>
                  </a:lnTo>
                  <a:lnTo>
                    <a:pt x="63" y="92"/>
                  </a:lnTo>
                  <a:lnTo>
                    <a:pt x="62" y="92"/>
                  </a:lnTo>
                  <a:lnTo>
                    <a:pt x="62" y="91"/>
                  </a:lnTo>
                  <a:lnTo>
                    <a:pt x="61" y="91"/>
                  </a:lnTo>
                  <a:lnTo>
                    <a:pt x="60" y="90"/>
                  </a:lnTo>
                  <a:lnTo>
                    <a:pt x="58" y="91"/>
                  </a:lnTo>
                  <a:lnTo>
                    <a:pt x="58" y="90"/>
                  </a:lnTo>
                  <a:lnTo>
                    <a:pt x="57" y="90"/>
                  </a:lnTo>
                  <a:lnTo>
                    <a:pt x="57" y="89"/>
                  </a:lnTo>
                  <a:lnTo>
                    <a:pt x="56" y="88"/>
                  </a:lnTo>
                  <a:lnTo>
                    <a:pt x="55" y="87"/>
                  </a:lnTo>
                  <a:lnTo>
                    <a:pt x="55" y="85"/>
                  </a:lnTo>
                  <a:lnTo>
                    <a:pt x="54" y="85"/>
                  </a:lnTo>
                  <a:lnTo>
                    <a:pt x="53" y="84"/>
                  </a:lnTo>
                  <a:lnTo>
                    <a:pt x="53" y="83"/>
                  </a:lnTo>
                  <a:lnTo>
                    <a:pt x="52" y="83"/>
                  </a:lnTo>
                  <a:lnTo>
                    <a:pt x="52" y="83"/>
                  </a:lnTo>
                  <a:lnTo>
                    <a:pt x="52" y="82"/>
                  </a:lnTo>
                  <a:lnTo>
                    <a:pt x="50" y="82"/>
                  </a:lnTo>
                  <a:lnTo>
                    <a:pt x="49" y="81"/>
                  </a:lnTo>
                  <a:lnTo>
                    <a:pt x="48" y="81"/>
                  </a:lnTo>
                  <a:lnTo>
                    <a:pt x="48" y="81"/>
                  </a:lnTo>
                  <a:lnTo>
                    <a:pt x="47" y="80"/>
                  </a:lnTo>
                  <a:lnTo>
                    <a:pt x="48" y="80"/>
                  </a:lnTo>
                  <a:lnTo>
                    <a:pt x="47" y="79"/>
                  </a:lnTo>
                  <a:lnTo>
                    <a:pt x="46" y="79"/>
                  </a:lnTo>
                  <a:lnTo>
                    <a:pt x="45" y="79"/>
                  </a:lnTo>
                  <a:lnTo>
                    <a:pt x="45" y="77"/>
                  </a:lnTo>
                  <a:lnTo>
                    <a:pt x="44" y="77"/>
                  </a:lnTo>
                  <a:lnTo>
                    <a:pt x="44" y="76"/>
                  </a:lnTo>
                  <a:lnTo>
                    <a:pt x="43" y="76"/>
                  </a:lnTo>
                  <a:lnTo>
                    <a:pt x="41" y="76"/>
                  </a:lnTo>
                  <a:lnTo>
                    <a:pt x="41" y="75"/>
                  </a:lnTo>
                  <a:lnTo>
                    <a:pt x="40" y="75"/>
                  </a:lnTo>
                  <a:lnTo>
                    <a:pt x="40" y="74"/>
                  </a:lnTo>
                  <a:lnTo>
                    <a:pt x="40" y="73"/>
                  </a:lnTo>
                  <a:lnTo>
                    <a:pt x="40" y="72"/>
                  </a:lnTo>
                  <a:lnTo>
                    <a:pt x="41" y="72"/>
                  </a:lnTo>
                  <a:lnTo>
                    <a:pt x="40" y="72"/>
                  </a:lnTo>
                  <a:lnTo>
                    <a:pt x="39" y="71"/>
                  </a:lnTo>
                  <a:lnTo>
                    <a:pt x="39" y="70"/>
                  </a:lnTo>
                  <a:lnTo>
                    <a:pt x="38" y="68"/>
                  </a:lnTo>
                  <a:lnTo>
                    <a:pt x="38" y="67"/>
                  </a:lnTo>
                  <a:lnTo>
                    <a:pt x="37" y="67"/>
                  </a:lnTo>
                  <a:lnTo>
                    <a:pt x="36" y="67"/>
                  </a:lnTo>
                  <a:lnTo>
                    <a:pt x="36" y="66"/>
                  </a:lnTo>
                  <a:lnTo>
                    <a:pt x="35" y="66"/>
                  </a:lnTo>
                  <a:lnTo>
                    <a:pt x="34" y="66"/>
                  </a:lnTo>
                  <a:lnTo>
                    <a:pt x="34" y="65"/>
                  </a:lnTo>
                  <a:lnTo>
                    <a:pt x="35" y="65"/>
                  </a:lnTo>
                  <a:lnTo>
                    <a:pt x="35" y="64"/>
                  </a:lnTo>
                  <a:lnTo>
                    <a:pt x="35" y="63"/>
                  </a:lnTo>
                  <a:lnTo>
                    <a:pt x="34" y="63"/>
                  </a:lnTo>
                  <a:lnTo>
                    <a:pt x="32" y="63"/>
                  </a:lnTo>
                  <a:lnTo>
                    <a:pt x="32" y="62"/>
                  </a:lnTo>
                  <a:lnTo>
                    <a:pt x="31" y="60"/>
                  </a:lnTo>
                  <a:lnTo>
                    <a:pt x="31" y="59"/>
                  </a:lnTo>
                  <a:lnTo>
                    <a:pt x="30" y="59"/>
                  </a:lnTo>
                  <a:lnTo>
                    <a:pt x="29" y="58"/>
                  </a:lnTo>
                  <a:lnTo>
                    <a:pt x="30" y="58"/>
                  </a:lnTo>
                  <a:lnTo>
                    <a:pt x="29" y="57"/>
                  </a:lnTo>
                  <a:lnTo>
                    <a:pt x="29" y="56"/>
                  </a:lnTo>
                  <a:lnTo>
                    <a:pt x="28" y="55"/>
                  </a:lnTo>
                  <a:lnTo>
                    <a:pt x="27" y="55"/>
                  </a:lnTo>
                  <a:lnTo>
                    <a:pt x="28" y="54"/>
                  </a:lnTo>
                  <a:lnTo>
                    <a:pt x="27" y="54"/>
                  </a:lnTo>
                  <a:lnTo>
                    <a:pt x="26" y="54"/>
                  </a:lnTo>
                  <a:lnTo>
                    <a:pt x="26" y="52"/>
                  </a:lnTo>
                  <a:lnTo>
                    <a:pt x="26" y="51"/>
                  </a:lnTo>
                  <a:lnTo>
                    <a:pt x="26" y="50"/>
                  </a:lnTo>
                  <a:lnTo>
                    <a:pt x="24" y="50"/>
                  </a:lnTo>
                  <a:lnTo>
                    <a:pt x="24" y="49"/>
                  </a:lnTo>
                  <a:lnTo>
                    <a:pt x="24" y="48"/>
                  </a:lnTo>
                  <a:lnTo>
                    <a:pt x="23" y="47"/>
                  </a:lnTo>
                  <a:lnTo>
                    <a:pt x="22" y="47"/>
                  </a:lnTo>
                  <a:lnTo>
                    <a:pt x="21" y="46"/>
                  </a:lnTo>
                  <a:lnTo>
                    <a:pt x="21" y="45"/>
                  </a:lnTo>
                  <a:lnTo>
                    <a:pt x="21" y="43"/>
                  </a:lnTo>
                  <a:lnTo>
                    <a:pt x="20" y="42"/>
                  </a:lnTo>
                  <a:lnTo>
                    <a:pt x="20" y="41"/>
                  </a:lnTo>
                  <a:lnTo>
                    <a:pt x="19" y="40"/>
                  </a:lnTo>
                  <a:lnTo>
                    <a:pt x="19" y="39"/>
                  </a:lnTo>
                  <a:lnTo>
                    <a:pt x="18" y="39"/>
                  </a:lnTo>
                  <a:lnTo>
                    <a:pt x="17" y="38"/>
                  </a:lnTo>
                  <a:lnTo>
                    <a:pt x="17" y="37"/>
                  </a:lnTo>
                  <a:lnTo>
                    <a:pt x="15" y="37"/>
                  </a:lnTo>
                  <a:lnTo>
                    <a:pt x="15" y="35"/>
                  </a:lnTo>
                  <a:lnTo>
                    <a:pt x="14" y="34"/>
                  </a:lnTo>
                  <a:lnTo>
                    <a:pt x="13" y="34"/>
                  </a:lnTo>
                  <a:lnTo>
                    <a:pt x="12" y="34"/>
                  </a:lnTo>
                  <a:lnTo>
                    <a:pt x="12" y="33"/>
                  </a:lnTo>
                  <a:lnTo>
                    <a:pt x="11" y="33"/>
                  </a:lnTo>
                  <a:lnTo>
                    <a:pt x="10" y="32"/>
                  </a:lnTo>
                  <a:lnTo>
                    <a:pt x="9" y="31"/>
                  </a:lnTo>
                  <a:lnTo>
                    <a:pt x="9" y="30"/>
                  </a:lnTo>
                  <a:lnTo>
                    <a:pt x="7" y="30"/>
                  </a:lnTo>
                  <a:lnTo>
                    <a:pt x="6" y="30"/>
                  </a:lnTo>
                  <a:lnTo>
                    <a:pt x="6" y="29"/>
                  </a:lnTo>
                  <a:lnTo>
                    <a:pt x="5" y="29"/>
                  </a:lnTo>
                  <a:lnTo>
                    <a:pt x="4" y="29"/>
                  </a:lnTo>
                  <a:lnTo>
                    <a:pt x="3" y="28"/>
                  </a:lnTo>
                  <a:lnTo>
                    <a:pt x="2" y="26"/>
                  </a:lnTo>
                  <a:lnTo>
                    <a:pt x="1" y="26"/>
                  </a:lnTo>
                  <a:lnTo>
                    <a:pt x="1" y="25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0" y="23"/>
                  </a:lnTo>
                  <a:lnTo>
                    <a:pt x="0" y="22"/>
                  </a:lnTo>
                  <a:lnTo>
                    <a:pt x="1" y="23"/>
                  </a:lnTo>
                  <a:lnTo>
                    <a:pt x="1" y="24"/>
                  </a:lnTo>
                  <a:lnTo>
                    <a:pt x="2" y="25"/>
                  </a:lnTo>
                  <a:lnTo>
                    <a:pt x="3" y="25"/>
                  </a:lnTo>
                  <a:lnTo>
                    <a:pt x="3" y="24"/>
                  </a:lnTo>
                  <a:lnTo>
                    <a:pt x="3" y="23"/>
                  </a:lnTo>
                  <a:lnTo>
                    <a:pt x="3" y="22"/>
                  </a:lnTo>
                  <a:lnTo>
                    <a:pt x="4" y="22"/>
                  </a:lnTo>
                  <a:lnTo>
                    <a:pt x="5" y="22"/>
                  </a:lnTo>
                  <a:lnTo>
                    <a:pt x="5" y="21"/>
                  </a:lnTo>
                  <a:lnTo>
                    <a:pt x="6" y="21"/>
                  </a:lnTo>
                  <a:lnTo>
                    <a:pt x="6" y="20"/>
                  </a:lnTo>
                  <a:lnTo>
                    <a:pt x="7" y="20"/>
                  </a:lnTo>
                  <a:lnTo>
                    <a:pt x="11" y="20"/>
                  </a:lnTo>
                  <a:lnTo>
                    <a:pt x="13" y="20"/>
                  </a:lnTo>
                  <a:lnTo>
                    <a:pt x="15" y="20"/>
                  </a:lnTo>
                  <a:lnTo>
                    <a:pt x="19" y="20"/>
                  </a:lnTo>
                  <a:lnTo>
                    <a:pt x="20" y="20"/>
                  </a:lnTo>
                  <a:lnTo>
                    <a:pt x="21" y="20"/>
                  </a:lnTo>
                  <a:lnTo>
                    <a:pt x="24" y="20"/>
                  </a:lnTo>
                  <a:lnTo>
                    <a:pt x="26" y="20"/>
                  </a:lnTo>
                  <a:lnTo>
                    <a:pt x="30" y="20"/>
                  </a:lnTo>
                  <a:lnTo>
                    <a:pt x="34" y="20"/>
                  </a:lnTo>
                  <a:lnTo>
                    <a:pt x="34" y="12"/>
                  </a:lnTo>
                  <a:lnTo>
                    <a:pt x="39" y="12"/>
                  </a:lnTo>
                  <a:lnTo>
                    <a:pt x="50" y="12"/>
                  </a:lnTo>
                  <a:lnTo>
                    <a:pt x="52" y="12"/>
                  </a:lnTo>
                  <a:lnTo>
                    <a:pt x="52" y="12"/>
                  </a:lnTo>
                  <a:lnTo>
                    <a:pt x="53" y="12"/>
                  </a:lnTo>
                  <a:lnTo>
                    <a:pt x="54" y="11"/>
                  </a:lnTo>
                  <a:lnTo>
                    <a:pt x="55" y="11"/>
                  </a:lnTo>
                  <a:lnTo>
                    <a:pt x="57" y="11"/>
                  </a:lnTo>
                  <a:lnTo>
                    <a:pt x="58" y="11"/>
                  </a:lnTo>
                  <a:lnTo>
                    <a:pt x="60" y="11"/>
                  </a:lnTo>
                  <a:lnTo>
                    <a:pt x="61" y="11"/>
                  </a:lnTo>
                  <a:lnTo>
                    <a:pt x="62" y="11"/>
                  </a:lnTo>
                  <a:lnTo>
                    <a:pt x="64" y="11"/>
                  </a:lnTo>
                  <a:lnTo>
                    <a:pt x="66" y="11"/>
                  </a:lnTo>
                  <a:lnTo>
                    <a:pt x="67" y="11"/>
                  </a:lnTo>
                  <a:lnTo>
                    <a:pt x="69" y="11"/>
                  </a:lnTo>
                  <a:lnTo>
                    <a:pt x="74" y="11"/>
                  </a:lnTo>
                  <a:lnTo>
                    <a:pt x="75" y="11"/>
                  </a:lnTo>
                  <a:lnTo>
                    <a:pt x="78" y="11"/>
                  </a:lnTo>
                  <a:lnTo>
                    <a:pt x="79" y="11"/>
                  </a:lnTo>
                  <a:lnTo>
                    <a:pt x="80" y="11"/>
                  </a:lnTo>
                  <a:lnTo>
                    <a:pt x="82" y="11"/>
                  </a:lnTo>
                  <a:lnTo>
                    <a:pt x="81" y="3"/>
                  </a:lnTo>
                  <a:lnTo>
                    <a:pt x="95" y="3"/>
                  </a:lnTo>
                  <a:lnTo>
                    <a:pt x="95" y="0"/>
                  </a:lnTo>
                  <a:lnTo>
                    <a:pt x="98" y="0"/>
                  </a:lnTo>
                  <a:lnTo>
                    <a:pt x="99" y="0"/>
                  </a:lnTo>
                  <a:lnTo>
                    <a:pt x="100" y="0"/>
                  </a:lnTo>
                  <a:lnTo>
                    <a:pt x="103" y="0"/>
                  </a:lnTo>
                  <a:lnTo>
                    <a:pt x="104" y="0"/>
                  </a:lnTo>
                  <a:lnTo>
                    <a:pt x="105" y="0"/>
                  </a:lnTo>
                  <a:lnTo>
                    <a:pt x="106" y="0"/>
                  </a:lnTo>
                  <a:lnTo>
                    <a:pt x="106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1" name="Freeform 126">
              <a:extLst>
                <a:ext uri="{FF2B5EF4-FFF2-40B4-BE49-F238E27FC236}">
                  <a16:creationId xmlns:a16="http://schemas.microsoft.com/office/drawing/2014/main" id="{BA054606-240D-0A8F-F04D-182928DDD0B2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2275" y="2673350"/>
              <a:ext cx="363538" cy="393700"/>
            </a:xfrm>
            <a:custGeom>
              <a:avLst/>
              <a:gdLst>
                <a:gd name="T0" fmla="*/ 205 w 229"/>
                <a:gd name="T1" fmla="*/ 95 h 248"/>
                <a:gd name="T2" fmla="*/ 213 w 229"/>
                <a:gd name="T3" fmla="*/ 102 h 248"/>
                <a:gd name="T4" fmla="*/ 229 w 229"/>
                <a:gd name="T5" fmla="*/ 118 h 248"/>
                <a:gd name="T6" fmla="*/ 206 w 229"/>
                <a:gd name="T7" fmla="*/ 128 h 248"/>
                <a:gd name="T8" fmla="*/ 198 w 229"/>
                <a:gd name="T9" fmla="*/ 132 h 248"/>
                <a:gd name="T10" fmla="*/ 187 w 229"/>
                <a:gd name="T11" fmla="*/ 138 h 248"/>
                <a:gd name="T12" fmla="*/ 176 w 229"/>
                <a:gd name="T13" fmla="*/ 144 h 248"/>
                <a:gd name="T14" fmla="*/ 168 w 229"/>
                <a:gd name="T15" fmla="*/ 147 h 248"/>
                <a:gd name="T16" fmla="*/ 153 w 229"/>
                <a:gd name="T17" fmla="*/ 154 h 248"/>
                <a:gd name="T18" fmla="*/ 115 w 229"/>
                <a:gd name="T19" fmla="*/ 174 h 248"/>
                <a:gd name="T20" fmla="*/ 103 w 229"/>
                <a:gd name="T21" fmla="*/ 180 h 248"/>
                <a:gd name="T22" fmla="*/ 106 w 229"/>
                <a:gd name="T23" fmla="*/ 183 h 248"/>
                <a:gd name="T24" fmla="*/ 108 w 229"/>
                <a:gd name="T25" fmla="*/ 184 h 248"/>
                <a:gd name="T26" fmla="*/ 108 w 229"/>
                <a:gd name="T27" fmla="*/ 192 h 248"/>
                <a:gd name="T28" fmla="*/ 84 w 229"/>
                <a:gd name="T29" fmla="*/ 220 h 248"/>
                <a:gd name="T30" fmla="*/ 51 w 229"/>
                <a:gd name="T31" fmla="*/ 242 h 248"/>
                <a:gd name="T32" fmla="*/ 44 w 229"/>
                <a:gd name="T33" fmla="*/ 238 h 248"/>
                <a:gd name="T34" fmla="*/ 41 w 229"/>
                <a:gd name="T35" fmla="*/ 239 h 248"/>
                <a:gd name="T36" fmla="*/ 35 w 229"/>
                <a:gd name="T37" fmla="*/ 239 h 248"/>
                <a:gd name="T38" fmla="*/ 31 w 229"/>
                <a:gd name="T39" fmla="*/ 238 h 248"/>
                <a:gd name="T40" fmla="*/ 24 w 229"/>
                <a:gd name="T41" fmla="*/ 237 h 248"/>
                <a:gd name="T42" fmla="*/ 22 w 229"/>
                <a:gd name="T43" fmla="*/ 243 h 248"/>
                <a:gd name="T44" fmla="*/ 16 w 229"/>
                <a:gd name="T45" fmla="*/ 241 h 248"/>
                <a:gd name="T46" fmla="*/ 16 w 229"/>
                <a:gd name="T47" fmla="*/ 234 h 248"/>
                <a:gd name="T48" fmla="*/ 15 w 229"/>
                <a:gd name="T49" fmla="*/ 229 h 248"/>
                <a:gd name="T50" fmla="*/ 11 w 229"/>
                <a:gd name="T51" fmla="*/ 224 h 248"/>
                <a:gd name="T52" fmla="*/ 7 w 229"/>
                <a:gd name="T53" fmla="*/ 218 h 248"/>
                <a:gd name="T54" fmla="*/ 7 w 229"/>
                <a:gd name="T55" fmla="*/ 211 h 248"/>
                <a:gd name="T56" fmla="*/ 9 w 229"/>
                <a:gd name="T57" fmla="*/ 206 h 248"/>
                <a:gd name="T58" fmla="*/ 15 w 229"/>
                <a:gd name="T59" fmla="*/ 203 h 248"/>
                <a:gd name="T60" fmla="*/ 16 w 229"/>
                <a:gd name="T61" fmla="*/ 198 h 248"/>
                <a:gd name="T62" fmla="*/ 13 w 229"/>
                <a:gd name="T63" fmla="*/ 189 h 248"/>
                <a:gd name="T64" fmla="*/ 16 w 229"/>
                <a:gd name="T65" fmla="*/ 182 h 248"/>
                <a:gd name="T66" fmla="*/ 8 w 229"/>
                <a:gd name="T67" fmla="*/ 180 h 248"/>
                <a:gd name="T68" fmla="*/ 6 w 229"/>
                <a:gd name="T69" fmla="*/ 174 h 248"/>
                <a:gd name="T70" fmla="*/ 6 w 229"/>
                <a:gd name="T71" fmla="*/ 169 h 248"/>
                <a:gd name="T72" fmla="*/ 4 w 229"/>
                <a:gd name="T73" fmla="*/ 163 h 248"/>
                <a:gd name="T74" fmla="*/ 7 w 229"/>
                <a:gd name="T75" fmla="*/ 152 h 248"/>
                <a:gd name="T76" fmla="*/ 33 w 229"/>
                <a:gd name="T77" fmla="*/ 128 h 248"/>
                <a:gd name="T78" fmla="*/ 44 w 229"/>
                <a:gd name="T79" fmla="*/ 116 h 248"/>
                <a:gd name="T80" fmla="*/ 54 w 229"/>
                <a:gd name="T81" fmla="*/ 108 h 248"/>
                <a:gd name="T82" fmla="*/ 57 w 229"/>
                <a:gd name="T83" fmla="*/ 104 h 248"/>
                <a:gd name="T84" fmla="*/ 60 w 229"/>
                <a:gd name="T85" fmla="*/ 102 h 248"/>
                <a:gd name="T86" fmla="*/ 65 w 229"/>
                <a:gd name="T87" fmla="*/ 99 h 248"/>
                <a:gd name="T88" fmla="*/ 68 w 229"/>
                <a:gd name="T89" fmla="*/ 98 h 248"/>
                <a:gd name="T90" fmla="*/ 71 w 229"/>
                <a:gd name="T91" fmla="*/ 95 h 248"/>
                <a:gd name="T92" fmla="*/ 75 w 229"/>
                <a:gd name="T93" fmla="*/ 94 h 248"/>
                <a:gd name="T94" fmla="*/ 78 w 229"/>
                <a:gd name="T95" fmla="*/ 89 h 248"/>
                <a:gd name="T96" fmla="*/ 83 w 229"/>
                <a:gd name="T97" fmla="*/ 90 h 248"/>
                <a:gd name="T98" fmla="*/ 89 w 229"/>
                <a:gd name="T99" fmla="*/ 88 h 248"/>
                <a:gd name="T100" fmla="*/ 92 w 229"/>
                <a:gd name="T101" fmla="*/ 89 h 248"/>
                <a:gd name="T102" fmla="*/ 98 w 229"/>
                <a:gd name="T103" fmla="*/ 86 h 248"/>
                <a:gd name="T104" fmla="*/ 102 w 229"/>
                <a:gd name="T105" fmla="*/ 85 h 248"/>
                <a:gd name="T106" fmla="*/ 107 w 229"/>
                <a:gd name="T107" fmla="*/ 86 h 248"/>
                <a:gd name="T108" fmla="*/ 111 w 229"/>
                <a:gd name="T109" fmla="*/ 89 h 248"/>
                <a:gd name="T110" fmla="*/ 117 w 229"/>
                <a:gd name="T111" fmla="*/ 90 h 248"/>
                <a:gd name="T112" fmla="*/ 117 w 229"/>
                <a:gd name="T113" fmla="*/ 85 h 248"/>
                <a:gd name="T114" fmla="*/ 117 w 229"/>
                <a:gd name="T115" fmla="*/ 1 h 248"/>
                <a:gd name="T116" fmla="*/ 174 w 229"/>
                <a:gd name="T117" fmla="*/ 65 h 2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29" h="248">
                  <a:moveTo>
                    <a:pt x="174" y="65"/>
                  </a:moveTo>
                  <a:lnTo>
                    <a:pt x="176" y="66"/>
                  </a:lnTo>
                  <a:lnTo>
                    <a:pt x="195" y="85"/>
                  </a:lnTo>
                  <a:lnTo>
                    <a:pt x="200" y="89"/>
                  </a:lnTo>
                  <a:lnTo>
                    <a:pt x="203" y="93"/>
                  </a:lnTo>
                  <a:lnTo>
                    <a:pt x="204" y="94"/>
                  </a:lnTo>
                  <a:lnTo>
                    <a:pt x="205" y="95"/>
                  </a:lnTo>
                  <a:lnTo>
                    <a:pt x="206" y="96"/>
                  </a:lnTo>
                  <a:lnTo>
                    <a:pt x="209" y="97"/>
                  </a:lnTo>
                  <a:lnTo>
                    <a:pt x="209" y="98"/>
                  </a:lnTo>
                  <a:lnTo>
                    <a:pt x="210" y="98"/>
                  </a:lnTo>
                  <a:lnTo>
                    <a:pt x="211" y="99"/>
                  </a:lnTo>
                  <a:lnTo>
                    <a:pt x="212" y="101"/>
                  </a:lnTo>
                  <a:lnTo>
                    <a:pt x="213" y="102"/>
                  </a:lnTo>
                  <a:lnTo>
                    <a:pt x="214" y="103"/>
                  </a:lnTo>
                  <a:lnTo>
                    <a:pt x="215" y="104"/>
                  </a:lnTo>
                  <a:lnTo>
                    <a:pt x="217" y="105"/>
                  </a:lnTo>
                  <a:lnTo>
                    <a:pt x="218" y="106"/>
                  </a:lnTo>
                  <a:lnTo>
                    <a:pt x="219" y="106"/>
                  </a:lnTo>
                  <a:lnTo>
                    <a:pt x="228" y="116"/>
                  </a:lnTo>
                  <a:lnTo>
                    <a:pt x="229" y="118"/>
                  </a:lnTo>
                  <a:lnTo>
                    <a:pt x="217" y="123"/>
                  </a:lnTo>
                  <a:lnTo>
                    <a:pt x="214" y="124"/>
                  </a:lnTo>
                  <a:lnTo>
                    <a:pt x="212" y="125"/>
                  </a:lnTo>
                  <a:lnTo>
                    <a:pt x="211" y="127"/>
                  </a:lnTo>
                  <a:lnTo>
                    <a:pt x="209" y="127"/>
                  </a:lnTo>
                  <a:lnTo>
                    <a:pt x="208" y="128"/>
                  </a:lnTo>
                  <a:lnTo>
                    <a:pt x="206" y="128"/>
                  </a:lnTo>
                  <a:lnTo>
                    <a:pt x="206" y="129"/>
                  </a:lnTo>
                  <a:lnTo>
                    <a:pt x="205" y="129"/>
                  </a:lnTo>
                  <a:lnTo>
                    <a:pt x="204" y="130"/>
                  </a:lnTo>
                  <a:lnTo>
                    <a:pt x="203" y="130"/>
                  </a:lnTo>
                  <a:lnTo>
                    <a:pt x="202" y="130"/>
                  </a:lnTo>
                  <a:lnTo>
                    <a:pt x="201" y="131"/>
                  </a:lnTo>
                  <a:lnTo>
                    <a:pt x="198" y="132"/>
                  </a:lnTo>
                  <a:lnTo>
                    <a:pt x="197" y="133"/>
                  </a:lnTo>
                  <a:lnTo>
                    <a:pt x="196" y="133"/>
                  </a:lnTo>
                  <a:lnTo>
                    <a:pt x="195" y="135"/>
                  </a:lnTo>
                  <a:lnTo>
                    <a:pt x="193" y="136"/>
                  </a:lnTo>
                  <a:lnTo>
                    <a:pt x="192" y="137"/>
                  </a:lnTo>
                  <a:lnTo>
                    <a:pt x="189" y="137"/>
                  </a:lnTo>
                  <a:lnTo>
                    <a:pt x="187" y="138"/>
                  </a:lnTo>
                  <a:lnTo>
                    <a:pt x="185" y="139"/>
                  </a:lnTo>
                  <a:lnTo>
                    <a:pt x="183" y="140"/>
                  </a:lnTo>
                  <a:lnTo>
                    <a:pt x="180" y="141"/>
                  </a:lnTo>
                  <a:lnTo>
                    <a:pt x="179" y="142"/>
                  </a:lnTo>
                  <a:lnTo>
                    <a:pt x="178" y="142"/>
                  </a:lnTo>
                  <a:lnTo>
                    <a:pt x="177" y="144"/>
                  </a:lnTo>
                  <a:lnTo>
                    <a:pt x="176" y="144"/>
                  </a:lnTo>
                  <a:lnTo>
                    <a:pt x="175" y="145"/>
                  </a:lnTo>
                  <a:lnTo>
                    <a:pt x="174" y="146"/>
                  </a:lnTo>
                  <a:lnTo>
                    <a:pt x="171" y="146"/>
                  </a:lnTo>
                  <a:lnTo>
                    <a:pt x="171" y="147"/>
                  </a:lnTo>
                  <a:lnTo>
                    <a:pt x="170" y="147"/>
                  </a:lnTo>
                  <a:lnTo>
                    <a:pt x="169" y="147"/>
                  </a:lnTo>
                  <a:lnTo>
                    <a:pt x="168" y="147"/>
                  </a:lnTo>
                  <a:lnTo>
                    <a:pt x="167" y="148"/>
                  </a:lnTo>
                  <a:lnTo>
                    <a:pt x="166" y="148"/>
                  </a:lnTo>
                  <a:lnTo>
                    <a:pt x="158" y="152"/>
                  </a:lnTo>
                  <a:lnTo>
                    <a:pt x="155" y="153"/>
                  </a:lnTo>
                  <a:lnTo>
                    <a:pt x="155" y="154"/>
                  </a:lnTo>
                  <a:lnTo>
                    <a:pt x="154" y="154"/>
                  </a:lnTo>
                  <a:lnTo>
                    <a:pt x="153" y="154"/>
                  </a:lnTo>
                  <a:lnTo>
                    <a:pt x="152" y="155"/>
                  </a:lnTo>
                  <a:lnTo>
                    <a:pt x="150" y="156"/>
                  </a:lnTo>
                  <a:lnTo>
                    <a:pt x="149" y="157"/>
                  </a:lnTo>
                  <a:lnTo>
                    <a:pt x="141" y="162"/>
                  </a:lnTo>
                  <a:lnTo>
                    <a:pt x="140" y="162"/>
                  </a:lnTo>
                  <a:lnTo>
                    <a:pt x="134" y="165"/>
                  </a:lnTo>
                  <a:lnTo>
                    <a:pt x="115" y="174"/>
                  </a:lnTo>
                  <a:lnTo>
                    <a:pt x="110" y="175"/>
                  </a:lnTo>
                  <a:lnTo>
                    <a:pt x="109" y="176"/>
                  </a:lnTo>
                  <a:lnTo>
                    <a:pt x="106" y="178"/>
                  </a:lnTo>
                  <a:lnTo>
                    <a:pt x="106" y="179"/>
                  </a:lnTo>
                  <a:lnTo>
                    <a:pt x="104" y="179"/>
                  </a:lnTo>
                  <a:lnTo>
                    <a:pt x="104" y="180"/>
                  </a:lnTo>
                  <a:lnTo>
                    <a:pt x="103" y="180"/>
                  </a:lnTo>
                  <a:lnTo>
                    <a:pt x="103" y="181"/>
                  </a:lnTo>
                  <a:lnTo>
                    <a:pt x="103" y="182"/>
                  </a:lnTo>
                  <a:lnTo>
                    <a:pt x="103" y="183"/>
                  </a:lnTo>
                  <a:lnTo>
                    <a:pt x="103" y="182"/>
                  </a:lnTo>
                  <a:lnTo>
                    <a:pt x="104" y="182"/>
                  </a:lnTo>
                  <a:lnTo>
                    <a:pt x="106" y="182"/>
                  </a:lnTo>
                  <a:lnTo>
                    <a:pt x="106" y="183"/>
                  </a:lnTo>
                  <a:lnTo>
                    <a:pt x="104" y="183"/>
                  </a:lnTo>
                  <a:lnTo>
                    <a:pt x="104" y="184"/>
                  </a:lnTo>
                  <a:lnTo>
                    <a:pt x="106" y="184"/>
                  </a:lnTo>
                  <a:lnTo>
                    <a:pt x="106" y="186"/>
                  </a:lnTo>
                  <a:lnTo>
                    <a:pt x="106" y="184"/>
                  </a:lnTo>
                  <a:lnTo>
                    <a:pt x="107" y="184"/>
                  </a:lnTo>
                  <a:lnTo>
                    <a:pt x="108" y="184"/>
                  </a:lnTo>
                  <a:lnTo>
                    <a:pt x="108" y="186"/>
                  </a:lnTo>
                  <a:lnTo>
                    <a:pt x="107" y="186"/>
                  </a:lnTo>
                  <a:lnTo>
                    <a:pt x="106" y="188"/>
                  </a:lnTo>
                  <a:lnTo>
                    <a:pt x="107" y="190"/>
                  </a:lnTo>
                  <a:lnTo>
                    <a:pt x="107" y="191"/>
                  </a:lnTo>
                  <a:lnTo>
                    <a:pt x="107" y="192"/>
                  </a:lnTo>
                  <a:lnTo>
                    <a:pt x="108" y="192"/>
                  </a:lnTo>
                  <a:lnTo>
                    <a:pt x="108" y="194"/>
                  </a:lnTo>
                  <a:lnTo>
                    <a:pt x="109" y="194"/>
                  </a:lnTo>
                  <a:lnTo>
                    <a:pt x="108" y="195"/>
                  </a:lnTo>
                  <a:lnTo>
                    <a:pt x="99" y="203"/>
                  </a:lnTo>
                  <a:lnTo>
                    <a:pt x="99" y="204"/>
                  </a:lnTo>
                  <a:lnTo>
                    <a:pt x="98" y="204"/>
                  </a:lnTo>
                  <a:lnTo>
                    <a:pt x="84" y="220"/>
                  </a:lnTo>
                  <a:lnTo>
                    <a:pt x="83" y="220"/>
                  </a:lnTo>
                  <a:lnTo>
                    <a:pt x="55" y="248"/>
                  </a:lnTo>
                  <a:lnTo>
                    <a:pt x="54" y="247"/>
                  </a:lnTo>
                  <a:lnTo>
                    <a:pt x="52" y="245"/>
                  </a:lnTo>
                  <a:lnTo>
                    <a:pt x="52" y="243"/>
                  </a:lnTo>
                  <a:lnTo>
                    <a:pt x="52" y="242"/>
                  </a:lnTo>
                  <a:lnTo>
                    <a:pt x="51" y="242"/>
                  </a:lnTo>
                  <a:lnTo>
                    <a:pt x="50" y="242"/>
                  </a:lnTo>
                  <a:lnTo>
                    <a:pt x="49" y="242"/>
                  </a:lnTo>
                  <a:lnTo>
                    <a:pt x="48" y="242"/>
                  </a:lnTo>
                  <a:lnTo>
                    <a:pt x="47" y="241"/>
                  </a:lnTo>
                  <a:lnTo>
                    <a:pt x="47" y="240"/>
                  </a:lnTo>
                  <a:lnTo>
                    <a:pt x="46" y="239"/>
                  </a:lnTo>
                  <a:lnTo>
                    <a:pt x="44" y="238"/>
                  </a:lnTo>
                  <a:lnTo>
                    <a:pt x="44" y="237"/>
                  </a:lnTo>
                  <a:lnTo>
                    <a:pt x="43" y="235"/>
                  </a:lnTo>
                  <a:lnTo>
                    <a:pt x="42" y="235"/>
                  </a:lnTo>
                  <a:lnTo>
                    <a:pt x="42" y="237"/>
                  </a:lnTo>
                  <a:lnTo>
                    <a:pt x="41" y="237"/>
                  </a:lnTo>
                  <a:lnTo>
                    <a:pt x="41" y="238"/>
                  </a:lnTo>
                  <a:lnTo>
                    <a:pt x="41" y="239"/>
                  </a:lnTo>
                  <a:lnTo>
                    <a:pt x="40" y="239"/>
                  </a:lnTo>
                  <a:lnTo>
                    <a:pt x="40" y="240"/>
                  </a:lnTo>
                  <a:lnTo>
                    <a:pt x="39" y="240"/>
                  </a:lnTo>
                  <a:lnTo>
                    <a:pt x="39" y="239"/>
                  </a:lnTo>
                  <a:lnTo>
                    <a:pt x="38" y="240"/>
                  </a:lnTo>
                  <a:lnTo>
                    <a:pt x="37" y="239"/>
                  </a:lnTo>
                  <a:lnTo>
                    <a:pt x="35" y="239"/>
                  </a:lnTo>
                  <a:lnTo>
                    <a:pt x="35" y="240"/>
                  </a:lnTo>
                  <a:lnTo>
                    <a:pt x="34" y="240"/>
                  </a:lnTo>
                  <a:lnTo>
                    <a:pt x="34" y="240"/>
                  </a:lnTo>
                  <a:lnTo>
                    <a:pt x="33" y="239"/>
                  </a:lnTo>
                  <a:lnTo>
                    <a:pt x="32" y="239"/>
                  </a:lnTo>
                  <a:lnTo>
                    <a:pt x="32" y="238"/>
                  </a:lnTo>
                  <a:lnTo>
                    <a:pt x="31" y="238"/>
                  </a:lnTo>
                  <a:lnTo>
                    <a:pt x="31" y="237"/>
                  </a:lnTo>
                  <a:lnTo>
                    <a:pt x="30" y="237"/>
                  </a:lnTo>
                  <a:lnTo>
                    <a:pt x="29" y="235"/>
                  </a:lnTo>
                  <a:lnTo>
                    <a:pt x="28" y="235"/>
                  </a:lnTo>
                  <a:lnTo>
                    <a:pt x="26" y="235"/>
                  </a:lnTo>
                  <a:lnTo>
                    <a:pt x="25" y="237"/>
                  </a:lnTo>
                  <a:lnTo>
                    <a:pt x="24" y="237"/>
                  </a:lnTo>
                  <a:lnTo>
                    <a:pt x="24" y="238"/>
                  </a:lnTo>
                  <a:lnTo>
                    <a:pt x="23" y="238"/>
                  </a:lnTo>
                  <a:lnTo>
                    <a:pt x="23" y="239"/>
                  </a:lnTo>
                  <a:lnTo>
                    <a:pt x="22" y="240"/>
                  </a:lnTo>
                  <a:lnTo>
                    <a:pt x="22" y="241"/>
                  </a:lnTo>
                  <a:lnTo>
                    <a:pt x="22" y="242"/>
                  </a:lnTo>
                  <a:lnTo>
                    <a:pt x="22" y="243"/>
                  </a:lnTo>
                  <a:lnTo>
                    <a:pt x="21" y="243"/>
                  </a:lnTo>
                  <a:lnTo>
                    <a:pt x="21" y="245"/>
                  </a:lnTo>
                  <a:lnTo>
                    <a:pt x="20" y="245"/>
                  </a:lnTo>
                  <a:lnTo>
                    <a:pt x="18" y="245"/>
                  </a:lnTo>
                  <a:lnTo>
                    <a:pt x="18" y="243"/>
                  </a:lnTo>
                  <a:lnTo>
                    <a:pt x="17" y="242"/>
                  </a:lnTo>
                  <a:lnTo>
                    <a:pt x="16" y="241"/>
                  </a:lnTo>
                  <a:lnTo>
                    <a:pt x="16" y="240"/>
                  </a:lnTo>
                  <a:lnTo>
                    <a:pt x="16" y="239"/>
                  </a:lnTo>
                  <a:lnTo>
                    <a:pt x="15" y="239"/>
                  </a:lnTo>
                  <a:lnTo>
                    <a:pt x="16" y="238"/>
                  </a:lnTo>
                  <a:lnTo>
                    <a:pt x="16" y="237"/>
                  </a:lnTo>
                  <a:lnTo>
                    <a:pt x="16" y="235"/>
                  </a:lnTo>
                  <a:lnTo>
                    <a:pt x="16" y="234"/>
                  </a:lnTo>
                  <a:lnTo>
                    <a:pt x="16" y="233"/>
                  </a:lnTo>
                  <a:lnTo>
                    <a:pt x="16" y="232"/>
                  </a:lnTo>
                  <a:lnTo>
                    <a:pt x="15" y="232"/>
                  </a:lnTo>
                  <a:lnTo>
                    <a:pt x="15" y="231"/>
                  </a:lnTo>
                  <a:lnTo>
                    <a:pt x="15" y="230"/>
                  </a:lnTo>
                  <a:lnTo>
                    <a:pt x="15" y="229"/>
                  </a:lnTo>
                  <a:lnTo>
                    <a:pt x="15" y="229"/>
                  </a:lnTo>
                  <a:lnTo>
                    <a:pt x="14" y="229"/>
                  </a:lnTo>
                  <a:lnTo>
                    <a:pt x="14" y="228"/>
                  </a:lnTo>
                  <a:lnTo>
                    <a:pt x="14" y="226"/>
                  </a:lnTo>
                  <a:lnTo>
                    <a:pt x="13" y="225"/>
                  </a:lnTo>
                  <a:lnTo>
                    <a:pt x="12" y="225"/>
                  </a:lnTo>
                  <a:lnTo>
                    <a:pt x="12" y="224"/>
                  </a:lnTo>
                  <a:lnTo>
                    <a:pt x="11" y="224"/>
                  </a:lnTo>
                  <a:lnTo>
                    <a:pt x="9" y="223"/>
                  </a:lnTo>
                  <a:lnTo>
                    <a:pt x="8" y="222"/>
                  </a:lnTo>
                  <a:lnTo>
                    <a:pt x="8" y="221"/>
                  </a:lnTo>
                  <a:lnTo>
                    <a:pt x="7" y="221"/>
                  </a:lnTo>
                  <a:lnTo>
                    <a:pt x="7" y="220"/>
                  </a:lnTo>
                  <a:lnTo>
                    <a:pt x="7" y="218"/>
                  </a:lnTo>
                  <a:lnTo>
                    <a:pt x="7" y="218"/>
                  </a:lnTo>
                  <a:lnTo>
                    <a:pt x="7" y="217"/>
                  </a:lnTo>
                  <a:lnTo>
                    <a:pt x="7" y="216"/>
                  </a:lnTo>
                  <a:lnTo>
                    <a:pt x="7" y="215"/>
                  </a:lnTo>
                  <a:lnTo>
                    <a:pt x="7" y="214"/>
                  </a:lnTo>
                  <a:lnTo>
                    <a:pt x="7" y="213"/>
                  </a:lnTo>
                  <a:lnTo>
                    <a:pt x="7" y="212"/>
                  </a:lnTo>
                  <a:lnTo>
                    <a:pt x="7" y="211"/>
                  </a:lnTo>
                  <a:lnTo>
                    <a:pt x="7" y="211"/>
                  </a:lnTo>
                  <a:lnTo>
                    <a:pt x="7" y="209"/>
                  </a:lnTo>
                  <a:lnTo>
                    <a:pt x="7" y="208"/>
                  </a:lnTo>
                  <a:lnTo>
                    <a:pt x="7" y="207"/>
                  </a:lnTo>
                  <a:lnTo>
                    <a:pt x="7" y="206"/>
                  </a:lnTo>
                  <a:lnTo>
                    <a:pt x="8" y="206"/>
                  </a:lnTo>
                  <a:lnTo>
                    <a:pt x="9" y="206"/>
                  </a:lnTo>
                  <a:lnTo>
                    <a:pt x="11" y="207"/>
                  </a:lnTo>
                  <a:lnTo>
                    <a:pt x="12" y="206"/>
                  </a:lnTo>
                  <a:lnTo>
                    <a:pt x="13" y="206"/>
                  </a:lnTo>
                  <a:lnTo>
                    <a:pt x="13" y="205"/>
                  </a:lnTo>
                  <a:lnTo>
                    <a:pt x="14" y="204"/>
                  </a:lnTo>
                  <a:lnTo>
                    <a:pt x="15" y="204"/>
                  </a:lnTo>
                  <a:lnTo>
                    <a:pt x="15" y="203"/>
                  </a:lnTo>
                  <a:lnTo>
                    <a:pt x="16" y="201"/>
                  </a:lnTo>
                  <a:lnTo>
                    <a:pt x="17" y="201"/>
                  </a:lnTo>
                  <a:lnTo>
                    <a:pt x="16" y="201"/>
                  </a:lnTo>
                  <a:lnTo>
                    <a:pt x="16" y="201"/>
                  </a:lnTo>
                  <a:lnTo>
                    <a:pt x="16" y="200"/>
                  </a:lnTo>
                  <a:lnTo>
                    <a:pt x="16" y="199"/>
                  </a:lnTo>
                  <a:lnTo>
                    <a:pt x="16" y="198"/>
                  </a:lnTo>
                  <a:lnTo>
                    <a:pt x="16" y="197"/>
                  </a:lnTo>
                  <a:lnTo>
                    <a:pt x="14" y="194"/>
                  </a:lnTo>
                  <a:lnTo>
                    <a:pt x="14" y="192"/>
                  </a:lnTo>
                  <a:lnTo>
                    <a:pt x="14" y="191"/>
                  </a:lnTo>
                  <a:lnTo>
                    <a:pt x="14" y="190"/>
                  </a:lnTo>
                  <a:lnTo>
                    <a:pt x="13" y="190"/>
                  </a:lnTo>
                  <a:lnTo>
                    <a:pt x="13" y="189"/>
                  </a:lnTo>
                  <a:lnTo>
                    <a:pt x="14" y="188"/>
                  </a:lnTo>
                  <a:lnTo>
                    <a:pt x="14" y="187"/>
                  </a:lnTo>
                  <a:lnTo>
                    <a:pt x="15" y="186"/>
                  </a:lnTo>
                  <a:lnTo>
                    <a:pt x="15" y="184"/>
                  </a:lnTo>
                  <a:lnTo>
                    <a:pt x="16" y="184"/>
                  </a:lnTo>
                  <a:lnTo>
                    <a:pt x="16" y="183"/>
                  </a:lnTo>
                  <a:lnTo>
                    <a:pt x="16" y="182"/>
                  </a:lnTo>
                  <a:lnTo>
                    <a:pt x="15" y="181"/>
                  </a:lnTo>
                  <a:lnTo>
                    <a:pt x="14" y="181"/>
                  </a:lnTo>
                  <a:lnTo>
                    <a:pt x="13" y="180"/>
                  </a:lnTo>
                  <a:lnTo>
                    <a:pt x="12" y="180"/>
                  </a:lnTo>
                  <a:lnTo>
                    <a:pt x="11" y="180"/>
                  </a:lnTo>
                  <a:lnTo>
                    <a:pt x="9" y="180"/>
                  </a:lnTo>
                  <a:lnTo>
                    <a:pt x="8" y="180"/>
                  </a:lnTo>
                  <a:lnTo>
                    <a:pt x="8" y="181"/>
                  </a:lnTo>
                  <a:lnTo>
                    <a:pt x="7" y="180"/>
                  </a:lnTo>
                  <a:lnTo>
                    <a:pt x="7" y="180"/>
                  </a:lnTo>
                  <a:lnTo>
                    <a:pt x="7" y="179"/>
                  </a:lnTo>
                  <a:lnTo>
                    <a:pt x="7" y="178"/>
                  </a:lnTo>
                  <a:lnTo>
                    <a:pt x="7" y="176"/>
                  </a:lnTo>
                  <a:lnTo>
                    <a:pt x="6" y="174"/>
                  </a:lnTo>
                  <a:lnTo>
                    <a:pt x="5" y="174"/>
                  </a:lnTo>
                  <a:lnTo>
                    <a:pt x="4" y="173"/>
                  </a:lnTo>
                  <a:lnTo>
                    <a:pt x="4" y="172"/>
                  </a:lnTo>
                  <a:lnTo>
                    <a:pt x="4" y="171"/>
                  </a:lnTo>
                  <a:lnTo>
                    <a:pt x="5" y="171"/>
                  </a:lnTo>
                  <a:lnTo>
                    <a:pt x="5" y="170"/>
                  </a:lnTo>
                  <a:lnTo>
                    <a:pt x="6" y="169"/>
                  </a:lnTo>
                  <a:lnTo>
                    <a:pt x="6" y="167"/>
                  </a:lnTo>
                  <a:lnTo>
                    <a:pt x="6" y="166"/>
                  </a:lnTo>
                  <a:lnTo>
                    <a:pt x="6" y="165"/>
                  </a:lnTo>
                  <a:lnTo>
                    <a:pt x="5" y="165"/>
                  </a:lnTo>
                  <a:lnTo>
                    <a:pt x="5" y="164"/>
                  </a:lnTo>
                  <a:lnTo>
                    <a:pt x="4" y="164"/>
                  </a:lnTo>
                  <a:lnTo>
                    <a:pt x="4" y="163"/>
                  </a:lnTo>
                  <a:lnTo>
                    <a:pt x="3" y="162"/>
                  </a:lnTo>
                  <a:lnTo>
                    <a:pt x="1" y="162"/>
                  </a:lnTo>
                  <a:lnTo>
                    <a:pt x="0" y="159"/>
                  </a:lnTo>
                  <a:lnTo>
                    <a:pt x="1" y="158"/>
                  </a:lnTo>
                  <a:lnTo>
                    <a:pt x="3" y="157"/>
                  </a:lnTo>
                  <a:lnTo>
                    <a:pt x="4" y="157"/>
                  </a:lnTo>
                  <a:lnTo>
                    <a:pt x="7" y="152"/>
                  </a:lnTo>
                  <a:lnTo>
                    <a:pt x="11" y="149"/>
                  </a:lnTo>
                  <a:lnTo>
                    <a:pt x="16" y="145"/>
                  </a:lnTo>
                  <a:lnTo>
                    <a:pt x="17" y="144"/>
                  </a:lnTo>
                  <a:lnTo>
                    <a:pt x="18" y="142"/>
                  </a:lnTo>
                  <a:lnTo>
                    <a:pt x="24" y="137"/>
                  </a:lnTo>
                  <a:lnTo>
                    <a:pt x="26" y="135"/>
                  </a:lnTo>
                  <a:lnTo>
                    <a:pt x="33" y="128"/>
                  </a:lnTo>
                  <a:lnTo>
                    <a:pt x="34" y="127"/>
                  </a:lnTo>
                  <a:lnTo>
                    <a:pt x="34" y="125"/>
                  </a:lnTo>
                  <a:lnTo>
                    <a:pt x="35" y="124"/>
                  </a:lnTo>
                  <a:lnTo>
                    <a:pt x="40" y="120"/>
                  </a:lnTo>
                  <a:lnTo>
                    <a:pt x="41" y="120"/>
                  </a:lnTo>
                  <a:lnTo>
                    <a:pt x="42" y="119"/>
                  </a:lnTo>
                  <a:lnTo>
                    <a:pt x="44" y="116"/>
                  </a:lnTo>
                  <a:lnTo>
                    <a:pt x="44" y="115"/>
                  </a:lnTo>
                  <a:lnTo>
                    <a:pt x="48" y="113"/>
                  </a:lnTo>
                  <a:lnTo>
                    <a:pt x="51" y="110"/>
                  </a:lnTo>
                  <a:lnTo>
                    <a:pt x="52" y="110"/>
                  </a:lnTo>
                  <a:lnTo>
                    <a:pt x="54" y="110"/>
                  </a:lnTo>
                  <a:lnTo>
                    <a:pt x="55" y="110"/>
                  </a:lnTo>
                  <a:lnTo>
                    <a:pt x="54" y="108"/>
                  </a:lnTo>
                  <a:lnTo>
                    <a:pt x="55" y="108"/>
                  </a:lnTo>
                  <a:lnTo>
                    <a:pt x="55" y="107"/>
                  </a:lnTo>
                  <a:lnTo>
                    <a:pt x="56" y="107"/>
                  </a:lnTo>
                  <a:lnTo>
                    <a:pt x="56" y="106"/>
                  </a:lnTo>
                  <a:lnTo>
                    <a:pt x="56" y="105"/>
                  </a:lnTo>
                  <a:lnTo>
                    <a:pt x="56" y="104"/>
                  </a:lnTo>
                  <a:lnTo>
                    <a:pt x="57" y="104"/>
                  </a:lnTo>
                  <a:lnTo>
                    <a:pt x="57" y="103"/>
                  </a:lnTo>
                  <a:lnTo>
                    <a:pt x="58" y="103"/>
                  </a:lnTo>
                  <a:lnTo>
                    <a:pt x="59" y="103"/>
                  </a:lnTo>
                  <a:lnTo>
                    <a:pt x="59" y="102"/>
                  </a:lnTo>
                  <a:lnTo>
                    <a:pt x="59" y="101"/>
                  </a:lnTo>
                  <a:lnTo>
                    <a:pt x="60" y="101"/>
                  </a:lnTo>
                  <a:lnTo>
                    <a:pt x="60" y="102"/>
                  </a:lnTo>
                  <a:lnTo>
                    <a:pt x="61" y="102"/>
                  </a:lnTo>
                  <a:lnTo>
                    <a:pt x="61" y="102"/>
                  </a:lnTo>
                  <a:lnTo>
                    <a:pt x="63" y="103"/>
                  </a:lnTo>
                  <a:lnTo>
                    <a:pt x="64" y="103"/>
                  </a:lnTo>
                  <a:lnTo>
                    <a:pt x="64" y="102"/>
                  </a:lnTo>
                  <a:lnTo>
                    <a:pt x="64" y="101"/>
                  </a:lnTo>
                  <a:lnTo>
                    <a:pt x="65" y="99"/>
                  </a:lnTo>
                  <a:lnTo>
                    <a:pt x="64" y="99"/>
                  </a:lnTo>
                  <a:lnTo>
                    <a:pt x="64" y="98"/>
                  </a:lnTo>
                  <a:lnTo>
                    <a:pt x="65" y="98"/>
                  </a:lnTo>
                  <a:lnTo>
                    <a:pt x="66" y="99"/>
                  </a:lnTo>
                  <a:lnTo>
                    <a:pt x="67" y="99"/>
                  </a:lnTo>
                  <a:lnTo>
                    <a:pt x="67" y="98"/>
                  </a:lnTo>
                  <a:lnTo>
                    <a:pt x="68" y="98"/>
                  </a:lnTo>
                  <a:lnTo>
                    <a:pt x="68" y="97"/>
                  </a:lnTo>
                  <a:lnTo>
                    <a:pt x="67" y="97"/>
                  </a:lnTo>
                  <a:lnTo>
                    <a:pt x="68" y="96"/>
                  </a:lnTo>
                  <a:lnTo>
                    <a:pt x="68" y="95"/>
                  </a:lnTo>
                  <a:lnTo>
                    <a:pt x="69" y="94"/>
                  </a:lnTo>
                  <a:lnTo>
                    <a:pt x="71" y="94"/>
                  </a:lnTo>
                  <a:lnTo>
                    <a:pt x="71" y="95"/>
                  </a:lnTo>
                  <a:lnTo>
                    <a:pt x="72" y="95"/>
                  </a:lnTo>
                  <a:lnTo>
                    <a:pt x="72" y="94"/>
                  </a:lnTo>
                  <a:lnTo>
                    <a:pt x="73" y="94"/>
                  </a:lnTo>
                  <a:lnTo>
                    <a:pt x="73" y="93"/>
                  </a:lnTo>
                  <a:lnTo>
                    <a:pt x="74" y="93"/>
                  </a:lnTo>
                  <a:lnTo>
                    <a:pt x="75" y="93"/>
                  </a:lnTo>
                  <a:lnTo>
                    <a:pt x="75" y="94"/>
                  </a:lnTo>
                  <a:lnTo>
                    <a:pt x="76" y="94"/>
                  </a:lnTo>
                  <a:lnTo>
                    <a:pt x="77" y="93"/>
                  </a:lnTo>
                  <a:lnTo>
                    <a:pt x="78" y="93"/>
                  </a:lnTo>
                  <a:lnTo>
                    <a:pt x="80" y="91"/>
                  </a:lnTo>
                  <a:lnTo>
                    <a:pt x="78" y="91"/>
                  </a:lnTo>
                  <a:lnTo>
                    <a:pt x="78" y="90"/>
                  </a:lnTo>
                  <a:lnTo>
                    <a:pt x="78" y="89"/>
                  </a:lnTo>
                  <a:lnTo>
                    <a:pt x="80" y="89"/>
                  </a:lnTo>
                  <a:lnTo>
                    <a:pt x="81" y="89"/>
                  </a:lnTo>
                  <a:lnTo>
                    <a:pt x="81" y="90"/>
                  </a:lnTo>
                  <a:lnTo>
                    <a:pt x="82" y="90"/>
                  </a:lnTo>
                  <a:lnTo>
                    <a:pt x="82" y="91"/>
                  </a:lnTo>
                  <a:lnTo>
                    <a:pt x="83" y="91"/>
                  </a:lnTo>
                  <a:lnTo>
                    <a:pt x="83" y="90"/>
                  </a:lnTo>
                  <a:lnTo>
                    <a:pt x="84" y="89"/>
                  </a:lnTo>
                  <a:lnTo>
                    <a:pt x="85" y="89"/>
                  </a:lnTo>
                  <a:lnTo>
                    <a:pt x="85" y="90"/>
                  </a:lnTo>
                  <a:lnTo>
                    <a:pt x="86" y="90"/>
                  </a:lnTo>
                  <a:lnTo>
                    <a:pt x="88" y="90"/>
                  </a:lnTo>
                  <a:lnTo>
                    <a:pt x="89" y="89"/>
                  </a:lnTo>
                  <a:lnTo>
                    <a:pt x="89" y="88"/>
                  </a:lnTo>
                  <a:lnTo>
                    <a:pt x="89" y="88"/>
                  </a:lnTo>
                  <a:lnTo>
                    <a:pt x="89" y="87"/>
                  </a:lnTo>
                  <a:lnTo>
                    <a:pt x="90" y="87"/>
                  </a:lnTo>
                  <a:lnTo>
                    <a:pt x="91" y="87"/>
                  </a:lnTo>
                  <a:lnTo>
                    <a:pt x="90" y="88"/>
                  </a:lnTo>
                  <a:lnTo>
                    <a:pt x="91" y="89"/>
                  </a:lnTo>
                  <a:lnTo>
                    <a:pt x="92" y="89"/>
                  </a:lnTo>
                  <a:lnTo>
                    <a:pt x="93" y="89"/>
                  </a:lnTo>
                  <a:lnTo>
                    <a:pt x="94" y="89"/>
                  </a:lnTo>
                  <a:lnTo>
                    <a:pt x="95" y="89"/>
                  </a:lnTo>
                  <a:lnTo>
                    <a:pt x="97" y="89"/>
                  </a:lnTo>
                  <a:lnTo>
                    <a:pt x="97" y="88"/>
                  </a:lnTo>
                  <a:lnTo>
                    <a:pt x="97" y="87"/>
                  </a:lnTo>
                  <a:lnTo>
                    <a:pt x="98" y="86"/>
                  </a:lnTo>
                  <a:lnTo>
                    <a:pt x="99" y="85"/>
                  </a:lnTo>
                  <a:lnTo>
                    <a:pt x="99" y="86"/>
                  </a:lnTo>
                  <a:lnTo>
                    <a:pt x="99" y="87"/>
                  </a:lnTo>
                  <a:lnTo>
                    <a:pt x="100" y="87"/>
                  </a:lnTo>
                  <a:lnTo>
                    <a:pt x="101" y="86"/>
                  </a:lnTo>
                  <a:lnTo>
                    <a:pt x="102" y="86"/>
                  </a:lnTo>
                  <a:lnTo>
                    <a:pt x="102" y="85"/>
                  </a:lnTo>
                  <a:lnTo>
                    <a:pt x="102" y="84"/>
                  </a:lnTo>
                  <a:lnTo>
                    <a:pt x="103" y="84"/>
                  </a:lnTo>
                  <a:lnTo>
                    <a:pt x="103" y="85"/>
                  </a:lnTo>
                  <a:lnTo>
                    <a:pt x="104" y="85"/>
                  </a:lnTo>
                  <a:lnTo>
                    <a:pt x="106" y="85"/>
                  </a:lnTo>
                  <a:lnTo>
                    <a:pt x="106" y="86"/>
                  </a:lnTo>
                  <a:lnTo>
                    <a:pt x="107" y="86"/>
                  </a:lnTo>
                  <a:lnTo>
                    <a:pt x="107" y="87"/>
                  </a:lnTo>
                  <a:lnTo>
                    <a:pt x="108" y="87"/>
                  </a:lnTo>
                  <a:lnTo>
                    <a:pt x="108" y="88"/>
                  </a:lnTo>
                  <a:lnTo>
                    <a:pt x="109" y="88"/>
                  </a:lnTo>
                  <a:lnTo>
                    <a:pt x="109" y="89"/>
                  </a:lnTo>
                  <a:lnTo>
                    <a:pt x="110" y="89"/>
                  </a:lnTo>
                  <a:lnTo>
                    <a:pt x="111" y="89"/>
                  </a:lnTo>
                  <a:lnTo>
                    <a:pt x="111" y="90"/>
                  </a:lnTo>
                  <a:lnTo>
                    <a:pt x="112" y="90"/>
                  </a:lnTo>
                  <a:lnTo>
                    <a:pt x="112" y="89"/>
                  </a:lnTo>
                  <a:lnTo>
                    <a:pt x="114" y="89"/>
                  </a:lnTo>
                  <a:lnTo>
                    <a:pt x="115" y="89"/>
                  </a:lnTo>
                  <a:lnTo>
                    <a:pt x="116" y="89"/>
                  </a:lnTo>
                  <a:lnTo>
                    <a:pt x="117" y="90"/>
                  </a:lnTo>
                  <a:lnTo>
                    <a:pt x="117" y="89"/>
                  </a:lnTo>
                  <a:lnTo>
                    <a:pt x="118" y="89"/>
                  </a:lnTo>
                  <a:lnTo>
                    <a:pt x="118" y="88"/>
                  </a:lnTo>
                  <a:lnTo>
                    <a:pt x="118" y="87"/>
                  </a:lnTo>
                  <a:lnTo>
                    <a:pt x="118" y="86"/>
                  </a:lnTo>
                  <a:lnTo>
                    <a:pt x="118" y="85"/>
                  </a:lnTo>
                  <a:lnTo>
                    <a:pt x="117" y="85"/>
                  </a:lnTo>
                  <a:lnTo>
                    <a:pt x="117" y="74"/>
                  </a:lnTo>
                  <a:lnTo>
                    <a:pt x="117" y="68"/>
                  </a:lnTo>
                  <a:lnTo>
                    <a:pt x="117" y="47"/>
                  </a:lnTo>
                  <a:lnTo>
                    <a:pt x="117" y="43"/>
                  </a:lnTo>
                  <a:lnTo>
                    <a:pt x="117" y="37"/>
                  </a:lnTo>
                  <a:lnTo>
                    <a:pt x="117" y="36"/>
                  </a:lnTo>
                  <a:lnTo>
                    <a:pt x="117" y="1"/>
                  </a:lnTo>
                  <a:lnTo>
                    <a:pt x="117" y="0"/>
                  </a:lnTo>
                  <a:lnTo>
                    <a:pt x="118" y="2"/>
                  </a:lnTo>
                  <a:lnTo>
                    <a:pt x="135" y="20"/>
                  </a:lnTo>
                  <a:lnTo>
                    <a:pt x="144" y="31"/>
                  </a:lnTo>
                  <a:lnTo>
                    <a:pt x="149" y="37"/>
                  </a:lnTo>
                  <a:lnTo>
                    <a:pt x="163" y="53"/>
                  </a:lnTo>
                  <a:lnTo>
                    <a:pt x="174" y="65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2" name="Freeform 133">
              <a:extLst>
                <a:ext uri="{FF2B5EF4-FFF2-40B4-BE49-F238E27FC236}">
                  <a16:creationId xmlns:a16="http://schemas.microsoft.com/office/drawing/2014/main" id="{69D61DD3-684C-3641-8905-ACA7E1D105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8500" y="2519363"/>
              <a:ext cx="481013" cy="341313"/>
            </a:xfrm>
            <a:custGeom>
              <a:avLst/>
              <a:gdLst>
                <a:gd name="T0" fmla="*/ 171 w 303"/>
                <a:gd name="T1" fmla="*/ 16 h 215"/>
                <a:gd name="T2" fmla="*/ 185 w 303"/>
                <a:gd name="T3" fmla="*/ 8 h 215"/>
                <a:gd name="T4" fmla="*/ 199 w 303"/>
                <a:gd name="T5" fmla="*/ 12 h 215"/>
                <a:gd name="T6" fmla="*/ 210 w 303"/>
                <a:gd name="T7" fmla="*/ 32 h 215"/>
                <a:gd name="T8" fmla="*/ 212 w 303"/>
                <a:gd name="T9" fmla="*/ 43 h 215"/>
                <a:gd name="T10" fmla="*/ 217 w 303"/>
                <a:gd name="T11" fmla="*/ 56 h 215"/>
                <a:gd name="T12" fmla="*/ 217 w 303"/>
                <a:gd name="T13" fmla="*/ 67 h 215"/>
                <a:gd name="T14" fmla="*/ 228 w 303"/>
                <a:gd name="T15" fmla="*/ 77 h 215"/>
                <a:gd name="T16" fmla="*/ 240 w 303"/>
                <a:gd name="T17" fmla="*/ 78 h 215"/>
                <a:gd name="T18" fmla="*/ 246 w 303"/>
                <a:gd name="T19" fmla="*/ 83 h 215"/>
                <a:gd name="T20" fmla="*/ 251 w 303"/>
                <a:gd name="T21" fmla="*/ 91 h 215"/>
                <a:gd name="T22" fmla="*/ 261 w 303"/>
                <a:gd name="T23" fmla="*/ 90 h 215"/>
                <a:gd name="T24" fmla="*/ 270 w 303"/>
                <a:gd name="T25" fmla="*/ 95 h 215"/>
                <a:gd name="T26" fmla="*/ 279 w 303"/>
                <a:gd name="T27" fmla="*/ 108 h 215"/>
                <a:gd name="T28" fmla="*/ 278 w 303"/>
                <a:gd name="T29" fmla="*/ 124 h 215"/>
                <a:gd name="T30" fmla="*/ 287 w 303"/>
                <a:gd name="T31" fmla="*/ 135 h 215"/>
                <a:gd name="T32" fmla="*/ 300 w 303"/>
                <a:gd name="T33" fmla="*/ 144 h 215"/>
                <a:gd name="T34" fmla="*/ 298 w 303"/>
                <a:gd name="T35" fmla="*/ 158 h 215"/>
                <a:gd name="T36" fmla="*/ 301 w 303"/>
                <a:gd name="T37" fmla="*/ 167 h 215"/>
                <a:gd name="T38" fmla="*/ 295 w 303"/>
                <a:gd name="T39" fmla="*/ 177 h 215"/>
                <a:gd name="T40" fmla="*/ 285 w 303"/>
                <a:gd name="T41" fmla="*/ 185 h 215"/>
                <a:gd name="T42" fmla="*/ 278 w 303"/>
                <a:gd name="T43" fmla="*/ 171 h 215"/>
                <a:gd name="T44" fmla="*/ 268 w 303"/>
                <a:gd name="T45" fmla="*/ 162 h 215"/>
                <a:gd name="T46" fmla="*/ 258 w 303"/>
                <a:gd name="T47" fmla="*/ 157 h 215"/>
                <a:gd name="T48" fmla="*/ 245 w 303"/>
                <a:gd name="T49" fmla="*/ 154 h 215"/>
                <a:gd name="T50" fmla="*/ 235 w 303"/>
                <a:gd name="T51" fmla="*/ 146 h 215"/>
                <a:gd name="T52" fmla="*/ 223 w 303"/>
                <a:gd name="T53" fmla="*/ 146 h 215"/>
                <a:gd name="T54" fmla="*/ 212 w 303"/>
                <a:gd name="T55" fmla="*/ 158 h 215"/>
                <a:gd name="T56" fmla="*/ 203 w 303"/>
                <a:gd name="T57" fmla="*/ 170 h 215"/>
                <a:gd name="T58" fmla="*/ 187 w 303"/>
                <a:gd name="T59" fmla="*/ 176 h 215"/>
                <a:gd name="T60" fmla="*/ 176 w 303"/>
                <a:gd name="T61" fmla="*/ 183 h 215"/>
                <a:gd name="T62" fmla="*/ 165 w 303"/>
                <a:gd name="T63" fmla="*/ 178 h 215"/>
                <a:gd name="T64" fmla="*/ 152 w 303"/>
                <a:gd name="T65" fmla="*/ 181 h 215"/>
                <a:gd name="T66" fmla="*/ 139 w 303"/>
                <a:gd name="T67" fmla="*/ 173 h 215"/>
                <a:gd name="T68" fmla="*/ 126 w 303"/>
                <a:gd name="T69" fmla="*/ 167 h 215"/>
                <a:gd name="T70" fmla="*/ 117 w 303"/>
                <a:gd name="T71" fmla="*/ 167 h 215"/>
                <a:gd name="T72" fmla="*/ 106 w 303"/>
                <a:gd name="T73" fmla="*/ 175 h 215"/>
                <a:gd name="T74" fmla="*/ 98 w 303"/>
                <a:gd name="T75" fmla="*/ 177 h 215"/>
                <a:gd name="T76" fmla="*/ 88 w 303"/>
                <a:gd name="T77" fmla="*/ 181 h 215"/>
                <a:gd name="T78" fmla="*/ 79 w 303"/>
                <a:gd name="T79" fmla="*/ 186 h 215"/>
                <a:gd name="T80" fmla="*/ 67 w 303"/>
                <a:gd name="T81" fmla="*/ 190 h 215"/>
                <a:gd name="T82" fmla="*/ 70 w 303"/>
                <a:gd name="T83" fmla="*/ 200 h 215"/>
                <a:gd name="T84" fmla="*/ 66 w 303"/>
                <a:gd name="T85" fmla="*/ 208 h 215"/>
                <a:gd name="T86" fmla="*/ 57 w 303"/>
                <a:gd name="T87" fmla="*/ 202 h 215"/>
                <a:gd name="T88" fmla="*/ 55 w 303"/>
                <a:gd name="T89" fmla="*/ 213 h 215"/>
                <a:gd name="T90" fmla="*/ 30 w 303"/>
                <a:gd name="T91" fmla="*/ 191 h 215"/>
                <a:gd name="T92" fmla="*/ 5 w 303"/>
                <a:gd name="T93" fmla="*/ 154 h 215"/>
                <a:gd name="T94" fmla="*/ 15 w 303"/>
                <a:gd name="T95" fmla="*/ 144 h 215"/>
                <a:gd name="T96" fmla="*/ 23 w 303"/>
                <a:gd name="T97" fmla="*/ 137 h 215"/>
                <a:gd name="T98" fmla="*/ 26 w 303"/>
                <a:gd name="T99" fmla="*/ 126 h 215"/>
                <a:gd name="T100" fmla="*/ 28 w 303"/>
                <a:gd name="T101" fmla="*/ 117 h 215"/>
                <a:gd name="T102" fmla="*/ 36 w 303"/>
                <a:gd name="T103" fmla="*/ 114 h 215"/>
                <a:gd name="T104" fmla="*/ 44 w 303"/>
                <a:gd name="T105" fmla="*/ 103 h 215"/>
                <a:gd name="T106" fmla="*/ 52 w 303"/>
                <a:gd name="T107" fmla="*/ 90 h 215"/>
                <a:gd name="T108" fmla="*/ 58 w 303"/>
                <a:gd name="T109" fmla="*/ 80 h 215"/>
                <a:gd name="T110" fmla="*/ 65 w 303"/>
                <a:gd name="T111" fmla="*/ 68 h 215"/>
                <a:gd name="T112" fmla="*/ 75 w 303"/>
                <a:gd name="T113" fmla="*/ 55 h 215"/>
                <a:gd name="T114" fmla="*/ 83 w 303"/>
                <a:gd name="T115" fmla="*/ 41 h 215"/>
                <a:gd name="T116" fmla="*/ 95 w 303"/>
                <a:gd name="T117" fmla="*/ 26 h 215"/>
                <a:gd name="T118" fmla="*/ 105 w 303"/>
                <a:gd name="T119" fmla="*/ 14 h 215"/>
                <a:gd name="T120" fmla="*/ 124 w 303"/>
                <a:gd name="T121" fmla="*/ 6 h 2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303" h="215">
                  <a:moveTo>
                    <a:pt x="135" y="4"/>
                  </a:moveTo>
                  <a:lnTo>
                    <a:pt x="142" y="8"/>
                  </a:lnTo>
                  <a:lnTo>
                    <a:pt x="144" y="10"/>
                  </a:lnTo>
                  <a:lnTo>
                    <a:pt x="146" y="10"/>
                  </a:lnTo>
                  <a:lnTo>
                    <a:pt x="149" y="14"/>
                  </a:lnTo>
                  <a:lnTo>
                    <a:pt x="159" y="19"/>
                  </a:lnTo>
                  <a:lnTo>
                    <a:pt x="160" y="22"/>
                  </a:lnTo>
                  <a:lnTo>
                    <a:pt x="161" y="22"/>
                  </a:lnTo>
                  <a:lnTo>
                    <a:pt x="163" y="21"/>
                  </a:lnTo>
                  <a:lnTo>
                    <a:pt x="164" y="19"/>
                  </a:lnTo>
                  <a:lnTo>
                    <a:pt x="165" y="19"/>
                  </a:lnTo>
                  <a:lnTo>
                    <a:pt x="166" y="19"/>
                  </a:lnTo>
                  <a:lnTo>
                    <a:pt x="166" y="18"/>
                  </a:lnTo>
                  <a:lnTo>
                    <a:pt x="167" y="18"/>
                  </a:lnTo>
                  <a:lnTo>
                    <a:pt x="169" y="16"/>
                  </a:lnTo>
                  <a:lnTo>
                    <a:pt x="171" y="16"/>
                  </a:lnTo>
                  <a:lnTo>
                    <a:pt x="172" y="15"/>
                  </a:lnTo>
                  <a:lnTo>
                    <a:pt x="173" y="15"/>
                  </a:lnTo>
                  <a:lnTo>
                    <a:pt x="174" y="15"/>
                  </a:lnTo>
                  <a:lnTo>
                    <a:pt x="175" y="15"/>
                  </a:lnTo>
                  <a:lnTo>
                    <a:pt x="175" y="14"/>
                  </a:lnTo>
                  <a:lnTo>
                    <a:pt x="176" y="13"/>
                  </a:lnTo>
                  <a:lnTo>
                    <a:pt x="177" y="12"/>
                  </a:lnTo>
                  <a:lnTo>
                    <a:pt x="177" y="10"/>
                  </a:lnTo>
                  <a:lnTo>
                    <a:pt x="178" y="10"/>
                  </a:lnTo>
                  <a:lnTo>
                    <a:pt x="180" y="10"/>
                  </a:lnTo>
                  <a:lnTo>
                    <a:pt x="181" y="10"/>
                  </a:lnTo>
                  <a:lnTo>
                    <a:pt x="182" y="9"/>
                  </a:lnTo>
                  <a:lnTo>
                    <a:pt x="183" y="9"/>
                  </a:lnTo>
                  <a:lnTo>
                    <a:pt x="184" y="9"/>
                  </a:lnTo>
                  <a:lnTo>
                    <a:pt x="185" y="9"/>
                  </a:lnTo>
                  <a:lnTo>
                    <a:pt x="185" y="8"/>
                  </a:lnTo>
                  <a:lnTo>
                    <a:pt x="186" y="8"/>
                  </a:lnTo>
                  <a:lnTo>
                    <a:pt x="186" y="7"/>
                  </a:lnTo>
                  <a:lnTo>
                    <a:pt x="187" y="7"/>
                  </a:lnTo>
                  <a:lnTo>
                    <a:pt x="187" y="6"/>
                  </a:lnTo>
                  <a:lnTo>
                    <a:pt x="189" y="6"/>
                  </a:lnTo>
                  <a:lnTo>
                    <a:pt x="191" y="6"/>
                  </a:lnTo>
                  <a:lnTo>
                    <a:pt x="193" y="6"/>
                  </a:lnTo>
                  <a:lnTo>
                    <a:pt x="194" y="6"/>
                  </a:lnTo>
                  <a:lnTo>
                    <a:pt x="195" y="6"/>
                  </a:lnTo>
                  <a:lnTo>
                    <a:pt x="197" y="6"/>
                  </a:lnTo>
                  <a:lnTo>
                    <a:pt x="198" y="7"/>
                  </a:lnTo>
                  <a:lnTo>
                    <a:pt x="198" y="8"/>
                  </a:lnTo>
                  <a:lnTo>
                    <a:pt x="199" y="8"/>
                  </a:lnTo>
                  <a:lnTo>
                    <a:pt x="199" y="9"/>
                  </a:lnTo>
                  <a:lnTo>
                    <a:pt x="199" y="10"/>
                  </a:lnTo>
                  <a:lnTo>
                    <a:pt x="199" y="12"/>
                  </a:lnTo>
                  <a:lnTo>
                    <a:pt x="199" y="13"/>
                  </a:lnTo>
                  <a:lnTo>
                    <a:pt x="200" y="14"/>
                  </a:lnTo>
                  <a:lnTo>
                    <a:pt x="200" y="15"/>
                  </a:lnTo>
                  <a:lnTo>
                    <a:pt x="200" y="16"/>
                  </a:lnTo>
                  <a:lnTo>
                    <a:pt x="200" y="17"/>
                  </a:lnTo>
                  <a:lnTo>
                    <a:pt x="200" y="18"/>
                  </a:lnTo>
                  <a:lnTo>
                    <a:pt x="199" y="21"/>
                  </a:lnTo>
                  <a:lnTo>
                    <a:pt x="200" y="22"/>
                  </a:lnTo>
                  <a:lnTo>
                    <a:pt x="203" y="24"/>
                  </a:lnTo>
                  <a:lnTo>
                    <a:pt x="204" y="25"/>
                  </a:lnTo>
                  <a:lnTo>
                    <a:pt x="206" y="25"/>
                  </a:lnTo>
                  <a:lnTo>
                    <a:pt x="207" y="26"/>
                  </a:lnTo>
                  <a:lnTo>
                    <a:pt x="208" y="26"/>
                  </a:lnTo>
                  <a:lnTo>
                    <a:pt x="209" y="27"/>
                  </a:lnTo>
                  <a:lnTo>
                    <a:pt x="211" y="31"/>
                  </a:lnTo>
                  <a:lnTo>
                    <a:pt x="210" y="32"/>
                  </a:lnTo>
                  <a:lnTo>
                    <a:pt x="210" y="33"/>
                  </a:lnTo>
                  <a:lnTo>
                    <a:pt x="211" y="33"/>
                  </a:lnTo>
                  <a:lnTo>
                    <a:pt x="211" y="34"/>
                  </a:lnTo>
                  <a:lnTo>
                    <a:pt x="211" y="35"/>
                  </a:lnTo>
                  <a:lnTo>
                    <a:pt x="211" y="36"/>
                  </a:lnTo>
                  <a:lnTo>
                    <a:pt x="210" y="38"/>
                  </a:lnTo>
                  <a:lnTo>
                    <a:pt x="211" y="39"/>
                  </a:lnTo>
                  <a:lnTo>
                    <a:pt x="211" y="40"/>
                  </a:lnTo>
                  <a:lnTo>
                    <a:pt x="210" y="40"/>
                  </a:lnTo>
                  <a:lnTo>
                    <a:pt x="210" y="41"/>
                  </a:lnTo>
                  <a:lnTo>
                    <a:pt x="209" y="41"/>
                  </a:lnTo>
                  <a:lnTo>
                    <a:pt x="209" y="42"/>
                  </a:lnTo>
                  <a:lnTo>
                    <a:pt x="210" y="42"/>
                  </a:lnTo>
                  <a:lnTo>
                    <a:pt x="210" y="43"/>
                  </a:lnTo>
                  <a:lnTo>
                    <a:pt x="211" y="43"/>
                  </a:lnTo>
                  <a:lnTo>
                    <a:pt x="212" y="43"/>
                  </a:lnTo>
                  <a:lnTo>
                    <a:pt x="212" y="44"/>
                  </a:lnTo>
                  <a:lnTo>
                    <a:pt x="214" y="46"/>
                  </a:lnTo>
                  <a:lnTo>
                    <a:pt x="214" y="47"/>
                  </a:lnTo>
                  <a:lnTo>
                    <a:pt x="215" y="47"/>
                  </a:lnTo>
                  <a:lnTo>
                    <a:pt x="215" y="47"/>
                  </a:lnTo>
                  <a:lnTo>
                    <a:pt x="215" y="48"/>
                  </a:lnTo>
                  <a:lnTo>
                    <a:pt x="216" y="48"/>
                  </a:lnTo>
                  <a:lnTo>
                    <a:pt x="216" y="49"/>
                  </a:lnTo>
                  <a:lnTo>
                    <a:pt x="215" y="50"/>
                  </a:lnTo>
                  <a:lnTo>
                    <a:pt x="215" y="51"/>
                  </a:lnTo>
                  <a:lnTo>
                    <a:pt x="216" y="52"/>
                  </a:lnTo>
                  <a:lnTo>
                    <a:pt x="216" y="53"/>
                  </a:lnTo>
                  <a:lnTo>
                    <a:pt x="217" y="53"/>
                  </a:lnTo>
                  <a:lnTo>
                    <a:pt x="218" y="53"/>
                  </a:lnTo>
                  <a:lnTo>
                    <a:pt x="218" y="55"/>
                  </a:lnTo>
                  <a:lnTo>
                    <a:pt x="217" y="56"/>
                  </a:lnTo>
                  <a:lnTo>
                    <a:pt x="216" y="56"/>
                  </a:lnTo>
                  <a:lnTo>
                    <a:pt x="215" y="56"/>
                  </a:lnTo>
                  <a:lnTo>
                    <a:pt x="215" y="57"/>
                  </a:lnTo>
                  <a:lnTo>
                    <a:pt x="215" y="58"/>
                  </a:lnTo>
                  <a:lnTo>
                    <a:pt x="215" y="59"/>
                  </a:lnTo>
                  <a:lnTo>
                    <a:pt x="215" y="60"/>
                  </a:lnTo>
                  <a:lnTo>
                    <a:pt x="215" y="61"/>
                  </a:lnTo>
                  <a:lnTo>
                    <a:pt x="215" y="63"/>
                  </a:lnTo>
                  <a:lnTo>
                    <a:pt x="214" y="63"/>
                  </a:lnTo>
                  <a:lnTo>
                    <a:pt x="214" y="64"/>
                  </a:lnTo>
                  <a:lnTo>
                    <a:pt x="214" y="65"/>
                  </a:lnTo>
                  <a:lnTo>
                    <a:pt x="214" y="66"/>
                  </a:lnTo>
                  <a:lnTo>
                    <a:pt x="215" y="66"/>
                  </a:lnTo>
                  <a:lnTo>
                    <a:pt x="215" y="67"/>
                  </a:lnTo>
                  <a:lnTo>
                    <a:pt x="216" y="67"/>
                  </a:lnTo>
                  <a:lnTo>
                    <a:pt x="217" y="67"/>
                  </a:lnTo>
                  <a:lnTo>
                    <a:pt x="218" y="68"/>
                  </a:lnTo>
                  <a:lnTo>
                    <a:pt x="219" y="69"/>
                  </a:lnTo>
                  <a:lnTo>
                    <a:pt x="220" y="69"/>
                  </a:lnTo>
                  <a:lnTo>
                    <a:pt x="220" y="68"/>
                  </a:lnTo>
                  <a:lnTo>
                    <a:pt x="221" y="68"/>
                  </a:lnTo>
                  <a:lnTo>
                    <a:pt x="223" y="69"/>
                  </a:lnTo>
                  <a:lnTo>
                    <a:pt x="224" y="71"/>
                  </a:lnTo>
                  <a:lnTo>
                    <a:pt x="224" y="72"/>
                  </a:lnTo>
                  <a:lnTo>
                    <a:pt x="224" y="73"/>
                  </a:lnTo>
                  <a:lnTo>
                    <a:pt x="224" y="74"/>
                  </a:lnTo>
                  <a:lnTo>
                    <a:pt x="224" y="75"/>
                  </a:lnTo>
                  <a:lnTo>
                    <a:pt x="225" y="76"/>
                  </a:lnTo>
                  <a:lnTo>
                    <a:pt x="226" y="76"/>
                  </a:lnTo>
                  <a:lnTo>
                    <a:pt x="227" y="76"/>
                  </a:lnTo>
                  <a:lnTo>
                    <a:pt x="227" y="77"/>
                  </a:lnTo>
                  <a:lnTo>
                    <a:pt x="228" y="77"/>
                  </a:lnTo>
                  <a:lnTo>
                    <a:pt x="229" y="77"/>
                  </a:lnTo>
                  <a:lnTo>
                    <a:pt x="231" y="77"/>
                  </a:lnTo>
                  <a:lnTo>
                    <a:pt x="231" y="78"/>
                  </a:lnTo>
                  <a:lnTo>
                    <a:pt x="231" y="80"/>
                  </a:lnTo>
                  <a:lnTo>
                    <a:pt x="232" y="80"/>
                  </a:lnTo>
                  <a:lnTo>
                    <a:pt x="233" y="80"/>
                  </a:lnTo>
                  <a:lnTo>
                    <a:pt x="234" y="80"/>
                  </a:lnTo>
                  <a:lnTo>
                    <a:pt x="235" y="81"/>
                  </a:lnTo>
                  <a:lnTo>
                    <a:pt x="236" y="81"/>
                  </a:lnTo>
                  <a:lnTo>
                    <a:pt x="237" y="81"/>
                  </a:lnTo>
                  <a:lnTo>
                    <a:pt x="237" y="81"/>
                  </a:lnTo>
                  <a:lnTo>
                    <a:pt x="238" y="81"/>
                  </a:lnTo>
                  <a:lnTo>
                    <a:pt x="240" y="81"/>
                  </a:lnTo>
                  <a:lnTo>
                    <a:pt x="240" y="81"/>
                  </a:lnTo>
                  <a:lnTo>
                    <a:pt x="240" y="80"/>
                  </a:lnTo>
                  <a:lnTo>
                    <a:pt x="240" y="78"/>
                  </a:lnTo>
                  <a:lnTo>
                    <a:pt x="240" y="77"/>
                  </a:lnTo>
                  <a:lnTo>
                    <a:pt x="240" y="76"/>
                  </a:lnTo>
                  <a:lnTo>
                    <a:pt x="241" y="75"/>
                  </a:lnTo>
                  <a:lnTo>
                    <a:pt x="241" y="76"/>
                  </a:lnTo>
                  <a:lnTo>
                    <a:pt x="242" y="76"/>
                  </a:lnTo>
                  <a:lnTo>
                    <a:pt x="242" y="77"/>
                  </a:lnTo>
                  <a:lnTo>
                    <a:pt x="242" y="78"/>
                  </a:lnTo>
                  <a:lnTo>
                    <a:pt x="242" y="80"/>
                  </a:lnTo>
                  <a:lnTo>
                    <a:pt x="243" y="80"/>
                  </a:lnTo>
                  <a:lnTo>
                    <a:pt x="243" y="81"/>
                  </a:lnTo>
                  <a:lnTo>
                    <a:pt x="243" y="81"/>
                  </a:lnTo>
                  <a:lnTo>
                    <a:pt x="243" y="82"/>
                  </a:lnTo>
                  <a:lnTo>
                    <a:pt x="243" y="82"/>
                  </a:lnTo>
                  <a:lnTo>
                    <a:pt x="244" y="82"/>
                  </a:lnTo>
                  <a:lnTo>
                    <a:pt x="245" y="83"/>
                  </a:lnTo>
                  <a:lnTo>
                    <a:pt x="246" y="83"/>
                  </a:lnTo>
                  <a:lnTo>
                    <a:pt x="246" y="84"/>
                  </a:lnTo>
                  <a:lnTo>
                    <a:pt x="246" y="85"/>
                  </a:lnTo>
                  <a:lnTo>
                    <a:pt x="245" y="85"/>
                  </a:lnTo>
                  <a:lnTo>
                    <a:pt x="246" y="86"/>
                  </a:lnTo>
                  <a:lnTo>
                    <a:pt x="247" y="88"/>
                  </a:lnTo>
                  <a:lnTo>
                    <a:pt x="247" y="89"/>
                  </a:lnTo>
                  <a:lnTo>
                    <a:pt x="249" y="88"/>
                  </a:lnTo>
                  <a:lnTo>
                    <a:pt x="249" y="89"/>
                  </a:lnTo>
                  <a:lnTo>
                    <a:pt x="247" y="89"/>
                  </a:lnTo>
                  <a:lnTo>
                    <a:pt x="247" y="90"/>
                  </a:lnTo>
                  <a:lnTo>
                    <a:pt x="247" y="91"/>
                  </a:lnTo>
                  <a:lnTo>
                    <a:pt x="247" y="92"/>
                  </a:lnTo>
                  <a:lnTo>
                    <a:pt x="249" y="92"/>
                  </a:lnTo>
                  <a:lnTo>
                    <a:pt x="250" y="92"/>
                  </a:lnTo>
                  <a:lnTo>
                    <a:pt x="250" y="91"/>
                  </a:lnTo>
                  <a:lnTo>
                    <a:pt x="251" y="91"/>
                  </a:lnTo>
                  <a:lnTo>
                    <a:pt x="251" y="92"/>
                  </a:lnTo>
                  <a:lnTo>
                    <a:pt x="252" y="92"/>
                  </a:lnTo>
                  <a:lnTo>
                    <a:pt x="253" y="92"/>
                  </a:lnTo>
                  <a:lnTo>
                    <a:pt x="252" y="91"/>
                  </a:lnTo>
                  <a:lnTo>
                    <a:pt x="252" y="90"/>
                  </a:lnTo>
                  <a:lnTo>
                    <a:pt x="253" y="90"/>
                  </a:lnTo>
                  <a:lnTo>
                    <a:pt x="253" y="89"/>
                  </a:lnTo>
                  <a:lnTo>
                    <a:pt x="254" y="88"/>
                  </a:lnTo>
                  <a:lnTo>
                    <a:pt x="254" y="86"/>
                  </a:lnTo>
                  <a:lnTo>
                    <a:pt x="255" y="86"/>
                  </a:lnTo>
                  <a:lnTo>
                    <a:pt x="255" y="88"/>
                  </a:lnTo>
                  <a:lnTo>
                    <a:pt x="257" y="89"/>
                  </a:lnTo>
                  <a:lnTo>
                    <a:pt x="258" y="89"/>
                  </a:lnTo>
                  <a:lnTo>
                    <a:pt x="259" y="89"/>
                  </a:lnTo>
                  <a:lnTo>
                    <a:pt x="260" y="89"/>
                  </a:lnTo>
                  <a:lnTo>
                    <a:pt x="261" y="90"/>
                  </a:lnTo>
                  <a:lnTo>
                    <a:pt x="261" y="89"/>
                  </a:lnTo>
                  <a:lnTo>
                    <a:pt x="262" y="89"/>
                  </a:lnTo>
                  <a:lnTo>
                    <a:pt x="263" y="90"/>
                  </a:lnTo>
                  <a:lnTo>
                    <a:pt x="263" y="91"/>
                  </a:lnTo>
                  <a:lnTo>
                    <a:pt x="264" y="91"/>
                  </a:lnTo>
                  <a:lnTo>
                    <a:pt x="266" y="91"/>
                  </a:lnTo>
                  <a:lnTo>
                    <a:pt x="266" y="92"/>
                  </a:lnTo>
                  <a:lnTo>
                    <a:pt x="266" y="93"/>
                  </a:lnTo>
                  <a:lnTo>
                    <a:pt x="267" y="92"/>
                  </a:lnTo>
                  <a:lnTo>
                    <a:pt x="267" y="93"/>
                  </a:lnTo>
                  <a:lnTo>
                    <a:pt x="268" y="94"/>
                  </a:lnTo>
                  <a:lnTo>
                    <a:pt x="268" y="93"/>
                  </a:lnTo>
                  <a:lnTo>
                    <a:pt x="269" y="93"/>
                  </a:lnTo>
                  <a:lnTo>
                    <a:pt x="270" y="94"/>
                  </a:lnTo>
                  <a:lnTo>
                    <a:pt x="270" y="95"/>
                  </a:lnTo>
                  <a:lnTo>
                    <a:pt x="270" y="95"/>
                  </a:lnTo>
                  <a:lnTo>
                    <a:pt x="271" y="94"/>
                  </a:lnTo>
                  <a:lnTo>
                    <a:pt x="271" y="95"/>
                  </a:lnTo>
                  <a:lnTo>
                    <a:pt x="272" y="97"/>
                  </a:lnTo>
                  <a:lnTo>
                    <a:pt x="274" y="98"/>
                  </a:lnTo>
                  <a:lnTo>
                    <a:pt x="274" y="99"/>
                  </a:lnTo>
                  <a:lnTo>
                    <a:pt x="275" y="100"/>
                  </a:lnTo>
                  <a:lnTo>
                    <a:pt x="276" y="100"/>
                  </a:lnTo>
                  <a:lnTo>
                    <a:pt x="276" y="101"/>
                  </a:lnTo>
                  <a:lnTo>
                    <a:pt x="277" y="101"/>
                  </a:lnTo>
                  <a:lnTo>
                    <a:pt x="277" y="103"/>
                  </a:lnTo>
                  <a:lnTo>
                    <a:pt x="277" y="105"/>
                  </a:lnTo>
                  <a:lnTo>
                    <a:pt x="278" y="106"/>
                  </a:lnTo>
                  <a:lnTo>
                    <a:pt x="279" y="106"/>
                  </a:lnTo>
                  <a:lnTo>
                    <a:pt x="279" y="107"/>
                  </a:lnTo>
                  <a:lnTo>
                    <a:pt x="279" y="108"/>
                  </a:lnTo>
                  <a:lnTo>
                    <a:pt x="279" y="108"/>
                  </a:lnTo>
                  <a:lnTo>
                    <a:pt x="280" y="109"/>
                  </a:lnTo>
                  <a:lnTo>
                    <a:pt x="280" y="110"/>
                  </a:lnTo>
                  <a:lnTo>
                    <a:pt x="280" y="111"/>
                  </a:lnTo>
                  <a:lnTo>
                    <a:pt x="280" y="112"/>
                  </a:lnTo>
                  <a:lnTo>
                    <a:pt x="280" y="114"/>
                  </a:lnTo>
                  <a:lnTo>
                    <a:pt x="280" y="115"/>
                  </a:lnTo>
                  <a:lnTo>
                    <a:pt x="280" y="116"/>
                  </a:lnTo>
                  <a:lnTo>
                    <a:pt x="280" y="117"/>
                  </a:lnTo>
                  <a:lnTo>
                    <a:pt x="279" y="118"/>
                  </a:lnTo>
                  <a:lnTo>
                    <a:pt x="279" y="119"/>
                  </a:lnTo>
                  <a:lnTo>
                    <a:pt x="278" y="119"/>
                  </a:lnTo>
                  <a:lnTo>
                    <a:pt x="278" y="120"/>
                  </a:lnTo>
                  <a:lnTo>
                    <a:pt x="278" y="122"/>
                  </a:lnTo>
                  <a:lnTo>
                    <a:pt x="279" y="123"/>
                  </a:lnTo>
                  <a:lnTo>
                    <a:pt x="278" y="123"/>
                  </a:lnTo>
                  <a:lnTo>
                    <a:pt x="278" y="124"/>
                  </a:lnTo>
                  <a:lnTo>
                    <a:pt x="278" y="125"/>
                  </a:lnTo>
                  <a:lnTo>
                    <a:pt x="277" y="125"/>
                  </a:lnTo>
                  <a:lnTo>
                    <a:pt x="278" y="126"/>
                  </a:lnTo>
                  <a:lnTo>
                    <a:pt x="278" y="127"/>
                  </a:lnTo>
                  <a:lnTo>
                    <a:pt x="279" y="127"/>
                  </a:lnTo>
                  <a:lnTo>
                    <a:pt x="279" y="128"/>
                  </a:lnTo>
                  <a:lnTo>
                    <a:pt x="279" y="129"/>
                  </a:lnTo>
                  <a:lnTo>
                    <a:pt x="279" y="131"/>
                  </a:lnTo>
                  <a:lnTo>
                    <a:pt x="280" y="132"/>
                  </a:lnTo>
                  <a:lnTo>
                    <a:pt x="281" y="133"/>
                  </a:lnTo>
                  <a:lnTo>
                    <a:pt x="283" y="133"/>
                  </a:lnTo>
                  <a:lnTo>
                    <a:pt x="284" y="134"/>
                  </a:lnTo>
                  <a:lnTo>
                    <a:pt x="284" y="135"/>
                  </a:lnTo>
                  <a:lnTo>
                    <a:pt x="285" y="135"/>
                  </a:lnTo>
                  <a:lnTo>
                    <a:pt x="286" y="135"/>
                  </a:lnTo>
                  <a:lnTo>
                    <a:pt x="287" y="135"/>
                  </a:lnTo>
                  <a:lnTo>
                    <a:pt x="288" y="135"/>
                  </a:lnTo>
                  <a:lnTo>
                    <a:pt x="289" y="136"/>
                  </a:lnTo>
                  <a:lnTo>
                    <a:pt x="289" y="137"/>
                  </a:lnTo>
                  <a:lnTo>
                    <a:pt x="289" y="139"/>
                  </a:lnTo>
                  <a:lnTo>
                    <a:pt x="289" y="140"/>
                  </a:lnTo>
                  <a:lnTo>
                    <a:pt x="291" y="141"/>
                  </a:lnTo>
                  <a:lnTo>
                    <a:pt x="292" y="141"/>
                  </a:lnTo>
                  <a:lnTo>
                    <a:pt x="293" y="141"/>
                  </a:lnTo>
                  <a:lnTo>
                    <a:pt x="294" y="141"/>
                  </a:lnTo>
                  <a:lnTo>
                    <a:pt x="295" y="141"/>
                  </a:lnTo>
                  <a:lnTo>
                    <a:pt x="296" y="141"/>
                  </a:lnTo>
                  <a:lnTo>
                    <a:pt x="297" y="142"/>
                  </a:lnTo>
                  <a:lnTo>
                    <a:pt x="297" y="142"/>
                  </a:lnTo>
                  <a:lnTo>
                    <a:pt x="297" y="143"/>
                  </a:lnTo>
                  <a:lnTo>
                    <a:pt x="298" y="144"/>
                  </a:lnTo>
                  <a:lnTo>
                    <a:pt x="300" y="144"/>
                  </a:lnTo>
                  <a:lnTo>
                    <a:pt x="301" y="144"/>
                  </a:lnTo>
                  <a:lnTo>
                    <a:pt x="301" y="145"/>
                  </a:lnTo>
                  <a:lnTo>
                    <a:pt x="301" y="146"/>
                  </a:lnTo>
                  <a:lnTo>
                    <a:pt x="302" y="146"/>
                  </a:lnTo>
                  <a:lnTo>
                    <a:pt x="303" y="148"/>
                  </a:lnTo>
                  <a:lnTo>
                    <a:pt x="302" y="149"/>
                  </a:lnTo>
                  <a:lnTo>
                    <a:pt x="302" y="148"/>
                  </a:lnTo>
                  <a:lnTo>
                    <a:pt x="301" y="149"/>
                  </a:lnTo>
                  <a:lnTo>
                    <a:pt x="301" y="150"/>
                  </a:lnTo>
                  <a:lnTo>
                    <a:pt x="300" y="151"/>
                  </a:lnTo>
                  <a:lnTo>
                    <a:pt x="300" y="152"/>
                  </a:lnTo>
                  <a:lnTo>
                    <a:pt x="300" y="153"/>
                  </a:lnTo>
                  <a:lnTo>
                    <a:pt x="300" y="154"/>
                  </a:lnTo>
                  <a:lnTo>
                    <a:pt x="300" y="156"/>
                  </a:lnTo>
                  <a:lnTo>
                    <a:pt x="300" y="157"/>
                  </a:lnTo>
                  <a:lnTo>
                    <a:pt x="298" y="158"/>
                  </a:lnTo>
                  <a:lnTo>
                    <a:pt x="300" y="158"/>
                  </a:lnTo>
                  <a:lnTo>
                    <a:pt x="301" y="159"/>
                  </a:lnTo>
                  <a:lnTo>
                    <a:pt x="301" y="158"/>
                  </a:lnTo>
                  <a:lnTo>
                    <a:pt x="302" y="158"/>
                  </a:lnTo>
                  <a:lnTo>
                    <a:pt x="303" y="159"/>
                  </a:lnTo>
                  <a:lnTo>
                    <a:pt x="302" y="159"/>
                  </a:lnTo>
                  <a:lnTo>
                    <a:pt x="302" y="160"/>
                  </a:lnTo>
                  <a:lnTo>
                    <a:pt x="301" y="160"/>
                  </a:lnTo>
                  <a:lnTo>
                    <a:pt x="301" y="161"/>
                  </a:lnTo>
                  <a:lnTo>
                    <a:pt x="302" y="162"/>
                  </a:lnTo>
                  <a:lnTo>
                    <a:pt x="302" y="162"/>
                  </a:lnTo>
                  <a:lnTo>
                    <a:pt x="301" y="162"/>
                  </a:lnTo>
                  <a:lnTo>
                    <a:pt x="300" y="163"/>
                  </a:lnTo>
                  <a:lnTo>
                    <a:pt x="298" y="165"/>
                  </a:lnTo>
                  <a:lnTo>
                    <a:pt x="300" y="166"/>
                  </a:lnTo>
                  <a:lnTo>
                    <a:pt x="301" y="167"/>
                  </a:lnTo>
                  <a:lnTo>
                    <a:pt x="302" y="167"/>
                  </a:lnTo>
                  <a:lnTo>
                    <a:pt x="302" y="168"/>
                  </a:lnTo>
                  <a:lnTo>
                    <a:pt x="302" y="169"/>
                  </a:lnTo>
                  <a:lnTo>
                    <a:pt x="302" y="170"/>
                  </a:lnTo>
                  <a:lnTo>
                    <a:pt x="302" y="171"/>
                  </a:lnTo>
                  <a:lnTo>
                    <a:pt x="302" y="173"/>
                  </a:lnTo>
                  <a:lnTo>
                    <a:pt x="301" y="173"/>
                  </a:lnTo>
                  <a:lnTo>
                    <a:pt x="300" y="173"/>
                  </a:lnTo>
                  <a:lnTo>
                    <a:pt x="298" y="174"/>
                  </a:lnTo>
                  <a:lnTo>
                    <a:pt x="298" y="175"/>
                  </a:lnTo>
                  <a:lnTo>
                    <a:pt x="298" y="176"/>
                  </a:lnTo>
                  <a:lnTo>
                    <a:pt x="297" y="176"/>
                  </a:lnTo>
                  <a:lnTo>
                    <a:pt x="297" y="176"/>
                  </a:lnTo>
                  <a:lnTo>
                    <a:pt x="297" y="177"/>
                  </a:lnTo>
                  <a:lnTo>
                    <a:pt x="296" y="177"/>
                  </a:lnTo>
                  <a:lnTo>
                    <a:pt x="295" y="177"/>
                  </a:lnTo>
                  <a:lnTo>
                    <a:pt x="295" y="178"/>
                  </a:lnTo>
                  <a:lnTo>
                    <a:pt x="294" y="179"/>
                  </a:lnTo>
                  <a:lnTo>
                    <a:pt x="294" y="181"/>
                  </a:lnTo>
                  <a:lnTo>
                    <a:pt x="293" y="182"/>
                  </a:lnTo>
                  <a:lnTo>
                    <a:pt x="292" y="182"/>
                  </a:lnTo>
                  <a:lnTo>
                    <a:pt x="292" y="183"/>
                  </a:lnTo>
                  <a:lnTo>
                    <a:pt x="292" y="184"/>
                  </a:lnTo>
                  <a:lnTo>
                    <a:pt x="292" y="185"/>
                  </a:lnTo>
                  <a:lnTo>
                    <a:pt x="291" y="185"/>
                  </a:lnTo>
                  <a:lnTo>
                    <a:pt x="291" y="186"/>
                  </a:lnTo>
                  <a:lnTo>
                    <a:pt x="289" y="186"/>
                  </a:lnTo>
                  <a:lnTo>
                    <a:pt x="288" y="187"/>
                  </a:lnTo>
                  <a:lnTo>
                    <a:pt x="287" y="186"/>
                  </a:lnTo>
                  <a:lnTo>
                    <a:pt x="286" y="186"/>
                  </a:lnTo>
                  <a:lnTo>
                    <a:pt x="286" y="185"/>
                  </a:lnTo>
                  <a:lnTo>
                    <a:pt x="285" y="185"/>
                  </a:lnTo>
                  <a:lnTo>
                    <a:pt x="284" y="184"/>
                  </a:lnTo>
                  <a:lnTo>
                    <a:pt x="284" y="183"/>
                  </a:lnTo>
                  <a:lnTo>
                    <a:pt x="284" y="182"/>
                  </a:lnTo>
                  <a:lnTo>
                    <a:pt x="284" y="181"/>
                  </a:lnTo>
                  <a:lnTo>
                    <a:pt x="284" y="179"/>
                  </a:lnTo>
                  <a:lnTo>
                    <a:pt x="283" y="178"/>
                  </a:lnTo>
                  <a:lnTo>
                    <a:pt x="281" y="178"/>
                  </a:lnTo>
                  <a:lnTo>
                    <a:pt x="281" y="177"/>
                  </a:lnTo>
                  <a:lnTo>
                    <a:pt x="280" y="177"/>
                  </a:lnTo>
                  <a:lnTo>
                    <a:pt x="280" y="176"/>
                  </a:lnTo>
                  <a:lnTo>
                    <a:pt x="279" y="176"/>
                  </a:lnTo>
                  <a:lnTo>
                    <a:pt x="280" y="175"/>
                  </a:lnTo>
                  <a:lnTo>
                    <a:pt x="279" y="174"/>
                  </a:lnTo>
                  <a:lnTo>
                    <a:pt x="279" y="173"/>
                  </a:lnTo>
                  <a:lnTo>
                    <a:pt x="279" y="171"/>
                  </a:lnTo>
                  <a:lnTo>
                    <a:pt x="278" y="171"/>
                  </a:lnTo>
                  <a:lnTo>
                    <a:pt x="277" y="171"/>
                  </a:lnTo>
                  <a:lnTo>
                    <a:pt x="277" y="170"/>
                  </a:lnTo>
                  <a:lnTo>
                    <a:pt x="276" y="170"/>
                  </a:lnTo>
                  <a:lnTo>
                    <a:pt x="275" y="170"/>
                  </a:lnTo>
                  <a:lnTo>
                    <a:pt x="275" y="169"/>
                  </a:lnTo>
                  <a:lnTo>
                    <a:pt x="274" y="168"/>
                  </a:lnTo>
                  <a:lnTo>
                    <a:pt x="272" y="168"/>
                  </a:lnTo>
                  <a:lnTo>
                    <a:pt x="271" y="168"/>
                  </a:lnTo>
                  <a:lnTo>
                    <a:pt x="271" y="167"/>
                  </a:lnTo>
                  <a:lnTo>
                    <a:pt x="270" y="167"/>
                  </a:lnTo>
                  <a:lnTo>
                    <a:pt x="270" y="166"/>
                  </a:lnTo>
                  <a:lnTo>
                    <a:pt x="271" y="165"/>
                  </a:lnTo>
                  <a:lnTo>
                    <a:pt x="271" y="163"/>
                  </a:lnTo>
                  <a:lnTo>
                    <a:pt x="270" y="162"/>
                  </a:lnTo>
                  <a:lnTo>
                    <a:pt x="269" y="162"/>
                  </a:lnTo>
                  <a:lnTo>
                    <a:pt x="268" y="162"/>
                  </a:lnTo>
                  <a:lnTo>
                    <a:pt x="267" y="161"/>
                  </a:lnTo>
                  <a:lnTo>
                    <a:pt x="267" y="160"/>
                  </a:lnTo>
                  <a:lnTo>
                    <a:pt x="266" y="160"/>
                  </a:lnTo>
                  <a:lnTo>
                    <a:pt x="266" y="161"/>
                  </a:lnTo>
                  <a:lnTo>
                    <a:pt x="264" y="161"/>
                  </a:lnTo>
                  <a:lnTo>
                    <a:pt x="263" y="161"/>
                  </a:lnTo>
                  <a:lnTo>
                    <a:pt x="262" y="161"/>
                  </a:lnTo>
                  <a:lnTo>
                    <a:pt x="261" y="161"/>
                  </a:lnTo>
                  <a:lnTo>
                    <a:pt x="260" y="161"/>
                  </a:lnTo>
                  <a:lnTo>
                    <a:pt x="260" y="160"/>
                  </a:lnTo>
                  <a:lnTo>
                    <a:pt x="260" y="159"/>
                  </a:lnTo>
                  <a:lnTo>
                    <a:pt x="260" y="158"/>
                  </a:lnTo>
                  <a:lnTo>
                    <a:pt x="260" y="157"/>
                  </a:lnTo>
                  <a:lnTo>
                    <a:pt x="260" y="156"/>
                  </a:lnTo>
                  <a:lnTo>
                    <a:pt x="259" y="156"/>
                  </a:lnTo>
                  <a:lnTo>
                    <a:pt x="258" y="157"/>
                  </a:lnTo>
                  <a:lnTo>
                    <a:pt x="258" y="156"/>
                  </a:lnTo>
                  <a:lnTo>
                    <a:pt x="257" y="156"/>
                  </a:lnTo>
                  <a:lnTo>
                    <a:pt x="257" y="154"/>
                  </a:lnTo>
                  <a:lnTo>
                    <a:pt x="255" y="153"/>
                  </a:lnTo>
                  <a:lnTo>
                    <a:pt x="254" y="153"/>
                  </a:lnTo>
                  <a:lnTo>
                    <a:pt x="253" y="154"/>
                  </a:lnTo>
                  <a:lnTo>
                    <a:pt x="252" y="154"/>
                  </a:lnTo>
                  <a:lnTo>
                    <a:pt x="252" y="153"/>
                  </a:lnTo>
                  <a:lnTo>
                    <a:pt x="252" y="152"/>
                  </a:lnTo>
                  <a:lnTo>
                    <a:pt x="251" y="152"/>
                  </a:lnTo>
                  <a:lnTo>
                    <a:pt x="250" y="152"/>
                  </a:lnTo>
                  <a:lnTo>
                    <a:pt x="249" y="152"/>
                  </a:lnTo>
                  <a:lnTo>
                    <a:pt x="247" y="152"/>
                  </a:lnTo>
                  <a:lnTo>
                    <a:pt x="247" y="153"/>
                  </a:lnTo>
                  <a:lnTo>
                    <a:pt x="246" y="153"/>
                  </a:lnTo>
                  <a:lnTo>
                    <a:pt x="245" y="154"/>
                  </a:lnTo>
                  <a:lnTo>
                    <a:pt x="245" y="156"/>
                  </a:lnTo>
                  <a:lnTo>
                    <a:pt x="245" y="154"/>
                  </a:lnTo>
                  <a:lnTo>
                    <a:pt x="244" y="154"/>
                  </a:lnTo>
                  <a:lnTo>
                    <a:pt x="243" y="154"/>
                  </a:lnTo>
                  <a:lnTo>
                    <a:pt x="243" y="153"/>
                  </a:lnTo>
                  <a:lnTo>
                    <a:pt x="243" y="153"/>
                  </a:lnTo>
                  <a:lnTo>
                    <a:pt x="242" y="153"/>
                  </a:lnTo>
                  <a:lnTo>
                    <a:pt x="241" y="153"/>
                  </a:lnTo>
                  <a:lnTo>
                    <a:pt x="240" y="152"/>
                  </a:lnTo>
                  <a:lnTo>
                    <a:pt x="240" y="151"/>
                  </a:lnTo>
                  <a:lnTo>
                    <a:pt x="240" y="150"/>
                  </a:lnTo>
                  <a:lnTo>
                    <a:pt x="238" y="150"/>
                  </a:lnTo>
                  <a:lnTo>
                    <a:pt x="238" y="149"/>
                  </a:lnTo>
                  <a:lnTo>
                    <a:pt x="237" y="148"/>
                  </a:lnTo>
                  <a:lnTo>
                    <a:pt x="236" y="148"/>
                  </a:lnTo>
                  <a:lnTo>
                    <a:pt x="235" y="146"/>
                  </a:lnTo>
                  <a:lnTo>
                    <a:pt x="234" y="146"/>
                  </a:lnTo>
                  <a:lnTo>
                    <a:pt x="234" y="145"/>
                  </a:lnTo>
                  <a:lnTo>
                    <a:pt x="234" y="144"/>
                  </a:lnTo>
                  <a:lnTo>
                    <a:pt x="233" y="144"/>
                  </a:lnTo>
                  <a:lnTo>
                    <a:pt x="234" y="143"/>
                  </a:lnTo>
                  <a:lnTo>
                    <a:pt x="233" y="143"/>
                  </a:lnTo>
                  <a:lnTo>
                    <a:pt x="232" y="143"/>
                  </a:lnTo>
                  <a:lnTo>
                    <a:pt x="228" y="143"/>
                  </a:lnTo>
                  <a:lnTo>
                    <a:pt x="227" y="143"/>
                  </a:lnTo>
                  <a:lnTo>
                    <a:pt x="226" y="143"/>
                  </a:lnTo>
                  <a:lnTo>
                    <a:pt x="226" y="144"/>
                  </a:lnTo>
                  <a:lnTo>
                    <a:pt x="225" y="144"/>
                  </a:lnTo>
                  <a:lnTo>
                    <a:pt x="225" y="145"/>
                  </a:lnTo>
                  <a:lnTo>
                    <a:pt x="224" y="145"/>
                  </a:lnTo>
                  <a:lnTo>
                    <a:pt x="223" y="145"/>
                  </a:lnTo>
                  <a:lnTo>
                    <a:pt x="223" y="146"/>
                  </a:lnTo>
                  <a:lnTo>
                    <a:pt x="223" y="148"/>
                  </a:lnTo>
                  <a:lnTo>
                    <a:pt x="221" y="149"/>
                  </a:lnTo>
                  <a:lnTo>
                    <a:pt x="221" y="150"/>
                  </a:lnTo>
                  <a:lnTo>
                    <a:pt x="223" y="150"/>
                  </a:lnTo>
                  <a:lnTo>
                    <a:pt x="223" y="151"/>
                  </a:lnTo>
                  <a:lnTo>
                    <a:pt x="221" y="152"/>
                  </a:lnTo>
                  <a:lnTo>
                    <a:pt x="220" y="153"/>
                  </a:lnTo>
                  <a:lnTo>
                    <a:pt x="219" y="154"/>
                  </a:lnTo>
                  <a:lnTo>
                    <a:pt x="218" y="156"/>
                  </a:lnTo>
                  <a:lnTo>
                    <a:pt x="217" y="157"/>
                  </a:lnTo>
                  <a:lnTo>
                    <a:pt x="216" y="157"/>
                  </a:lnTo>
                  <a:lnTo>
                    <a:pt x="215" y="157"/>
                  </a:lnTo>
                  <a:lnTo>
                    <a:pt x="215" y="158"/>
                  </a:lnTo>
                  <a:lnTo>
                    <a:pt x="215" y="158"/>
                  </a:lnTo>
                  <a:lnTo>
                    <a:pt x="214" y="158"/>
                  </a:lnTo>
                  <a:lnTo>
                    <a:pt x="212" y="158"/>
                  </a:lnTo>
                  <a:lnTo>
                    <a:pt x="211" y="158"/>
                  </a:lnTo>
                  <a:lnTo>
                    <a:pt x="210" y="158"/>
                  </a:lnTo>
                  <a:lnTo>
                    <a:pt x="210" y="159"/>
                  </a:lnTo>
                  <a:lnTo>
                    <a:pt x="209" y="160"/>
                  </a:lnTo>
                  <a:lnTo>
                    <a:pt x="208" y="161"/>
                  </a:lnTo>
                  <a:lnTo>
                    <a:pt x="208" y="162"/>
                  </a:lnTo>
                  <a:lnTo>
                    <a:pt x="209" y="162"/>
                  </a:lnTo>
                  <a:lnTo>
                    <a:pt x="209" y="163"/>
                  </a:lnTo>
                  <a:lnTo>
                    <a:pt x="209" y="165"/>
                  </a:lnTo>
                  <a:lnTo>
                    <a:pt x="209" y="167"/>
                  </a:lnTo>
                  <a:lnTo>
                    <a:pt x="208" y="167"/>
                  </a:lnTo>
                  <a:lnTo>
                    <a:pt x="207" y="168"/>
                  </a:lnTo>
                  <a:lnTo>
                    <a:pt x="206" y="169"/>
                  </a:lnTo>
                  <a:lnTo>
                    <a:pt x="206" y="170"/>
                  </a:lnTo>
                  <a:lnTo>
                    <a:pt x="204" y="170"/>
                  </a:lnTo>
                  <a:lnTo>
                    <a:pt x="203" y="170"/>
                  </a:lnTo>
                  <a:lnTo>
                    <a:pt x="202" y="170"/>
                  </a:lnTo>
                  <a:lnTo>
                    <a:pt x="201" y="170"/>
                  </a:lnTo>
                  <a:lnTo>
                    <a:pt x="200" y="171"/>
                  </a:lnTo>
                  <a:lnTo>
                    <a:pt x="200" y="173"/>
                  </a:lnTo>
                  <a:lnTo>
                    <a:pt x="199" y="173"/>
                  </a:lnTo>
                  <a:lnTo>
                    <a:pt x="198" y="173"/>
                  </a:lnTo>
                  <a:lnTo>
                    <a:pt x="197" y="171"/>
                  </a:lnTo>
                  <a:lnTo>
                    <a:pt x="195" y="171"/>
                  </a:lnTo>
                  <a:lnTo>
                    <a:pt x="195" y="173"/>
                  </a:lnTo>
                  <a:lnTo>
                    <a:pt x="194" y="173"/>
                  </a:lnTo>
                  <a:lnTo>
                    <a:pt x="193" y="174"/>
                  </a:lnTo>
                  <a:lnTo>
                    <a:pt x="192" y="174"/>
                  </a:lnTo>
                  <a:lnTo>
                    <a:pt x="191" y="174"/>
                  </a:lnTo>
                  <a:lnTo>
                    <a:pt x="190" y="175"/>
                  </a:lnTo>
                  <a:lnTo>
                    <a:pt x="189" y="175"/>
                  </a:lnTo>
                  <a:lnTo>
                    <a:pt x="187" y="176"/>
                  </a:lnTo>
                  <a:lnTo>
                    <a:pt x="187" y="177"/>
                  </a:lnTo>
                  <a:lnTo>
                    <a:pt x="187" y="177"/>
                  </a:lnTo>
                  <a:lnTo>
                    <a:pt x="186" y="177"/>
                  </a:lnTo>
                  <a:lnTo>
                    <a:pt x="186" y="178"/>
                  </a:lnTo>
                  <a:lnTo>
                    <a:pt x="185" y="178"/>
                  </a:lnTo>
                  <a:lnTo>
                    <a:pt x="184" y="178"/>
                  </a:lnTo>
                  <a:lnTo>
                    <a:pt x="184" y="179"/>
                  </a:lnTo>
                  <a:lnTo>
                    <a:pt x="183" y="179"/>
                  </a:lnTo>
                  <a:lnTo>
                    <a:pt x="182" y="181"/>
                  </a:lnTo>
                  <a:lnTo>
                    <a:pt x="181" y="179"/>
                  </a:lnTo>
                  <a:lnTo>
                    <a:pt x="180" y="179"/>
                  </a:lnTo>
                  <a:lnTo>
                    <a:pt x="180" y="181"/>
                  </a:lnTo>
                  <a:lnTo>
                    <a:pt x="178" y="181"/>
                  </a:lnTo>
                  <a:lnTo>
                    <a:pt x="177" y="181"/>
                  </a:lnTo>
                  <a:lnTo>
                    <a:pt x="177" y="182"/>
                  </a:lnTo>
                  <a:lnTo>
                    <a:pt x="176" y="183"/>
                  </a:lnTo>
                  <a:lnTo>
                    <a:pt x="175" y="182"/>
                  </a:lnTo>
                  <a:lnTo>
                    <a:pt x="174" y="182"/>
                  </a:lnTo>
                  <a:lnTo>
                    <a:pt x="173" y="181"/>
                  </a:lnTo>
                  <a:lnTo>
                    <a:pt x="172" y="179"/>
                  </a:lnTo>
                  <a:lnTo>
                    <a:pt x="172" y="178"/>
                  </a:lnTo>
                  <a:lnTo>
                    <a:pt x="171" y="178"/>
                  </a:lnTo>
                  <a:lnTo>
                    <a:pt x="169" y="178"/>
                  </a:lnTo>
                  <a:lnTo>
                    <a:pt x="169" y="179"/>
                  </a:lnTo>
                  <a:lnTo>
                    <a:pt x="168" y="181"/>
                  </a:lnTo>
                  <a:lnTo>
                    <a:pt x="167" y="181"/>
                  </a:lnTo>
                  <a:lnTo>
                    <a:pt x="167" y="182"/>
                  </a:lnTo>
                  <a:lnTo>
                    <a:pt x="166" y="182"/>
                  </a:lnTo>
                  <a:lnTo>
                    <a:pt x="166" y="181"/>
                  </a:lnTo>
                  <a:lnTo>
                    <a:pt x="165" y="181"/>
                  </a:lnTo>
                  <a:lnTo>
                    <a:pt x="165" y="179"/>
                  </a:lnTo>
                  <a:lnTo>
                    <a:pt x="165" y="178"/>
                  </a:lnTo>
                  <a:lnTo>
                    <a:pt x="164" y="178"/>
                  </a:lnTo>
                  <a:lnTo>
                    <a:pt x="163" y="177"/>
                  </a:lnTo>
                  <a:lnTo>
                    <a:pt x="161" y="177"/>
                  </a:lnTo>
                  <a:lnTo>
                    <a:pt x="163" y="178"/>
                  </a:lnTo>
                  <a:lnTo>
                    <a:pt x="163" y="179"/>
                  </a:lnTo>
                  <a:lnTo>
                    <a:pt x="161" y="179"/>
                  </a:lnTo>
                  <a:lnTo>
                    <a:pt x="161" y="181"/>
                  </a:lnTo>
                  <a:lnTo>
                    <a:pt x="160" y="181"/>
                  </a:lnTo>
                  <a:lnTo>
                    <a:pt x="160" y="181"/>
                  </a:lnTo>
                  <a:lnTo>
                    <a:pt x="159" y="181"/>
                  </a:lnTo>
                  <a:lnTo>
                    <a:pt x="158" y="181"/>
                  </a:lnTo>
                  <a:lnTo>
                    <a:pt x="157" y="182"/>
                  </a:lnTo>
                  <a:lnTo>
                    <a:pt x="156" y="182"/>
                  </a:lnTo>
                  <a:lnTo>
                    <a:pt x="155" y="181"/>
                  </a:lnTo>
                  <a:lnTo>
                    <a:pt x="154" y="181"/>
                  </a:lnTo>
                  <a:lnTo>
                    <a:pt x="152" y="181"/>
                  </a:lnTo>
                  <a:lnTo>
                    <a:pt x="151" y="179"/>
                  </a:lnTo>
                  <a:lnTo>
                    <a:pt x="150" y="181"/>
                  </a:lnTo>
                  <a:lnTo>
                    <a:pt x="149" y="181"/>
                  </a:lnTo>
                  <a:lnTo>
                    <a:pt x="148" y="181"/>
                  </a:lnTo>
                  <a:lnTo>
                    <a:pt x="148" y="179"/>
                  </a:lnTo>
                  <a:lnTo>
                    <a:pt x="147" y="178"/>
                  </a:lnTo>
                  <a:lnTo>
                    <a:pt x="146" y="178"/>
                  </a:lnTo>
                  <a:lnTo>
                    <a:pt x="144" y="177"/>
                  </a:lnTo>
                  <a:lnTo>
                    <a:pt x="144" y="176"/>
                  </a:lnTo>
                  <a:lnTo>
                    <a:pt x="143" y="176"/>
                  </a:lnTo>
                  <a:lnTo>
                    <a:pt x="143" y="175"/>
                  </a:lnTo>
                  <a:lnTo>
                    <a:pt x="142" y="175"/>
                  </a:lnTo>
                  <a:lnTo>
                    <a:pt x="141" y="174"/>
                  </a:lnTo>
                  <a:lnTo>
                    <a:pt x="140" y="174"/>
                  </a:lnTo>
                  <a:lnTo>
                    <a:pt x="140" y="173"/>
                  </a:lnTo>
                  <a:lnTo>
                    <a:pt x="139" y="173"/>
                  </a:lnTo>
                  <a:lnTo>
                    <a:pt x="138" y="171"/>
                  </a:lnTo>
                  <a:lnTo>
                    <a:pt x="137" y="171"/>
                  </a:lnTo>
                  <a:lnTo>
                    <a:pt x="135" y="171"/>
                  </a:lnTo>
                  <a:lnTo>
                    <a:pt x="135" y="170"/>
                  </a:lnTo>
                  <a:lnTo>
                    <a:pt x="134" y="170"/>
                  </a:lnTo>
                  <a:lnTo>
                    <a:pt x="134" y="169"/>
                  </a:lnTo>
                  <a:lnTo>
                    <a:pt x="133" y="169"/>
                  </a:lnTo>
                  <a:lnTo>
                    <a:pt x="133" y="168"/>
                  </a:lnTo>
                  <a:lnTo>
                    <a:pt x="132" y="168"/>
                  </a:lnTo>
                  <a:lnTo>
                    <a:pt x="132" y="167"/>
                  </a:lnTo>
                  <a:lnTo>
                    <a:pt x="131" y="167"/>
                  </a:lnTo>
                  <a:lnTo>
                    <a:pt x="130" y="167"/>
                  </a:lnTo>
                  <a:lnTo>
                    <a:pt x="129" y="168"/>
                  </a:lnTo>
                  <a:lnTo>
                    <a:pt x="129" y="167"/>
                  </a:lnTo>
                  <a:lnTo>
                    <a:pt x="127" y="167"/>
                  </a:lnTo>
                  <a:lnTo>
                    <a:pt x="126" y="167"/>
                  </a:lnTo>
                  <a:lnTo>
                    <a:pt x="125" y="167"/>
                  </a:lnTo>
                  <a:lnTo>
                    <a:pt x="125" y="166"/>
                  </a:lnTo>
                  <a:lnTo>
                    <a:pt x="125" y="165"/>
                  </a:lnTo>
                  <a:lnTo>
                    <a:pt x="124" y="165"/>
                  </a:lnTo>
                  <a:lnTo>
                    <a:pt x="124" y="163"/>
                  </a:lnTo>
                  <a:lnTo>
                    <a:pt x="123" y="163"/>
                  </a:lnTo>
                  <a:lnTo>
                    <a:pt x="122" y="163"/>
                  </a:lnTo>
                  <a:lnTo>
                    <a:pt x="122" y="162"/>
                  </a:lnTo>
                  <a:lnTo>
                    <a:pt x="121" y="162"/>
                  </a:lnTo>
                  <a:lnTo>
                    <a:pt x="120" y="162"/>
                  </a:lnTo>
                  <a:lnTo>
                    <a:pt x="118" y="162"/>
                  </a:lnTo>
                  <a:lnTo>
                    <a:pt x="118" y="163"/>
                  </a:lnTo>
                  <a:lnTo>
                    <a:pt x="117" y="163"/>
                  </a:lnTo>
                  <a:lnTo>
                    <a:pt x="117" y="165"/>
                  </a:lnTo>
                  <a:lnTo>
                    <a:pt x="117" y="166"/>
                  </a:lnTo>
                  <a:lnTo>
                    <a:pt x="117" y="167"/>
                  </a:lnTo>
                  <a:lnTo>
                    <a:pt x="116" y="167"/>
                  </a:lnTo>
                  <a:lnTo>
                    <a:pt x="116" y="168"/>
                  </a:lnTo>
                  <a:lnTo>
                    <a:pt x="115" y="168"/>
                  </a:lnTo>
                  <a:lnTo>
                    <a:pt x="115" y="169"/>
                  </a:lnTo>
                  <a:lnTo>
                    <a:pt x="115" y="170"/>
                  </a:lnTo>
                  <a:lnTo>
                    <a:pt x="114" y="170"/>
                  </a:lnTo>
                  <a:lnTo>
                    <a:pt x="114" y="171"/>
                  </a:lnTo>
                  <a:lnTo>
                    <a:pt x="113" y="171"/>
                  </a:lnTo>
                  <a:lnTo>
                    <a:pt x="112" y="171"/>
                  </a:lnTo>
                  <a:lnTo>
                    <a:pt x="112" y="173"/>
                  </a:lnTo>
                  <a:lnTo>
                    <a:pt x="111" y="173"/>
                  </a:lnTo>
                  <a:lnTo>
                    <a:pt x="111" y="174"/>
                  </a:lnTo>
                  <a:lnTo>
                    <a:pt x="109" y="175"/>
                  </a:lnTo>
                  <a:lnTo>
                    <a:pt x="108" y="175"/>
                  </a:lnTo>
                  <a:lnTo>
                    <a:pt x="107" y="175"/>
                  </a:lnTo>
                  <a:lnTo>
                    <a:pt x="106" y="175"/>
                  </a:lnTo>
                  <a:lnTo>
                    <a:pt x="106" y="174"/>
                  </a:lnTo>
                  <a:lnTo>
                    <a:pt x="105" y="174"/>
                  </a:lnTo>
                  <a:lnTo>
                    <a:pt x="104" y="174"/>
                  </a:lnTo>
                  <a:lnTo>
                    <a:pt x="103" y="174"/>
                  </a:lnTo>
                  <a:lnTo>
                    <a:pt x="101" y="173"/>
                  </a:lnTo>
                  <a:lnTo>
                    <a:pt x="100" y="171"/>
                  </a:lnTo>
                  <a:lnTo>
                    <a:pt x="100" y="170"/>
                  </a:lnTo>
                  <a:lnTo>
                    <a:pt x="99" y="171"/>
                  </a:lnTo>
                  <a:lnTo>
                    <a:pt x="98" y="171"/>
                  </a:lnTo>
                  <a:lnTo>
                    <a:pt x="98" y="173"/>
                  </a:lnTo>
                  <a:lnTo>
                    <a:pt x="99" y="174"/>
                  </a:lnTo>
                  <a:lnTo>
                    <a:pt x="98" y="174"/>
                  </a:lnTo>
                  <a:lnTo>
                    <a:pt x="98" y="175"/>
                  </a:lnTo>
                  <a:lnTo>
                    <a:pt x="97" y="175"/>
                  </a:lnTo>
                  <a:lnTo>
                    <a:pt x="97" y="176"/>
                  </a:lnTo>
                  <a:lnTo>
                    <a:pt x="98" y="177"/>
                  </a:lnTo>
                  <a:lnTo>
                    <a:pt x="97" y="177"/>
                  </a:lnTo>
                  <a:lnTo>
                    <a:pt x="97" y="178"/>
                  </a:lnTo>
                  <a:lnTo>
                    <a:pt x="97" y="179"/>
                  </a:lnTo>
                  <a:lnTo>
                    <a:pt x="96" y="179"/>
                  </a:lnTo>
                  <a:lnTo>
                    <a:pt x="96" y="178"/>
                  </a:lnTo>
                  <a:lnTo>
                    <a:pt x="95" y="178"/>
                  </a:lnTo>
                  <a:lnTo>
                    <a:pt x="95" y="179"/>
                  </a:lnTo>
                  <a:lnTo>
                    <a:pt x="95" y="181"/>
                  </a:lnTo>
                  <a:lnTo>
                    <a:pt x="94" y="181"/>
                  </a:lnTo>
                  <a:lnTo>
                    <a:pt x="92" y="181"/>
                  </a:lnTo>
                  <a:lnTo>
                    <a:pt x="92" y="179"/>
                  </a:lnTo>
                  <a:lnTo>
                    <a:pt x="91" y="179"/>
                  </a:lnTo>
                  <a:lnTo>
                    <a:pt x="91" y="181"/>
                  </a:lnTo>
                  <a:lnTo>
                    <a:pt x="90" y="181"/>
                  </a:lnTo>
                  <a:lnTo>
                    <a:pt x="89" y="181"/>
                  </a:lnTo>
                  <a:lnTo>
                    <a:pt x="88" y="181"/>
                  </a:lnTo>
                  <a:lnTo>
                    <a:pt x="87" y="181"/>
                  </a:lnTo>
                  <a:lnTo>
                    <a:pt x="87" y="179"/>
                  </a:lnTo>
                  <a:lnTo>
                    <a:pt x="86" y="181"/>
                  </a:lnTo>
                  <a:lnTo>
                    <a:pt x="86" y="182"/>
                  </a:lnTo>
                  <a:lnTo>
                    <a:pt x="86" y="183"/>
                  </a:lnTo>
                  <a:lnTo>
                    <a:pt x="84" y="184"/>
                  </a:lnTo>
                  <a:lnTo>
                    <a:pt x="83" y="184"/>
                  </a:lnTo>
                  <a:lnTo>
                    <a:pt x="82" y="184"/>
                  </a:lnTo>
                  <a:lnTo>
                    <a:pt x="82" y="185"/>
                  </a:lnTo>
                  <a:lnTo>
                    <a:pt x="81" y="186"/>
                  </a:lnTo>
                  <a:lnTo>
                    <a:pt x="81" y="187"/>
                  </a:lnTo>
                  <a:lnTo>
                    <a:pt x="82" y="187"/>
                  </a:lnTo>
                  <a:lnTo>
                    <a:pt x="81" y="188"/>
                  </a:lnTo>
                  <a:lnTo>
                    <a:pt x="80" y="187"/>
                  </a:lnTo>
                  <a:lnTo>
                    <a:pt x="79" y="187"/>
                  </a:lnTo>
                  <a:lnTo>
                    <a:pt x="79" y="186"/>
                  </a:lnTo>
                  <a:lnTo>
                    <a:pt x="78" y="185"/>
                  </a:lnTo>
                  <a:lnTo>
                    <a:pt x="78" y="186"/>
                  </a:lnTo>
                  <a:lnTo>
                    <a:pt x="77" y="186"/>
                  </a:lnTo>
                  <a:lnTo>
                    <a:pt x="77" y="187"/>
                  </a:lnTo>
                  <a:lnTo>
                    <a:pt x="78" y="187"/>
                  </a:lnTo>
                  <a:lnTo>
                    <a:pt x="78" y="188"/>
                  </a:lnTo>
                  <a:lnTo>
                    <a:pt x="77" y="188"/>
                  </a:lnTo>
                  <a:lnTo>
                    <a:pt x="77" y="190"/>
                  </a:lnTo>
                  <a:lnTo>
                    <a:pt x="75" y="188"/>
                  </a:lnTo>
                  <a:lnTo>
                    <a:pt x="74" y="188"/>
                  </a:lnTo>
                  <a:lnTo>
                    <a:pt x="73" y="188"/>
                  </a:lnTo>
                  <a:lnTo>
                    <a:pt x="72" y="188"/>
                  </a:lnTo>
                  <a:lnTo>
                    <a:pt x="71" y="188"/>
                  </a:lnTo>
                  <a:lnTo>
                    <a:pt x="70" y="190"/>
                  </a:lnTo>
                  <a:lnTo>
                    <a:pt x="69" y="190"/>
                  </a:lnTo>
                  <a:lnTo>
                    <a:pt x="67" y="190"/>
                  </a:lnTo>
                  <a:lnTo>
                    <a:pt x="66" y="190"/>
                  </a:lnTo>
                  <a:lnTo>
                    <a:pt x="66" y="190"/>
                  </a:lnTo>
                  <a:lnTo>
                    <a:pt x="65" y="190"/>
                  </a:lnTo>
                  <a:lnTo>
                    <a:pt x="64" y="190"/>
                  </a:lnTo>
                  <a:lnTo>
                    <a:pt x="65" y="191"/>
                  </a:lnTo>
                  <a:lnTo>
                    <a:pt x="65" y="192"/>
                  </a:lnTo>
                  <a:lnTo>
                    <a:pt x="65" y="193"/>
                  </a:lnTo>
                  <a:lnTo>
                    <a:pt x="65" y="194"/>
                  </a:lnTo>
                  <a:lnTo>
                    <a:pt x="66" y="194"/>
                  </a:lnTo>
                  <a:lnTo>
                    <a:pt x="66" y="195"/>
                  </a:lnTo>
                  <a:lnTo>
                    <a:pt x="66" y="196"/>
                  </a:lnTo>
                  <a:lnTo>
                    <a:pt x="67" y="196"/>
                  </a:lnTo>
                  <a:lnTo>
                    <a:pt x="67" y="198"/>
                  </a:lnTo>
                  <a:lnTo>
                    <a:pt x="69" y="199"/>
                  </a:lnTo>
                  <a:lnTo>
                    <a:pt x="69" y="200"/>
                  </a:lnTo>
                  <a:lnTo>
                    <a:pt x="70" y="200"/>
                  </a:lnTo>
                  <a:lnTo>
                    <a:pt x="70" y="201"/>
                  </a:lnTo>
                  <a:lnTo>
                    <a:pt x="71" y="202"/>
                  </a:lnTo>
                  <a:lnTo>
                    <a:pt x="71" y="203"/>
                  </a:lnTo>
                  <a:lnTo>
                    <a:pt x="72" y="203"/>
                  </a:lnTo>
                  <a:lnTo>
                    <a:pt x="72" y="204"/>
                  </a:lnTo>
                  <a:lnTo>
                    <a:pt x="72" y="205"/>
                  </a:lnTo>
                  <a:lnTo>
                    <a:pt x="72" y="207"/>
                  </a:lnTo>
                  <a:lnTo>
                    <a:pt x="71" y="208"/>
                  </a:lnTo>
                  <a:lnTo>
                    <a:pt x="72" y="208"/>
                  </a:lnTo>
                  <a:lnTo>
                    <a:pt x="72" y="209"/>
                  </a:lnTo>
                  <a:lnTo>
                    <a:pt x="71" y="209"/>
                  </a:lnTo>
                  <a:lnTo>
                    <a:pt x="70" y="210"/>
                  </a:lnTo>
                  <a:lnTo>
                    <a:pt x="69" y="210"/>
                  </a:lnTo>
                  <a:lnTo>
                    <a:pt x="67" y="210"/>
                  </a:lnTo>
                  <a:lnTo>
                    <a:pt x="66" y="209"/>
                  </a:lnTo>
                  <a:lnTo>
                    <a:pt x="66" y="208"/>
                  </a:lnTo>
                  <a:lnTo>
                    <a:pt x="65" y="207"/>
                  </a:lnTo>
                  <a:lnTo>
                    <a:pt x="64" y="207"/>
                  </a:lnTo>
                  <a:lnTo>
                    <a:pt x="64" y="205"/>
                  </a:lnTo>
                  <a:lnTo>
                    <a:pt x="64" y="204"/>
                  </a:lnTo>
                  <a:lnTo>
                    <a:pt x="63" y="204"/>
                  </a:lnTo>
                  <a:lnTo>
                    <a:pt x="63" y="203"/>
                  </a:lnTo>
                  <a:lnTo>
                    <a:pt x="62" y="203"/>
                  </a:lnTo>
                  <a:lnTo>
                    <a:pt x="61" y="203"/>
                  </a:lnTo>
                  <a:lnTo>
                    <a:pt x="61" y="204"/>
                  </a:lnTo>
                  <a:lnTo>
                    <a:pt x="61" y="203"/>
                  </a:lnTo>
                  <a:lnTo>
                    <a:pt x="60" y="203"/>
                  </a:lnTo>
                  <a:lnTo>
                    <a:pt x="60" y="202"/>
                  </a:lnTo>
                  <a:lnTo>
                    <a:pt x="58" y="202"/>
                  </a:lnTo>
                  <a:lnTo>
                    <a:pt x="57" y="202"/>
                  </a:lnTo>
                  <a:lnTo>
                    <a:pt x="57" y="201"/>
                  </a:lnTo>
                  <a:lnTo>
                    <a:pt x="57" y="202"/>
                  </a:lnTo>
                  <a:lnTo>
                    <a:pt x="56" y="201"/>
                  </a:lnTo>
                  <a:lnTo>
                    <a:pt x="55" y="201"/>
                  </a:lnTo>
                  <a:lnTo>
                    <a:pt x="54" y="201"/>
                  </a:lnTo>
                  <a:lnTo>
                    <a:pt x="54" y="202"/>
                  </a:lnTo>
                  <a:lnTo>
                    <a:pt x="54" y="203"/>
                  </a:lnTo>
                  <a:lnTo>
                    <a:pt x="54" y="204"/>
                  </a:lnTo>
                  <a:lnTo>
                    <a:pt x="54" y="205"/>
                  </a:lnTo>
                  <a:lnTo>
                    <a:pt x="55" y="207"/>
                  </a:lnTo>
                  <a:lnTo>
                    <a:pt x="55" y="208"/>
                  </a:lnTo>
                  <a:lnTo>
                    <a:pt x="56" y="208"/>
                  </a:lnTo>
                  <a:lnTo>
                    <a:pt x="57" y="209"/>
                  </a:lnTo>
                  <a:lnTo>
                    <a:pt x="57" y="210"/>
                  </a:lnTo>
                  <a:lnTo>
                    <a:pt x="57" y="211"/>
                  </a:lnTo>
                  <a:lnTo>
                    <a:pt x="56" y="211"/>
                  </a:lnTo>
                  <a:lnTo>
                    <a:pt x="56" y="212"/>
                  </a:lnTo>
                  <a:lnTo>
                    <a:pt x="55" y="213"/>
                  </a:lnTo>
                  <a:lnTo>
                    <a:pt x="55" y="215"/>
                  </a:lnTo>
                  <a:lnTo>
                    <a:pt x="54" y="213"/>
                  </a:lnTo>
                  <a:lnTo>
                    <a:pt x="45" y="203"/>
                  </a:lnTo>
                  <a:lnTo>
                    <a:pt x="44" y="203"/>
                  </a:lnTo>
                  <a:lnTo>
                    <a:pt x="43" y="202"/>
                  </a:lnTo>
                  <a:lnTo>
                    <a:pt x="41" y="201"/>
                  </a:lnTo>
                  <a:lnTo>
                    <a:pt x="40" y="200"/>
                  </a:lnTo>
                  <a:lnTo>
                    <a:pt x="39" y="199"/>
                  </a:lnTo>
                  <a:lnTo>
                    <a:pt x="38" y="198"/>
                  </a:lnTo>
                  <a:lnTo>
                    <a:pt x="37" y="196"/>
                  </a:lnTo>
                  <a:lnTo>
                    <a:pt x="36" y="195"/>
                  </a:lnTo>
                  <a:lnTo>
                    <a:pt x="35" y="195"/>
                  </a:lnTo>
                  <a:lnTo>
                    <a:pt x="35" y="194"/>
                  </a:lnTo>
                  <a:lnTo>
                    <a:pt x="32" y="193"/>
                  </a:lnTo>
                  <a:lnTo>
                    <a:pt x="31" y="192"/>
                  </a:lnTo>
                  <a:lnTo>
                    <a:pt x="30" y="191"/>
                  </a:lnTo>
                  <a:lnTo>
                    <a:pt x="29" y="190"/>
                  </a:lnTo>
                  <a:lnTo>
                    <a:pt x="26" y="186"/>
                  </a:lnTo>
                  <a:lnTo>
                    <a:pt x="21" y="182"/>
                  </a:lnTo>
                  <a:lnTo>
                    <a:pt x="2" y="163"/>
                  </a:lnTo>
                  <a:lnTo>
                    <a:pt x="0" y="162"/>
                  </a:lnTo>
                  <a:lnTo>
                    <a:pt x="0" y="161"/>
                  </a:lnTo>
                  <a:lnTo>
                    <a:pt x="1" y="161"/>
                  </a:lnTo>
                  <a:lnTo>
                    <a:pt x="1" y="160"/>
                  </a:lnTo>
                  <a:lnTo>
                    <a:pt x="2" y="160"/>
                  </a:lnTo>
                  <a:lnTo>
                    <a:pt x="2" y="159"/>
                  </a:lnTo>
                  <a:lnTo>
                    <a:pt x="3" y="158"/>
                  </a:lnTo>
                  <a:lnTo>
                    <a:pt x="3" y="157"/>
                  </a:lnTo>
                  <a:lnTo>
                    <a:pt x="3" y="156"/>
                  </a:lnTo>
                  <a:lnTo>
                    <a:pt x="4" y="154"/>
                  </a:lnTo>
                  <a:lnTo>
                    <a:pt x="4" y="153"/>
                  </a:lnTo>
                  <a:lnTo>
                    <a:pt x="5" y="154"/>
                  </a:lnTo>
                  <a:lnTo>
                    <a:pt x="5" y="153"/>
                  </a:lnTo>
                  <a:lnTo>
                    <a:pt x="6" y="153"/>
                  </a:lnTo>
                  <a:lnTo>
                    <a:pt x="6" y="152"/>
                  </a:lnTo>
                  <a:lnTo>
                    <a:pt x="7" y="152"/>
                  </a:lnTo>
                  <a:lnTo>
                    <a:pt x="9" y="151"/>
                  </a:lnTo>
                  <a:lnTo>
                    <a:pt x="10" y="151"/>
                  </a:lnTo>
                  <a:lnTo>
                    <a:pt x="10" y="150"/>
                  </a:lnTo>
                  <a:lnTo>
                    <a:pt x="11" y="150"/>
                  </a:lnTo>
                  <a:lnTo>
                    <a:pt x="11" y="149"/>
                  </a:lnTo>
                  <a:lnTo>
                    <a:pt x="12" y="149"/>
                  </a:lnTo>
                  <a:lnTo>
                    <a:pt x="12" y="148"/>
                  </a:lnTo>
                  <a:lnTo>
                    <a:pt x="12" y="146"/>
                  </a:lnTo>
                  <a:lnTo>
                    <a:pt x="13" y="146"/>
                  </a:lnTo>
                  <a:lnTo>
                    <a:pt x="13" y="145"/>
                  </a:lnTo>
                  <a:lnTo>
                    <a:pt x="14" y="145"/>
                  </a:lnTo>
                  <a:lnTo>
                    <a:pt x="15" y="144"/>
                  </a:lnTo>
                  <a:lnTo>
                    <a:pt x="15" y="145"/>
                  </a:lnTo>
                  <a:lnTo>
                    <a:pt x="17" y="145"/>
                  </a:lnTo>
                  <a:lnTo>
                    <a:pt x="18" y="145"/>
                  </a:lnTo>
                  <a:lnTo>
                    <a:pt x="18" y="144"/>
                  </a:lnTo>
                  <a:lnTo>
                    <a:pt x="19" y="144"/>
                  </a:lnTo>
                  <a:lnTo>
                    <a:pt x="19" y="143"/>
                  </a:lnTo>
                  <a:lnTo>
                    <a:pt x="19" y="142"/>
                  </a:lnTo>
                  <a:lnTo>
                    <a:pt x="19" y="141"/>
                  </a:lnTo>
                  <a:lnTo>
                    <a:pt x="19" y="140"/>
                  </a:lnTo>
                  <a:lnTo>
                    <a:pt x="20" y="140"/>
                  </a:lnTo>
                  <a:lnTo>
                    <a:pt x="21" y="140"/>
                  </a:lnTo>
                  <a:lnTo>
                    <a:pt x="21" y="139"/>
                  </a:lnTo>
                  <a:lnTo>
                    <a:pt x="22" y="137"/>
                  </a:lnTo>
                  <a:lnTo>
                    <a:pt x="23" y="137"/>
                  </a:lnTo>
                  <a:lnTo>
                    <a:pt x="23" y="139"/>
                  </a:lnTo>
                  <a:lnTo>
                    <a:pt x="23" y="137"/>
                  </a:lnTo>
                  <a:lnTo>
                    <a:pt x="24" y="137"/>
                  </a:lnTo>
                  <a:lnTo>
                    <a:pt x="24" y="136"/>
                  </a:lnTo>
                  <a:lnTo>
                    <a:pt x="24" y="135"/>
                  </a:lnTo>
                  <a:lnTo>
                    <a:pt x="24" y="135"/>
                  </a:lnTo>
                  <a:lnTo>
                    <a:pt x="24" y="134"/>
                  </a:lnTo>
                  <a:lnTo>
                    <a:pt x="24" y="133"/>
                  </a:lnTo>
                  <a:lnTo>
                    <a:pt x="24" y="133"/>
                  </a:lnTo>
                  <a:lnTo>
                    <a:pt x="24" y="132"/>
                  </a:lnTo>
                  <a:lnTo>
                    <a:pt x="26" y="132"/>
                  </a:lnTo>
                  <a:lnTo>
                    <a:pt x="27" y="132"/>
                  </a:lnTo>
                  <a:lnTo>
                    <a:pt x="28" y="131"/>
                  </a:lnTo>
                  <a:lnTo>
                    <a:pt x="29" y="129"/>
                  </a:lnTo>
                  <a:lnTo>
                    <a:pt x="29" y="128"/>
                  </a:lnTo>
                  <a:lnTo>
                    <a:pt x="28" y="127"/>
                  </a:lnTo>
                  <a:lnTo>
                    <a:pt x="27" y="126"/>
                  </a:lnTo>
                  <a:lnTo>
                    <a:pt x="26" y="126"/>
                  </a:lnTo>
                  <a:lnTo>
                    <a:pt x="26" y="125"/>
                  </a:lnTo>
                  <a:lnTo>
                    <a:pt x="26" y="124"/>
                  </a:lnTo>
                  <a:lnTo>
                    <a:pt x="24" y="124"/>
                  </a:lnTo>
                  <a:lnTo>
                    <a:pt x="24" y="124"/>
                  </a:lnTo>
                  <a:lnTo>
                    <a:pt x="23" y="124"/>
                  </a:lnTo>
                  <a:lnTo>
                    <a:pt x="23" y="123"/>
                  </a:lnTo>
                  <a:lnTo>
                    <a:pt x="24" y="123"/>
                  </a:lnTo>
                  <a:lnTo>
                    <a:pt x="24" y="123"/>
                  </a:lnTo>
                  <a:lnTo>
                    <a:pt x="26" y="123"/>
                  </a:lnTo>
                  <a:lnTo>
                    <a:pt x="26" y="122"/>
                  </a:lnTo>
                  <a:lnTo>
                    <a:pt x="24" y="120"/>
                  </a:lnTo>
                  <a:lnTo>
                    <a:pt x="24" y="119"/>
                  </a:lnTo>
                  <a:lnTo>
                    <a:pt x="26" y="119"/>
                  </a:lnTo>
                  <a:lnTo>
                    <a:pt x="27" y="119"/>
                  </a:lnTo>
                  <a:lnTo>
                    <a:pt x="27" y="118"/>
                  </a:lnTo>
                  <a:lnTo>
                    <a:pt x="28" y="117"/>
                  </a:lnTo>
                  <a:lnTo>
                    <a:pt x="28" y="116"/>
                  </a:lnTo>
                  <a:lnTo>
                    <a:pt x="29" y="116"/>
                  </a:lnTo>
                  <a:lnTo>
                    <a:pt x="29" y="117"/>
                  </a:lnTo>
                  <a:lnTo>
                    <a:pt x="30" y="118"/>
                  </a:lnTo>
                  <a:lnTo>
                    <a:pt x="29" y="118"/>
                  </a:lnTo>
                  <a:lnTo>
                    <a:pt x="29" y="119"/>
                  </a:lnTo>
                  <a:lnTo>
                    <a:pt x="30" y="119"/>
                  </a:lnTo>
                  <a:lnTo>
                    <a:pt x="31" y="119"/>
                  </a:lnTo>
                  <a:lnTo>
                    <a:pt x="31" y="118"/>
                  </a:lnTo>
                  <a:lnTo>
                    <a:pt x="32" y="118"/>
                  </a:lnTo>
                  <a:lnTo>
                    <a:pt x="31" y="117"/>
                  </a:lnTo>
                  <a:lnTo>
                    <a:pt x="31" y="116"/>
                  </a:lnTo>
                  <a:lnTo>
                    <a:pt x="32" y="115"/>
                  </a:lnTo>
                  <a:lnTo>
                    <a:pt x="34" y="115"/>
                  </a:lnTo>
                  <a:lnTo>
                    <a:pt x="35" y="115"/>
                  </a:lnTo>
                  <a:lnTo>
                    <a:pt x="36" y="114"/>
                  </a:lnTo>
                  <a:lnTo>
                    <a:pt x="37" y="114"/>
                  </a:lnTo>
                  <a:lnTo>
                    <a:pt x="38" y="114"/>
                  </a:lnTo>
                  <a:lnTo>
                    <a:pt x="38" y="115"/>
                  </a:lnTo>
                  <a:lnTo>
                    <a:pt x="39" y="115"/>
                  </a:lnTo>
                  <a:lnTo>
                    <a:pt x="39" y="114"/>
                  </a:lnTo>
                  <a:lnTo>
                    <a:pt x="38" y="114"/>
                  </a:lnTo>
                  <a:lnTo>
                    <a:pt x="38" y="112"/>
                  </a:lnTo>
                  <a:lnTo>
                    <a:pt x="39" y="111"/>
                  </a:lnTo>
                  <a:lnTo>
                    <a:pt x="40" y="110"/>
                  </a:lnTo>
                  <a:lnTo>
                    <a:pt x="40" y="109"/>
                  </a:lnTo>
                  <a:lnTo>
                    <a:pt x="41" y="108"/>
                  </a:lnTo>
                  <a:lnTo>
                    <a:pt x="41" y="108"/>
                  </a:lnTo>
                  <a:lnTo>
                    <a:pt x="43" y="107"/>
                  </a:lnTo>
                  <a:lnTo>
                    <a:pt x="43" y="106"/>
                  </a:lnTo>
                  <a:lnTo>
                    <a:pt x="44" y="105"/>
                  </a:lnTo>
                  <a:lnTo>
                    <a:pt x="44" y="103"/>
                  </a:lnTo>
                  <a:lnTo>
                    <a:pt x="45" y="102"/>
                  </a:lnTo>
                  <a:lnTo>
                    <a:pt x="46" y="102"/>
                  </a:lnTo>
                  <a:lnTo>
                    <a:pt x="47" y="101"/>
                  </a:lnTo>
                  <a:lnTo>
                    <a:pt x="47" y="100"/>
                  </a:lnTo>
                  <a:lnTo>
                    <a:pt x="47" y="99"/>
                  </a:lnTo>
                  <a:lnTo>
                    <a:pt x="47" y="98"/>
                  </a:lnTo>
                  <a:lnTo>
                    <a:pt x="47" y="99"/>
                  </a:lnTo>
                  <a:lnTo>
                    <a:pt x="48" y="98"/>
                  </a:lnTo>
                  <a:lnTo>
                    <a:pt x="48" y="97"/>
                  </a:lnTo>
                  <a:lnTo>
                    <a:pt x="49" y="97"/>
                  </a:lnTo>
                  <a:lnTo>
                    <a:pt x="50" y="95"/>
                  </a:lnTo>
                  <a:lnTo>
                    <a:pt x="50" y="94"/>
                  </a:lnTo>
                  <a:lnTo>
                    <a:pt x="52" y="94"/>
                  </a:lnTo>
                  <a:lnTo>
                    <a:pt x="52" y="93"/>
                  </a:lnTo>
                  <a:lnTo>
                    <a:pt x="52" y="92"/>
                  </a:lnTo>
                  <a:lnTo>
                    <a:pt x="52" y="90"/>
                  </a:lnTo>
                  <a:lnTo>
                    <a:pt x="52" y="89"/>
                  </a:lnTo>
                  <a:lnTo>
                    <a:pt x="53" y="89"/>
                  </a:lnTo>
                  <a:lnTo>
                    <a:pt x="53" y="88"/>
                  </a:lnTo>
                  <a:lnTo>
                    <a:pt x="54" y="88"/>
                  </a:lnTo>
                  <a:lnTo>
                    <a:pt x="55" y="88"/>
                  </a:lnTo>
                  <a:lnTo>
                    <a:pt x="55" y="86"/>
                  </a:lnTo>
                  <a:lnTo>
                    <a:pt x="55" y="85"/>
                  </a:lnTo>
                  <a:lnTo>
                    <a:pt x="56" y="84"/>
                  </a:lnTo>
                  <a:lnTo>
                    <a:pt x="56" y="83"/>
                  </a:lnTo>
                  <a:lnTo>
                    <a:pt x="57" y="83"/>
                  </a:lnTo>
                  <a:lnTo>
                    <a:pt x="57" y="82"/>
                  </a:lnTo>
                  <a:lnTo>
                    <a:pt x="58" y="81"/>
                  </a:lnTo>
                  <a:lnTo>
                    <a:pt x="58" y="81"/>
                  </a:lnTo>
                  <a:lnTo>
                    <a:pt x="57" y="81"/>
                  </a:lnTo>
                  <a:lnTo>
                    <a:pt x="57" y="80"/>
                  </a:lnTo>
                  <a:lnTo>
                    <a:pt x="58" y="80"/>
                  </a:lnTo>
                  <a:lnTo>
                    <a:pt x="58" y="78"/>
                  </a:lnTo>
                  <a:lnTo>
                    <a:pt x="60" y="77"/>
                  </a:lnTo>
                  <a:lnTo>
                    <a:pt x="61" y="77"/>
                  </a:lnTo>
                  <a:lnTo>
                    <a:pt x="62" y="77"/>
                  </a:lnTo>
                  <a:lnTo>
                    <a:pt x="62" y="76"/>
                  </a:lnTo>
                  <a:lnTo>
                    <a:pt x="61" y="75"/>
                  </a:lnTo>
                  <a:lnTo>
                    <a:pt x="62" y="75"/>
                  </a:lnTo>
                  <a:lnTo>
                    <a:pt x="62" y="74"/>
                  </a:lnTo>
                  <a:lnTo>
                    <a:pt x="63" y="73"/>
                  </a:lnTo>
                  <a:lnTo>
                    <a:pt x="64" y="73"/>
                  </a:lnTo>
                  <a:lnTo>
                    <a:pt x="65" y="73"/>
                  </a:lnTo>
                  <a:lnTo>
                    <a:pt x="65" y="72"/>
                  </a:lnTo>
                  <a:lnTo>
                    <a:pt x="65" y="71"/>
                  </a:lnTo>
                  <a:lnTo>
                    <a:pt x="66" y="71"/>
                  </a:lnTo>
                  <a:lnTo>
                    <a:pt x="65" y="69"/>
                  </a:lnTo>
                  <a:lnTo>
                    <a:pt x="65" y="68"/>
                  </a:lnTo>
                  <a:lnTo>
                    <a:pt x="66" y="68"/>
                  </a:lnTo>
                  <a:lnTo>
                    <a:pt x="67" y="67"/>
                  </a:lnTo>
                  <a:lnTo>
                    <a:pt x="67" y="66"/>
                  </a:lnTo>
                  <a:lnTo>
                    <a:pt x="69" y="65"/>
                  </a:lnTo>
                  <a:lnTo>
                    <a:pt x="70" y="64"/>
                  </a:lnTo>
                  <a:lnTo>
                    <a:pt x="70" y="63"/>
                  </a:lnTo>
                  <a:lnTo>
                    <a:pt x="70" y="61"/>
                  </a:lnTo>
                  <a:lnTo>
                    <a:pt x="71" y="61"/>
                  </a:lnTo>
                  <a:lnTo>
                    <a:pt x="71" y="60"/>
                  </a:lnTo>
                  <a:lnTo>
                    <a:pt x="72" y="59"/>
                  </a:lnTo>
                  <a:lnTo>
                    <a:pt x="72" y="58"/>
                  </a:lnTo>
                  <a:lnTo>
                    <a:pt x="73" y="57"/>
                  </a:lnTo>
                  <a:lnTo>
                    <a:pt x="73" y="56"/>
                  </a:lnTo>
                  <a:lnTo>
                    <a:pt x="74" y="56"/>
                  </a:lnTo>
                  <a:lnTo>
                    <a:pt x="75" y="56"/>
                  </a:lnTo>
                  <a:lnTo>
                    <a:pt x="75" y="55"/>
                  </a:lnTo>
                  <a:lnTo>
                    <a:pt x="77" y="55"/>
                  </a:lnTo>
                  <a:lnTo>
                    <a:pt x="77" y="53"/>
                  </a:lnTo>
                  <a:lnTo>
                    <a:pt x="77" y="53"/>
                  </a:lnTo>
                  <a:lnTo>
                    <a:pt x="77" y="52"/>
                  </a:lnTo>
                  <a:lnTo>
                    <a:pt x="78" y="51"/>
                  </a:lnTo>
                  <a:lnTo>
                    <a:pt x="79" y="50"/>
                  </a:lnTo>
                  <a:lnTo>
                    <a:pt x="79" y="49"/>
                  </a:lnTo>
                  <a:lnTo>
                    <a:pt x="79" y="48"/>
                  </a:lnTo>
                  <a:lnTo>
                    <a:pt x="79" y="46"/>
                  </a:lnTo>
                  <a:lnTo>
                    <a:pt x="80" y="46"/>
                  </a:lnTo>
                  <a:lnTo>
                    <a:pt x="81" y="44"/>
                  </a:lnTo>
                  <a:lnTo>
                    <a:pt x="81" y="43"/>
                  </a:lnTo>
                  <a:lnTo>
                    <a:pt x="82" y="43"/>
                  </a:lnTo>
                  <a:lnTo>
                    <a:pt x="82" y="42"/>
                  </a:lnTo>
                  <a:lnTo>
                    <a:pt x="82" y="41"/>
                  </a:lnTo>
                  <a:lnTo>
                    <a:pt x="83" y="41"/>
                  </a:lnTo>
                  <a:lnTo>
                    <a:pt x="84" y="41"/>
                  </a:lnTo>
                  <a:lnTo>
                    <a:pt x="84" y="40"/>
                  </a:lnTo>
                  <a:lnTo>
                    <a:pt x="86" y="40"/>
                  </a:lnTo>
                  <a:lnTo>
                    <a:pt x="86" y="39"/>
                  </a:lnTo>
                  <a:lnTo>
                    <a:pt x="87" y="38"/>
                  </a:lnTo>
                  <a:lnTo>
                    <a:pt x="87" y="36"/>
                  </a:lnTo>
                  <a:lnTo>
                    <a:pt x="88" y="35"/>
                  </a:lnTo>
                  <a:lnTo>
                    <a:pt x="88" y="34"/>
                  </a:lnTo>
                  <a:lnTo>
                    <a:pt x="88" y="33"/>
                  </a:lnTo>
                  <a:lnTo>
                    <a:pt x="89" y="33"/>
                  </a:lnTo>
                  <a:lnTo>
                    <a:pt x="90" y="32"/>
                  </a:lnTo>
                  <a:lnTo>
                    <a:pt x="91" y="31"/>
                  </a:lnTo>
                  <a:lnTo>
                    <a:pt x="92" y="31"/>
                  </a:lnTo>
                  <a:lnTo>
                    <a:pt x="92" y="30"/>
                  </a:lnTo>
                  <a:lnTo>
                    <a:pt x="94" y="29"/>
                  </a:lnTo>
                  <a:lnTo>
                    <a:pt x="95" y="26"/>
                  </a:lnTo>
                  <a:lnTo>
                    <a:pt x="96" y="26"/>
                  </a:lnTo>
                  <a:lnTo>
                    <a:pt x="96" y="26"/>
                  </a:lnTo>
                  <a:lnTo>
                    <a:pt x="96" y="25"/>
                  </a:lnTo>
                  <a:lnTo>
                    <a:pt x="97" y="25"/>
                  </a:lnTo>
                  <a:lnTo>
                    <a:pt x="97" y="24"/>
                  </a:lnTo>
                  <a:lnTo>
                    <a:pt x="97" y="23"/>
                  </a:lnTo>
                  <a:lnTo>
                    <a:pt x="98" y="23"/>
                  </a:lnTo>
                  <a:lnTo>
                    <a:pt x="98" y="22"/>
                  </a:lnTo>
                  <a:lnTo>
                    <a:pt x="99" y="19"/>
                  </a:lnTo>
                  <a:lnTo>
                    <a:pt x="100" y="18"/>
                  </a:lnTo>
                  <a:lnTo>
                    <a:pt x="101" y="18"/>
                  </a:lnTo>
                  <a:lnTo>
                    <a:pt x="101" y="17"/>
                  </a:lnTo>
                  <a:lnTo>
                    <a:pt x="103" y="16"/>
                  </a:lnTo>
                  <a:lnTo>
                    <a:pt x="104" y="15"/>
                  </a:lnTo>
                  <a:lnTo>
                    <a:pt x="105" y="15"/>
                  </a:lnTo>
                  <a:lnTo>
                    <a:pt x="105" y="14"/>
                  </a:lnTo>
                  <a:lnTo>
                    <a:pt x="106" y="14"/>
                  </a:lnTo>
                  <a:lnTo>
                    <a:pt x="106" y="13"/>
                  </a:lnTo>
                  <a:lnTo>
                    <a:pt x="107" y="13"/>
                  </a:lnTo>
                  <a:lnTo>
                    <a:pt x="109" y="13"/>
                  </a:lnTo>
                  <a:lnTo>
                    <a:pt x="111" y="12"/>
                  </a:lnTo>
                  <a:lnTo>
                    <a:pt x="112" y="10"/>
                  </a:lnTo>
                  <a:lnTo>
                    <a:pt x="113" y="10"/>
                  </a:lnTo>
                  <a:lnTo>
                    <a:pt x="114" y="10"/>
                  </a:lnTo>
                  <a:lnTo>
                    <a:pt x="115" y="10"/>
                  </a:lnTo>
                  <a:lnTo>
                    <a:pt x="117" y="10"/>
                  </a:lnTo>
                  <a:lnTo>
                    <a:pt x="118" y="9"/>
                  </a:lnTo>
                  <a:lnTo>
                    <a:pt x="120" y="8"/>
                  </a:lnTo>
                  <a:lnTo>
                    <a:pt x="121" y="8"/>
                  </a:lnTo>
                  <a:lnTo>
                    <a:pt x="122" y="7"/>
                  </a:lnTo>
                  <a:lnTo>
                    <a:pt x="123" y="7"/>
                  </a:lnTo>
                  <a:lnTo>
                    <a:pt x="124" y="6"/>
                  </a:lnTo>
                  <a:lnTo>
                    <a:pt x="125" y="6"/>
                  </a:lnTo>
                  <a:lnTo>
                    <a:pt x="126" y="6"/>
                  </a:lnTo>
                  <a:lnTo>
                    <a:pt x="126" y="5"/>
                  </a:lnTo>
                  <a:lnTo>
                    <a:pt x="127" y="5"/>
                  </a:lnTo>
                  <a:lnTo>
                    <a:pt x="129" y="4"/>
                  </a:lnTo>
                  <a:lnTo>
                    <a:pt x="129" y="5"/>
                  </a:lnTo>
                  <a:lnTo>
                    <a:pt x="130" y="5"/>
                  </a:lnTo>
                  <a:lnTo>
                    <a:pt x="131" y="4"/>
                  </a:lnTo>
                  <a:lnTo>
                    <a:pt x="132" y="4"/>
                  </a:lnTo>
                  <a:lnTo>
                    <a:pt x="132" y="0"/>
                  </a:lnTo>
                  <a:lnTo>
                    <a:pt x="135" y="4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3" name="Freeform 134">
              <a:extLst>
                <a:ext uri="{FF2B5EF4-FFF2-40B4-BE49-F238E27FC236}">
                  <a16:creationId xmlns:a16="http://schemas.microsoft.com/office/drawing/2014/main" id="{2459D37F-3A8C-F0DC-4147-7A170BA3244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54300" y="2314575"/>
              <a:ext cx="303213" cy="258763"/>
            </a:xfrm>
            <a:custGeom>
              <a:avLst/>
              <a:gdLst>
                <a:gd name="T0" fmla="*/ 94 w 191"/>
                <a:gd name="T1" fmla="*/ 0 h 163"/>
                <a:gd name="T2" fmla="*/ 105 w 191"/>
                <a:gd name="T3" fmla="*/ 0 h 163"/>
                <a:gd name="T4" fmla="*/ 117 w 191"/>
                <a:gd name="T5" fmla="*/ 0 h 163"/>
                <a:gd name="T6" fmla="*/ 128 w 191"/>
                <a:gd name="T7" fmla="*/ 3 h 163"/>
                <a:gd name="T8" fmla="*/ 130 w 191"/>
                <a:gd name="T9" fmla="*/ 7 h 163"/>
                <a:gd name="T10" fmla="*/ 125 w 191"/>
                <a:gd name="T11" fmla="*/ 14 h 163"/>
                <a:gd name="T12" fmla="*/ 132 w 191"/>
                <a:gd name="T13" fmla="*/ 18 h 163"/>
                <a:gd name="T14" fmla="*/ 142 w 191"/>
                <a:gd name="T15" fmla="*/ 18 h 163"/>
                <a:gd name="T16" fmla="*/ 146 w 191"/>
                <a:gd name="T17" fmla="*/ 26 h 163"/>
                <a:gd name="T18" fmla="*/ 149 w 191"/>
                <a:gd name="T19" fmla="*/ 33 h 163"/>
                <a:gd name="T20" fmla="*/ 151 w 191"/>
                <a:gd name="T21" fmla="*/ 42 h 163"/>
                <a:gd name="T22" fmla="*/ 155 w 191"/>
                <a:gd name="T23" fmla="*/ 48 h 163"/>
                <a:gd name="T24" fmla="*/ 158 w 191"/>
                <a:gd name="T25" fmla="*/ 42 h 163"/>
                <a:gd name="T26" fmla="*/ 163 w 191"/>
                <a:gd name="T27" fmla="*/ 41 h 163"/>
                <a:gd name="T28" fmla="*/ 167 w 191"/>
                <a:gd name="T29" fmla="*/ 38 h 163"/>
                <a:gd name="T30" fmla="*/ 173 w 191"/>
                <a:gd name="T31" fmla="*/ 46 h 163"/>
                <a:gd name="T32" fmla="*/ 169 w 191"/>
                <a:gd name="T33" fmla="*/ 57 h 163"/>
                <a:gd name="T34" fmla="*/ 165 w 191"/>
                <a:gd name="T35" fmla="*/ 66 h 163"/>
                <a:gd name="T36" fmla="*/ 174 w 191"/>
                <a:gd name="T37" fmla="*/ 74 h 163"/>
                <a:gd name="T38" fmla="*/ 180 w 191"/>
                <a:gd name="T39" fmla="*/ 86 h 163"/>
                <a:gd name="T40" fmla="*/ 190 w 191"/>
                <a:gd name="T41" fmla="*/ 87 h 163"/>
                <a:gd name="T42" fmla="*/ 189 w 191"/>
                <a:gd name="T43" fmla="*/ 99 h 163"/>
                <a:gd name="T44" fmla="*/ 186 w 191"/>
                <a:gd name="T45" fmla="*/ 108 h 163"/>
                <a:gd name="T46" fmla="*/ 180 w 191"/>
                <a:gd name="T47" fmla="*/ 116 h 163"/>
                <a:gd name="T48" fmla="*/ 188 w 191"/>
                <a:gd name="T49" fmla="*/ 120 h 163"/>
                <a:gd name="T50" fmla="*/ 189 w 191"/>
                <a:gd name="T51" fmla="*/ 130 h 163"/>
                <a:gd name="T52" fmla="*/ 189 w 191"/>
                <a:gd name="T53" fmla="*/ 141 h 163"/>
                <a:gd name="T54" fmla="*/ 188 w 191"/>
                <a:gd name="T55" fmla="*/ 151 h 163"/>
                <a:gd name="T56" fmla="*/ 175 w 191"/>
                <a:gd name="T57" fmla="*/ 159 h 163"/>
                <a:gd name="T58" fmla="*/ 159 w 191"/>
                <a:gd name="T59" fmla="*/ 162 h 163"/>
                <a:gd name="T60" fmla="*/ 146 w 191"/>
                <a:gd name="T61" fmla="*/ 104 h 163"/>
                <a:gd name="T62" fmla="*/ 137 w 191"/>
                <a:gd name="T63" fmla="*/ 107 h 163"/>
                <a:gd name="T64" fmla="*/ 131 w 191"/>
                <a:gd name="T65" fmla="*/ 107 h 163"/>
                <a:gd name="T66" fmla="*/ 120 w 191"/>
                <a:gd name="T67" fmla="*/ 103 h 163"/>
                <a:gd name="T68" fmla="*/ 108 w 191"/>
                <a:gd name="T69" fmla="*/ 104 h 163"/>
                <a:gd name="T70" fmla="*/ 98 w 191"/>
                <a:gd name="T71" fmla="*/ 107 h 163"/>
                <a:gd name="T72" fmla="*/ 91 w 191"/>
                <a:gd name="T73" fmla="*/ 112 h 163"/>
                <a:gd name="T74" fmla="*/ 82 w 191"/>
                <a:gd name="T75" fmla="*/ 116 h 163"/>
                <a:gd name="T76" fmla="*/ 74 w 191"/>
                <a:gd name="T77" fmla="*/ 110 h 163"/>
                <a:gd name="T78" fmla="*/ 65 w 191"/>
                <a:gd name="T79" fmla="*/ 108 h 163"/>
                <a:gd name="T80" fmla="*/ 63 w 191"/>
                <a:gd name="T81" fmla="*/ 99 h 163"/>
                <a:gd name="T82" fmla="*/ 60 w 191"/>
                <a:gd name="T83" fmla="*/ 86 h 163"/>
                <a:gd name="T84" fmla="*/ 53 w 191"/>
                <a:gd name="T85" fmla="*/ 82 h 163"/>
                <a:gd name="T86" fmla="*/ 53 w 191"/>
                <a:gd name="T87" fmla="*/ 74 h 163"/>
                <a:gd name="T88" fmla="*/ 46 w 191"/>
                <a:gd name="T89" fmla="*/ 68 h 163"/>
                <a:gd name="T90" fmla="*/ 43 w 191"/>
                <a:gd name="T91" fmla="*/ 62 h 163"/>
                <a:gd name="T92" fmla="*/ 38 w 191"/>
                <a:gd name="T93" fmla="*/ 50 h 163"/>
                <a:gd name="T94" fmla="*/ 35 w 191"/>
                <a:gd name="T95" fmla="*/ 40 h 163"/>
                <a:gd name="T96" fmla="*/ 30 w 191"/>
                <a:gd name="T97" fmla="*/ 29 h 163"/>
                <a:gd name="T98" fmla="*/ 25 w 191"/>
                <a:gd name="T99" fmla="*/ 21 h 163"/>
                <a:gd name="T100" fmla="*/ 15 w 191"/>
                <a:gd name="T101" fmla="*/ 21 h 163"/>
                <a:gd name="T102" fmla="*/ 10 w 191"/>
                <a:gd name="T103" fmla="*/ 20 h 163"/>
                <a:gd name="T104" fmla="*/ 6 w 191"/>
                <a:gd name="T105" fmla="*/ 15 h 163"/>
                <a:gd name="T106" fmla="*/ 1 w 191"/>
                <a:gd name="T107" fmla="*/ 8 h 163"/>
                <a:gd name="T108" fmla="*/ 4 w 191"/>
                <a:gd name="T109" fmla="*/ 0 h 163"/>
                <a:gd name="T110" fmla="*/ 15 w 191"/>
                <a:gd name="T111" fmla="*/ 0 h 163"/>
                <a:gd name="T112" fmla="*/ 30 w 191"/>
                <a:gd name="T113" fmla="*/ 0 h 163"/>
                <a:gd name="T114" fmla="*/ 44 w 191"/>
                <a:gd name="T115" fmla="*/ 0 h 163"/>
                <a:gd name="T116" fmla="*/ 55 w 191"/>
                <a:gd name="T117" fmla="*/ 0 h 163"/>
                <a:gd name="T118" fmla="*/ 71 w 191"/>
                <a:gd name="T119" fmla="*/ 0 h 163"/>
                <a:gd name="T120" fmla="*/ 82 w 191"/>
                <a:gd name="T121" fmla="*/ 0 h 1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91" h="163">
                  <a:moveTo>
                    <a:pt x="85" y="0"/>
                  </a:moveTo>
                  <a:lnTo>
                    <a:pt x="86" y="0"/>
                  </a:lnTo>
                  <a:lnTo>
                    <a:pt x="87" y="0"/>
                  </a:lnTo>
                  <a:lnTo>
                    <a:pt x="88" y="0"/>
                  </a:lnTo>
                  <a:lnTo>
                    <a:pt x="89" y="0"/>
                  </a:lnTo>
                  <a:lnTo>
                    <a:pt x="90" y="0"/>
                  </a:lnTo>
                  <a:lnTo>
                    <a:pt x="91" y="0"/>
                  </a:lnTo>
                  <a:lnTo>
                    <a:pt x="92" y="0"/>
                  </a:lnTo>
                  <a:lnTo>
                    <a:pt x="92" y="0"/>
                  </a:lnTo>
                  <a:lnTo>
                    <a:pt x="94" y="0"/>
                  </a:lnTo>
                  <a:lnTo>
                    <a:pt x="95" y="0"/>
                  </a:lnTo>
                  <a:lnTo>
                    <a:pt x="96" y="0"/>
                  </a:lnTo>
                  <a:lnTo>
                    <a:pt x="97" y="0"/>
                  </a:lnTo>
                  <a:lnTo>
                    <a:pt x="98" y="0"/>
                  </a:lnTo>
                  <a:lnTo>
                    <a:pt x="99" y="0"/>
                  </a:lnTo>
                  <a:lnTo>
                    <a:pt x="100" y="0"/>
                  </a:lnTo>
                  <a:lnTo>
                    <a:pt x="102" y="0"/>
                  </a:lnTo>
                  <a:lnTo>
                    <a:pt x="103" y="0"/>
                  </a:lnTo>
                  <a:lnTo>
                    <a:pt x="104" y="0"/>
                  </a:lnTo>
                  <a:lnTo>
                    <a:pt x="105" y="0"/>
                  </a:lnTo>
                  <a:lnTo>
                    <a:pt x="106" y="0"/>
                  </a:lnTo>
                  <a:lnTo>
                    <a:pt x="107" y="0"/>
                  </a:lnTo>
                  <a:lnTo>
                    <a:pt x="108" y="0"/>
                  </a:lnTo>
                  <a:lnTo>
                    <a:pt x="109" y="0"/>
                  </a:lnTo>
                  <a:lnTo>
                    <a:pt x="111" y="0"/>
                  </a:lnTo>
                  <a:lnTo>
                    <a:pt x="112" y="0"/>
                  </a:lnTo>
                  <a:lnTo>
                    <a:pt x="114" y="0"/>
                  </a:lnTo>
                  <a:lnTo>
                    <a:pt x="115" y="0"/>
                  </a:lnTo>
                  <a:lnTo>
                    <a:pt x="116" y="0"/>
                  </a:lnTo>
                  <a:lnTo>
                    <a:pt x="117" y="0"/>
                  </a:lnTo>
                  <a:lnTo>
                    <a:pt x="118" y="0"/>
                  </a:lnTo>
                  <a:lnTo>
                    <a:pt x="120" y="0"/>
                  </a:lnTo>
                  <a:lnTo>
                    <a:pt x="121" y="0"/>
                  </a:lnTo>
                  <a:lnTo>
                    <a:pt x="122" y="0"/>
                  </a:lnTo>
                  <a:lnTo>
                    <a:pt x="122" y="1"/>
                  </a:lnTo>
                  <a:lnTo>
                    <a:pt x="123" y="1"/>
                  </a:lnTo>
                  <a:lnTo>
                    <a:pt x="124" y="1"/>
                  </a:lnTo>
                  <a:lnTo>
                    <a:pt x="126" y="2"/>
                  </a:lnTo>
                  <a:lnTo>
                    <a:pt x="128" y="2"/>
                  </a:lnTo>
                  <a:lnTo>
                    <a:pt x="128" y="3"/>
                  </a:lnTo>
                  <a:lnTo>
                    <a:pt x="126" y="3"/>
                  </a:lnTo>
                  <a:lnTo>
                    <a:pt x="125" y="3"/>
                  </a:lnTo>
                  <a:lnTo>
                    <a:pt x="126" y="4"/>
                  </a:lnTo>
                  <a:lnTo>
                    <a:pt x="128" y="4"/>
                  </a:lnTo>
                  <a:lnTo>
                    <a:pt x="129" y="6"/>
                  </a:lnTo>
                  <a:lnTo>
                    <a:pt x="130" y="6"/>
                  </a:lnTo>
                  <a:lnTo>
                    <a:pt x="131" y="4"/>
                  </a:lnTo>
                  <a:lnTo>
                    <a:pt x="131" y="6"/>
                  </a:lnTo>
                  <a:lnTo>
                    <a:pt x="131" y="7"/>
                  </a:lnTo>
                  <a:lnTo>
                    <a:pt x="130" y="7"/>
                  </a:lnTo>
                  <a:lnTo>
                    <a:pt x="129" y="6"/>
                  </a:lnTo>
                  <a:lnTo>
                    <a:pt x="128" y="7"/>
                  </a:lnTo>
                  <a:lnTo>
                    <a:pt x="129" y="7"/>
                  </a:lnTo>
                  <a:lnTo>
                    <a:pt x="128" y="8"/>
                  </a:lnTo>
                  <a:lnTo>
                    <a:pt x="128" y="9"/>
                  </a:lnTo>
                  <a:lnTo>
                    <a:pt x="128" y="10"/>
                  </a:lnTo>
                  <a:lnTo>
                    <a:pt x="126" y="10"/>
                  </a:lnTo>
                  <a:lnTo>
                    <a:pt x="125" y="11"/>
                  </a:lnTo>
                  <a:lnTo>
                    <a:pt x="125" y="12"/>
                  </a:lnTo>
                  <a:lnTo>
                    <a:pt x="125" y="14"/>
                  </a:lnTo>
                  <a:lnTo>
                    <a:pt x="126" y="15"/>
                  </a:lnTo>
                  <a:lnTo>
                    <a:pt x="128" y="15"/>
                  </a:lnTo>
                  <a:lnTo>
                    <a:pt x="129" y="15"/>
                  </a:lnTo>
                  <a:lnTo>
                    <a:pt x="129" y="16"/>
                  </a:lnTo>
                  <a:lnTo>
                    <a:pt x="129" y="17"/>
                  </a:lnTo>
                  <a:lnTo>
                    <a:pt x="130" y="16"/>
                  </a:lnTo>
                  <a:lnTo>
                    <a:pt x="130" y="17"/>
                  </a:lnTo>
                  <a:lnTo>
                    <a:pt x="131" y="17"/>
                  </a:lnTo>
                  <a:lnTo>
                    <a:pt x="132" y="17"/>
                  </a:lnTo>
                  <a:lnTo>
                    <a:pt x="132" y="18"/>
                  </a:lnTo>
                  <a:lnTo>
                    <a:pt x="133" y="18"/>
                  </a:lnTo>
                  <a:lnTo>
                    <a:pt x="134" y="17"/>
                  </a:lnTo>
                  <a:lnTo>
                    <a:pt x="135" y="17"/>
                  </a:lnTo>
                  <a:lnTo>
                    <a:pt x="137" y="17"/>
                  </a:lnTo>
                  <a:lnTo>
                    <a:pt x="138" y="17"/>
                  </a:lnTo>
                  <a:lnTo>
                    <a:pt x="138" y="16"/>
                  </a:lnTo>
                  <a:lnTo>
                    <a:pt x="140" y="15"/>
                  </a:lnTo>
                  <a:lnTo>
                    <a:pt x="140" y="16"/>
                  </a:lnTo>
                  <a:lnTo>
                    <a:pt x="141" y="17"/>
                  </a:lnTo>
                  <a:lnTo>
                    <a:pt x="142" y="18"/>
                  </a:lnTo>
                  <a:lnTo>
                    <a:pt x="143" y="18"/>
                  </a:lnTo>
                  <a:lnTo>
                    <a:pt x="145" y="18"/>
                  </a:lnTo>
                  <a:lnTo>
                    <a:pt x="145" y="20"/>
                  </a:lnTo>
                  <a:lnTo>
                    <a:pt x="145" y="20"/>
                  </a:lnTo>
                  <a:lnTo>
                    <a:pt x="145" y="21"/>
                  </a:lnTo>
                  <a:lnTo>
                    <a:pt x="145" y="23"/>
                  </a:lnTo>
                  <a:lnTo>
                    <a:pt x="143" y="24"/>
                  </a:lnTo>
                  <a:lnTo>
                    <a:pt x="145" y="25"/>
                  </a:lnTo>
                  <a:lnTo>
                    <a:pt x="146" y="25"/>
                  </a:lnTo>
                  <a:lnTo>
                    <a:pt x="146" y="26"/>
                  </a:lnTo>
                  <a:lnTo>
                    <a:pt x="146" y="27"/>
                  </a:lnTo>
                  <a:lnTo>
                    <a:pt x="146" y="28"/>
                  </a:lnTo>
                  <a:lnTo>
                    <a:pt x="146" y="29"/>
                  </a:lnTo>
                  <a:lnTo>
                    <a:pt x="146" y="31"/>
                  </a:lnTo>
                  <a:lnTo>
                    <a:pt x="146" y="32"/>
                  </a:lnTo>
                  <a:lnTo>
                    <a:pt x="146" y="33"/>
                  </a:lnTo>
                  <a:lnTo>
                    <a:pt x="147" y="33"/>
                  </a:lnTo>
                  <a:lnTo>
                    <a:pt x="147" y="33"/>
                  </a:lnTo>
                  <a:lnTo>
                    <a:pt x="148" y="33"/>
                  </a:lnTo>
                  <a:lnTo>
                    <a:pt x="149" y="33"/>
                  </a:lnTo>
                  <a:lnTo>
                    <a:pt x="150" y="33"/>
                  </a:lnTo>
                  <a:lnTo>
                    <a:pt x="150" y="34"/>
                  </a:lnTo>
                  <a:lnTo>
                    <a:pt x="151" y="35"/>
                  </a:lnTo>
                  <a:lnTo>
                    <a:pt x="151" y="36"/>
                  </a:lnTo>
                  <a:lnTo>
                    <a:pt x="151" y="37"/>
                  </a:lnTo>
                  <a:lnTo>
                    <a:pt x="151" y="38"/>
                  </a:lnTo>
                  <a:lnTo>
                    <a:pt x="152" y="38"/>
                  </a:lnTo>
                  <a:lnTo>
                    <a:pt x="152" y="40"/>
                  </a:lnTo>
                  <a:lnTo>
                    <a:pt x="152" y="41"/>
                  </a:lnTo>
                  <a:lnTo>
                    <a:pt x="151" y="42"/>
                  </a:lnTo>
                  <a:lnTo>
                    <a:pt x="151" y="43"/>
                  </a:lnTo>
                  <a:lnTo>
                    <a:pt x="152" y="43"/>
                  </a:lnTo>
                  <a:lnTo>
                    <a:pt x="154" y="43"/>
                  </a:lnTo>
                  <a:lnTo>
                    <a:pt x="154" y="44"/>
                  </a:lnTo>
                  <a:lnTo>
                    <a:pt x="155" y="44"/>
                  </a:lnTo>
                  <a:lnTo>
                    <a:pt x="156" y="44"/>
                  </a:lnTo>
                  <a:lnTo>
                    <a:pt x="156" y="45"/>
                  </a:lnTo>
                  <a:lnTo>
                    <a:pt x="155" y="46"/>
                  </a:lnTo>
                  <a:lnTo>
                    <a:pt x="155" y="46"/>
                  </a:lnTo>
                  <a:lnTo>
                    <a:pt x="155" y="48"/>
                  </a:lnTo>
                  <a:lnTo>
                    <a:pt x="156" y="48"/>
                  </a:lnTo>
                  <a:lnTo>
                    <a:pt x="156" y="46"/>
                  </a:lnTo>
                  <a:lnTo>
                    <a:pt x="156" y="46"/>
                  </a:lnTo>
                  <a:lnTo>
                    <a:pt x="157" y="46"/>
                  </a:lnTo>
                  <a:lnTo>
                    <a:pt x="158" y="46"/>
                  </a:lnTo>
                  <a:lnTo>
                    <a:pt x="158" y="45"/>
                  </a:lnTo>
                  <a:lnTo>
                    <a:pt x="158" y="44"/>
                  </a:lnTo>
                  <a:lnTo>
                    <a:pt x="157" y="43"/>
                  </a:lnTo>
                  <a:lnTo>
                    <a:pt x="157" y="42"/>
                  </a:lnTo>
                  <a:lnTo>
                    <a:pt x="158" y="42"/>
                  </a:lnTo>
                  <a:lnTo>
                    <a:pt x="158" y="43"/>
                  </a:lnTo>
                  <a:lnTo>
                    <a:pt x="159" y="43"/>
                  </a:lnTo>
                  <a:lnTo>
                    <a:pt x="160" y="43"/>
                  </a:lnTo>
                  <a:lnTo>
                    <a:pt x="162" y="43"/>
                  </a:lnTo>
                  <a:lnTo>
                    <a:pt x="163" y="43"/>
                  </a:lnTo>
                  <a:lnTo>
                    <a:pt x="163" y="42"/>
                  </a:lnTo>
                  <a:lnTo>
                    <a:pt x="162" y="42"/>
                  </a:lnTo>
                  <a:lnTo>
                    <a:pt x="160" y="41"/>
                  </a:lnTo>
                  <a:lnTo>
                    <a:pt x="162" y="41"/>
                  </a:lnTo>
                  <a:lnTo>
                    <a:pt x="163" y="41"/>
                  </a:lnTo>
                  <a:lnTo>
                    <a:pt x="163" y="42"/>
                  </a:lnTo>
                  <a:lnTo>
                    <a:pt x="164" y="43"/>
                  </a:lnTo>
                  <a:lnTo>
                    <a:pt x="164" y="42"/>
                  </a:lnTo>
                  <a:lnTo>
                    <a:pt x="164" y="41"/>
                  </a:lnTo>
                  <a:lnTo>
                    <a:pt x="164" y="40"/>
                  </a:lnTo>
                  <a:lnTo>
                    <a:pt x="165" y="40"/>
                  </a:lnTo>
                  <a:lnTo>
                    <a:pt x="165" y="38"/>
                  </a:lnTo>
                  <a:lnTo>
                    <a:pt x="165" y="37"/>
                  </a:lnTo>
                  <a:lnTo>
                    <a:pt x="166" y="37"/>
                  </a:lnTo>
                  <a:lnTo>
                    <a:pt x="167" y="38"/>
                  </a:lnTo>
                  <a:lnTo>
                    <a:pt x="168" y="38"/>
                  </a:lnTo>
                  <a:lnTo>
                    <a:pt x="169" y="38"/>
                  </a:lnTo>
                  <a:lnTo>
                    <a:pt x="171" y="40"/>
                  </a:lnTo>
                  <a:lnTo>
                    <a:pt x="171" y="41"/>
                  </a:lnTo>
                  <a:lnTo>
                    <a:pt x="172" y="41"/>
                  </a:lnTo>
                  <a:lnTo>
                    <a:pt x="172" y="42"/>
                  </a:lnTo>
                  <a:lnTo>
                    <a:pt x="173" y="43"/>
                  </a:lnTo>
                  <a:lnTo>
                    <a:pt x="173" y="44"/>
                  </a:lnTo>
                  <a:lnTo>
                    <a:pt x="173" y="45"/>
                  </a:lnTo>
                  <a:lnTo>
                    <a:pt x="173" y="46"/>
                  </a:lnTo>
                  <a:lnTo>
                    <a:pt x="172" y="46"/>
                  </a:lnTo>
                  <a:lnTo>
                    <a:pt x="172" y="48"/>
                  </a:lnTo>
                  <a:lnTo>
                    <a:pt x="171" y="49"/>
                  </a:lnTo>
                  <a:lnTo>
                    <a:pt x="171" y="50"/>
                  </a:lnTo>
                  <a:lnTo>
                    <a:pt x="171" y="51"/>
                  </a:lnTo>
                  <a:lnTo>
                    <a:pt x="171" y="52"/>
                  </a:lnTo>
                  <a:lnTo>
                    <a:pt x="171" y="53"/>
                  </a:lnTo>
                  <a:lnTo>
                    <a:pt x="169" y="54"/>
                  </a:lnTo>
                  <a:lnTo>
                    <a:pt x="169" y="55"/>
                  </a:lnTo>
                  <a:lnTo>
                    <a:pt x="169" y="57"/>
                  </a:lnTo>
                  <a:lnTo>
                    <a:pt x="168" y="58"/>
                  </a:lnTo>
                  <a:lnTo>
                    <a:pt x="166" y="60"/>
                  </a:lnTo>
                  <a:lnTo>
                    <a:pt x="165" y="60"/>
                  </a:lnTo>
                  <a:lnTo>
                    <a:pt x="165" y="61"/>
                  </a:lnTo>
                  <a:lnTo>
                    <a:pt x="164" y="61"/>
                  </a:lnTo>
                  <a:lnTo>
                    <a:pt x="164" y="62"/>
                  </a:lnTo>
                  <a:lnTo>
                    <a:pt x="164" y="63"/>
                  </a:lnTo>
                  <a:lnTo>
                    <a:pt x="164" y="65"/>
                  </a:lnTo>
                  <a:lnTo>
                    <a:pt x="164" y="66"/>
                  </a:lnTo>
                  <a:lnTo>
                    <a:pt x="165" y="66"/>
                  </a:lnTo>
                  <a:lnTo>
                    <a:pt x="165" y="67"/>
                  </a:lnTo>
                  <a:lnTo>
                    <a:pt x="166" y="68"/>
                  </a:lnTo>
                  <a:lnTo>
                    <a:pt x="168" y="70"/>
                  </a:lnTo>
                  <a:lnTo>
                    <a:pt x="169" y="71"/>
                  </a:lnTo>
                  <a:lnTo>
                    <a:pt x="169" y="72"/>
                  </a:lnTo>
                  <a:lnTo>
                    <a:pt x="172" y="74"/>
                  </a:lnTo>
                  <a:lnTo>
                    <a:pt x="172" y="74"/>
                  </a:lnTo>
                  <a:lnTo>
                    <a:pt x="173" y="75"/>
                  </a:lnTo>
                  <a:lnTo>
                    <a:pt x="174" y="75"/>
                  </a:lnTo>
                  <a:lnTo>
                    <a:pt x="174" y="74"/>
                  </a:lnTo>
                  <a:lnTo>
                    <a:pt x="175" y="74"/>
                  </a:lnTo>
                  <a:lnTo>
                    <a:pt x="175" y="74"/>
                  </a:lnTo>
                  <a:lnTo>
                    <a:pt x="176" y="74"/>
                  </a:lnTo>
                  <a:lnTo>
                    <a:pt x="177" y="74"/>
                  </a:lnTo>
                  <a:lnTo>
                    <a:pt x="177" y="75"/>
                  </a:lnTo>
                  <a:lnTo>
                    <a:pt x="178" y="76"/>
                  </a:lnTo>
                  <a:lnTo>
                    <a:pt x="178" y="83"/>
                  </a:lnTo>
                  <a:lnTo>
                    <a:pt x="180" y="84"/>
                  </a:lnTo>
                  <a:lnTo>
                    <a:pt x="180" y="85"/>
                  </a:lnTo>
                  <a:lnTo>
                    <a:pt x="180" y="86"/>
                  </a:lnTo>
                  <a:lnTo>
                    <a:pt x="181" y="86"/>
                  </a:lnTo>
                  <a:lnTo>
                    <a:pt x="182" y="87"/>
                  </a:lnTo>
                  <a:lnTo>
                    <a:pt x="183" y="86"/>
                  </a:lnTo>
                  <a:lnTo>
                    <a:pt x="184" y="86"/>
                  </a:lnTo>
                  <a:lnTo>
                    <a:pt x="185" y="86"/>
                  </a:lnTo>
                  <a:lnTo>
                    <a:pt x="186" y="86"/>
                  </a:lnTo>
                  <a:lnTo>
                    <a:pt x="188" y="86"/>
                  </a:lnTo>
                  <a:lnTo>
                    <a:pt x="189" y="86"/>
                  </a:lnTo>
                  <a:lnTo>
                    <a:pt x="189" y="87"/>
                  </a:lnTo>
                  <a:lnTo>
                    <a:pt x="190" y="87"/>
                  </a:lnTo>
                  <a:lnTo>
                    <a:pt x="190" y="90"/>
                  </a:lnTo>
                  <a:lnTo>
                    <a:pt x="190" y="91"/>
                  </a:lnTo>
                  <a:lnTo>
                    <a:pt x="190" y="92"/>
                  </a:lnTo>
                  <a:lnTo>
                    <a:pt x="190" y="93"/>
                  </a:lnTo>
                  <a:lnTo>
                    <a:pt x="189" y="94"/>
                  </a:lnTo>
                  <a:lnTo>
                    <a:pt x="189" y="95"/>
                  </a:lnTo>
                  <a:lnTo>
                    <a:pt x="188" y="95"/>
                  </a:lnTo>
                  <a:lnTo>
                    <a:pt x="188" y="96"/>
                  </a:lnTo>
                  <a:lnTo>
                    <a:pt x="188" y="97"/>
                  </a:lnTo>
                  <a:lnTo>
                    <a:pt x="189" y="99"/>
                  </a:lnTo>
                  <a:lnTo>
                    <a:pt x="189" y="100"/>
                  </a:lnTo>
                  <a:lnTo>
                    <a:pt x="189" y="101"/>
                  </a:lnTo>
                  <a:lnTo>
                    <a:pt x="190" y="101"/>
                  </a:lnTo>
                  <a:lnTo>
                    <a:pt x="189" y="102"/>
                  </a:lnTo>
                  <a:lnTo>
                    <a:pt x="188" y="103"/>
                  </a:lnTo>
                  <a:lnTo>
                    <a:pt x="185" y="104"/>
                  </a:lnTo>
                  <a:lnTo>
                    <a:pt x="185" y="105"/>
                  </a:lnTo>
                  <a:lnTo>
                    <a:pt x="185" y="107"/>
                  </a:lnTo>
                  <a:lnTo>
                    <a:pt x="186" y="107"/>
                  </a:lnTo>
                  <a:lnTo>
                    <a:pt x="186" y="108"/>
                  </a:lnTo>
                  <a:lnTo>
                    <a:pt x="185" y="109"/>
                  </a:lnTo>
                  <a:lnTo>
                    <a:pt x="184" y="109"/>
                  </a:lnTo>
                  <a:lnTo>
                    <a:pt x="183" y="109"/>
                  </a:lnTo>
                  <a:lnTo>
                    <a:pt x="181" y="110"/>
                  </a:lnTo>
                  <a:lnTo>
                    <a:pt x="180" y="110"/>
                  </a:lnTo>
                  <a:lnTo>
                    <a:pt x="180" y="112"/>
                  </a:lnTo>
                  <a:lnTo>
                    <a:pt x="178" y="113"/>
                  </a:lnTo>
                  <a:lnTo>
                    <a:pt x="178" y="114"/>
                  </a:lnTo>
                  <a:lnTo>
                    <a:pt x="180" y="114"/>
                  </a:lnTo>
                  <a:lnTo>
                    <a:pt x="180" y="116"/>
                  </a:lnTo>
                  <a:lnTo>
                    <a:pt x="181" y="117"/>
                  </a:lnTo>
                  <a:lnTo>
                    <a:pt x="181" y="118"/>
                  </a:lnTo>
                  <a:lnTo>
                    <a:pt x="182" y="119"/>
                  </a:lnTo>
                  <a:lnTo>
                    <a:pt x="182" y="120"/>
                  </a:lnTo>
                  <a:lnTo>
                    <a:pt x="183" y="120"/>
                  </a:lnTo>
                  <a:lnTo>
                    <a:pt x="184" y="120"/>
                  </a:lnTo>
                  <a:lnTo>
                    <a:pt x="184" y="121"/>
                  </a:lnTo>
                  <a:lnTo>
                    <a:pt x="185" y="121"/>
                  </a:lnTo>
                  <a:lnTo>
                    <a:pt x="186" y="120"/>
                  </a:lnTo>
                  <a:lnTo>
                    <a:pt x="188" y="120"/>
                  </a:lnTo>
                  <a:lnTo>
                    <a:pt x="189" y="121"/>
                  </a:lnTo>
                  <a:lnTo>
                    <a:pt x="190" y="121"/>
                  </a:lnTo>
                  <a:lnTo>
                    <a:pt x="191" y="121"/>
                  </a:lnTo>
                  <a:lnTo>
                    <a:pt x="191" y="122"/>
                  </a:lnTo>
                  <a:lnTo>
                    <a:pt x="191" y="126"/>
                  </a:lnTo>
                  <a:lnTo>
                    <a:pt x="191" y="128"/>
                  </a:lnTo>
                  <a:lnTo>
                    <a:pt x="191" y="128"/>
                  </a:lnTo>
                  <a:lnTo>
                    <a:pt x="191" y="129"/>
                  </a:lnTo>
                  <a:lnTo>
                    <a:pt x="190" y="130"/>
                  </a:lnTo>
                  <a:lnTo>
                    <a:pt x="189" y="130"/>
                  </a:lnTo>
                  <a:lnTo>
                    <a:pt x="188" y="130"/>
                  </a:lnTo>
                  <a:lnTo>
                    <a:pt x="185" y="130"/>
                  </a:lnTo>
                  <a:lnTo>
                    <a:pt x="185" y="131"/>
                  </a:lnTo>
                  <a:lnTo>
                    <a:pt x="185" y="133"/>
                  </a:lnTo>
                  <a:lnTo>
                    <a:pt x="186" y="135"/>
                  </a:lnTo>
                  <a:lnTo>
                    <a:pt x="188" y="136"/>
                  </a:lnTo>
                  <a:lnTo>
                    <a:pt x="188" y="137"/>
                  </a:lnTo>
                  <a:lnTo>
                    <a:pt x="189" y="138"/>
                  </a:lnTo>
                  <a:lnTo>
                    <a:pt x="189" y="139"/>
                  </a:lnTo>
                  <a:lnTo>
                    <a:pt x="189" y="141"/>
                  </a:lnTo>
                  <a:lnTo>
                    <a:pt x="189" y="142"/>
                  </a:lnTo>
                  <a:lnTo>
                    <a:pt x="189" y="143"/>
                  </a:lnTo>
                  <a:lnTo>
                    <a:pt x="189" y="144"/>
                  </a:lnTo>
                  <a:lnTo>
                    <a:pt x="188" y="145"/>
                  </a:lnTo>
                  <a:lnTo>
                    <a:pt x="186" y="145"/>
                  </a:lnTo>
                  <a:lnTo>
                    <a:pt x="186" y="146"/>
                  </a:lnTo>
                  <a:lnTo>
                    <a:pt x="186" y="147"/>
                  </a:lnTo>
                  <a:lnTo>
                    <a:pt x="188" y="148"/>
                  </a:lnTo>
                  <a:lnTo>
                    <a:pt x="188" y="150"/>
                  </a:lnTo>
                  <a:lnTo>
                    <a:pt x="188" y="151"/>
                  </a:lnTo>
                  <a:lnTo>
                    <a:pt x="186" y="151"/>
                  </a:lnTo>
                  <a:lnTo>
                    <a:pt x="186" y="152"/>
                  </a:lnTo>
                  <a:lnTo>
                    <a:pt x="185" y="152"/>
                  </a:lnTo>
                  <a:lnTo>
                    <a:pt x="184" y="154"/>
                  </a:lnTo>
                  <a:lnTo>
                    <a:pt x="182" y="155"/>
                  </a:lnTo>
                  <a:lnTo>
                    <a:pt x="180" y="155"/>
                  </a:lnTo>
                  <a:lnTo>
                    <a:pt x="178" y="155"/>
                  </a:lnTo>
                  <a:lnTo>
                    <a:pt x="177" y="156"/>
                  </a:lnTo>
                  <a:lnTo>
                    <a:pt x="176" y="158"/>
                  </a:lnTo>
                  <a:lnTo>
                    <a:pt x="175" y="159"/>
                  </a:lnTo>
                  <a:lnTo>
                    <a:pt x="174" y="158"/>
                  </a:lnTo>
                  <a:lnTo>
                    <a:pt x="174" y="160"/>
                  </a:lnTo>
                  <a:lnTo>
                    <a:pt x="174" y="161"/>
                  </a:lnTo>
                  <a:lnTo>
                    <a:pt x="173" y="161"/>
                  </a:lnTo>
                  <a:lnTo>
                    <a:pt x="173" y="163"/>
                  </a:lnTo>
                  <a:lnTo>
                    <a:pt x="172" y="163"/>
                  </a:lnTo>
                  <a:lnTo>
                    <a:pt x="168" y="163"/>
                  </a:lnTo>
                  <a:lnTo>
                    <a:pt x="167" y="163"/>
                  </a:lnTo>
                  <a:lnTo>
                    <a:pt x="165" y="162"/>
                  </a:lnTo>
                  <a:lnTo>
                    <a:pt x="159" y="162"/>
                  </a:lnTo>
                  <a:lnTo>
                    <a:pt x="150" y="162"/>
                  </a:lnTo>
                  <a:lnTo>
                    <a:pt x="150" y="117"/>
                  </a:lnTo>
                  <a:lnTo>
                    <a:pt x="150" y="109"/>
                  </a:lnTo>
                  <a:lnTo>
                    <a:pt x="150" y="107"/>
                  </a:lnTo>
                  <a:lnTo>
                    <a:pt x="150" y="105"/>
                  </a:lnTo>
                  <a:lnTo>
                    <a:pt x="149" y="105"/>
                  </a:lnTo>
                  <a:lnTo>
                    <a:pt x="148" y="104"/>
                  </a:lnTo>
                  <a:lnTo>
                    <a:pt x="147" y="103"/>
                  </a:lnTo>
                  <a:lnTo>
                    <a:pt x="147" y="103"/>
                  </a:lnTo>
                  <a:lnTo>
                    <a:pt x="146" y="104"/>
                  </a:lnTo>
                  <a:lnTo>
                    <a:pt x="145" y="103"/>
                  </a:lnTo>
                  <a:lnTo>
                    <a:pt x="143" y="103"/>
                  </a:lnTo>
                  <a:lnTo>
                    <a:pt x="142" y="103"/>
                  </a:lnTo>
                  <a:lnTo>
                    <a:pt x="141" y="104"/>
                  </a:lnTo>
                  <a:lnTo>
                    <a:pt x="140" y="104"/>
                  </a:lnTo>
                  <a:lnTo>
                    <a:pt x="140" y="105"/>
                  </a:lnTo>
                  <a:lnTo>
                    <a:pt x="139" y="105"/>
                  </a:lnTo>
                  <a:lnTo>
                    <a:pt x="138" y="105"/>
                  </a:lnTo>
                  <a:lnTo>
                    <a:pt x="137" y="105"/>
                  </a:lnTo>
                  <a:lnTo>
                    <a:pt x="137" y="107"/>
                  </a:lnTo>
                  <a:lnTo>
                    <a:pt x="135" y="107"/>
                  </a:lnTo>
                  <a:lnTo>
                    <a:pt x="135" y="105"/>
                  </a:lnTo>
                  <a:lnTo>
                    <a:pt x="135" y="104"/>
                  </a:lnTo>
                  <a:lnTo>
                    <a:pt x="134" y="104"/>
                  </a:lnTo>
                  <a:lnTo>
                    <a:pt x="134" y="105"/>
                  </a:lnTo>
                  <a:lnTo>
                    <a:pt x="133" y="105"/>
                  </a:lnTo>
                  <a:lnTo>
                    <a:pt x="132" y="107"/>
                  </a:lnTo>
                  <a:lnTo>
                    <a:pt x="132" y="108"/>
                  </a:lnTo>
                  <a:lnTo>
                    <a:pt x="132" y="107"/>
                  </a:lnTo>
                  <a:lnTo>
                    <a:pt x="131" y="107"/>
                  </a:lnTo>
                  <a:lnTo>
                    <a:pt x="130" y="105"/>
                  </a:lnTo>
                  <a:lnTo>
                    <a:pt x="129" y="105"/>
                  </a:lnTo>
                  <a:lnTo>
                    <a:pt x="126" y="107"/>
                  </a:lnTo>
                  <a:lnTo>
                    <a:pt x="125" y="107"/>
                  </a:lnTo>
                  <a:lnTo>
                    <a:pt x="125" y="105"/>
                  </a:lnTo>
                  <a:lnTo>
                    <a:pt x="123" y="105"/>
                  </a:lnTo>
                  <a:lnTo>
                    <a:pt x="122" y="105"/>
                  </a:lnTo>
                  <a:lnTo>
                    <a:pt x="121" y="104"/>
                  </a:lnTo>
                  <a:lnTo>
                    <a:pt x="120" y="103"/>
                  </a:lnTo>
                  <a:lnTo>
                    <a:pt x="120" y="103"/>
                  </a:lnTo>
                  <a:lnTo>
                    <a:pt x="118" y="103"/>
                  </a:lnTo>
                  <a:lnTo>
                    <a:pt x="117" y="103"/>
                  </a:lnTo>
                  <a:lnTo>
                    <a:pt x="116" y="103"/>
                  </a:lnTo>
                  <a:lnTo>
                    <a:pt x="115" y="103"/>
                  </a:lnTo>
                  <a:lnTo>
                    <a:pt x="114" y="103"/>
                  </a:lnTo>
                  <a:lnTo>
                    <a:pt x="112" y="103"/>
                  </a:lnTo>
                  <a:lnTo>
                    <a:pt x="111" y="103"/>
                  </a:lnTo>
                  <a:lnTo>
                    <a:pt x="111" y="104"/>
                  </a:lnTo>
                  <a:lnTo>
                    <a:pt x="109" y="104"/>
                  </a:lnTo>
                  <a:lnTo>
                    <a:pt x="108" y="104"/>
                  </a:lnTo>
                  <a:lnTo>
                    <a:pt x="107" y="105"/>
                  </a:lnTo>
                  <a:lnTo>
                    <a:pt x="106" y="105"/>
                  </a:lnTo>
                  <a:lnTo>
                    <a:pt x="104" y="105"/>
                  </a:lnTo>
                  <a:lnTo>
                    <a:pt x="103" y="105"/>
                  </a:lnTo>
                  <a:lnTo>
                    <a:pt x="102" y="105"/>
                  </a:lnTo>
                  <a:lnTo>
                    <a:pt x="102" y="104"/>
                  </a:lnTo>
                  <a:lnTo>
                    <a:pt x="100" y="104"/>
                  </a:lnTo>
                  <a:lnTo>
                    <a:pt x="99" y="104"/>
                  </a:lnTo>
                  <a:lnTo>
                    <a:pt x="98" y="105"/>
                  </a:lnTo>
                  <a:lnTo>
                    <a:pt x="98" y="107"/>
                  </a:lnTo>
                  <a:lnTo>
                    <a:pt x="97" y="107"/>
                  </a:lnTo>
                  <a:lnTo>
                    <a:pt x="96" y="107"/>
                  </a:lnTo>
                  <a:lnTo>
                    <a:pt x="95" y="108"/>
                  </a:lnTo>
                  <a:lnTo>
                    <a:pt x="94" y="108"/>
                  </a:lnTo>
                  <a:lnTo>
                    <a:pt x="94" y="109"/>
                  </a:lnTo>
                  <a:lnTo>
                    <a:pt x="92" y="109"/>
                  </a:lnTo>
                  <a:lnTo>
                    <a:pt x="92" y="110"/>
                  </a:lnTo>
                  <a:lnTo>
                    <a:pt x="92" y="110"/>
                  </a:lnTo>
                  <a:lnTo>
                    <a:pt x="92" y="111"/>
                  </a:lnTo>
                  <a:lnTo>
                    <a:pt x="91" y="112"/>
                  </a:lnTo>
                  <a:lnTo>
                    <a:pt x="90" y="112"/>
                  </a:lnTo>
                  <a:lnTo>
                    <a:pt x="90" y="113"/>
                  </a:lnTo>
                  <a:lnTo>
                    <a:pt x="89" y="113"/>
                  </a:lnTo>
                  <a:lnTo>
                    <a:pt x="88" y="114"/>
                  </a:lnTo>
                  <a:lnTo>
                    <a:pt x="87" y="116"/>
                  </a:lnTo>
                  <a:lnTo>
                    <a:pt x="86" y="116"/>
                  </a:lnTo>
                  <a:lnTo>
                    <a:pt x="85" y="117"/>
                  </a:lnTo>
                  <a:lnTo>
                    <a:pt x="83" y="117"/>
                  </a:lnTo>
                  <a:lnTo>
                    <a:pt x="83" y="116"/>
                  </a:lnTo>
                  <a:lnTo>
                    <a:pt x="82" y="116"/>
                  </a:lnTo>
                  <a:lnTo>
                    <a:pt x="81" y="116"/>
                  </a:lnTo>
                  <a:lnTo>
                    <a:pt x="80" y="116"/>
                  </a:lnTo>
                  <a:lnTo>
                    <a:pt x="80" y="114"/>
                  </a:lnTo>
                  <a:lnTo>
                    <a:pt x="79" y="114"/>
                  </a:lnTo>
                  <a:lnTo>
                    <a:pt x="79" y="113"/>
                  </a:lnTo>
                  <a:lnTo>
                    <a:pt x="79" y="112"/>
                  </a:lnTo>
                  <a:lnTo>
                    <a:pt x="78" y="111"/>
                  </a:lnTo>
                  <a:lnTo>
                    <a:pt x="77" y="111"/>
                  </a:lnTo>
                  <a:lnTo>
                    <a:pt x="75" y="109"/>
                  </a:lnTo>
                  <a:lnTo>
                    <a:pt x="74" y="110"/>
                  </a:lnTo>
                  <a:lnTo>
                    <a:pt x="73" y="110"/>
                  </a:lnTo>
                  <a:lnTo>
                    <a:pt x="72" y="110"/>
                  </a:lnTo>
                  <a:lnTo>
                    <a:pt x="71" y="110"/>
                  </a:lnTo>
                  <a:lnTo>
                    <a:pt x="70" y="110"/>
                  </a:lnTo>
                  <a:lnTo>
                    <a:pt x="69" y="110"/>
                  </a:lnTo>
                  <a:lnTo>
                    <a:pt x="68" y="110"/>
                  </a:lnTo>
                  <a:lnTo>
                    <a:pt x="66" y="110"/>
                  </a:lnTo>
                  <a:lnTo>
                    <a:pt x="65" y="110"/>
                  </a:lnTo>
                  <a:lnTo>
                    <a:pt x="65" y="109"/>
                  </a:lnTo>
                  <a:lnTo>
                    <a:pt x="65" y="108"/>
                  </a:lnTo>
                  <a:lnTo>
                    <a:pt x="65" y="107"/>
                  </a:lnTo>
                  <a:lnTo>
                    <a:pt x="64" y="107"/>
                  </a:lnTo>
                  <a:lnTo>
                    <a:pt x="64" y="105"/>
                  </a:lnTo>
                  <a:lnTo>
                    <a:pt x="64" y="104"/>
                  </a:lnTo>
                  <a:lnTo>
                    <a:pt x="64" y="103"/>
                  </a:lnTo>
                  <a:lnTo>
                    <a:pt x="64" y="102"/>
                  </a:lnTo>
                  <a:lnTo>
                    <a:pt x="63" y="101"/>
                  </a:lnTo>
                  <a:lnTo>
                    <a:pt x="63" y="101"/>
                  </a:lnTo>
                  <a:lnTo>
                    <a:pt x="63" y="100"/>
                  </a:lnTo>
                  <a:lnTo>
                    <a:pt x="63" y="99"/>
                  </a:lnTo>
                  <a:lnTo>
                    <a:pt x="62" y="97"/>
                  </a:lnTo>
                  <a:lnTo>
                    <a:pt x="62" y="94"/>
                  </a:lnTo>
                  <a:lnTo>
                    <a:pt x="61" y="93"/>
                  </a:lnTo>
                  <a:lnTo>
                    <a:pt x="61" y="92"/>
                  </a:lnTo>
                  <a:lnTo>
                    <a:pt x="61" y="91"/>
                  </a:lnTo>
                  <a:lnTo>
                    <a:pt x="61" y="90"/>
                  </a:lnTo>
                  <a:lnTo>
                    <a:pt x="60" y="90"/>
                  </a:lnTo>
                  <a:lnTo>
                    <a:pt x="60" y="88"/>
                  </a:lnTo>
                  <a:lnTo>
                    <a:pt x="60" y="87"/>
                  </a:lnTo>
                  <a:lnTo>
                    <a:pt x="60" y="86"/>
                  </a:lnTo>
                  <a:lnTo>
                    <a:pt x="58" y="85"/>
                  </a:lnTo>
                  <a:lnTo>
                    <a:pt x="58" y="84"/>
                  </a:lnTo>
                  <a:lnTo>
                    <a:pt x="57" y="84"/>
                  </a:lnTo>
                  <a:lnTo>
                    <a:pt x="57" y="83"/>
                  </a:lnTo>
                  <a:lnTo>
                    <a:pt x="57" y="82"/>
                  </a:lnTo>
                  <a:lnTo>
                    <a:pt x="56" y="82"/>
                  </a:lnTo>
                  <a:lnTo>
                    <a:pt x="56" y="80"/>
                  </a:lnTo>
                  <a:lnTo>
                    <a:pt x="55" y="80"/>
                  </a:lnTo>
                  <a:lnTo>
                    <a:pt x="54" y="82"/>
                  </a:lnTo>
                  <a:lnTo>
                    <a:pt x="53" y="82"/>
                  </a:lnTo>
                  <a:lnTo>
                    <a:pt x="53" y="80"/>
                  </a:lnTo>
                  <a:lnTo>
                    <a:pt x="52" y="80"/>
                  </a:lnTo>
                  <a:lnTo>
                    <a:pt x="52" y="79"/>
                  </a:lnTo>
                  <a:lnTo>
                    <a:pt x="52" y="78"/>
                  </a:lnTo>
                  <a:lnTo>
                    <a:pt x="53" y="78"/>
                  </a:lnTo>
                  <a:lnTo>
                    <a:pt x="54" y="77"/>
                  </a:lnTo>
                  <a:lnTo>
                    <a:pt x="53" y="76"/>
                  </a:lnTo>
                  <a:lnTo>
                    <a:pt x="53" y="75"/>
                  </a:lnTo>
                  <a:lnTo>
                    <a:pt x="54" y="75"/>
                  </a:lnTo>
                  <a:lnTo>
                    <a:pt x="53" y="74"/>
                  </a:lnTo>
                  <a:lnTo>
                    <a:pt x="53" y="74"/>
                  </a:lnTo>
                  <a:lnTo>
                    <a:pt x="53" y="72"/>
                  </a:lnTo>
                  <a:lnTo>
                    <a:pt x="52" y="72"/>
                  </a:lnTo>
                  <a:lnTo>
                    <a:pt x="51" y="71"/>
                  </a:lnTo>
                  <a:lnTo>
                    <a:pt x="49" y="71"/>
                  </a:lnTo>
                  <a:lnTo>
                    <a:pt x="48" y="71"/>
                  </a:lnTo>
                  <a:lnTo>
                    <a:pt x="47" y="70"/>
                  </a:lnTo>
                  <a:lnTo>
                    <a:pt x="47" y="69"/>
                  </a:lnTo>
                  <a:lnTo>
                    <a:pt x="46" y="69"/>
                  </a:lnTo>
                  <a:lnTo>
                    <a:pt x="46" y="68"/>
                  </a:lnTo>
                  <a:lnTo>
                    <a:pt x="45" y="67"/>
                  </a:lnTo>
                  <a:lnTo>
                    <a:pt x="45" y="66"/>
                  </a:lnTo>
                  <a:lnTo>
                    <a:pt x="46" y="65"/>
                  </a:lnTo>
                  <a:lnTo>
                    <a:pt x="45" y="65"/>
                  </a:lnTo>
                  <a:lnTo>
                    <a:pt x="45" y="63"/>
                  </a:lnTo>
                  <a:lnTo>
                    <a:pt x="45" y="62"/>
                  </a:lnTo>
                  <a:lnTo>
                    <a:pt x="44" y="62"/>
                  </a:lnTo>
                  <a:lnTo>
                    <a:pt x="44" y="61"/>
                  </a:lnTo>
                  <a:lnTo>
                    <a:pt x="43" y="61"/>
                  </a:lnTo>
                  <a:lnTo>
                    <a:pt x="43" y="62"/>
                  </a:lnTo>
                  <a:lnTo>
                    <a:pt x="42" y="61"/>
                  </a:lnTo>
                  <a:lnTo>
                    <a:pt x="40" y="60"/>
                  </a:lnTo>
                  <a:lnTo>
                    <a:pt x="40" y="59"/>
                  </a:lnTo>
                  <a:lnTo>
                    <a:pt x="40" y="58"/>
                  </a:lnTo>
                  <a:lnTo>
                    <a:pt x="39" y="54"/>
                  </a:lnTo>
                  <a:lnTo>
                    <a:pt x="40" y="54"/>
                  </a:lnTo>
                  <a:lnTo>
                    <a:pt x="39" y="53"/>
                  </a:lnTo>
                  <a:lnTo>
                    <a:pt x="39" y="52"/>
                  </a:lnTo>
                  <a:lnTo>
                    <a:pt x="38" y="51"/>
                  </a:lnTo>
                  <a:lnTo>
                    <a:pt x="38" y="50"/>
                  </a:lnTo>
                  <a:lnTo>
                    <a:pt x="38" y="49"/>
                  </a:lnTo>
                  <a:lnTo>
                    <a:pt x="37" y="48"/>
                  </a:lnTo>
                  <a:lnTo>
                    <a:pt x="37" y="46"/>
                  </a:lnTo>
                  <a:lnTo>
                    <a:pt x="36" y="46"/>
                  </a:lnTo>
                  <a:lnTo>
                    <a:pt x="36" y="45"/>
                  </a:lnTo>
                  <a:lnTo>
                    <a:pt x="36" y="44"/>
                  </a:lnTo>
                  <a:lnTo>
                    <a:pt x="36" y="43"/>
                  </a:lnTo>
                  <a:lnTo>
                    <a:pt x="36" y="42"/>
                  </a:lnTo>
                  <a:lnTo>
                    <a:pt x="35" y="41"/>
                  </a:lnTo>
                  <a:lnTo>
                    <a:pt x="35" y="40"/>
                  </a:lnTo>
                  <a:lnTo>
                    <a:pt x="35" y="38"/>
                  </a:lnTo>
                  <a:lnTo>
                    <a:pt x="34" y="37"/>
                  </a:lnTo>
                  <a:lnTo>
                    <a:pt x="34" y="36"/>
                  </a:lnTo>
                  <a:lnTo>
                    <a:pt x="34" y="35"/>
                  </a:lnTo>
                  <a:lnTo>
                    <a:pt x="32" y="35"/>
                  </a:lnTo>
                  <a:lnTo>
                    <a:pt x="32" y="34"/>
                  </a:lnTo>
                  <a:lnTo>
                    <a:pt x="31" y="33"/>
                  </a:lnTo>
                  <a:lnTo>
                    <a:pt x="31" y="32"/>
                  </a:lnTo>
                  <a:lnTo>
                    <a:pt x="30" y="31"/>
                  </a:lnTo>
                  <a:lnTo>
                    <a:pt x="30" y="29"/>
                  </a:lnTo>
                  <a:lnTo>
                    <a:pt x="30" y="28"/>
                  </a:lnTo>
                  <a:lnTo>
                    <a:pt x="29" y="27"/>
                  </a:lnTo>
                  <a:lnTo>
                    <a:pt x="29" y="26"/>
                  </a:lnTo>
                  <a:lnTo>
                    <a:pt x="28" y="25"/>
                  </a:lnTo>
                  <a:lnTo>
                    <a:pt x="28" y="24"/>
                  </a:lnTo>
                  <a:lnTo>
                    <a:pt x="28" y="23"/>
                  </a:lnTo>
                  <a:lnTo>
                    <a:pt x="27" y="23"/>
                  </a:lnTo>
                  <a:lnTo>
                    <a:pt x="26" y="23"/>
                  </a:lnTo>
                  <a:lnTo>
                    <a:pt x="25" y="23"/>
                  </a:lnTo>
                  <a:lnTo>
                    <a:pt x="25" y="21"/>
                  </a:lnTo>
                  <a:lnTo>
                    <a:pt x="23" y="21"/>
                  </a:lnTo>
                  <a:lnTo>
                    <a:pt x="22" y="23"/>
                  </a:lnTo>
                  <a:lnTo>
                    <a:pt x="21" y="21"/>
                  </a:lnTo>
                  <a:lnTo>
                    <a:pt x="20" y="21"/>
                  </a:lnTo>
                  <a:lnTo>
                    <a:pt x="20" y="20"/>
                  </a:lnTo>
                  <a:lnTo>
                    <a:pt x="19" y="20"/>
                  </a:lnTo>
                  <a:lnTo>
                    <a:pt x="19" y="21"/>
                  </a:lnTo>
                  <a:lnTo>
                    <a:pt x="18" y="21"/>
                  </a:lnTo>
                  <a:lnTo>
                    <a:pt x="17" y="21"/>
                  </a:lnTo>
                  <a:lnTo>
                    <a:pt x="15" y="21"/>
                  </a:lnTo>
                  <a:lnTo>
                    <a:pt x="15" y="23"/>
                  </a:lnTo>
                  <a:lnTo>
                    <a:pt x="14" y="23"/>
                  </a:lnTo>
                  <a:lnTo>
                    <a:pt x="14" y="24"/>
                  </a:lnTo>
                  <a:lnTo>
                    <a:pt x="13" y="24"/>
                  </a:lnTo>
                  <a:lnTo>
                    <a:pt x="13" y="23"/>
                  </a:lnTo>
                  <a:lnTo>
                    <a:pt x="12" y="23"/>
                  </a:lnTo>
                  <a:lnTo>
                    <a:pt x="11" y="23"/>
                  </a:lnTo>
                  <a:lnTo>
                    <a:pt x="11" y="21"/>
                  </a:lnTo>
                  <a:lnTo>
                    <a:pt x="10" y="21"/>
                  </a:lnTo>
                  <a:lnTo>
                    <a:pt x="10" y="20"/>
                  </a:lnTo>
                  <a:lnTo>
                    <a:pt x="10" y="20"/>
                  </a:lnTo>
                  <a:lnTo>
                    <a:pt x="9" y="20"/>
                  </a:lnTo>
                  <a:lnTo>
                    <a:pt x="8" y="20"/>
                  </a:lnTo>
                  <a:lnTo>
                    <a:pt x="8" y="19"/>
                  </a:lnTo>
                  <a:lnTo>
                    <a:pt x="6" y="19"/>
                  </a:lnTo>
                  <a:lnTo>
                    <a:pt x="6" y="18"/>
                  </a:lnTo>
                  <a:lnTo>
                    <a:pt x="5" y="17"/>
                  </a:lnTo>
                  <a:lnTo>
                    <a:pt x="5" y="16"/>
                  </a:lnTo>
                  <a:lnTo>
                    <a:pt x="6" y="16"/>
                  </a:lnTo>
                  <a:lnTo>
                    <a:pt x="6" y="15"/>
                  </a:lnTo>
                  <a:lnTo>
                    <a:pt x="5" y="15"/>
                  </a:lnTo>
                  <a:lnTo>
                    <a:pt x="5" y="14"/>
                  </a:lnTo>
                  <a:lnTo>
                    <a:pt x="4" y="14"/>
                  </a:lnTo>
                  <a:lnTo>
                    <a:pt x="4" y="12"/>
                  </a:lnTo>
                  <a:lnTo>
                    <a:pt x="3" y="12"/>
                  </a:lnTo>
                  <a:lnTo>
                    <a:pt x="3" y="11"/>
                  </a:lnTo>
                  <a:lnTo>
                    <a:pt x="3" y="10"/>
                  </a:lnTo>
                  <a:lnTo>
                    <a:pt x="2" y="10"/>
                  </a:lnTo>
                  <a:lnTo>
                    <a:pt x="2" y="9"/>
                  </a:lnTo>
                  <a:lnTo>
                    <a:pt x="1" y="8"/>
                  </a:lnTo>
                  <a:lnTo>
                    <a:pt x="1" y="7"/>
                  </a:lnTo>
                  <a:lnTo>
                    <a:pt x="0" y="7"/>
                  </a:lnTo>
                  <a:lnTo>
                    <a:pt x="0" y="6"/>
                  </a:lnTo>
                  <a:lnTo>
                    <a:pt x="1" y="4"/>
                  </a:lnTo>
                  <a:lnTo>
                    <a:pt x="1" y="3"/>
                  </a:lnTo>
                  <a:lnTo>
                    <a:pt x="2" y="3"/>
                  </a:lnTo>
                  <a:lnTo>
                    <a:pt x="2" y="2"/>
                  </a:lnTo>
                  <a:lnTo>
                    <a:pt x="2" y="1"/>
                  </a:lnTo>
                  <a:lnTo>
                    <a:pt x="3" y="0"/>
                  </a:lnTo>
                  <a:lnTo>
                    <a:pt x="4" y="0"/>
                  </a:lnTo>
                  <a:lnTo>
                    <a:pt x="5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10" y="0"/>
                  </a:lnTo>
                  <a:lnTo>
                    <a:pt x="10" y="0"/>
                  </a:lnTo>
                  <a:lnTo>
                    <a:pt x="11" y="0"/>
                  </a:lnTo>
                  <a:lnTo>
                    <a:pt x="12" y="0"/>
                  </a:lnTo>
                  <a:lnTo>
                    <a:pt x="13" y="0"/>
                  </a:lnTo>
                  <a:lnTo>
                    <a:pt x="14" y="0"/>
                  </a:lnTo>
                  <a:lnTo>
                    <a:pt x="15" y="0"/>
                  </a:lnTo>
                  <a:lnTo>
                    <a:pt x="17" y="0"/>
                  </a:lnTo>
                  <a:lnTo>
                    <a:pt x="18" y="0"/>
                  </a:lnTo>
                  <a:lnTo>
                    <a:pt x="19" y="0"/>
                  </a:lnTo>
                  <a:lnTo>
                    <a:pt x="20" y="0"/>
                  </a:lnTo>
                  <a:lnTo>
                    <a:pt x="22" y="0"/>
                  </a:lnTo>
                  <a:lnTo>
                    <a:pt x="23" y="0"/>
                  </a:lnTo>
                  <a:lnTo>
                    <a:pt x="26" y="0"/>
                  </a:lnTo>
                  <a:lnTo>
                    <a:pt x="27" y="0"/>
                  </a:lnTo>
                  <a:lnTo>
                    <a:pt x="29" y="0"/>
                  </a:lnTo>
                  <a:lnTo>
                    <a:pt x="30" y="0"/>
                  </a:lnTo>
                  <a:lnTo>
                    <a:pt x="32" y="0"/>
                  </a:lnTo>
                  <a:lnTo>
                    <a:pt x="34" y="0"/>
                  </a:lnTo>
                  <a:lnTo>
                    <a:pt x="36" y="0"/>
                  </a:lnTo>
                  <a:lnTo>
                    <a:pt x="38" y="0"/>
                  </a:lnTo>
                  <a:lnTo>
                    <a:pt x="38" y="0"/>
                  </a:lnTo>
                  <a:lnTo>
                    <a:pt x="39" y="0"/>
                  </a:lnTo>
                  <a:lnTo>
                    <a:pt x="40" y="0"/>
                  </a:lnTo>
                  <a:lnTo>
                    <a:pt x="42" y="0"/>
                  </a:lnTo>
                  <a:lnTo>
                    <a:pt x="43" y="0"/>
                  </a:lnTo>
                  <a:lnTo>
                    <a:pt x="44" y="0"/>
                  </a:lnTo>
                  <a:lnTo>
                    <a:pt x="45" y="0"/>
                  </a:lnTo>
                  <a:lnTo>
                    <a:pt x="46" y="0"/>
                  </a:lnTo>
                  <a:lnTo>
                    <a:pt x="47" y="0"/>
                  </a:lnTo>
                  <a:lnTo>
                    <a:pt x="48" y="0"/>
                  </a:lnTo>
                  <a:lnTo>
                    <a:pt x="49" y="0"/>
                  </a:lnTo>
                  <a:lnTo>
                    <a:pt x="51" y="0"/>
                  </a:lnTo>
                  <a:lnTo>
                    <a:pt x="52" y="0"/>
                  </a:lnTo>
                  <a:lnTo>
                    <a:pt x="53" y="0"/>
                  </a:lnTo>
                  <a:lnTo>
                    <a:pt x="54" y="0"/>
                  </a:lnTo>
                  <a:lnTo>
                    <a:pt x="55" y="0"/>
                  </a:lnTo>
                  <a:lnTo>
                    <a:pt x="56" y="0"/>
                  </a:lnTo>
                  <a:lnTo>
                    <a:pt x="58" y="0"/>
                  </a:lnTo>
                  <a:lnTo>
                    <a:pt x="61" y="0"/>
                  </a:lnTo>
                  <a:lnTo>
                    <a:pt x="62" y="0"/>
                  </a:lnTo>
                  <a:lnTo>
                    <a:pt x="63" y="0"/>
                  </a:lnTo>
                  <a:lnTo>
                    <a:pt x="65" y="0"/>
                  </a:lnTo>
                  <a:lnTo>
                    <a:pt x="68" y="0"/>
                  </a:lnTo>
                  <a:lnTo>
                    <a:pt x="69" y="0"/>
                  </a:lnTo>
                  <a:lnTo>
                    <a:pt x="70" y="0"/>
                  </a:lnTo>
                  <a:lnTo>
                    <a:pt x="71" y="0"/>
                  </a:lnTo>
                  <a:lnTo>
                    <a:pt x="72" y="0"/>
                  </a:lnTo>
                  <a:lnTo>
                    <a:pt x="73" y="0"/>
                  </a:lnTo>
                  <a:lnTo>
                    <a:pt x="74" y="0"/>
                  </a:lnTo>
                  <a:lnTo>
                    <a:pt x="75" y="0"/>
                  </a:lnTo>
                  <a:lnTo>
                    <a:pt x="77" y="0"/>
                  </a:lnTo>
                  <a:lnTo>
                    <a:pt x="78" y="0"/>
                  </a:lnTo>
                  <a:lnTo>
                    <a:pt x="79" y="0"/>
                  </a:lnTo>
                  <a:lnTo>
                    <a:pt x="80" y="0"/>
                  </a:lnTo>
                  <a:lnTo>
                    <a:pt x="81" y="0"/>
                  </a:lnTo>
                  <a:lnTo>
                    <a:pt x="82" y="0"/>
                  </a:lnTo>
                  <a:lnTo>
                    <a:pt x="83" y="0"/>
                  </a:lnTo>
                  <a:lnTo>
                    <a:pt x="85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4" name="Freeform 77">
              <a:extLst>
                <a:ext uri="{FF2B5EF4-FFF2-40B4-BE49-F238E27FC236}">
                  <a16:creationId xmlns:a16="http://schemas.microsoft.com/office/drawing/2014/main" id="{5266BED4-89E6-5E76-DA2D-F2F3F4118C3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0588" y="2311400"/>
              <a:ext cx="176213" cy="257175"/>
            </a:xfrm>
            <a:custGeom>
              <a:avLst/>
              <a:gdLst>
                <a:gd name="T0" fmla="*/ 85 w 111"/>
                <a:gd name="T1" fmla="*/ 44 h 162"/>
                <a:gd name="T2" fmla="*/ 102 w 111"/>
                <a:gd name="T3" fmla="*/ 62 h 162"/>
                <a:gd name="T4" fmla="*/ 99 w 111"/>
                <a:gd name="T5" fmla="*/ 68 h 162"/>
                <a:gd name="T6" fmla="*/ 97 w 111"/>
                <a:gd name="T7" fmla="*/ 71 h 162"/>
                <a:gd name="T8" fmla="*/ 95 w 111"/>
                <a:gd name="T9" fmla="*/ 76 h 162"/>
                <a:gd name="T10" fmla="*/ 95 w 111"/>
                <a:gd name="T11" fmla="*/ 80 h 162"/>
                <a:gd name="T12" fmla="*/ 94 w 111"/>
                <a:gd name="T13" fmla="*/ 86 h 162"/>
                <a:gd name="T14" fmla="*/ 96 w 111"/>
                <a:gd name="T15" fmla="*/ 90 h 162"/>
                <a:gd name="T16" fmla="*/ 99 w 111"/>
                <a:gd name="T17" fmla="*/ 93 h 162"/>
                <a:gd name="T18" fmla="*/ 100 w 111"/>
                <a:gd name="T19" fmla="*/ 97 h 162"/>
                <a:gd name="T20" fmla="*/ 102 w 111"/>
                <a:gd name="T21" fmla="*/ 103 h 162"/>
                <a:gd name="T22" fmla="*/ 105 w 111"/>
                <a:gd name="T23" fmla="*/ 105 h 162"/>
                <a:gd name="T24" fmla="*/ 106 w 111"/>
                <a:gd name="T25" fmla="*/ 110 h 162"/>
                <a:gd name="T26" fmla="*/ 108 w 111"/>
                <a:gd name="T27" fmla="*/ 115 h 162"/>
                <a:gd name="T28" fmla="*/ 110 w 111"/>
                <a:gd name="T29" fmla="*/ 118 h 162"/>
                <a:gd name="T30" fmla="*/ 110 w 111"/>
                <a:gd name="T31" fmla="*/ 123 h 162"/>
                <a:gd name="T32" fmla="*/ 107 w 111"/>
                <a:gd name="T33" fmla="*/ 128 h 162"/>
                <a:gd name="T34" fmla="*/ 106 w 111"/>
                <a:gd name="T35" fmla="*/ 131 h 162"/>
                <a:gd name="T36" fmla="*/ 106 w 111"/>
                <a:gd name="T37" fmla="*/ 137 h 162"/>
                <a:gd name="T38" fmla="*/ 104 w 111"/>
                <a:gd name="T39" fmla="*/ 141 h 162"/>
                <a:gd name="T40" fmla="*/ 99 w 111"/>
                <a:gd name="T41" fmla="*/ 141 h 162"/>
                <a:gd name="T42" fmla="*/ 95 w 111"/>
                <a:gd name="T43" fmla="*/ 143 h 162"/>
                <a:gd name="T44" fmla="*/ 94 w 111"/>
                <a:gd name="T45" fmla="*/ 147 h 162"/>
                <a:gd name="T46" fmla="*/ 96 w 111"/>
                <a:gd name="T47" fmla="*/ 150 h 162"/>
                <a:gd name="T48" fmla="*/ 94 w 111"/>
                <a:gd name="T49" fmla="*/ 153 h 162"/>
                <a:gd name="T50" fmla="*/ 93 w 111"/>
                <a:gd name="T51" fmla="*/ 155 h 162"/>
                <a:gd name="T52" fmla="*/ 93 w 111"/>
                <a:gd name="T53" fmla="*/ 158 h 162"/>
                <a:gd name="T54" fmla="*/ 87 w 111"/>
                <a:gd name="T55" fmla="*/ 157 h 162"/>
                <a:gd name="T56" fmla="*/ 79 w 111"/>
                <a:gd name="T57" fmla="*/ 153 h 162"/>
                <a:gd name="T58" fmla="*/ 79 w 111"/>
                <a:gd name="T59" fmla="*/ 146 h 162"/>
                <a:gd name="T60" fmla="*/ 78 w 111"/>
                <a:gd name="T61" fmla="*/ 140 h 162"/>
                <a:gd name="T62" fmla="*/ 74 w 111"/>
                <a:gd name="T63" fmla="*/ 137 h 162"/>
                <a:gd name="T64" fmla="*/ 66 w 111"/>
                <a:gd name="T65" fmla="*/ 137 h 162"/>
                <a:gd name="T66" fmla="*/ 64 w 111"/>
                <a:gd name="T67" fmla="*/ 140 h 162"/>
                <a:gd name="T68" fmla="*/ 59 w 111"/>
                <a:gd name="T69" fmla="*/ 141 h 162"/>
                <a:gd name="T70" fmla="*/ 54 w 111"/>
                <a:gd name="T71" fmla="*/ 145 h 162"/>
                <a:gd name="T72" fmla="*/ 50 w 111"/>
                <a:gd name="T73" fmla="*/ 147 h 162"/>
                <a:gd name="T74" fmla="*/ 44 w 111"/>
                <a:gd name="T75" fmla="*/ 150 h 162"/>
                <a:gd name="T76" fmla="*/ 38 w 111"/>
                <a:gd name="T77" fmla="*/ 150 h 162"/>
                <a:gd name="T78" fmla="*/ 14 w 111"/>
                <a:gd name="T79" fmla="*/ 135 h 162"/>
                <a:gd name="T80" fmla="*/ 1 w 111"/>
                <a:gd name="T81" fmla="*/ 130 h 162"/>
                <a:gd name="T82" fmla="*/ 0 w 111"/>
                <a:gd name="T83" fmla="*/ 123 h 162"/>
                <a:gd name="T84" fmla="*/ 0 w 111"/>
                <a:gd name="T85" fmla="*/ 103 h 162"/>
                <a:gd name="T86" fmla="*/ 0 w 111"/>
                <a:gd name="T87" fmla="*/ 76 h 162"/>
                <a:gd name="T88" fmla="*/ 0 w 111"/>
                <a:gd name="T89" fmla="*/ 64 h 162"/>
                <a:gd name="T90" fmla="*/ 5 w 111"/>
                <a:gd name="T91" fmla="*/ 56 h 162"/>
                <a:gd name="T92" fmla="*/ 14 w 111"/>
                <a:gd name="T93" fmla="*/ 48 h 162"/>
                <a:gd name="T94" fmla="*/ 23 w 111"/>
                <a:gd name="T95" fmla="*/ 42 h 162"/>
                <a:gd name="T96" fmla="*/ 27 w 111"/>
                <a:gd name="T97" fmla="*/ 38 h 162"/>
                <a:gd name="T98" fmla="*/ 28 w 111"/>
                <a:gd name="T99" fmla="*/ 34 h 162"/>
                <a:gd name="T100" fmla="*/ 31 w 111"/>
                <a:gd name="T101" fmla="*/ 28 h 162"/>
                <a:gd name="T102" fmla="*/ 35 w 111"/>
                <a:gd name="T103" fmla="*/ 26 h 162"/>
                <a:gd name="T104" fmla="*/ 35 w 111"/>
                <a:gd name="T105" fmla="*/ 21 h 162"/>
                <a:gd name="T106" fmla="*/ 38 w 111"/>
                <a:gd name="T107" fmla="*/ 20 h 162"/>
                <a:gd name="T108" fmla="*/ 40 w 111"/>
                <a:gd name="T109" fmla="*/ 16 h 162"/>
                <a:gd name="T110" fmla="*/ 39 w 111"/>
                <a:gd name="T111" fmla="*/ 12 h 162"/>
                <a:gd name="T112" fmla="*/ 39 w 111"/>
                <a:gd name="T113" fmla="*/ 6 h 162"/>
                <a:gd name="T114" fmla="*/ 37 w 111"/>
                <a:gd name="T115" fmla="*/ 2 h 162"/>
                <a:gd name="T116" fmla="*/ 39 w 111"/>
                <a:gd name="T117" fmla="*/ 3 h 1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11" h="162">
                  <a:moveTo>
                    <a:pt x="39" y="3"/>
                  </a:moveTo>
                  <a:lnTo>
                    <a:pt x="62" y="22"/>
                  </a:lnTo>
                  <a:lnTo>
                    <a:pt x="64" y="25"/>
                  </a:lnTo>
                  <a:lnTo>
                    <a:pt x="79" y="38"/>
                  </a:lnTo>
                  <a:lnTo>
                    <a:pt x="85" y="44"/>
                  </a:lnTo>
                  <a:lnTo>
                    <a:pt x="102" y="59"/>
                  </a:lnTo>
                  <a:lnTo>
                    <a:pt x="103" y="60"/>
                  </a:lnTo>
                  <a:lnTo>
                    <a:pt x="103" y="61"/>
                  </a:lnTo>
                  <a:lnTo>
                    <a:pt x="102" y="61"/>
                  </a:lnTo>
                  <a:lnTo>
                    <a:pt x="102" y="62"/>
                  </a:lnTo>
                  <a:lnTo>
                    <a:pt x="100" y="63"/>
                  </a:lnTo>
                  <a:lnTo>
                    <a:pt x="100" y="64"/>
                  </a:lnTo>
                  <a:lnTo>
                    <a:pt x="99" y="65"/>
                  </a:lnTo>
                  <a:lnTo>
                    <a:pt x="100" y="67"/>
                  </a:lnTo>
                  <a:lnTo>
                    <a:pt x="99" y="68"/>
                  </a:lnTo>
                  <a:lnTo>
                    <a:pt x="99" y="69"/>
                  </a:lnTo>
                  <a:lnTo>
                    <a:pt x="98" y="69"/>
                  </a:lnTo>
                  <a:lnTo>
                    <a:pt x="98" y="70"/>
                  </a:lnTo>
                  <a:lnTo>
                    <a:pt x="98" y="71"/>
                  </a:lnTo>
                  <a:lnTo>
                    <a:pt x="97" y="71"/>
                  </a:lnTo>
                  <a:lnTo>
                    <a:pt x="96" y="71"/>
                  </a:lnTo>
                  <a:lnTo>
                    <a:pt x="95" y="72"/>
                  </a:lnTo>
                  <a:lnTo>
                    <a:pt x="95" y="73"/>
                  </a:lnTo>
                  <a:lnTo>
                    <a:pt x="95" y="74"/>
                  </a:lnTo>
                  <a:lnTo>
                    <a:pt x="95" y="76"/>
                  </a:lnTo>
                  <a:lnTo>
                    <a:pt x="95" y="76"/>
                  </a:lnTo>
                  <a:lnTo>
                    <a:pt x="95" y="77"/>
                  </a:lnTo>
                  <a:lnTo>
                    <a:pt x="95" y="78"/>
                  </a:lnTo>
                  <a:lnTo>
                    <a:pt x="95" y="79"/>
                  </a:lnTo>
                  <a:lnTo>
                    <a:pt x="95" y="80"/>
                  </a:lnTo>
                  <a:lnTo>
                    <a:pt x="95" y="81"/>
                  </a:lnTo>
                  <a:lnTo>
                    <a:pt x="94" y="82"/>
                  </a:lnTo>
                  <a:lnTo>
                    <a:pt x="94" y="84"/>
                  </a:lnTo>
                  <a:lnTo>
                    <a:pt x="94" y="85"/>
                  </a:lnTo>
                  <a:lnTo>
                    <a:pt x="94" y="86"/>
                  </a:lnTo>
                  <a:lnTo>
                    <a:pt x="94" y="87"/>
                  </a:lnTo>
                  <a:lnTo>
                    <a:pt x="94" y="88"/>
                  </a:lnTo>
                  <a:lnTo>
                    <a:pt x="95" y="88"/>
                  </a:lnTo>
                  <a:lnTo>
                    <a:pt x="96" y="89"/>
                  </a:lnTo>
                  <a:lnTo>
                    <a:pt x="96" y="90"/>
                  </a:lnTo>
                  <a:lnTo>
                    <a:pt x="97" y="90"/>
                  </a:lnTo>
                  <a:lnTo>
                    <a:pt x="98" y="90"/>
                  </a:lnTo>
                  <a:lnTo>
                    <a:pt x="98" y="92"/>
                  </a:lnTo>
                  <a:lnTo>
                    <a:pt x="99" y="92"/>
                  </a:lnTo>
                  <a:lnTo>
                    <a:pt x="99" y="93"/>
                  </a:lnTo>
                  <a:lnTo>
                    <a:pt x="99" y="94"/>
                  </a:lnTo>
                  <a:lnTo>
                    <a:pt x="99" y="95"/>
                  </a:lnTo>
                  <a:lnTo>
                    <a:pt x="100" y="95"/>
                  </a:lnTo>
                  <a:lnTo>
                    <a:pt x="100" y="96"/>
                  </a:lnTo>
                  <a:lnTo>
                    <a:pt x="100" y="97"/>
                  </a:lnTo>
                  <a:lnTo>
                    <a:pt x="100" y="98"/>
                  </a:lnTo>
                  <a:lnTo>
                    <a:pt x="100" y="99"/>
                  </a:lnTo>
                  <a:lnTo>
                    <a:pt x="102" y="101"/>
                  </a:lnTo>
                  <a:lnTo>
                    <a:pt x="102" y="102"/>
                  </a:lnTo>
                  <a:lnTo>
                    <a:pt x="102" y="103"/>
                  </a:lnTo>
                  <a:lnTo>
                    <a:pt x="103" y="103"/>
                  </a:lnTo>
                  <a:lnTo>
                    <a:pt x="103" y="103"/>
                  </a:lnTo>
                  <a:lnTo>
                    <a:pt x="104" y="104"/>
                  </a:lnTo>
                  <a:lnTo>
                    <a:pt x="105" y="104"/>
                  </a:lnTo>
                  <a:lnTo>
                    <a:pt x="105" y="105"/>
                  </a:lnTo>
                  <a:lnTo>
                    <a:pt x="105" y="106"/>
                  </a:lnTo>
                  <a:lnTo>
                    <a:pt x="105" y="107"/>
                  </a:lnTo>
                  <a:lnTo>
                    <a:pt x="105" y="109"/>
                  </a:lnTo>
                  <a:lnTo>
                    <a:pt x="106" y="109"/>
                  </a:lnTo>
                  <a:lnTo>
                    <a:pt x="106" y="110"/>
                  </a:lnTo>
                  <a:lnTo>
                    <a:pt x="107" y="111"/>
                  </a:lnTo>
                  <a:lnTo>
                    <a:pt x="107" y="112"/>
                  </a:lnTo>
                  <a:lnTo>
                    <a:pt x="107" y="113"/>
                  </a:lnTo>
                  <a:lnTo>
                    <a:pt x="107" y="114"/>
                  </a:lnTo>
                  <a:lnTo>
                    <a:pt x="108" y="115"/>
                  </a:lnTo>
                  <a:lnTo>
                    <a:pt x="110" y="115"/>
                  </a:lnTo>
                  <a:lnTo>
                    <a:pt x="111" y="115"/>
                  </a:lnTo>
                  <a:lnTo>
                    <a:pt x="111" y="116"/>
                  </a:lnTo>
                  <a:lnTo>
                    <a:pt x="111" y="118"/>
                  </a:lnTo>
                  <a:lnTo>
                    <a:pt x="110" y="118"/>
                  </a:lnTo>
                  <a:lnTo>
                    <a:pt x="110" y="119"/>
                  </a:lnTo>
                  <a:lnTo>
                    <a:pt x="111" y="120"/>
                  </a:lnTo>
                  <a:lnTo>
                    <a:pt x="111" y="121"/>
                  </a:lnTo>
                  <a:lnTo>
                    <a:pt x="110" y="122"/>
                  </a:lnTo>
                  <a:lnTo>
                    <a:pt x="110" y="123"/>
                  </a:lnTo>
                  <a:lnTo>
                    <a:pt x="108" y="123"/>
                  </a:lnTo>
                  <a:lnTo>
                    <a:pt x="107" y="124"/>
                  </a:lnTo>
                  <a:lnTo>
                    <a:pt x="107" y="126"/>
                  </a:lnTo>
                  <a:lnTo>
                    <a:pt x="107" y="127"/>
                  </a:lnTo>
                  <a:lnTo>
                    <a:pt x="107" y="128"/>
                  </a:lnTo>
                  <a:lnTo>
                    <a:pt x="107" y="129"/>
                  </a:lnTo>
                  <a:lnTo>
                    <a:pt x="107" y="130"/>
                  </a:lnTo>
                  <a:lnTo>
                    <a:pt x="107" y="130"/>
                  </a:lnTo>
                  <a:lnTo>
                    <a:pt x="106" y="130"/>
                  </a:lnTo>
                  <a:lnTo>
                    <a:pt x="106" y="131"/>
                  </a:lnTo>
                  <a:lnTo>
                    <a:pt x="105" y="132"/>
                  </a:lnTo>
                  <a:lnTo>
                    <a:pt x="105" y="133"/>
                  </a:lnTo>
                  <a:lnTo>
                    <a:pt x="105" y="135"/>
                  </a:lnTo>
                  <a:lnTo>
                    <a:pt x="106" y="136"/>
                  </a:lnTo>
                  <a:lnTo>
                    <a:pt x="106" y="137"/>
                  </a:lnTo>
                  <a:lnTo>
                    <a:pt x="106" y="138"/>
                  </a:lnTo>
                  <a:lnTo>
                    <a:pt x="106" y="139"/>
                  </a:lnTo>
                  <a:lnTo>
                    <a:pt x="105" y="140"/>
                  </a:lnTo>
                  <a:lnTo>
                    <a:pt x="105" y="141"/>
                  </a:lnTo>
                  <a:lnTo>
                    <a:pt x="104" y="141"/>
                  </a:lnTo>
                  <a:lnTo>
                    <a:pt x="103" y="141"/>
                  </a:lnTo>
                  <a:lnTo>
                    <a:pt x="102" y="143"/>
                  </a:lnTo>
                  <a:lnTo>
                    <a:pt x="100" y="143"/>
                  </a:lnTo>
                  <a:lnTo>
                    <a:pt x="99" y="143"/>
                  </a:lnTo>
                  <a:lnTo>
                    <a:pt x="99" y="141"/>
                  </a:lnTo>
                  <a:lnTo>
                    <a:pt x="98" y="141"/>
                  </a:lnTo>
                  <a:lnTo>
                    <a:pt x="97" y="140"/>
                  </a:lnTo>
                  <a:lnTo>
                    <a:pt x="97" y="141"/>
                  </a:lnTo>
                  <a:lnTo>
                    <a:pt x="96" y="143"/>
                  </a:lnTo>
                  <a:lnTo>
                    <a:pt x="95" y="143"/>
                  </a:lnTo>
                  <a:lnTo>
                    <a:pt x="94" y="143"/>
                  </a:lnTo>
                  <a:lnTo>
                    <a:pt x="94" y="144"/>
                  </a:lnTo>
                  <a:lnTo>
                    <a:pt x="94" y="145"/>
                  </a:lnTo>
                  <a:lnTo>
                    <a:pt x="94" y="146"/>
                  </a:lnTo>
                  <a:lnTo>
                    <a:pt x="94" y="147"/>
                  </a:lnTo>
                  <a:lnTo>
                    <a:pt x="95" y="147"/>
                  </a:lnTo>
                  <a:lnTo>
                    <a:pt x="95" y="148"/>
                  </a:lnTo>
                  <a:lnTo>
                    <a:pt x="95" y="149"/>
                  </a:lnTo>
                  <a:lnTo>
                    <a:pt x="96" y="149"/>
                  </a:lnTo>
                  <a:lnTo>
                    <a:pt x="96" y="150"/>
                  </a:lnTo>
                  <a:lnTo>
                    <a:pt x="97" y="152"/>
                  </a:lnTo>
                  <a:lnTo>
                    <a:pt x="96" y="152"/>
                  </a:lnTo>
                  <a:lnTo>
                    <a:pt x="95" y="152"/>
                  </a:lnTo>
                  <a:lnTo>
                    <a:pt x="94" y="152"/>
                  </a:lnTo>
                  <a:lnTo>
                    <a:pt x="94" y="153"/>
                  </a:lnTo>
                  <a:lnTo>
                    <a:pt x="94" y="153"/>
                  </a:lnTo>
                  <a:lnTo>
                    <a:pt x="93" y="154"/>
                  </a:lnTo>
                  <a:lnTo>
                    <a:pt x="93" y="155"/>
                  </a:lnTo>
                  <a:lnTo>
                    <a:pt x="91" y="155"/>
                  </a:lnTo>
                  <a:lnTo>
                    <a:pt x="93" y="155"/>
                  </a:lnTo>
                  <a:lnTo>
                    <a:pt x="93" y="156"/>
                  </a:lnTo>
                  <a:lnTo>
                    <a:pt x="94" y="156"/>
                  </a:lnTo>
                  <a:lnTo>
                    <a:pt x="93" y="157"/>
                  </a:lnTo>
                  <a:lnTo>
                    <a:pt x="93" y="157"/>
                  </a:lnTo>
                  <a:lnTo>
                    <a:pt x="93" y="158"/>
                  </a:lnTo>
                  <a:lnTo>
                    <a:pt x="93" y="160"/>
                  </a:lnTo>
                  <a:lnTo>
                    <a:pt x="91" y="161"/>
                  </a:lnTo>
                  <a:lnTo>
                    <a:pt x="90" y="162"/>
                  </a:lnTo>
                  <a:lnTo>
                    <a:pt x="88" y="158"/>
                  </a:lnTo>
                  <a:lnTo>
                    <a:pt x="87" y="157"/>
                  </a:lnTo>
                  <a:lnTo>
                    <a:pt x="86" y="157"/>
                  </a:lnTo>
                  <a:lnTo>
                    <a:pt x="85" y="156"/>
                  </a:lnTo>
                  <a:lnTo>
                    <a:pt x="83" y="156"/>
                  </a:lnTo>
                  <a:lnTo>
                    <a:pt x="82" y="155"/>
                  </a:lnTo>
                  <a:lnTo>
                    <a:pt x="79" y="153"/>
                  </a:lnTo>
                  <a:lnTo>
                    <a:pt x="78" y="152"/>
                  </a:lnTo>
                  <a:lnTo>
                    <a:pt x="79" y="149"/>
                  </a:lnTo>
                  <a:lnTo>
                    <a:pt x="79" y="148"/>
                  </a:lnTo>
                  <a:lnTo>
                    <a:pt x="79" y="147"/>
                  </a:lnTo>
                  <a:lnTo>
                    <a:pt x="79" y="146"/>
                  </a:lnTo>
                  <a:lnTo>
                    <a:pt x="79" y="145"/>
                  </a:lnTo>
                  <a:lnTo>
                    <a:pt x="78" y="144"/>
                  </a:lnTo>
                  <a:lnTo>
                    <a:pt x="78" y="143"/>
                  </a:lnTo>
                  <a:lnTo>
                    <a:pt x="78" y="141"/>
                  </a:lnTo>
                  <a:lnTo>
                    <a:pt x="78" y="140"/>
                  </a:lnTo>
                  <a:lnTo>
                    <a:pt x="78" y="139"/>
                  </a:lnTo>
                  <a:lnTo>
                    <a:pt x="77" y="139"/>
                  </a:lnTo>
                  <a:lnTo>
                    <a:pt x="77" y="138"/>
                  </a:lnTo>
                  <a:lnTo>
                    <a:pt x="76" y="137"/>
                  </a:lnTo>
                  <a:lnTo>
                    <a:pt x="74" y="137"/>
                  </a:lnTo>
                  <a:lnTo>
                    <a:pt x="73" y="137"/>
                  </a:lnTo>
                  <a:lnTo>
                    <a:pt x="72" y="137"/>
                  </a:lnTo>
                  <a:lnTo>
                    <a:pt x="70" y="137"/>
                  </a:lnTo>
                  <a:lnTo>
                    <a:pt x="68" y="137"/>
                  </a:lnTo>
                  <a:lnTo>
                    <a:pt x="66" y="137"/>
                  </a:lnTo>
                  <a:lnTo>
                    <a:pt x="66" y="138"/>
                  </a:lnTo>
                  <a:lnTo>
                    <a:pt x="65" y="138"/>
                  </a:lnTo>
                  <a:lnTo>
                    <a:pt x="65" y="139"/>
                  </a:lnTo>
                  <a:lnTo>
                    <a:pt x="64" y="139"/>
                  </a:lnTo>
                  <a:lnTo>
                    <a:pt x="64" y="140"/>
                  </a:lnTo>
                  <a:lnTo>
                    <a:pt x="63" y="140"/>
                  </a:lnTo>
                  <a:lnTo>
                    <a:pt x="62" y="140"/>
                  </a:lnTo>
                  <a:lnTo>
                    <a:pt x="61" y="140"/>
                  </a:lnTo>
                  <a:lnTo>
                    <a:pt x="60" y="141"/>
                  </a:lnTo>
                  <a:lnTo>
                    <a:pt x="59" y="141"/>
                  </a:lnTo>
                  <a:lnTo>
                    <a:pt x="57" y="141"/>
                  </a:lnTo>
                  <a:lnTo>
                    <a:pt x="56" y="141"/>
                  </a:lnTo>
                  <a:lnTo>
                    <a:pt x="56" y="143"/>
                  </a:lnTo>
                  <a:lnTo>
                    <a:pt x="55" y="144"/>
                  </a:lnTo>
                  <a:lnTo>
                    <a:pt x="54" y="145"/>
                  </a:lnTo>
                  <a:lnTo>
                    <a:pt x="54" y="146"/>
                  </a:lnTo>
                  <a:lnTo>
                    <a:pt x="53" y="146"/>
                  </a:lnTo>
                  <a:lnTo>
                    <a:pt x="52" y="146"/>
                  </a:lnTo>
                  <a:lnTo>
                    <a:pt x="51" y="146"/>
                  </a:lnTo>
                  <a:lnTo>
                    <a:pt x="50" y="147"/>
                  </a:lnTo>
                  <a:lnTo>
                    <a:pt x="48" y="147"/>
                  </a:lnTo>
                  <a:lnTo>
                    <a:pt x="46" y="149"/>
                  </a:lnTo>
                  <a:lnTo>
                    <a:pt x="45" y="149"/>
                  </a:lnTo>
                  <a:lnTo>
                    <a:pt x="45" y="150"/>
                  </a:lnTo>
                  <a:lnTo>
                    <a:pt x="44" y="150"/>
                  </a:lnTo>
                  <a:lnTo>
                    <a:pt x="43" y="150"/>
                  </a:lnTo>
                  <a:lnTo>
                    <a:pt x="42" y="152"/>
                  </a:lnTo>
                  <a:lnTo>
                    <a:pt x="40" y="153"/>
                  </a:lnTo>
                  <a:lnTo>
                    <a:pt x="39" y="153"/>
                  </a:lnTo>
                  <a:lnTo>
                    <a:pt x="38" y="150"/>
                  </a:lnTo>
                  <a:lnTo>
                    <a:pt x="28" y="145"/>
                  </a:lnTo>
                  <a:lnTo>
                    <a:pt x="25" y="141"/>
                  </a:lnTo>
                  <a:lnTo>
                    <a:pt x="23" y="141"/>
                  </a:lnTo>
                  <a:lnTo>
                    <a:pt x="21" y="139"/>
                  </a:lnTo>
                  <a:lnTo>
                    <a:pt x="14" y="135"/>
                  </a:lnTo>
                  <a:lnTo>
                    <a:pt x="11" y="131"/>
                  </a:lnTo>
                  <a:lnTo>
                    <a:pt x="4" y="129"/>
                  </a:lnTo>
                  <a:lnTo>
                    <a:pt x="3" y="129"/>
                  </a:lnTo>
                  <a:lnTo>
                    <a:pt x="2" y="130"/>
                  </a:lnTo>
                  <a:lnTo>
                    <a:pt x="1" y="130"/>
                  </a:lnTo>
                  <a:lnTo>
                    <a:pt x="0" y="130"/>
                  </a:lnTo>
                  <a:lnTo>
                    <a:pt x="0" y="128"/>
                  </a:lnTo>
                  <a:lnTo>
                    <a:pt x="0" y="127"/>
                  </a:lnTo>
                  <a:lnTo>
                    <a:pt x="0" y="124"/>
                  </a:lnTo>
                  <a:lnTo>
                    <a:pt x="0" y="123"/>
                  </a:lnTo>
                  <a:lnTo>
                    <a:pt x="0" y="122"/>
                  </a:lnTo>
                  <a:lnTo>
                    <a:pt x="0" y="118"/>
                  </a:lnTo>
                  <a:lnTo>
                    <a:pt x="0" y="115"/>
                  </a:lnTo>
                  <a:lnTo>
                    <a:pt x="0" y="113"/>
                  </a:lnTo>
                  <a:lnTo>
                    <a:pt x="0" y="103"/>
                  </a:lnTo>
                  <a:lnTo>
                    <a:pt x="0" y="96"/>
                  </a:lnTo>
                  <a:lnTo>
                    <a:pt x="0" y="95"/>
                  </a:lnTo>
                  <a:lnTo>
                    <a:pt x="0" y="81"/>
                  </a:lnTo>
                  <a:lnTo>
                    <a:pt x="0" y="77"/>
                  </a:lnTo>
                  <a:lnTo>
                    <a:pt x="0" y="76"/>
                  </a:lnTo>
                  <a:lnTo>
                    <a:pt x="0" y="73"/>
                  </a:lnTo>
                  <a:lnTo>
                    <a:pt x="0" y="72"/>
                  </a:lnTo>
                  <a:lnTo>
                    <a:pt x="0" y="68"/>
                  </a:lnTo>
                  <a:lnTo>
                    <a:pt x="0" y="65"/>
                  </a:lnTo>
                  <a:lnTo>
                    <a:pt x="0" y="64"/>
                  </a:lnTo>
                  <a:lnTo>
                    <a:pt x="0" y="62"/>
                  </a:lnTo>
                  <a:lnTo>
                    <a:pt x="0" y="61"/>
                  </a:lnTo>
                  <a:lnTo>
                    <a:pt x="1" y="61"/>
                  </a:lnTo>
                  <a:lnTo>
                    <a:pt x="2" y="60"/>
                  </a:lnTo>
                  <a:lnTo>
                    <a:pt x="5" y="56"/>
                  </a:lnTo>
                  <a:lnTo>
                    <a:pt x="9" y="54"/>
                  </a:lnTo>
                  <a:lnTo>
                    <a:pt x="11" y="52"/>
                  </a:lnTo>
                  <a:lnTo>
                    <a:pt x="13" y="50"/>
                  </a:lnTo>
                  <a:lnTo>
                    <a:pt x="14" y="48"/>
                  </a:lnTo>
                  <a:lnTo>
                    <a:pt x="14" y="48"/>
                  </a:lnTo>
                  <a:lnTo>
                    <a:pt x="16" y="47"/>
                  </a:lnTo>
                  <a:lnTo>
                    <a:pt x="20" y="44"/>
                  </a:lnTo>
                  <a:lnTo>
                    <a:pt x="21" y="43"/>
                  </a:lnTo>
                  <a:lnTo>
                    <a:pt x="22" y="42"/>
                  </a:lnTo>
                  <a:lnTo>
                    <a:pt x="23" y="42"/>
                  </a:lnTo>
                  <a:lnTo>
                    <a:pt x="25" y="42"/>
                  </a:lnTo>
                  <a:lnTo>
                    <a:pt x="25" y="40"/>
                  </a:lnTo>
                  <a:lnTo>
                    <a:pt x="26" y="40"/>
                  </a:lnTo>
                  <a:lnTo>
                    <a:pt x="26" y="39"/>
                  </a:lnTo>
                  <a:lnTo>
                    <a:pt x="27" y="38"/>
                  </a:lnTo>
                  <a:lnTo>
                    <a:pt x="28" y="37"/>
                  </a:lnTo>
                  <a:lnTo>
                    <a:pt x="27" y="36"/>
                  </a:lnTo>
                  <a:lnTo>
                    <a:pt x="27" y="35"/>
                  </a:lnTo>
                  <a:lnTo>
                    <a:pt x="28" y="35"/>
                  </a:lnTo>
                  <a:lnTo>
                    <a:pt x="28" y="34"/>
                  </a:lnTo>
                  <a:lnTo>
                    <a:pt x="29" y="33"/>
                  </a:lnTo>
                  <a:lnTo>
                    <a:pt x="29" y="31"/>
                  </a:lnTo>
                  <a:lnTo>
                    <a:pt x="30" y="30"/>
                  </a:lnTo>
                  <a:lnTo>
                    <a:pt x="31" y="29"/>
                  </a:lnTo>
                  <a:lnTo>
                    <a:pt x="31" y="28"/>
                  </a:lnTo>
                  <a:lnTo>
                    <a:pt x="31" y="27"/>
                  </a:lnTo>
                  <a:lnTo>
                    <a:pt x="33" y="27"/>
                  </a:lnTo>
                  <a:lnTo>
                    <a:pt x="34" y="27"/>
                  </a:lnTo>
                  <a:lnTo>
                    <a:pt x="34" y="26"/>
                  </a:lnTo>
                  <a:lnTo>
                    <a:pt x="35" y="26"/>
                  </a:lnTo>
                  <a:lnTo>
                    <a:pt x="35" y="25"/>
                  </a:lnTo>
                  <a:lnTo>
                    <a:pt x="35" y="23"/>
                  </a:lnTo>
                  <a:lnTo>
                    <a:pt x="35" y="22"/>
                  </a:lnTo>
                  <a:lnTo>
                    <a:pt x="35" y="22"/>
                  </a:lnTo>
                  <a:lnTo>
                    <a:pt x="35" y="21"/>
                  </a:lnTo>
                  <a:lnTo>
                    <a:pt x="36" y="21"/>
                  </a:lnTo>
                  <a:lnTo>
                    <a:pt x="37" y="20"/>
                  </a:lnTo>
                  <a:lnTo>
                    <a:pt x="37" y="21"/>
                  </a:lnTo>
                  <a:lnTo>
                    <a:pt x="38" y="21"/>
                  </a:lnTo>
                  <a:lnTo>
                    <a:pt x="38" y="20"/>
                  </a:lnTo>
                  <a:lnTo>
                    <a:pt x="39" y="20"/>
                  </a:lnTo>
                  <a:lnTo>
                    <a:pt x="39" y="19"/>
                  </a:lnTo>
                  <a:lnTo>
                    <a:pt x="40" y="18"/>
                  </a:lnTo>
                  <a:lnTo>
                    <a:pt x="40" y="17"/>
                  </a:lnTo>
                  <a:lnTo>
                    <a:pt x="40" y="16"/>
                  </a:lnTo>
                  <a:lnTo>
                    <a:pt x="39" y="16"/>
                  </a:lnTo>
                  <a:lnTo>
                    <a:pt x="39" y="14"/>
                  </a:lnTo>
                  <a:lnTo>
                    <a:pt x="39" y="14"/>
                  </a:lnTo>
                  <a:lnTo>
                    <a:pt x="39" y="13"/>
                  </a:lnTo>
                  <a:lnTo>
                    <a:pt x="39" y="12"/>
                  </a:lnTo>
                  <a:lnTo>
                    <a:pt x="39" y="11"/>
                  </a:lnTo>
                  <a:lnTo>
                    <a:pt x="39" y="10"/>
                  </a:lnTo>
                  <a:lnTo>
                    <a:pt x="39" y="9"/>
                  </a:lnTo>
                  <a:lnTo>
                    <a:pt x="39" y="8"/>
                  </a:lnTo>
                  <a:lnTo>
                    <a:pt x="39" y="6"/>
                  </a:lnTo>
                  <a:lnTo>
                    <a:pt x="39" y="5"/>
                  </a:lnTo>
                  <a:lnTo>
                    <a:pt x="39" y="4"/>
                  </a:lnTo>
                  <a:lnTo>
                    <a:pt x="38" y="3"/>
                  </a:lnTo>
                  <a:lnTo>
                    <a:pt x="37" y="3"/>
                  </a:lnTo>
                  <a:lnTo>
                    <a:pt x="37" y="2"/>
                  </a:lnTo>
                  <a:lnTo>
                    <a:pt x="36" y="2"/>
                  </a:lnTo>
                  <a:lnTo>
                    <a:pt x="36" y="1"/>
                  </a:lnTo>
                  <a:lnTo>
                    <a:pt x="35" y="1"/>
                  </a:lnTo>
                  <a:lnTo>
                    <a:pt x="36" y="0"/>
                  </a:lnTo>
                  <a:lnTo>
                    <a:pt x="39" y="3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5" name="Freeform 78">
              <a:extLst>
                <a:ext uri="{FF2B5EF4-FFF2-40B4-BE49-F238E27FC236}">
                  <a16:creationId xmlns:a16="http://schemas.microsoft.com/office/drawing/2014/main" id="{DDCB450B-1E07-7CB7-E16E-100B5141319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6262" y="2406650"/>
              <a:ext cx="314325" cy="206375"/>
            </a:xfrm>
            <a:custGeom>
              <a:avLst/>
              <a:gdLst>
                <a:gd name="T0" fmla="*/ 198 w 198"/>
                <a:gd name="T1" fmla="*/ 5 h 130"/>
                <a:gd name="T2" fmla="*/ 198 w 198"/>
                <a:gd name="T3" fmla="*/ 43 h 130"/>
                <a:gd name="T4" fmla="*/ 190 w 198"/>
                <a:gd name="T5" fmla="*/ 55 h 130"/>
                <a:gd name="T6" fmla="*/ 182 w 198"/>
                <a:gd name="T7" fmla="*/ 56 h 130"/>
                <a:gd name="T8" fmla="*/ 173 w 198"/>
                <a:gd name="T9" fmla="*/ 55 h 130"/>
                <a:gd name="T10" fmla="*/ 164 w 198"/>
                <a:gd name="T11" fmla="*/ 59 h 130"/>
                <a:gd name="T12" fmla="*/ 156 w 198"/>
                <a:gd name="T13" fmla="*/ 62 h 130"/>
                <a:gd name="T14" fmla="*/ 146 w 198"/>
                <a:gd name="T15" fmla="*/ 64 h 130"/>
                <a:gd name="T16" fmla="*/ 138 w 198"/>
                <a:gd name="T17" fmla="*/ 64 h 130"/>
                <a:gd name="T18" fmla="*/ 131 w 198"/>
                <a:gd name="T19" fmla="*/ 64 h 130"/>
                <a:gd name="T20" fmla="*/ 124 w 198"/>
                <a:gd name="T21" fmla="*/ 64 h 130"/>
                <a:gd name="T22" fmla="*/ 117 w 198"/>
                <a:gd name="T23" fmla="*/ 70 h 130"/>
                <a:gd name="T24" fmla="*/ 109 w 198"/>
                <a:gd name="T25" fmla="*/ 70 h 130"/>
                <a:gd name="T26" fmla="*/ 104 w 198"/>
                <a:gd name="T27" fmla="*/ 76 h 130"/>
                <a:gd name="T28" fmla="*/ 97 w 198"/>
                <a:gd name="T29" fmla="*/ 78 h 130"/>
                <a:gd name="T30" fmla="*/ 90 w 198"/>
                <a:gd name="T31" fmla="*/ 83 h 130"/>
                <a:gd name="T32" fmla="*/ 84 w 198"/>
                <a:gd name="T33" fmla="*/ 87 h 130"/>
                <a:gd name="T34" fmla="*/ 82 w 198"/>
                <a:gd name="T35" fmla="*/ 94 h 130"/>
                <a:gd name="T36" fmla="*/ 77 w 198"/>
                <a:gd name="T37" fmla="*/ 101 h 130"/>
                <a:gd name="T38" fmla="*/ 70 w 198"/>
                <a:gd name="T39" fmla="*/ 103 h 130"/>
                <a:gd name="T40" fmla="*/ 60 w 198"/>
                <a:gd name="T41" fmla="*/ 106 h 130"/>
                <a:gd name="T42" fmla="*/ 53 w 198"/>
                <a:gd name="T43" fmla="*/ 111 h 130"/>
                <a:gd name="T44" fmla="*/ 46 w 198"/>
                <a:gd name="T45" fmla="*/ 112 h 130"/>
                <a:gd name="T46" fmla="*/ 41 w 198"/>
                <a:gd name="T47" fmla="*/ 117 h 130"/>
                <a:gd name="T48" fmla="*/ 35 w 198"/>
                <a:gd name="T49" fmla="*/ 123 h 130"/>
                <a:gd name="T50" fmla="*/ 28 w 198"/>
                <a:gd name="T51" fmla="*/ 128 h 130"/>
                <a:gd name="T52" fmla="*/ 20 w 198"/>
                <a:gd name="T53" fmla="*/ 129 h 130"/>
                <a:gd name="T54" fmla="*/ 12 w 198"/>
                <a:gd name="T55" fmla="*/ 130 h 130"/>
                <a:gd name="T56" fmla="*/ 2 w 198"/>
                <a:gd name="T57" fmla="*/ 115 h 130"/>
                <a:gd name="T58" fmla="*/ 0 w 198"/>
                <a:gd name="T59" fmla="*/ 53 h 130"/>
                <a:gd name="T60" fmla="*/ 6 w 198"/>
                <a:gd name="T61" fmla="*/ 52 h 130"/>
                <a:gd name="T62" fmla="*/ 14 w 198"/>
                <a:gd name="T63" fmla="*/ 50 h 130"/>
                <a:gd name="T64" fmla="*/ 20 w 198"/>
                <a:gd name="T65" fmla="*/ 52 h 130"/>
                <a:gd name="T66" fmla="*/ 26 w 198"/>
                <a:gd name="T67" fmla="*/ 47 h 130"/>
                <a:gd name="T68" fmla="*/ 31 w 198"/>
                <a:gd name="T69" fmla="*/ 44 h 130"/>
                <a:gd name="T70" fmla="*/ 37 w 198"/>
                <a:gd name="T71" fmla="*/ 42 h 130"/>
                <a:gd name="T72" fmla="*/ 43 w 198"/>
                <a:gd name="T73" fmla="*/ 41 h 130"/>
                <a:gd name="T74" fmla="*/ 48 w 198"/>
                <a:gd name="T75" fmla="*/ 42 h 130"/>
                <a:gd name="T76" fmla="*/ 56 w 198"/>
                <a:gd name="T77" fmla="*/ 42 h 130"/>
                <a:gd name="T78" fmla="*/ 63 w 198"/>
                <a:gd name="T79" fmla="*/ 44 h 130"/>
                <a:gd name="T80" fmla="*/ 71 w 198"/>
                <a:gd name="T81" fmla="*/ 49 h 130"/>
                <a:gd name="T82" fmla="*/ 77 w 198"/>
                <a:gd name="T83" fmla="*/ 52 h 130"/>
                <a:gd name="T84" fmla="*/ 87 w 198"/>
                <a:gd name="T85" fmla="*/ 55 h 130"/>
                <a:gd name="T86" fmla="*/ 97 w 198"/>
                <a:gd name="T87" fmla="*/ 52 h 130"/>
                <a:gd name="T88" fmla="*/ 106 w 198"/>
                <a:gd name="T89" fmla="*/ 52 h 130"/>
                <a:gd name="T90" fmla="*/ 115 w 198"/>
                <a:gd name="T91" fmla="*/ 50 h 130"/>
                <a:gd name="T92" fmla="*/ 124 w 198"/>
                <a:gd name="T93" fmla="*/ 47 h 130"/>
                <a:gd name="T94" fmla="*/ 131 w 198"/>
                <a:gd name="T95" fmla="*/ 44 h 130"/>
                <a:gd name="T96" fmla="*/ 139 w 198"/>
                <a:gd name="T97" fmla="*/ 43 h 130"/>
                <a:gd name="T98" fmla="*/ 148 w 198"/>
                <a:gd name="T99" fmla="*/ 43 h 130"/>
                <a:gd name="T100" fmla="*/ 156 w 198"/>
                <a:gd name="T101" fmla="*/ 41 h 130"/>
                <a:gd name="T102" fmla="*/ 163 w 198"/>
                <a:gd name="T103" fmla="*/ 33 h 130"/>
                <a:gd name="T104" fmla="*/ 166 w 198"/>
                <a:gd name="T105" fmla="*/ 27 h 130"/>
                <a:gd name="T106" fmla="*/ 171 w 198"/>
                <a:gd name="T107" fmla="*/ 22 h 130"/>
                <a:gd name="T108" fmla="*/ 181 w 198"/>
                <a:gd name="T109" fmla="*/ 20 h 130"/>
                <a:gd name="T110" fmla="*/ 185 w 198"/>
                <a:gd name="T111" fmla="*/ 16 h 130"/>
                <a:gd name="T112" fmla="*/ 188 w 198"/>
                <a:gd name="T113" fmla="*/ 9 h 130"/>
                <a:gd name="T114" fmla="*/ 190 w 198"/>
                <a:gd name="T115" fmla="*/ 1 h 1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98" h="130">
                  <a:moveTo>
                    <a:pt x="197" y="0"/>
                  </a:moveTo>
                  <a:lnTo>
                    <a:pt x="197" y="2"/>
                  </a:lnTo>
                  <a:lnTo>
                    <a:pt x="195" y="2"/>
                  </a:lnTo>
                  <a:lnTo>
                    <a:pt x="197" y="2"/>
                  </a:lnTo>
                  <a:lnTo>
                    <a:pt x="198" y="2"/>
                  </a:lnTo>
                  <a:lnTo>
                    <a:pt x="198" y="1"/>
                  </a:lnTo>
                  <a:lnTo>
                    <a:pt x="198" y="2"/>
                  </a:lnTo>
                  <a:lnTo>
                    <a:pt x="198" y="4"/>
                  </a:lnTo>
                  <a:lnTo>
                    <a:pt x="198" y="5"/>
                  </a:lnTo>
                  <a:lnTo>
                    <a:pt x="198" y="8"/>
                  </a:lnTo>
                  <a:lnTo>
                    <a:pt x="198" y="12"/>
                  </a:lnTo>
                  <a:lnTo>
                    <a:pt x="198" y="13"/>
                  </a:lnTo>
                  <a:lnTo>
                    <a:pt x="198" y="16"/>
                  </a:lnTo>
                  <a:lnTo>
                    <a:pt x="198" y="17"/>
                  </a:lnTo>
                  <a:lnTo>
                    <a:pt x="198" y="21"/>
                  </a:lnTo>
                  <a:lnTo>
                    <a:pt x="198" y="35"/>
                  </a:lnTo>
                  <a:lnTo>
                    <a:pt x="198" y="36"/>
                  </a:lnTo>
                  <a:lnTo>
                    <a:pt x="198" y="43"/>
                  </a:lnTo>
                  <a:lnTo>
                    <a:pt x="198" y="53"/>
                  </a:lnTo>
                  <a:lnTo>
                    <a:pt x="195" y="53"/>
                  </a:lnTo>
                  <a:lnTo>
                    <a:pt x="194" y="54"/>
                  </a:lnTo>
                  <a:lnTo>
                    <a:pt x="194" y="53"/>
                  </a:lnTo>
                  <a:lnTo>
                    <a:pt x="193" y="54"/>
                  </a:lnTo>
                  <a:lnTo>
                    <a:pt x="192" y="54"/>
                  </a:lnTo>
                  <a:lnTo>
                    <a:pt x="191" y="54"/>
                  </a:lnTo>
                  <a:lnTo>
                    <a:pt x="190" y="54"/>
                  </a:lnTo>
                  <a:lnTo>
                    <a:pt x="190" y="55"/>
                  </a:lnTo>
                  <a:lnTo>
                    <a:pt x="190" y="56"/>
                  </a:lnTo>
                  <a:lnTo>
                    <a:pt x="189" y="56"/>
                  </a:lnTo>
                  <a:lnTo>
                    <a:pt x="188" y="56"/>
                  </a:lnTo>
                  <a:lnTo>
                    <a:pt x="186" y="56"/>
                  </a:lnTo>
                  <a:lnTo>
                    <a:pt x="185" y="56"/>
                  </a:lnTo>
                  <a:lnTo>
                    <a:pt x="184" y="56"/>
                  </a:lnTo>
                  <a:lnTo>
                    <a:pt x="183" y="56"/>
                  </a:lnTo>
                  <a:lnTo>
                    <a:pt x="183" y="56"/>
                  </a:lnTo>
                  <a:lnTo>
                    <a:pt x="182" y="56"/>
                  </a:lnTo>
                  <a:lnTo>
                    <a:pt x="182" y="58"/>
                  </a:lnTo>
                  <a:lnTo>
                    <a:pt x="181" y="56"/>
                  </a:lnTo>
                  <a:lnTo>
                    <a:pt x="180" y="58"/>
                  </a:lnTo>
                  <a:lnTo>
                    <a:pt x="178" y="56"/>
                  </a:lnTo>
                  <a:lnTo>
                    <a:pt x="177" y="56"/>
                  </a:lnTo>
                  <a:lnTo>
                    <a:pt x="176" y="56"/>
                  </a:lnTo>
                  <a:lnTo>
                    <a:pt x="175" y="56"/>
                  </a:lnTo>
                  <a:lnTo>
                    <a:pt x="174" y="56"/>
                  </a:lnTo>
                  <a:lnTo>
                    <a:pt x="173" y="55"/>
                  </a:lnTo>
                  <a:lnTo>
                    <a:pt x="172" y="55"/>
                  </a:lnTo>
                  <a:lnTo>
                    <a:pt x="171" y="55"/>
                  </a:lnTo>
                  <a:lnTo>
                    <a:pt x="169" y="55"/>
                  </a:lnTo>
                  <a:lnTo>
                    <a:pt x="168" y="56"/>
                  </a:lnTo>
                  <a:lnTo>
                    <a:pt x="167" y="56"/>
                  </a:lnTo>
                  <a:lnTo>
                    <a:pt x="167" y="58"/>
                  </a:lnTo>
                  <a:lnTo>
                    <a:pt x="166" y="58"/>
                  </a:lnTo>
                  <a:lnTo>
                    <a:pt x="165" y="59"/>
                  </a:lnTo>
                  <a:lnTo>
                    <a:pt x="164" y="59"/>
                  </a:lnTo>
                  <a:lnTo>
                    <a:pt x="163" y="60"/>
                  </a:lnTo>
                  <a:lnTo>
                    <a:pt x="160" y="59"/>
                  </a:lnTo>
                  <a:lnTo>
                    <a:pt x="159" y="59"/>
                  </a:lnTo>
                  <a:lnTo>
                    <a:pt x="158" y="59"/>
                  </a:lnTo>
                  <a:lnTo>
                    <a:pt x="158" y="60"/>
                  </a:lnTo>
                  <a:lnTo>
                    <a:pt x="157" y="60"/>
                  </a:lnTo>
                  <a:lnTo>
                    <a:pt x="157" y="61"/>
                  </a:lnTo>
                  <a:lnTo>
                    <a:pt x="157" y="62"/>
                  </a:lnTo>
                  <a:lnTo>
                    <a:pt x="156" y="62"/>
                  </a:lnTo>
                  <a:lnTo>
                    <a:pt x="155" y="62"/>
                  </a:lnTo>
                  <a:lnTo>
                    <a:pt x="154" y="62"/>
                  </a:lnTo>
                  <a:lnTo>
                    <a:pt x="152" y="62"/>
                  </a:lnTo>
                  <a:lnTo>
                    <a:pt x="151" y="62"/>
                  </a:lnTo>
                  <a:lnTo>
                    <a:pt x="150" y="63"/>
                  </a:lnTo>
                  <a:lnTo>
                    <a:pt x="149" y="63"/>
                  </a:lnTo>
                  <a:lnTo>
                    <a:pt x="147" y="63"/>
                  </a:lnTo>
                  <a:lnTo>
                    <a:pt x="147" y="64"/>
                  </a:lnTo>
                  <a:lnTo>
                    <a:pt x="146" y="64"/>
                  </a:lnTo>
                  <a:lnTo>
                    <a:pt x="144" y="66"/>
                  </a:lnTo>
                  <a:lnTo>
                    <a:pt x="143" y="66"/>
                  </a:lnTo>
                  <a:lnTo>
                    <a:pt x="143" y="64"/>
                  </a:lnTo>
                  <a:lnTo>
                    <a:pt x="142" y="64"/>
                  </a:lnTo>
                  <a:lnTo>
                    <a:pt x="141" y="64"/>
                  </a:lnTo>
                  <a:lnTo>
                    <a:pt x="140" y="64"/>
                  </a:lnTo>
                  <a:lnTo>
                    <a:pt x="140" y="66"/>
                  </a:lnTo>
                  <a:lnTo>
                    <a:pt x="139" y="66"/>
                  </a:lnTo>
                  <a:lnTo>
                    <a:pt x="138" y="64"/>
                  </a:lnTo>
                  <a:lnTo>
                    <a:pt x="137" y="64"/>
                  </a:lnTo>
                  <a:lnTo>
                    <a:pt x="135" y="66"/>
                  </a:lnTo>
                  <a:lnTo>
                    <a:pt x="134" y="66"/>
                  </a:lnTo>
                  <a:lnTo>
                    <a:pt x="134" y="67"/>
                  </a:lnTo>
                  <a:lnTo>
                    <a:pt x="133" y="67"/>
                  </a:lnTo>
                  <a:lnTo>
                    <a:pt x="133" y="66"/>
                  </a:lnTo>
                  <a:lnTo>
                    <a:pt x="132" y="66"/>
                  </a:lnTo>
                  <a:lnTo>
                    <a:pt x="132" y="64"/>
                  </a:lnTo>
                  <a:lnTo>
                    <a:pt x="131" y="64"/>
                  </a:lnTo>
                  <a:lnTo>
                    <a:pt x="130" y="64"/>
                  </a:lnTo>
                  <a:lnTo>
                    <a:pt x="129" y="64"/>
                  </a:lnTo>
                  <a:lnTo>
                    <a:pt x="129" y="64"/>
                  </a:lnTo>
                  <a:lnTo>
                    <a:pt x="127" y="64"/>
                  </a:lnTo>
                  <a:lnTo>
                    <a:pt x="127" y="63"/>
                  </a:lnTo>
                  <a:lnTo>
                    <a:pt x="126" y="63"/>
                  </a:lnTo>
                  <a:lnTo>
                    <a:pt x="125" y="63"/>
                  </a:lnTo>
                  <a:lnTo>
                    <a:pt x="124" y="63"/>
                  </a:lnTo>
                  <a:lnTo>
                    <a:pt x="124" y="64"/>
                  </a:lnTo>
                  <a:lnTo>
                    <a:pt x="123" y="64"/>
                  </a:lnTo>
                  <a:lnTo>
                    <a:pt x="123" y="66"/>
                  </a:lnTo>
                  <a:lnTo>
                    <a:pt x="122" y="66"/>
                  </a:lnTo>
                  <a:lnTo>
                    <a:pt x="121" y="66"/>
                  </a:lnTo>
                  <a:lnTo>
                    <a:pt x="121" y="67"/>
                  </a:lnTo>
                  <a:lnTo>
                    <a:pt x="121" y="68"/>
                  </a:lnTo>
                  <a:lnTo>
                    <a:pt x="120" y="68"/>
                  </a:lnTo>
                  <a:lnTo>
                    <a:pt x="120" y="69"/>
                  </a:lnTo>
                  <a:lnTo>
                    <a:pt x="117" y="70"/>
                  </a:lnTo>
                  <a:lnTo>
                    <a:pt x="116" y="70"/>
                  </a:lnTo>
                  <a:lnTo>
                    <a:pt x="114" y="70"/>
                  </a:lnTo>
                  <a:lnTo>
                    <a:pt x="113" y="70"/>
                  </a:lnTo>
                  <a:lnTo>
                    <a:pt x="112" y="70"/>
                  </a:lnTo>
                  <a:lnTo>
                    <a:pt x="111" y="70"/>
                  </a:lnTo>
                  <a:lnTo>
                    <a:pt x="109" y="70"/>
                  </a:lnTo>
                  <a:lnTo>
                    <a:pt x="108" y="70"/>
                  </a:lnTo>
                  <a:lnTo>
                    <a:pt x="109" y="70"/>
                  </a:lnTo>
                  <a:lnTo>
                    <a:pt x="109" y="70"/>
                  </a:lnTo>
                  <a:lnTo>
                    <a:pt x="108" y="70"/>
                  </a:lnTo>
                  <a:lnTo>
                    <a:pt x="107" y="70"/>
                  </a:lnTo>
                  <a:lnTo>
                    <a:pt x="107" y="71"/>
                  </a:lnTo>
                  <a:lnTo>
                    <a:pt x="107" y="72"/>
                  </a:lnTo>
                  <a:lnTo>
                    <a:pt x="106" y="73"/>
                  </a:lnTo>
                  <a:lnTo>
                    <a:pt x="105" y="73"/>
                  </a:lnTo>
                  <a:lnTo>
                    <a:pt x="105" y="75"/>
                  </a:lnTo>
                  <a:lnTo>
                    <a:pt x="104" y="75"/>
                  </a:lnTo>
                  <a:lnTo>
                    <a:pt x="104" y="76"/>
                  </a:lnTo>
                  <a:lnTo>
                    <a:pt x="103" y="76"/>
                  </a:lnTo>
                  <a:lnTo>
                    <a:pt x="103" y="77"/>
                  </a:lnTo>
                  <a:lnTo>
                    <a:pt x="101" y="77"/>
                  </a:lnTo>
                  <a:lnTo>
                    <a:pt x="101" y="77"/>
                  </a:lnTo>
                  <a:lnTo>
                    <a:pt x="100" y="77"/>
                  </a:lnTo>
                  <a:lnTo>
                    <a:pt x="99" y="77"/>
                  </a:lnTo>
                  <a:lnTo>
                    <a:pt x="98" y="77"/>
                  </a:lnTo>
                  <a:lnTo>
                    <a:pt x="98" y="78"/>
                  </a:lnTo>
                  <a:lnTo>
                    <a:pt x="97" y="78"/>
                  </a:lnTo>
                  <a:lnTo>
                    <a:pt x="96" y="78"/>
                  </a:lnTo>
                  <a:lnTo>
                    <a:pt x="95" y="78"/>
                  </a:lnTo>
                  <a:lnTo>
                    <a:pt x="95" y="79"/>
                  </a:lnTo>
                  <a:lnTo>
                    <a:pt x="95" y="80"/>
                  </a:lnTo>
                  <a:lnTo>
                    <a:pt x="94" y="81"/>
                  </a:lnTo>
                  <a:lnTo>
                    <a:pt x="92" y="81"/>
                  </a:lnTo>
                  <a:lnTo>
                    <a:pt x="91" y="81"/>
                  </a:lnTo>
                  <a:lnTo>
                    <a:pt x="91" y="83"/>
                  </a:lnTo>
                  <a:lnTo>
                    <a:pt x="90" y="83"/>
                  </a:lnTo>
                  <a:lnTo>
                    <a:pt x="89" y="83"/>
                  </a:lnTo>
                  <a:lnTo>
                    <a:pt x="88" y="83"/>
                  </a:lnTo>
                  <a:lnTo>
                    <a:pt x="87" y="83"/>
                  </a:lnTo>
                  <a:lnTo>
                    <a:pt x="86" y="83"/>
                  </a:lnTo>
                  <a:lnTo>
                    <a:pt x="86" y="84"/>
                  </a:lnTo>
                  <a:lnTo>
                    <a:pt x="86" y="85"/>
                  </a:lnTo>
                  <a:lnTo>
                    <a:pt x="84" y="85"/>
                  </a:lnTo>
                  <a:lnTo>
                    <a:pt x="84" y="86"/>
                  </a:lnTo>
                  <a:lnTo>
                    <a:pt x="84" y="87"/>
                  </a:lnTo>
                  <a:lnTo>
                    <a:pt x="84" y="88"/>
                  </a:lnTo>
                  <a:lnTo>
                    <a:pt x="84" y="89"/>
                  </a:lnTo>
                  <a:lnTo>
                    <a:pt x="86" y="89"/>
                  </a:lnTo>
                  <a:lnTo>
                    <a:pt x="86" y="90"/>
                  </a:lnTo>
                  <a:lnTo>
                    <a:pt x="84" y="92"/>
                  </a:lnTo>
                  <a:lnTo>
                    <a:pt x="84" y="93"/>
                  </a:lnTo>
                  <a:lnTo>
                    <a:pt x="84" y="94"/>
                  </a:lnTo>
                  <a:lnTo>
                    <a:pt x="83" y="94"/>
                  </a:lnTo>
                  <a:lnTo>
                    <a:pt x="82" y="94"/>
                  </a:lnTo>
                  <a:lnTo>
                    <a:pt x="82" y="95"/>
                  </a:lnTo>
                  <a:lnTo>
                    <a:pt x="82" y="96"/>
                  </a:lnTo>
                  <a:lnTo>
                    <a:pt x="81" y="96"/>
                  </a:lnTo>
                  <a:lnTo>
                    <a:pt x="81" y="97"/>
                  </a:lnTo>
                  <a:lnTo>
                    <a:pt x="81" y="97"/>
                  </a:lnTo>
                  <a:lnTo>
                    <a:pt x="80" y="97"/>
                  </a:lnTo>
                  <a:lnTo>
                    <a:pt x="79" y="98"/>
                  </a:lnTo>
                  <a:lnTo>
                    <a:pt x="78" y="100"/>
                  </a:lnTo>
                  <a:lnTo>
                    <a:pt x="77" y="101"/>
                  </a:lnTo>
                  <a:lnTo>
                    <a:pt x="75" y="101"/>
                  </a:lnTo>
                  <a:lnTo>
                    <a:pt x="75" y="100"/>
                  </a:lnTo>
                  <a:lnTo>
                    <a:pt x="74" y="100"/>
                  </a:lnTo>
                  <a:lnTo>
                    <a:pt x="73" y="101"/>
                  </a:lnTo>
                  <a:lnTo>
                    <a:pt x="72" y="101"/>
                  </a:lnTo>
                  <a:lnTo>
                    <a:pt x="72" y="102"/>
                  </a:lnTo>
                  <a:lnTo>
                    <a:pt x="71" y="102"/>
                  </a:lnTo>
                  <a:lnTo>
                    <a:pt x="71" y="103"/>
                  </a:lnTo>
                  <a:lnTo>
                    <a:pt x="70" y="103"/>
                  </a:lnTo>
                  <a:lnTo>
                    <a:pt x="69" y="104"/>
                  </a:lnTo>
                  <a:lnTo>
                    <a:pt x="67" y="104"/>
                  </a:lnTo>
                  <a:lnTo>
                    <a:pt x="66" y="104"/>
                  </a:lnTo>
                  <a:lnTo>
                    <a:pt x="65" y="104"/>
                  </a:lnTo>
                  <a:lnTo>
                    <a:pt x="64" y="104"/>
                  </a:lnTo>
                  <a:lnTo>
                    <a:pt x="64" y="105"/>
                  </a:lnTo>
                  <a:lnTo>
                    <a:pt x="63" y="105"/>
                  </a:lnTo>
                  <a:lnTo>
                    <a:pt x="61" y="106"/>
                  </a:lnTo>
                  <a:lnTo>
                    <a:pt x="60" y="106"/>
                  </a:lnTo>
                  <a:lnTo>
                    <a:pt x="58" y="107"/>
                  </a:lnTo>
                  <a:lnTo>
                    <a:pt x="57" y="109"/>
                  </a:lnTo>
                  <a:lnTo>
                    <a:pt x="57" y="110"/>
                  </a:lnTo>
                  <a:lnTo>
                    <a:pt x="56" y="110"/>
                  </a:lnTo>
                  <a:lnTo>
                    <a:pt x="56" y="111"/>
                  </a:lnTo>
                  <a:lnTo>
                    <a:pt x="55" y="112"/>
                  </a:lnTo>
                  <a:lnTo>
                    <a:pt x="55" y="111"/>
                  </a:lnTo>
                  <a:lnTo>
                    <a:pt x="54" y="112"/>
                  </a:lnTo>
                  <a:lnTo>
                    <a:pt x="53" y="111"/>
                  </a:lnTo>
                  <a:lnTo>
                    <a:pt x="53" y="112"/>
                  </a:lnTo>
                  <a:lnTo>
                    <a:pt x="52" y="112"/>
                  </a:lnTo>
                  <a:lnTo>
                    <a:pt x="51" y="112"/>
                  </a:lnTo>
                  <a:lnTo>
                    <a:pt x="49" y="112"/>
                  </a:lnTo>
                  <a:lnTo>
                    <a:pt x="48" y="112"/>
                  </a:lnTo>
                  <a:lnTo>
                    <a:pt x="47" y="112"/>
                  </a:lnTo>
                  <a:lnTo>
                    <a:pt x="47" y="113"/>
                  </a:lnTo>
                  <a:lnTo>
                    <a:pt x="47" y="112"/>
                  </a:lnTo>
                  <a:lnTo>
                    <a:pt x="46" y="112"/>
                  </a:lnTo>
                  <a:lnTo>
                    <a:pt x="45" y="112"/>
                  </a:lnTo>
                  <a:lnTo>
                    <a:pt x="45" y="113"/>
                  </a:lnTo>
                  <a:lnTo>
                    <a:pt x="44" y="114"/>
                  </a:lnTo>
                  <a:lnTo>
                    <a:pt x="44" y="113"/>
                  </a:lnTo>
                  <a:lnTo>
                    <a:pt x="43" y="113"/>
                  </a:lnTo>
                  <a:lnTo>
                    <a:pt x="43" y="114"/>
                  </a:lnTo>
                  <a:lnTo>
                    <a:pt x="43" y="115"/>
                  </a:lnTo>
                  <a:lnTo>
                    <a:pt x="41" y="115"/>
                  </a:lnTo>
                  <a:lnTo>
                    <a:pt x="41" y="117"/>
                  </a:lnTo>
                  <a:lnTo>
                    <a:pt x="40" y="117"/>
                  </a:lnTo>
                  <a:lnTo>
                    <a:pt x="40" y="118"/>
                  </a:lnTo>
                  <a:lnTo>
                    <a:pt x="39" y="118"/>
                  </a:lnTo>
                  <a:lnTo>
                    <a:pt x="38" y="119"/>
                  </a:lnTo>
                  <a:lnTo>
                    <a:pt x="37" y="119"/>
                  </a:lnTo>
                  <a:lnTo>
                    <a:pt x="37" y="120"/>
                  </a:lnTo>
                  <a:lnTo>
                    <a:pt x="36" y="121"/>
                  </a:lnTo>
                  <a:lnTo>
                    <a:pt x="35" y="122"/>
                  </a:lnTo>
                  <a:lnTo>
                    <a:pt x="35" y="123"/>
                  </a:lnTo>
                  <a:lnTo>
                    <a:pt x="34" y="123"/>
                  </a:lnTo>
                  <a:lnTo>
                    <a:pt x="32" y="123"/>
                  </a:lnTo>
                  <a:lnTo>
                    <a:pt x="31" y="124"/>
                  </a:lnTo>
                  <a:lnTo>
                    <a:pt x="30" y="124"/>
                  </a:lnTo>
                  <a:lnTo>
                    <a:pt x="29" y="124"/>
                  </a:lnTo>
                  <a:lnTo>
                    <a:pt x="29" y="126"/>
                  </a:lnTo>
                  <a:lnTo>
                    <a:pt x="29" y="127"/>
                  </a:lnTo>
                  <a:lnTo>
                    <a:pt x="28" y="127"/>
                  </a:lnTo>
                  <a:lnTo>
                    <a:pt x="28" y="128"/>
                  </a:lnTo>
                  <a:lnTo>
                    <a:pt x="27" y="129"/>
                  </a:lnTo>
                  <a:lnTo>
                    <a:pt x="26" y="129"/>
                  </a:lnTo>
                  <a:lnTo>
                    <a:pt x="24" y="129"/>
                  </a:lnTo>
                  <a:lnTo>
                    <a:pt x="23" y="128"/>
                  </a:lnTo>
                  <a:lnTo>
                    <a:pt x="22" y="127"/>
                  </a:lnTo>
                  <a:lnTo>
                    <a:pt x="21" y="127"/>
                  </a:lnTo>
                  <a:lnTo>
                    <a:pt x="20" y="128"/>
                  </a:lnTo>
                  <a:lnTo>
                    <a:pt x="20" y="128"/>
                  </a:lnTo>
                  <a:lnTo>
                    <a:pt x="20" y="129"/>
                  </a:lnTo>
                  <a:lnTo>
                    <a:pt x="19" y="129"/>
                  </a:lnTo>
                  <a:lnTo>
                    <a:pt x="18" y="129"/>
                  </a:lnTo>
                  <a:lnTo>
                    <a:pt x="17" y="129"/>
                  </a:lnTo>
                  <a:lnTo>
                    <a:pt x="15" y="128"/>
                  </a:lnTo>
                  <a:lnTo>
                    <a:pt x="14" y="128"/>
                  </a:lnTo>
                  <a:lnTo>
                    <a:pt x="14" y="129"/>
                  </a:lnTo>
                  <a:lnTo>
                    <a:pt x="13" y="129"/>
                  </a:lnTo>
                  <a:lnTo>
                    <a:pt x="13" y="130"/>
                  </a:lnTo>
                  <a:lnTo>
                    <a:pt x="12" y="130"/>
                  </a:lnTo>
                  <a:lnTo>
                    <a:pt x="11" y="130"/>
                  </a:lnTo>
                  <a:lnTo>
                    <a:pt x="10" y="130"/>
                  </a:lnTo>
                  <a:lnTo>
                    <a:pt x="10" y="129"/>
                  </a:lnTo>
                  <a:lnTo>
                    <a:pt x="9" y="129"/>
                  </a:lnTo>
                  <a:lnTo>
                    <a:pt x="7" y="129"/>
                  </a:lnTo>
                  <a:lnTo>
                    <a:pt x="6" y="128"/>
                  </a:lnTo>
                  <a:lnTo>
                    <a:pt x="6" y="127"/>
                  </a:lnTo>
                  <a:lnTo>
                    <a:pt x="4" y="124"/>
                  </a:lnTo>
                  <a:lnTo>
                    <a:pt x="2" y="115"/>
                  </a:lnTo>
                  <a:lnTo>
                    <a:pt x="0" y="110"/>
                  </a:lnTo>
                  <a:lnTo>
                    <a:pt x="0" y="97"/>
                  </a:lnTo>
                  <a:lnTo>
                    <a:pt x="0" y="92"/>
                  </a:lnTo>
                  <a:lnTo>
                    <a:pt x="0" y="86"/>
                  </a:lnTo>
                  <a:lnTo>
                    <a:pt x="0" y="81"/>
                  </a:lnTo>
                  <a:lnTo>
                    <a:pt x="0" y="77"/>
                  </a:lnTo>
                  <a:lnTo>
                    <a:pt x="0" y="70"/>
                  </a:lnTo>
                  <a:lnTo>
                    <a:pt x="0" y="61"/>
                  </a:lnTo>
                  <a:lnTo>
                    <a:pt x="0" y="53"/>
                  </a:lnTo>
                  <a:lnTo>
                    <a:pt x="2" y="52"/>
                  </a:lnTo>
                  <a:lnTo>
                    <a:pt x="3" y="52"/>
                  </a:lnTo>
                  <a:lnTo>
                    <a:pt x="3" y="51"/>
                  </a:lnTo>
                  <a:lnTo>
                    <a:pt x="3" y="50"/>
                  </a:lnTo>
                  <a:lnTo>
                    <a:pt x="4" y="50"/>
                  </a:lnTo>
                  <a:lnTo>
                    <a:pt x="4" y="51"/>
                  </a:lnTo>
                  <a:lnTo>
                    <a:pt x="5" y="51"/>
                  </a:lnTo>
                  <a:lnTo>
                    <a:pt x="5" y="52"/>
                  </a:lnTo>
                  <a:lnTo>
                    <a:pt x="6" y="52"/>
                  </a:lnTo>
                  <a:lnTo>
                    <a:pt x="6" y="51"/>
                  </a:lnTo>
                  <a:lnTo>
                    <a:pt x="7" y="51"/>
                  </a:lnTo>
                  <a:lnTo>
                    <a:pt x="9" y="51"/>
                  </a:lnTo>
                  <a:lnTo>
                    <a:pt x="10" y="51"/>
                  </a:lnTo>
                  <a:lnTo>
                    <a:pt x="11" y="51"/>
                  </a:lnTo>
                  <a:lnTo>
                    <a:pt x="11" y="50"/>
                  </a:lnTo>
                  <a:lnTo>
                    <a:pt x="12" y="50"/>
                  </a:lnTo>
                  <a:lnTo>
                    <a:pt x="13" y="50"/>
                  </a:lnTo>
                  <a:lnTo>
                    <a:pt x="14" y="50"/>
                  </a:lnTo>
                  <a:lnTo>
                    <a:pt x="15" y="50"/>
                  </a:lnTo>
                  <a:lnTo>
                    <a:pt x="17" y="50"/>
                  </a:lnTo>
                  <a:lnTo>
                    <a:pt x="17" y="49"/>
                  </a:lnTo>
                  <a:lnTo>
                    <a:pt x="17" y="47"/>
                  </a:lnTo>
                  <a:lnTo>
                    <a:pt x="18" y="47"/>
                  </a:lnTo>
                  <a:lnTo>
                    <a:pt x="18" y="49"/>
                  </a:lnTo>
                  <a:lnTo>
                    <a:pt x="19" y="50"/>
                  </a:lnTo>
                  <a:lnTo>
                    <a:pt x="20" y="51"/>
                  </a:lnTo>
                  <a:lnTo>
                    <a:pt x="20" y="52"/>
                  </a:lnTo>
                  <a:lnTo>
                    <a:pt x="20" y="51"/>
                  </a:lnTo>
                  <a:lnTo>
                    <a:pt x="20" y="50"/>
                  </a:lnTo>
                  <a:lnTo>
                    <a:pt x="21" y="50"/>
                  </a:lnTo>
                  <a:lnTo>
                    <a:pt x="22" y="50"/>
                  </a:lnTo>
                  <a:lnTo>
                    <a:pt x="23" y="50"/>
                  </a:lnTo>
                  <a:lnTo>
                    <a:pt x="23" y="49"/>
                  </a:lnTo>
                  <a:lnTo>
                    <a:pt x="24" y="49"/>
                  </a:lnTo>
                  <a:lnTo>
                    <a:pt x="24" y="47"/>
                  </a:lnTo>
                  <a:lnTo>
                    <a:pt x="26" y="47"/>
                  </a:lnTo>
                  <a:lnTo>
                    <a:pt x="27" y="47"/>
                  </a:lnTo>
                  <a:lnTo>
                    <a:pt x="28" y="49"/>
                  </a:lnTo>
                  <a:lnTo>
                    <a:pt x="29" y="49"/>
                  </a:lnTo>
                  <a:lnTo>
                    <a:pt x="29" y="47"/>
                  </a:lnTo>
                  <a:lnTo>
                    <a:pt x="29" y="46"/>
                  </a:lnTo>
                  <a:lnTo>
                    <a:pt x="29" y="45"/>
                  </a:lnTo>
                  <a:lnTo>
                    <a:pt x="30" y="45"/>
                  </a:lnTo>
                  <a:lnTo>
                    <a:pt x="30" y="44"/>
                  </a:lnTo>
                  <a:lnTo>
                    <a:pt x="31" y="44"/>
                  </a:lnTo>
                  <a:lnTo>
                    <a:pt x="31" y="45"/>
                  </a:lnTo>
                  <a:lnTo>
                    <a:pt x="32" y="45"/>
                  </a:lnTo>
                  <a:lnTo>
                    <a:pt x="32" y="46"/>
                  </a:lnTo>
                  <a:lnTo>
                    <a:pt x="34" y="46"/>
                  </a:lnTo>
                  <a:lnTo>
                    <a:pt x="34" y="45"/>
                  </a:lnTo>
                  <a:lnTo>
                    <a:pt x="34" y="44"/>
                  </a:lnTo>
                  <a:lnTo>
                    <a:pt x="35" y="43"/>
                  </a:lnTo>
                  <a:lnTo>
                    <a:pt x="36" y="43"/>
                  </a:lnTo>
                  <a:lnTo>
                    <a:pt x="37" y="42"/>
                  </a:lnTo>
                  <a:lnTo>
                    <a:pt x="38" y="42"/>
                  </a:lnTo>
                  <a:lnTo>
                    <a:pt x="38" y="41"/>
                  </a:lnTo>
                  <a:lnTo>
                    <a:pt x="38" y="42"/>
                  </a:lnTo>
                  <a:lnTo>
                    <a:pt x="39" y="42"/>
                  </a:lnTo>
                  <a:lnTo>
                    <a:pt x="39" y="43"/>
                  </a:lnTo>
                  <a:lnTo>
                    <a:pt x="39" y="42"/>
                  </a:lnTo>
                  <a:lnTo>
                    <a:pt x="40" y="41"/>
                  </a:lnTo>
                  <a:lnTo>
                    <a:pt x="41" y="41"/>
                  </a:lnTo>
                  <a:lnTo>
                    <a:pt x="43" y="41"/>
                  </a:lnTo>
                  <a:lnTo>
                    <a:pt x="44" y="41"/>
                  </a:lnTo>
                  <a:lnTo>
                    <a:pt x="44" y="39"/>
                  </a:lnTo>
                  <a:lnTo>
                    <a:pt x="45" y="39"/>
                  </a:lnTo>
                  <a:lnTo>
                    <a:pt x="44" y="41"/>
                  </a:lnTo>
                  <a:lnTo>
                    <a:pt x="45" y="41"/>
                  </a:lnTo>
                  <a:lnTo>
                    <a:pt x="46" y="41"/>
                  </a:lnTo>
                  <a:lnTo>
                    <a:pt x="47" y="41"/>
                  </a:lnTo>
                  <a:lnTo>
                    <a:pt x="47" y="41"/>
                  </a:lnTo>
                  <a:lnTo>
                    <a:pt x="48" y="42"/>
                  </a:lnTo>
                  <a:lnTo>
                    <a:pt x="49" y="43"/>
                  </a:lnTo>
                  <a:lnTo>
                    <a:pt x="49" y="42"/>
                  </a:lnTo>
                  <a:lnTo>
                    <a:pt x="51" y="42"/>
                  </a:lnTo>
                  <a:lnTo>
                    <a:pt x="52" y="42"/>
                  </a:lnTo>
                  <a:lnTo>
                    <a:pt x="53" y="42"/>
                  </a:lnTo>
                  <a:lnTo>
                    <a:pt x="54" y="42"/>
                  </a:lnTo>
                  <a:lnTo>
                    <a:pt x="55" y="42"/>
                  </a:lnTo>
                  <a:lnTo>
                    <a:pt x="56" y="43"/>
                  </a:lnTo>
                  <a:lnTo>
                    <a:pt x="56" y="42"/>
                  </a:lnTo>
                  <a:lnTo>
                    <a:pt x="57" y="42"/>
                  </a:lnTo>
                  <a:lnTo>
                    <a:pt x="57" y="43"/>
                  </a:lnTo>
                  <a:lnTo>
                    <a:pt x="58" y="43"/>
                  </a:lnTo>
                  <a:lnTo>
                    <a:pt x="60" y="43"/>
                  </a:lnTo>
                  <a:lnTo>
                    <a:pt x="60" y="43"/>
                  </a:lnTo>
                  <a:lnTo>
                    <a:pt x="61" y="43"/>
                  </a:lnTo>
                  <a:lnTo>
                    <a:pt x="62" y="43"/>
                  </a:lnTo>
                  <a:lnTo>
                    <a:pt x="63" y="43"/>
                  </a:lnTo>
                  <a:lnTo>
                    <a:pt x="63" y="44"/>
                  </a:lnTo>
                  <a:lnTo>
                    <a:pt x="64" y="44"/>
                  </a:lnTo>
                  <a:lnTo>
                    <a:pt x="64" y="45"/>
                  </a:lnTo>
                  <a:lnTo>
                    <a:pt x="65" y="45"/>
                  </a:lnTo>
                  <a:lnTo>
                    <a:pt x="66" y="45"/>
                  </a:lnTo>
                  <a:lnTo>
                    <a:pt x="67" y="46"/>
                  </a:lnTo>
                  <a:lnTo>
                    <a:pt x="69" y="47"/>
                  </a:lnTo>
                  <a:lnTo>
                    <a:pt x="70" y="47"/>
                  </a:lnTo>
                  <a:lnTo>
                    <a:pt x="71" y="47"/>
                  </a:lnTo>
                  <a:lnTo>
                    <a:pt x="71" y="49"/>
                  </a:lnTo>
                  <a:lnTo>
                    <a:pt x="72" y="49"/>
                  </a:lnTo>
                  <a:lnTo>
                    <a:pt x="72" y="50"/>
                  </a:lnTo>
                  <a:lnTo>
                    <a:pt x="72" y="51"/>
                  </a:lnTo>
                  <a:lnTo>
                    <a:pt x="73" y="51"/>
                  </a:lnTo>
                  <a:lnTo>
                    <a:pt x="74" y="51"/>
                  </a:lnTo>
                  <a:lnTo>
                    <a:pt x="74" y="51"/>
                  </a:lnTo>
                  <a:lnTo>
                    <a:pt x="75" y="51"/>
                  </a:lnTo>
                  <a:lnTo>
                    <a:pt x="75" y="52"/>
                  </a:lnTo>
                  <a:lnTo>
                    <a:pt x="77" y="52"/>
                  </a:lnTo>
                  <a:lnTo>
                    <a:pt x="78" y="53"/>
                  </a:lnTo>
                  <a:lnTo>
                    <a:pt x="79" y="53"/>
                  </a:lnTo>
                  <a:lnTo>
                    <a:pt x="80" y="53"/>
                  </a:lnTo>
                  <a:lnTo>
                    <a:pt x="80" y="54"/>
                  </a:lnTo>
                  <a:lnTo>
                    <a:pt x="81" y="54"/>
                  </a:lnTo>
                  <a:lnTo>
                    <a:pt x="82" y="54"/>
                  </a:lnTo>
                  <a:lnTo>
                    <a:pt x="83" y="54"/>
                  </a:lnTo>
                  <a:lnTo>
                    <a:pt x="84" y="54"/>
                  </a:lnTo>
                  <a:lnTo>
                    <a:pt x="87" y="55"/>
                  </a:lnTo>
                  <a:lnTo>
                    <a:pt x="89" y="54"/>
                  </a:lnTo>
                  <a:lnTo>
                    <a:pt x="90" y="54"/>
                  </a:lnTo>
                  <a:lnTo>
                    <a:pt x="91" y="54"/>
                  </a:lnTo>
                  <a:lnTo>
                    <a:pt x="92" y="54"/>
                  </a:lnTo>
                  <a:lnTo>
                    <a:pt x="94" y="54"/>
                  </a:lnTo>
                  <a:lnTo>
                    <a:pt x="95" y="54"/>
                  </a:lnTo>
                  <a:lnTo>
                    <a:pt x="96" y="53"/>
                  </a:lnTo>
                  <a:lnTo>
                    <a:pt x="97" y="53"/>
                  </a:lnTo>
                  <a:lnTo>
                    <a:pt x="97" y="52"/>
                  </a:lnTo>
                  <a:lnTo>
                    <a:pt x="98" y="52"/>
                  </a:lnTo>
                  <a:lnTo>
                    <a:pt x="99" y="52"/>
                  </a:lnTo>
                  <a:lnTo>
                    <a:pt x="100" y="53"/>
                  </a:lnTo>
                  <a:lnTo>
                    <a:pt x="101" y="53"/>
                  </a:lnTo>
                  <a:lnTo>
                    <a:pt x="101" y="53"/>
                  </a:lnTo>
                  <a:lnTo>
                    <a:pt x="103" y="53"/>
                  </a:lnTo>
                  <a:lnTo>
                    <a:pt x="104" y="52"/>
                  </a:lnTo>
                  <a:lnTo>
                    <a:pt x="105" y="52"/>
                  </a:lnTo>
                  <a:lnTo>
                    <a:pt x="106" y="52"/>
                  </a:lnTo>
                  <a:lnTo>
                    <a:pt x="107" y="52"/>
                  </a:lnTo>
                  <a:lnTo>
                    <a:pt x="108" y="52"/>
                  </a:lnTo>
                  <a:lnTo>
                    <a:pt x="109" y="52"/>
                  </a:lnTo>
                  <a:lnTo>
                    <a:pt x="109" y="51"/>
                  </a:lnTo>
                  <a:lnTo>
                    <a:pt x="111" y="51"/>
                  </a:lnTo>
                  <a:lnTo>
                    <a:pt x="112" y="50"/>
                  </a:lnTo>
                  <a:lnTo>
                    <a:pt x="113" y="50"/>
                  </a:lnTo>
                  <a:lnTo>
                    <a:pt x="114" y="50"/>
                  </a:lnTo>
                  <a:lnTo>
                    <a:pt x="115" y="50"/>
                  </a:lnTo>
                  <a:lnTo>
                    <a:pt x="116" y="49"/>
                  </a:lnTo>
                  <a:lnTo>
                    <a:pt x="117" y="49"/>
                  </a:lnTo>
                  <a:lnTo>
                    <a:pt x="118" y="49"/>
                  </a:lnTo>
                  <a:lnTo>
                    <a:pt x="120" y="47"/>
                  </a:lnTo>
                  <a:lnTo>
                    <a:pt x="121" y="47"/>
                  </a:lnTo>
                  <a:lnTo>
                    <a:pt x="122" y="47"/>
                  </a:lnTo>
                  <a:lnTo>
                    <a:pt x="123" y="47"/>
                  </a:lnTo>
                  <a:lnTo>
                    <a:pt x="123" y="49"/>
                  </a:lnTo>
                  <a:lnTo>
                    <a:pt x="124" y="47"/>
                  </a:lnTo>
                  <a:lnTo>
                    <a:pt x="125" y="47"/>
                  </a:lnTo>
                  <a:lnTo>
                    <a:pt x="126" y="47"/>
                  </a:lnTo>
                  <a:lnTo>
                    <a:pt x="127" y="46"/>
                  </a:lnTo>
                  <a:lnTo>
                    <a:pt x="129" y="46"/>
                  </a:lnTo>
                  <a:lnTo>
                    <a:pt x="129" y="45"/>
                  </a:lnTo>
                  <a:lnTo>
                    <a:pt x="129" y="45"/>
                  </a:lnTo>
                  <a:lnTo>
                    <a:pt x="130" y="45"/>
                  </a:lnTo>
                  <a:lnTo>
                    <a:pt x="131" y="45"/>
                  </a:lnTo>
                  <a:lnTo>
                    <a:pt x="131" y="44"/>
                  </a:lnTo>
                  <a:lnTo>
                    <a:pt x="132" y="44"/>
                  </a:lnTo>
                  <a:lnTo>
                    <a:pt x="133" y="45"/>
                  </a:lnTo>
                  <a:lnTo>
                    <a:pt x="133" y="44"/>
                  </a:lnTo>
                  <a:lnTo>
                    <a:pt x="133" y="43"/>
                  </a:lnTo>
                  <a:lnTo>
                    <a:pt x="134" y="43"/>
                  </a:lnTo>
                  <a:lnTo>
                    <a:pt x="135" y="43"/>
                  </a:lnTo>
                  <a:lnTo>
                    <a:pt x="137" y="43"/>
                  </a:lnTo>
                  <a:lnTo>
                    <a:pt x="138" y="43"/>
                  </a:lnTo>
                  <a:lnTo>
                    <a:pt x="139" y="43"/>
                  </a:lnTo>
                  <a:lnTo>
                    <a:pt x="140" y="43"/>
                  </a:lnTo>
                  <a:lnTo>
                    <a:pt x="141" y="44"/>
                  </a:lnTo>
                  <a:lnTo>
                    <a:pt x="142" y="44"/>
                  </a:lnTo>
                  <a:lnTo>
                    <a:pt x="142" y="43"/>
                  </a:lnTo>
                  <a:lnTo>
                    <a:pt x="143" y="43"/>
                  </a:lnTo>
                  <a:lnTo>
                    <a:pt x="144" y="43"/>
                  </a:lnTo>
                  <a:lnTo>
                    <a:pt x="146" y="43"/>
                  </a:lnTo>
                  <a:lnTo>
                    <a:pt x="147" y="43"/>
                  </a:lnTo>
                  <a:lnTo>
                    <a:pt x="148" y="43"/>
                  </a:lnTo>
                  <a:lnTo>
                    <a:pt x="149" y="43"/>
                  </a:lnTo>
                  <a:lnTo>
                    <a:pt x="150" y="43"/>
                  </a:lnTo>
                  <a:lnTo>
                    <a:pt x="151" y="43"/>
                  </a:lnTo>
                  <a:lnTo>
                    <a:pt x="151" y="42"/>
                  </a:lnTo>
                  <a:lnTo>
                    <a:pt x="151" y="41"/>
                  </a:lnTo>
                  <a:lnTo>
                    <a:pt x="154" y="41"/>
                  </a:lnTo>
                  <a:lnTo>
                    <a:pt x="155" y="41"/>
                  </a:lnTo>
                  <a:lnTo>
                    <a:pt x="156" y="41"/>
                  </a:lnTo>
                  <a:lnTo>
                    <a:pt x="156" y="41"/>
                  </a:lnTo>
                  <a:lnTo>
                    <a:pt x="156" y="39"/>
                  </a:lnTo>
                  <a:lnTo>
                    <a:pt x="157" y="39"/>
                  </a:lnTo>
                  <a:lnTo>
                    <a:pt x="157" y="38"/>
                  </a:lnTo>
                  <a:lnTo>
                    <a:pt x="158" y="37"/>
                  </a:lnTo>
                  <a:lnTo>
                    <a:pt x="158" y="36"/>
                  </a:lnTo>
                  <a:lnTo>
                    <a:pt x="159" y="35"/>
                  </a:lnTo>
                  <a:lnTo>
                    <a:pt x="160" y="34"/>
                  </a:lnTo>
                  <a:lnTo>
                    <a:pt x="161" y="33"/>
                  </a:lnTo>
                  <a:lnTo>
                    <a:pt x="163" y="33"/>
                  </a:lnTo>
                  <a:lnTo>
                    <a:pt x="164" y="33"/>
                  </a:lnTo>
                  <a:lnTo>
                    <a:pt x="165" y="33"/>
                  </a:lnTo>
                  <a:lnTo>
                    <a:pt x="165" y="32"/>
                  </a:lnTo>
                  <a:lnTo>
                    <a:pt x="165" y="30"/>
                  </a:lnTo>
                  <a:lnTo>
                    <a:pt x="166" y="30"/>
                  </a:lnTo>
                  <a:lnTo>
                    <a:pt x="167" y="29"/>
                  </a:lnTo>
                  <a:lnTo>
                    <a:pt x="167" y="28"/>
                  </a:lnTo>
                  <a:lnTo>
                    <a:pt x="167" y="27"/>
                  </a:lnTo>
                  <a:lnTo>
                    <a:pt x="166" y="27"/>
                  </a:lnTo>
                  <a:lnTo>
                    <a:pt x="167" y="26"/>
                  </a:lnTo>
                  <a:lnTo>
                    <a:pt x="167" y="25"/>
                  </a:lnTo>
                  <a:lnTo>
                    <a:pt x="167" y="24"/>
                  </a:lnTo>
                  <a:lnTo>
                    <a:pt x="168" y="22"/>
                  </a:lnTo>
                  <a:lnTo>
                    <a:pt x="168" y="21"/>
                  </a:lnTo>
                  <a:lnTo>
                    <a:pt x="169" y="20"/>
                  </a:lnTo>
                  <a:lnTo>
                    <a:pt x="169" y="21"/>
                  </a:lnTo>
                  <a:lnTo>
                    <a:pt x="171" y="21"/>
                  </a:lnTo>
                  <a:lnTo>
                    <a:pt x="171" y="22"/>
                  </a:lnTo>
                  <a:lnTo>
                    <a:pt x="172" y="21"/>
                  </a:lnTo>
                  <a:lnTo>
                    <a:pt x="173" y="20"/>
                  </a:lnTo>
                  <a:lnTo>
                    <a:pt x="174" y="20"/>
                  </a:lnTo>
                  <a:lnTo>
                    <a:pt x="175" y="20"/>
                  </a:lnTo>
                  <a:lnTo>
                    <a:pt x="176" y="19"/>
                  </a:lnTo>
                  <a:lnTo>
                    <a:pt x="177" y="20"/>
                  </a:lnTo>
                  <a:lnTo>
                    <a:pt x="178" y="20"/>
                  </a:lnTo>
                  <a:lnTo>
                    <a:pt x="180" y="20"/>
                  </a:lnTo>
                  <a:lnTo>
                    <a:pt x="181" y="20"/>
                  </a:lnTo>
                  <a:lnTo>
                    <a:pt x="181" y="19"/>
                  </a:lnTo>
                  <a:lnTo>
                    <a:pt x="182" y="19"/>
                  </a:lnTo>
                  <a:lnTo>
                    <a:pt x="182" y="18"/>
                  </a:lnTo>
                  <a:lnTo>
                    <a:pt x="183" y="18"/>
                  </a:lnTo>
                  <a:lnTo>
                    <a:pt x="183" y="18"/>
                  </a:lnTo>
                  <a:lnTo>
                    <a:pt x="184" y="18"/>
                  </a:lnTo>
                  <a:lnTo>
                    <a:pt x="184" y="17"/>
                  </a:lnTo>
                  <a:lnTo>
                    <a:pt x="185" y="16"/>
                  </a:lnTo>
                  <a:lnTo>
                    <a:pt x="185" y="16"/>
                  </a:lnTo>
                  <a:lnTo>
                    <a:pt x="184" y="16"/>
                  </a:lnTo>
                  <a:lnTo>
                    <a:pt x="184" y="14"/>
                  </a:lnTo>
                  <a:lnTo>
                    <a:pt x="185" y="13"/>
                  </a:lnTo>
                  <a:lnTo>
                    <a:pt x="185" y="12"/>
                  </a:lnTo>
                  <a:lnTo>
                    <a:pt x="186" y="12"/>
                  </a:lnTo>
                  <a:lnTo>
                    <a:pt x="186" y="11"/>
                  </a:lnTo>
                  <a:lnTo>
                    <a:pt x="188" y="11"/>
                  </a:lnTo>
                  <a:lnTo>
                    <a:pt x="188" y="10"/>
                  </a:lnTo>
                  <a:lnTo>
                    <a:pt x="188" y="9"/>
                  </a:lnTo>
                  <a:lnTo>
                    <a:pt x="189" y="9"/>
                  </a:lnTo>
                  <a:lnTo>
                    <a:pt x="189" y="8"/>
                  </a:lnTo>
                  <a:lnTo>
                    <a:pt x="188" y="7"/>
                  </a:lnTo>
                  <a:lnTo>
                    <a:pt x="188" y="5"/>
                  </a:lnTo>
                  <a:lnTo>
                    <a:pt x="186" y="4"/>
                  </a:lnTo>
                  <a:lnTo>
                    <a:pt x="188" y="4"/>
                  </a:lnTo>
                  <a:lnTo>
                    <a:pt x="188" y="3"/>
                  </a:lnTo>
                  <a:lnTo>
                    <a:pt x="189" y="2"/>
                  </a:lnTo>
                  <a:lnTo>
                    <a:pt x="190" y="1"/>
                  </a:lnTo>
                  <a:lnTo>
                    <a:pt x="191" y="1"/>
                  </a:lnTo>
                  <a:lnTo>
                    <a:pt x="192" y="1"/>
                  </a:lnTo>
                  <a:lnTo>
                    <a:pt x="192" y="0"/>
                  </a:lnTo>
                  <a:lnTo>
                    <a:pt x="193" y="0"/>
                  </a:lnTo>
                  <a:lnTo>
                    <a:pt x="197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6" name="Freeform 104">
              <a:extLst>
                <a:ext uri="{FF2B5EF4-FFF2-40B4-BE49-F238E27FC236}">
                  <a16:creationId xmlns:a16="http://schemas.microsoft.com/office/drawing/2014/main" id="{6FCE3FD3-97E5-4023-DFAB-08247222EDC5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9687" y="2341563"/>
              <a:ext cx="192088" cy="298450"/>
            </a:xfrm>
            <a:custGeom>
              <a:avLst/>
              <a:gdLst>
                <a:gd name="T0" fmla="*/ 58 w 121"/>
                <a:gd name="T1" fmla="*/ 4 h 188"/>
                <a:gd name="T2" fmla="*/ 62 w 121"/>
                <a:gd name="T3" fmla="*/ 4 h 188"/>
                <a:gd name="T4" fmla="*/ 69 w 121"/>
                <a:gd name="T5" fmla="*/ 6 h 188"/>
                <a:gd name="T6" fmla="*/ 75 w 121"/>
                <a:gd name="T7" fmla="*/ 8 h 188"/>
                <a:gd name="T8" fmla="*/ 79 w 121"/>
                <a:gd name="T9" fmla="*/ 17 h 188"/>
                <a:gd name="T10" fmla="*/ 83 w 121"/>
                <a:gd name="T11" fmla="*/ 25 h 188"/>
                <a:gd name="T12" fmla="*/ 85 w 121"/>
                <a:gd name="T13" fmla="*/ 33 h 188"/>
                <a:gd name="T14" fmla="*/ 87 w 121"/>
                <a:gd name="T15" fmla="*/ 43 h 188"/>
                <a:gd name="T16" fmla="*/ 92 w 121"/>
                <a:gd name="T17" fmla="*/ 48 h 188"/>
                <a:gd name="T18" fmla="*/ 95 w 121"/>
                <a:gd name="T19" fmla="*/ 54 h 188"/>
                <a:gd name="T20" fmla="*/ 100 w 121"/>
                <a:gd name="T21" fmla="*/ 58 h 188"/>
                <a:gd name="T22" fmla="*/ 100 w 121"/>
                <a:gd name="T23" fmla="*/ 65 h 188"/>
                <a:gd name="T24" fmla="*/ 105 w 121"/>
                <a:gd name="T25" fmla="*/ 67 h 188"/>
                <a:gd name="T26" fmla="*/ 108 w 121"/>
                <a:gd name="T27" fmla="*/ 75 h 188"/>
                <a:gd name="T28" fmla="*/ 111 w 121"/>
                <a:gd name="T29" fmla="*/ 85 h 188"/>
                <a:gd name="T30" fmla="*/ 112 w 121"/>
                <a:gd name="T31" fmla="*/ 93 h 188"/>
                <a:gd name="T32" fmla="*/ 110 w 121"/>
                <a:gd name="T33" fmla="*/ 109 h 188"/>
                <a:gd name="T34" fmla="*/ 110 w 121"/>
                <a:gd name="T35" fmla="*/ 119 h 188"/>
                <a:gd name="T36" fmla="*/ 115 w 121"/>
                <a:gd name="T37" fmla="*/ 127 h 188"/>
                <a:gd name="T38" fmla="*/ 119 w 121"/>
                <a:gd name="T39" fmla="*/ 136 h 188"/>
                <a:gd name="T40" fmla="*/ 121 w 121"/>
                <a:gd name="T41" fmla="*/ 143 h 188"/>
                <a:gd name="T42" fmla="*/ 108 w 121"/>
                <a:gd name="T43" fmla="*/ 145 h 188"/>
                <a:gd name="T44" fmla="*/ 92 w 121"/>
                <a:gd name="T45" fmla="*/ 147 h 188"/>
                <a:gd name="T46" fmla="*/ 94 w 121"/>
                <a:gd name="T47" fmla="*/ 156 h 188"/>
                <a:gd name="T48" fmla="*/ 89 w 121"/>
                <a:gd name="T49" fmla="*/ 159 h 188"/>
                <a:gd name="T50" fmla="*/ 92 w 121"/>
                <a:gd name="T51" fmla="*/ 163 h 188"/>
                <a:gd name="T52" fmla="*/ 93 w 121"/>
                <a:gd name="T53" fmla="*/ 168 h 188"/>
                <a:gd name="T54" fmla="*/ 91 w 121"/>
                <a:gd name="T55" fmla="*/ 176 h 188"/>
                <a:gd name="T56" fmla="*/ 92 w 121"/>
                <a:gd name="T57" fmla="*/ 184 h 188"/>
                <a:gd name="T58" fmla="*/ 83 w 121"/>
                <a:gd name="T59" fmla="*/ 188 h 188"/>
                <a:gd name="T60" fmla="*/ 75 w 121"/>
                <a:gd name="T61" fmla="*/ 183 h 188"/>
                <a:gd name="T62" fmla="*/ 70 w 121"/>
                <a:gd name="T63" fmla="*/ 176 h 188"/>
                <a:gd name="T64" fmla="*/ 68 w 121"/>
                <a:gd name="T65" fmla="*/ 178 h 188"/>
                <a:gd name="T66" fmla="*/ 73 w 121"/>
                <a:gd name="T67" fmla="*/ 185 h 188"/>
                <a:gd name="T68" fmla="*/ 53 w 121"/>
                <a:gd name="T69" fmla="*/ 188 h 188"/>
                <a:gd name="T70" fmla="*/ 58 w 121"/>
                <a:gd name="T71" fmla="*/ 186 h 188"/>
                <a:gd name="T72" fmla="*/ 60 w 121"/>
                <a:gd name="T73" fmla="*/ 176 h 188"/>
                <a:gd name="T74" fmla="*/ 57 w 121"/>
                <a:gd name="T75" fmla="*/ 164 h 188"/>
                <a:gd name="T76" fmla="*/ 53 w 121"/>
                <a:gd name="T77" fmla="*/ 156 h 188"/>
                <a:gd name="T78" fmla="*/ 51 w 121"/>
                <a:gd name="T79" fmla="*/ 153 h 188"/>
                <a:gd name="T80" fmla="*/ 51 w 121"/>
                <a:gd name="T81" fmla="*/ 146 h 188"/>
                <a:gd name="T82" fmla="*/ 48 w 121"/>
                <a:gd name="T83" fmla="*/ 138 h 188"/>
                <a:gd name="T84" fmla="*/ 42 w 121"/>
                <a:gd name="T85" fmla="*/ 135 h 188"/>
                <a:gd name="T86" fmla="*/ 41 w 121"/>
                <a:gd name="T87" fmla="*/ 130 h 188"/>
                <a:gd name="T88" fmla="*/ 35 w 121"/>
                <a:gd name="T89" fmla="*/ 121 h 188"/>
                <a:gd name="T90" fmla="*/ 33 w 121"/>
                <a:gd name="T91" fmla="*/ 112 h 188"/>
                <a:gd name="T92" fmla="*/ 29 w 121"/>
                <a:gd name="T93" fmla="*/ 108 h 188"/>
                <a:gd name="T94" fmla="*/ 24 w 121"/>
                <a:gd name="T95" fmla="*/ 105 h 188"/>
                <a:gd name="T96" fmla="*/ 21 w 121"/>
                <a:gd name="T97" fmla="*/ 97 h 188"/>
                <a:gd name="T98" fmla="*/ 22 w 121"/>
                <a:gd name="T99" fmla="*/ 93 h 188"/>
                <a:gd name="T100" fmla="*/ 17 w 121"/>
                <a:gd name="T101" fmla="*/ 90 h 188"/>
                <a:gd name="T102" fmla="*/ 14 w 121"/>
                <a:gd name="T103" fmla="*/ 84 h 188"/>
                <a:gd name="T104" fmla="*/ 6 w 121"/>
                <a:gd name="T105" fmla="*/ 82 h 188"/>
                <a:gd name="T106" fmla="*/ 2 w 121"/>
                <a:gd name="T107" fmla="*/ 75 h 188"/>
                <a:gd name="T108" fmla="*/ 2 w 121"/>
                <a:gd name="T109" fmla="*/ 66 h 188"/>
                <a:gd name="T110" fmla="*/ 4 w 121"/>
                <a:gd name="T111" fmla="*/ 57 h 188"/>
                <a:gd name="T112" fmla="*/ 25 w 121"/>
                <a:gd name="T113" fmla="*/ 45 h 188"/>
                <a:gd name="T114" fmla="*/ 41 w 121"/>
                <a:gd name="T115" fmla="*/ 36 h 188"/>
                <a:gd name="T116" fmla="*/ 50 w 121"/>
                <a:gd name="T117" fmla="*/ 24 h 188"/>
                <a:gd name="T118" fmla="*/ 51 w 121"/>
                <a:gd name="T119" fmla="*/ 17 h 188"/>
                <a:gd name="T120" fmla="*/ 57 w 121"/>
                <a:gd name="T121" fmla="*/ 15 h 188"/>
                <a:gd name="T122" fmla="*/ 55 w 121"/>
                <a:gd name="T123" fmla="*/ 7 h 188"/>
                <a:gd name="T124" fmla="*/ 53 w 121"/>
                <a:gd name="T125" fmla="*/ 1 h 1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21" h="188">
                  <a:moveTo>
                    <a:pt x="53" y="2"/>
                  </a:moveTo>
                  <a:lnTo>
                    <a:pt x="55" y="2"/>
                  </a:lnTo>
                  <a:lnTo>
                    <a:pt x="55" y="3"/>
                  </a:lnTo>
                  <a:lnTo>
                    <a:pt x="56" y="3"/>
                  </a:lnTo>
                  <a:lnTo>
                    <a:pt x="57" y="3"/>
                  </a:lnTo>
                  <a:lnTo>
                    <a:pt x="57" y="3"/>
                  </a:lnTo>
                  <a:lnTo>
                    <a:pt x="57" y="4"/>
                  </a:lnTo>
                  <a:lnTo>
                    <a:pt x="58" y="4"/>
                  </a:lnTo>
                  <a:lnTo>
                    <a:pt x="58" y="6"/>
                  </a:lnTo>
                  <a:lnTo>
                    <a:pt x="59" y="6"/>
                  </a:lnTo>
                  <a:lnTo>
                    <a:pt x="60" y="6"/>
                  </a:lnTo>
                  <a:lnTo>
                    <a:pt x="60" y="7"/>
                  </a:lnTo>
                  <a:lnTo>
                    <a:pt x="61" y="7"/>
                  </a:lnTo>
                  <a:lnTo>
                    <a:pt x="61" y="6"/>
                  </a:lnTo>
                  <a:lnTo>
                    <a:pt x="62" y="6"/>
                  </a:lnTo>
                  <a:lnTo>
                    <a:pt x="62" y="4"/>
                  </a:lnTo>
                  <a:lnTo>
                    <a:pt x="64" y="4"/>
                  </a:lnTo>
                  <a:lnTo>
                    <a:pt x="65" y="4"/>
                  </a:lnTo>
                  <a:lnTo>
                    <a:pt x="66" y="4"/>
                  </a:lnTo>
                  <a:lnTo>
                    <a:pt x="66" y="3"/>
                  </a:lnTo>
                  <a:lnTo>
                    <a:pt x="67" y="3"/>
                  </a:lnTo>
                  <a:lnTo>
                    <a:pt x="67" y="4"/>
                  </a:lnTo>
                  <a:lnTo>
                    <a:pt x="68" y="4"/>
                  </a:lnTo>
                  <a:lnTo>
                    <a:pt x="69" y="6"/>
                  </a:lnTo>
                  <a:lnTo>
                    <a:pt x="70" y="4"/>
                  </a:lnTo>
                  <a:lnTo>
                    <a:pt x="72" y="4"/>
                  </a:lnTo>
                  <a:lnTo>
                    <a:pt x="72" y="6"/>
                  </a:lnTo>
                  <a:lnTo>
                    <a:pt x="73" y="6"/>
                  </a:lnTo>
                  <a:lnTo>
                    <a:pt x="74" y="6"/>
                  </a:lnTo>
                  <a:lnTo>
                    <a:pt x="75" y="6"/>
                  </a:lnTo>
                  <a:lnTo>
                    <a:pt x="75" y="7"/>
                  </a:lnTo>
                  <a:lnTo>
                    <a:pt x="75" y="8"/>
                  </a:lnTo>
                  <a:lnTo>
                    <a:pt x="76" y="9"/>
                  </a:lnTo>
                  <a:lnTo>
                    <a:pt x="76" y="10"/>
                  </a:lnTo>
                  <a:lnTo>
                    <a:pt x="77" y="11"/>
                  </a:lnTo>
                  <a:lnTo>
                    <a:pt x="77" y="12"/>
                  </a:lnTo>
                  <a:lnTo>
                    <a:pt x="77" y="14"/>
                  </a:lnTo>
                  <a:lnTo>
                    <a:pt x="78" y="15"/>
                  </a:lnTo>
                  <a:lnTo>
                    <a:pt x="78" y="16"/>
                  </a:lnTo>
                  <a:lnTo>
                    <a:pt x="79" y="17"/>
                  </a:lnTo>
                  <a:lnTo>
                    <a:pt x="79" y="18"/>
                  </a:lnTo>
                  <a:lnTo>
                    <a:pt x="81" y="18"/>
                  </a:lnTo>
                  <a:lnTo>
                    <a:pt x="81" y="19"/>
                  </a:lnTo>
                  <a:lnTo>
                    <a:pt x="81" y="20"/>
                  </a:lnTo>
                  <a:lnTo>
                    <a:pt x="82" y="21"/>
                  </a:lnTo>
                  <a:lnTo>
                    <a:pt x="82" y="23"/>
                  </a:lnTo>
                  <a:lnTo>
                    <a:pt x="82" y="24"/>
                  </a:lnTo>
                  <a:lnTo>
                    <a:pt x="83" y="25"/>
                  </a:lnTo>
                  <a:lnTo>
                    <a:pt x="83" y="26"/>
                  </a:lnTo>
                  <a:lnTo>
                    <a:pt x="83" y="27"/>
                  </a:lnTo>
                  <a:lnTo>
                    <a:pt x="83" y="28"/>
                  </a:lnTo>
                  <a:lnTo>
                    <a:pt x="83" y="29"/>
                  </a:lnTo>
                  <a:lnTo>
                    <a:pt x="84" y="29"/>
                  </a:lnTo>
                  <a:lnTo>
                    <a:pt x="84" y="31"/>
                  </a:lnTo>
                  <a:lnTo>
                    <a:pt x="85" y="32"/>
                  </a:lnTo>
                  <a:lnTo>
                    <a:pt x="85" y="33"/>
                  </a:lnTo>
                  <a:lnTo>
                    <a:pt x="85" y="34"/>
                  </a:lnTo>
                  <a:lnTo>
                    <a:pt x="86" y="35"/>
                  </a:lnTo>
                  <a:lnTo>
                    <a:pt x="86" y="36"/>
                  </a:lnTo>
                  <a:lnTo>
                    <a:pt x="87" y="37"/>
                  </a:lnTo>
                  <a:lnTo>
                    <a:pt x="86" y="37"/>
                  </a:lnTo>
                  <a:lnTo>
                    <a:pt x="87" y="41"/>
                  </a:lnTo>
                  <a:lnTo>
                    <a:pt x="87" y="42"/>
                  </a:lnTo>
                  <a:lnTo>
                    <a:pt x="87" y="43"/>
                  </a:lnTo>
                  <a:lnTo>
                    <a:pt x="89" y="44"/>
                  </a:lnTo>
                  <a:lnTo>
                    <a:pt x="90" y="45"/>
                  </a:lnTo>
                  <a:lnTo>
                    <a:pt x="90" y="44"/>
                  </a:lnTo>
                  <a:lnTo>
                    <a:pt x="91" y="44"/>
                  </a:lnTo>
                  <a:lnTo>
                    <a:pt x="91" y="45"/>
                  </a:lnTo>
                  <a:lnTo>
                    <a:pt x="92" y="45"/>
                  </a:lnTo>
                  <a:lnTo>
                    <a:pt x="92" y="46"/>
                  </a:lnTo>
                  <a:lnTo>
                    <a:pt x="92" y="48"/>
                  </a:lnTo>
                  <a:lnTo>
                    <a:pt x="93" y="48"/>
                  </a:lnTo>
                  <a:lnTo>
                    <a:pt x="92" y="49"/>
                  </a:lnTo>
                  <a:lnTo>
                    <a:pt x="92" y="50"/>
                  </a:lnTo>
                  <a:lnTo>
                    <a:pt x="93" y="51"/>
                  </a:lnTo>
                  <a:lnTo>
                    <a:pt x="93" y="52"/>
                  </a:lnTo>
                  <a:lnTo>
                    <a:pt x="94" y="52"/>
                  </a:lnTo>
                  <a:lnTo>
                    <a:pt x="94" y="53"/>
                  </a:lnTo>
                  <a:lnTo>
                    <a:pt x="95" y="54"/>
                  </a:lnTo>
                  <a:lnTo>
                    <a:pt x="96" y="54"/>
                  </a:lnTo>
                  <a:lnTo>
                    <a:pt x="98" y="54"/>
                  </a:lnTo>
                  <a:lnTo>
                    <a:pt x="99" y="55"/>
                  </a:lnTo>
                  <a:lnTo>
                    <a:pt x="100" y="55"/>
                  </a:lnTo>
                  <a:lnTo>
                    <a:pt x="100" y="57"/>
                  </a:lnTo>
                  <a:lnTo>
                    <a:pt x="100" y="57"/>
                  </a:lnTo>
                  <a:lnTo>
                    <a:pt x="101" y="58"/>
                  </a:lnTo>
                  <a:lnTo>
                    <a:pt x="100" y="58"/>
                  </a:lnTo>
                  <a:lnTo>
                    <a:pt x="100" y="59"/>
                  </a:lnTo>
                  <a:lnTo>
                    <a:pt x="101" y="60"/>
                  </a:lnTo>
                  <a:lnTo>
                    <a:pt x="100" y="61"/>
                  </a:lnTo>
                  <a:lnTo>
                    <a:pt x="99" y="61"/>
                  </a:lnTo>
                  <a:lnTo>
                    <a:pt x="99" y="62"/>
                  </a:lnTo>
                  <a:lnTo>
                    <a:pt x="99" y="63"/>
                  </a:lnTo>
                  <a:lnTo>
                    <a:pt x="100" y="63"/>
                  </a:lnTo>
                  <a:lnTo>
                    <a:pt x="100" y="65"/>
                  </a:lnTo>
                  <a:lnTo>
                    <a:pt x="101" y="65"/>
                  </a:lnTo>
                  <a:lnTo>
                    <a:pt x="102" y="63"/>
                  </a:lnTo>
                  <a:lnTo>
                    <a:pt x="103" y="63"/>
                  </a:lnTo>
                  <a:lnTo>
                    <a:pt x="103" y="65"/>
                  </a:lnTo>
                  <a:lnTo>
                    <a:pt x="104" y="65"/>
                  </a:lnTo>
                  <a:lnTo>
                    <a:pt x="104" y="66"/>
                  </a:lnTo>
                  <a:lnTo>
                    <a:pt x="104" y="67"/>
                  </a:lnTo>
                  <a:lnTo>
                    <a:pt x="105" y="67"/>
                  </a:lnTo>
                  <a:lnTo>
                    <a:pt x="105" y="68"/>
                  </a:lnTo>
                  <a:lnTo>
                    <a:pt x="107" y="69"/>
                  </a:lnTo>
                  <a:lnTo>
                    <a:pt x="107" y="70"/>
                  </a:lnTo>
                  <a:lnTo>
                    <a:pt x="107" y="71"/>
                  </a:lnTo>
                  <a:lnTo>
                    <a:pt x="107" y="73"/>
                  </a:lnTo>
                  <a:lnTo>
                    <a:pt x="108" y="73"/>
                  </a:lnTo>
                  <a:lnTo>
                    <a:pt x="108" y="74"/>
                  </a:lnTo>
                  <a:lnTo>
                    <a:pt x="108" y="75"/>
                  </a:lnTo>
                  <a:lnTo>
                    <a:pt x="108" y="76"/>
                  </a:lnTo>
                  <a:lnTo>
                    <a:pt x="109" y="77"/>
                  </a:lnTo>
                  <a:lnTo>
                    <a:pt x="109" y="80"/>
                  </a:lnTo>
                  <a:lnTo>
                    <a:pt x="110" y="82"/>
                  </a:lnTo>
                  <a:lnTo>
                    <a:pt x="110" y="83"/>
                  </a:lnTo>
                  <a:lnTo>
                    <a:pt x="110" y="84"/>
                  </a:lnTo>
                  <a:lnTo>
                    <a:pt x="110" y="84"/>
                  </a:lnTo>
                  <a:lnTo>
                    <a:pt x="111" y="85"/>
                  </a:lnTo>
                  <a:lnTo>
                    <a:pt x="111" y="86"/>
                  </a:lnTo>
                  <a:lnTo>
                    <a:pt x="111" y="87"/>
                  </a:lnTo>
                  <a:lnTo>
                    <a:pt x="111" y="88"/>
                  </a:lnTo>
                  <a:lnTo>
                    <a:pt x="111" y="90"/>
                  </a:lnTo>
                  <a:lnTo>
                    <a:pt x="112" y="90"/>
                  </a:lnTo>
                  <a:lnTo>
                    <a:pt x="112" y="91"/>
                  </a:lnTo>
                  <a:lnTo>
                    <a:pt x="112" y="92"/>
                  </a:lnTo>
                  <a:lnTo>
                    <a:pt x="112" y="93"/>
                  </a:lnTo>
                  <a:lnTo>
                    <a:pt x="112" y="94"/>
                  </a:lnTo>
                  <a:lnTo>
                    <a:pt x="112" y="94"/>
                  </a:lnTo>
                  <a:lnTo>
                    <a:pt x="112" y="99"/>
                  </a:lnTo>
                  <a:lnTo>
                    <a:pt x="112" y="99"/>
                  </a:lnTo>
                  <a:lnTo>
                    <a:pt x="112" y="100"/>
                  </a:lnTo>
                  <a:lnTo>
                    <a:pt x="112" y="101"/>
                  </a:lnTo>
                  <a:lnTo>
                    <a:pt x="111" y="103"/>
                  </a:lnTo>
                  <a:lnTo>
                    <a:pt x="110" y="109"/>
                  </a:lnTo>
                  <a:lnTo>
                    <a:pt x="109" y="111"/>
                  </a:lnTo>
                  <a:lnTo>
                    <a:pt x="109" y="111"/>
                  </a:lnTo>
                  <a:lnTo>
                    <a:pt x="109" y="113"/>
                  </a:lnTo>
                  <a:lnTo>
                    <a:pt x="109" y="114"/>
                  </a:lnTo>
                  <a:lnTo>
                    <a:pt x="109" y="116"/>
                  </a:lnTo>
                  <a:lnTo>
                    <a:pt x="109" y="117"/>
                  </a:lnTo>
                  <a:lnTo>
                    <a:pt x="110" y="118"/>
                  </a:lnTo>
                  <a:lnTo>
                    <a:pt x="110" y="119"/>
                  </a:lnTo>
                  <a:lnTo>
                    <a:pt x="111" y="120"/>
                  </a:lnTo>
                  <a:lnTo>
                    <a:pt x="112" y="121"/>
                  </a:lnTo>
                  <a:lnTo>
                    <a:pt x="112" y="122"/>
                  </a:lnTo>
                  <a:lnTo>
                    <a:pt x="112" y="124"/>
                  </a:lnTo>
                  <a:lnTo>
                    <a:pt x="113" y="125"/>
                  </a:lnTo>
                  <a:lnTo>
                    <a:pt x="113" y="126"/>
                  </a:lnTo>
                  <a:lnTo>
                    <a:pt x="115" y="126"/>
                  </a:lnTo>
                  <a:lnTo>
                    <a:pt x="115" y="127"/>
                  </a:lnTo>
                  <a:lnTo>
                    <a:pt x="116" y="128"/>
                  </a:lnTo>
                  <a:lnTo>
                    <a:pt x="116" y="129"/>
                  </a:lnTo>
                  <a:lnTo>
                    <a:pt x="117" y="129"/>
                  </a:lnTo>
                  <a:lnTo>
                    <a:pt x="117" y="130"/>
                  </a:lnTo>
                  <a:lnTo>
                    <a:pt x="118" y="134"/>
                  </a:lnTo>
                  <a:lnTo>
                    <a:pt x="119" y="134"/>
                  </a:lnTo>
                  <a:lnTo>
                    <a:pt x="119" y="135"/>
                  </a:lnTo>
                  <a:lnTo>
                    <a:pt x="119" y="136"/>
                  </a:lnTo>
                  <a:lnTo>
                    <a:pt x="119" y="137"/>
                  </a:lnTo>
                  <a:lnTo>
                    <a:pt x="119" y="138"/>
                  </a:lnTo>
                  <a:lnTo>
                    <a:pt x="119" y="138"/>
                  </a:lnTo>
                  <a:lnTo>
                    <a:pt x="120" y="138"/>
                  </a:lnTo>
                  <a:lnTo>
                    <a:pt x="120" y="139"/>
                  </a:lnTo>
                  <a:lnTo>
                    <a:pt x="121" y="141"/>
                  </a:lnTo>
                  <a:lnTo>
                    <a:pt x="121" y="142"/>
                  </a:lnTo>
                  <a:lnTo>
                    <a:pt x="121" y="143"/>
                  </a:lnTo>
                  <a:lnTo>
                    <a:pt x="120" y="144"/>
                  </a:lnTo>
                  <a:lnTo>
                    <a:pt x="120" y="145"/>
                  </a:lnTo>
                  <a:lnTo>
                    <a:pt x="118" y="145"/>
                  </a:lnTo>
                  <a:lnTo>
                    <a:pt x="115" y="145"/>
                  </a:lnTo>
                  <a:lnTo>
                    <a:pt x="113" y="145"/>
                  </a:lnTo>
                  <a:lnTo>
                    <a:pt x="112" y="145"/>
                  </a:lnTo>
                  <a:lnTo>
                    <a:pt x="111" y="145"/>
                  </a:lnTo>
                  <a:lnTo>
                    <a:pt x="108" y="145"/>
                  </a:lnTo>
                  <a:lnTo>
                    <a:pt x="107" y="145"/>
                  </a:lnTo>
                  <a:lnTo>
                    <a:pt x="102" y="145"/>
                  </a:lnTo>
                  <a:lnTo>
                    <a:pt x="100" y="145"/>
                  </a:lnTo>
                  <a:lnTo>
                    <a:pt x="99" y="145"/>
                  </a:lnTo>
                  <a:lnTo>
                    <a:pt x="96" y="145"/>
                  </a:lnTo>
                  <a:lnTo>
                    <a:pt x="91" y="145"/>
                  </a:lnTo>
                  <a:lnTo>
                    <a:pt x="91" y="146"/>
                  </a:lnTo>
                  <a:lnTo>
                    <a:pt x="92" y="147"/>
                  </a:lnTo>
                  <a:lnTo>
                    <a:pt x="92" y="148"/>
                  </a:lnTo>
                  <a:lnTo>
                    <a:pt x="93" y="150"/>
                  </a:lnTo>
                  <a:lnTo>
                    <a:pt x="92" y="151"/>
                  </a:lnTo>
                  <a:lnTo>
                    <a:pt x="92" y="153"/>
                  </a:lnTo>
                  <a:lnTo>
                    <a:pt x="93" y="153"/>
                  </a:lnTo>
                  <a:lnTo>
                    <a:pt x="93" y="154"/>
                  </a:lnTo>
                  <a:lnTo>
                    <a:pt x="94" y="155"/>
                  </a:lnTo>
                  <a:lnTo>
                    <a:pt x="94" y="156"/>
                  </a:lnTo>
                  <a:lnTo>
                    <a:pt x="95" y="158"/>
                  </a:lnTo>
                  <a:lnTo>
                    <a:pt x="94" y="158"/>
                  </a:lnTo>
                  <a:lnTo>
                    <a:pt x="93" y="158"/>
                  </a:lnTo>
                  <a:lnTo>
                    <a:pt x="92" y="158"/>
                  </a:lnTo>
                  <a:lnTo>
                    <a:pt x="91" y="158"/>
                  </a:lnTo>
                  <a:lnTo>
                    <a:pt x="90" y="158"/>
                  </a:lnTo>
                  <a:lnTo>
                    <a:pt x="90" y="159"/>
                  </a:lnTo>
                  <a:lnTo>
                    <a:pt x="89" y="159"/>
                  </a:lnTo>
                  <a:lnTo>
                    <a:pt x="89" y="160"/>
                  </a:lnTo>
                  <a:lnTo>
                    <a:pt x="90" y="161"/>
                  </a:lnTo>
                  <a:lnTo>
                    <a:pt x="91" y="161"/>
                  </a:lnTo>
                  <a:lnTo>
                    <a:pt x="92" y="161"/>
                  </a:lnTo>
                  <a:lnTo>
                    <a:pt x="93" y="161"/>
                  </a:lnTo>
                  <a:lnTo>
                    <a:pt x="94" y="162"/>
                  </a:lnTo>
                  <a:lnTo>
                    <a:pt x="93" y="163"/>
                  </a:lnTo>
                  <a:lnTo>
                    <a:pt x="92" y="163"/>
                  </a:lnTo>
                  <a:lnTo>
                    <a:pt x="91" y="163"/>
                  </a:lnTo>
                  <a:lnTo>
                    <a:pt x="90" y="163"/>
                  </a:lnTo>
                  <a:lnTo>
                    <a:pt x="90" y="164"/>
                  </a:lnTo>
                  <a:lnTo>
                    <a:pt x="91" y="164"/>
                  </a:lnTo>
                  <a:lnTo>
                    <a:pt x="91" y="165"/>
                  </a:lnTo>
                  <a:lnTo>
                    <a:pt x="92" y="165"/>
                  </a:lnTo>
                  <a:lnTo>
                    <a:pt x="92" y="165"/>
                  </a:lnTo>
                  <a:lnTo>
                    <a:pt x="93" y="168"/>
                  </a:lnTo>
                  <a:lnTo>
                    <a:pt x="93" y="169"/>
                  </a:lnTo>
                  <a:lnTo>
                    <a:pt x="94" y="170"/>
                  </a:lnTo>
                  <a:lnTo>
                    <a:pt x="93" y="171"/>
                  </a:lnTo>
                  <a:lnTo>
                    <a:pt x="93" y="172"/>
                  </a:lnTo>
                  <a:lnTo>
                    <a:pt x="93" y="173"/>
                  </a:lnTo>
                  <a:lnTo>
                    <a:pt x="92" y="173"/>
                  </a:lnTo>
                  <a:lnTo>
                    <a:pt x="91" y="173"/>
                  </a:lnTo>
                  <a:lnTo>
                    <a:pt x="91" y="176"/>
                  </a:lnTo>
                  <a:lnTo>
                    <a:pt x="91" y="177"/>
                  </a:lnTo>
                  <a:lnTo>
                    <a:pt x="90" y="178"/>
                  </a:lnTo>
                  <a:lnTo>
                    <a:pt x="91" y="179"/>
                  </a:lnTo>
                  <a:lnTo>
                    <a:pt x="89" y="179"/>
                  </a:lnTo>
                  <a:lnTo>
                    <a:pt x="90" y="181"/>
                  </a:lnTo>
                  <a:lnTo>
                    <a:pt x="90" y="184"/>
                  </a:lnTo>
                  <a:lnTo>
                    <a:pt x="91" y="184"/>
                  </a:lnTo>
                  <a:lnTo>
                    <a:pt x="92" y="184"/>
                  </a:lnTo>
                  <a:lnTo>
                    <a:pt x="92" y="185"/>
                  </a:lnTo>
                  <a:lnTo>
                    <a:pt x="93" y="185"/>
                  </a:lnTo>
                  <a:lnTo>
                    <a:pt x="94" y="186"/>
                  </a:lnTo>
                  <a:lnTo>
                    <a:pt x="93" y="187"/>
                  </a:lnTo>
                  <a:lnTo>
                    <a:pt x="93" y="188"/>
                  </a:lnTo>
                  <a:lnTo>
                    <a:pt x="90" y="188"/>
                  </a:lnTo>
                  <a:lnTo>
                    <a:pt x="89" y="188"/>
                  </a:lnTo>
                  <a:lnTo>
                    <a:pt x="83" y="188"/>
                  </a:lnTo>
                  <a:lnTo>
                    <a:pt x="82" y="188"/>
                  </a:lnTo>
                  <a:lnTo>
                    <a:pt x="79" y="188"/>
                  </a:lnTo>
                  <a:lnTo>
                    <a:pt x="75" y="188"/>
                  </a:lnTo>
                  <a:lnTo>
                    <a:pt x="74" y="188"/>
                  </a:lnTo>
                  <a:lnTo>
                    <a:pt x="74" y="187"/>
                  </a:lnTo>
                  <a:lnTo>
                    <a:pt x="75" y="185"/>
                  </a:lnTo>
                  <a:lnTo>
                    <a:pt x="75" y="184"/>
                  </a:lnTo>
                  <a:lnTo>
                    <a:pt x="75" y="183"/>
                  </a:lnTo>
                  <a:lnTo>
                    <a:pt x="74" y="183"/>
                  </a:lnTo>
                  <a:lnTo>
                    <a:pt x="74" y="181"/>
                  </a:lnTo>
                  <a:lnTo>
                    <a:pt x="73" y="180"/>
                  </a:lnTo>
                  <a:lnTo>
                    <a:pt x="72" y="180"/>
                  </a:lnTo>
                  <a:lnTo>
                    <a:pt x="70" y="181"/>
                  </a:lnTo>
                  <a:lnTo>
                    <a:pt x="69" y="177"/>
                  </a:lnTo>
                  <a:lnTo>
                    <a:pt x="69" y="176"/>
                  </a:lnTo>
                  <a:lnTo>
                    <a:pt x="70" y="176"/>
                  </a:lnTo>
                  <a:lnTo>
                    <a:pt x="70" y="175"/>
                  </a:lnTo>
                  <a:lnTo>
                    <a:pt x="70" y="173"/>
                  </a:lnTo>
                  <a:lnTo>
                    <a:pt x="70" y="172"/>
                  </a:lnTo>
                  <a:lnTo>
                    <a:pt x="70" y="173"/>
                  </a:lnTo>
                  <a:lnTo>
                    <a:pt x="70" y="175"/>
                  </a:lnTo>
                  <a:lnTo>
                    <a:pt x="69" y="176"/>
                  </a:lnTo>
                  <a:lnTo>
                    <a:pt x="68" y="177"/>
                  </a:lnTo>
                  <a:lnTo>
                    <a:pt x="68" y="178"/>
                  </a:lnTo>
                  <a:lnTo>
                    <a:pt x="68" y="179"/>
                  </a:lnTo>
                  <a:lnTo>
                    <a:pt x="68" y="180"/>
                  </a:lnTo>
                  <a:lnTo>
                    <a:pt x="67" y="180"/>
                  </a:lnTo>
                  <a:lnTo>
                    <a:pt x="68" y="181"/>
                  </a:lnTo>
                  <a:lnTo>
                    <a:pt x="69" y="181"/>
                  </a:lnTo>
                  <a:lnTo>
                    <a:pt x="70" y="184"/>
                  </a:lnTo>
                  <a:lnTo>
                    <a:pt x="73" y="184"/>
                  </a:lnTo>
                  <a:lnTo>
                    <a:pt x="73" y="185"/>
                  </a:lnTo>
                  <a:lnTo>
                    <a:pt x="72" y="188"/>
                  </a:lnTo>
                  <a:lnTo>
                    <a:pt x="65" y="188"/>
                  </a:lnTo>
                  <a:lnTo>
                    <a:pt x="58" y="188"/>
                  </a:lnTo>
                  <a:lnTo>
                    <a:pt x="57" y="188"/>
                  </a:lnTo>
                  <a:lnTo>
                    <a:pt x="57" y="188"/>
                  </a:lnTo>
                  <a:lnTo>
                    <a:pt x="56" y="188"/>
                  </a:lnTo>
                  <a:lnTo>
                    <a:pt x="55" y="188"/>
                  </a:lnTo>
                  <a:lnTo>
                    <a:pt x="53" y="188"/>
                  </a:lnTo>
                  <a:lnTo>
                    <a:pt x="52" y="188"/>
                  </a:lnTo>
                  <a:lnTo>
                    <a:pt x="51" y="188"/>
                  </a:lnTo>
                  <a:lnTo>
                    <a:pt x="50" y="188"/>
                  </a:lnTo>
                  <a:lnTo>
                    <a:pt x="53" y="187"/>
                  </a:lnTo>
                  <a:lnTo>
                    <a:pt x="56" y="187"/>
                  </a:lnTo>
                  <a:lnTo>
                    <a:pt x="57" y="188"/>
                  </a:lnTo>
                  <a:lnTo>
                    <a:pt x="57" y="188"/>
                  </a:lnTo>
                  <a:lnTo>
                    <a:pt x="58" y="186"/>
                  </a:lnTo>
                  <a:lnTo>
                    <a:pt x="58" y="184"/>
                  </a:lnTo>
                  <a:lnTo>
                    <a:pt x="57" y="181"/>
                  </a:lnTo>
                  <a:lnTo>
                    <a:pt x="59" y="181"/>
                  </a:lnTo>
                  <a:lnTo>
                    <a:pt x="59" y="178"/>
                  </a:lnTo>
                  <a:lnTo>
                    <a:pt x="59" y="177"/>
                  </a:lnTo>
                  <a:lnTo>
                    <a:pt x="61" y="178"/>
                  </a:lnTo>
                  <a:lnTo>
                    <a:pt x="61" y="177"/>
                  </a:lnTo>
                  <a:lnTo>
                    <a:pt x="60" y="176"/>
                  </a:lnTo>
                  <a:lnTo>
                    <a:pt x="59" y="173"/>
                  </a:lnTo>
                  <a:lnTo>
                    <a:pt x="59" y="172"/>
                  </a:lnTo>
                  <a:lnTo>
                    <a:pt x="59" y="170"/>
                  </a:lnTo>
                  <a:lnTo>
                    <a:pt x="59" y="169"/>
                  </a:lnTo>
                  <a:lnTo>
                    <a:pt x="58" y="164"/>
                  </a:lnTo>
                  <a:lnTo>
                    <a:pt x="57" y="164"/>
                  </a:lnTo>
                  <a:lnTo>
                    <a:pt x="57" y="165"/>
                  </a:lnTo>
                  <a:lnTo>
                    <a:pt x="57" y="164"/>
                  </a:lnTo>
                  <a:lnTo>
                    <a:pt x="56" y="163"/>
                  </a:lnTo>
                  <a:lnTo>
                    <a:pt x="56" y="162"/>
                  </a:lnTo>
                  <a:lnTo>
                    <a:pt x="55" y="162"/>
                  </a:lnTo>
                  <a:lnTo>
                    <a:pt x="53" y="161"/>
                  </a:lnTo>
                  <a:lnTo>
                    <a:pt x="53" y="160"/>
                  </a:lnTo>
                  <a:lnTo>
                    <a:pt x="53" y="159"/>
                  </a:lnTo>
                  <a:lnTo>
                    <a:pt x="53" y="158"/>
                  </a:lnTo>
                  <a:lnTo>
                    <a:pt x="53" y="156"/>
                  </a:lnTo>
                  <a:lnTo>
                    <a:pt x="53" y="158"/>
                  </a:lnTo>
                  <a:lnTo>
                    <a:pt x="52" y="158"/>
                  </a:lnTo>
                  <a:lnTo>
                    <a:pt x="51" y="158"/>
                  </a:lnTo>
                  <a:lnTo>
                    <a:pt x="51" y="156"/>
                  </a:lnTo>
                  <a:lnTo>
                    <a:pt x="51" y="155"/>
                  </a:lnTo>
                  <a:lnTo>
                    <a:pt x="50" y="154"/>
                  </a:lnTo>
                  <a:lnTo>
                    <a:pt x="51" y="154"/>
                  </a:lnTo>
                  <a:lnTo>
                    <a:pt x="51" y="153"/>
                  </a:lnTo>
                  <a:lnTo>
                    <a:pt x="51" y="152"/>
                  </a:lnTo>
                  <a:lnTo>
                    <a:pt x="51" y="151"/>
                  </a:lnTo>
                  <a:lnTo>
                    <a:pt x="50" y="150"/>
                  </a:lnTo>
                  <a:lnTo>
                    <a:pt x="51" y="150"/>
                  </a:lnTo>
                  <a:lnTo>
                    <a:pt x="51" y="148"/>
                  </a:lnTo>
                  <a:lnTo>
                    <a:pt x="52" y="148"/>
                  </a:lnTo>
                  <a:lnTo>
                    <a:pt x="52" y="147"/>
                  </a:lnTo>
                  <a:lnTo>
                    <a:pt x="51" y="146"/>
                  </a:lnTo>
                  <a:lnTo>
                    <a:pt x="51" y="145"/>
                  </a:lnTo>
                  <a:lnTo>
                    <a:pt x="50" y="144"/>
                  </a:lnTo>
                  <a:lnTo>
                    <a:pt x="49" y="144"/>
                  </a:lnTo>
                  <a:lnTo>
                    <a:pt x="49" y="143"/>
                  </a:lnTo>
                  <a:lnTo>
                    <a:pt x="49" y="142"/>
                  </a:lnTo>
                  <a:lnTo>
                    <a:pt x="49" y="141"/>
                  </a:lnTo>
                  <a:lnTo>
                    <a:pt x="48" y="139"/>
                  </a:lnTo>
                  <a:lnTo>
                    <a:pt x="48" y="138"/>
                  </a:lnTo>
                  <a:lnTo>
                    <a:pt x="47" y="139"/>
                  </a:lnTo>
                  <a:lnTo>
                    <a:pt x="47" y="138"/>
                  </a:lnTo>
                  <a:lnTo>
                    <a:pt x="45" y="138"/>
                  </a:lnTo>
                  <a:lnTo>
                    <a:pt x="45" y="137"/>
                  </a:lnTo>
                  <a:lnTo>
                    <a:pt x="44" y="136"/>
                  </a:lnTo>
                  <a:lnTo>
                    <a:pt x="43" y="136"/>
                  </a:lnTo>
                  <a:lnTo>
                    <a:pt x="43" y="135"/>
                  </a:lnTo>
                  <a:lnTo>
                    <a:pt x="42" y="135"/>
                  </a:lnTo>
                  <a:lnTo>
                    <a:pt x="41" y="135"/>
                  </a:lnTo>
                  <a:lnTo>
                    <a:pt x="41" y="134"/>
                  </a:lnTo>
                  <a:lnTo>
                    <a:pt x="40" y="134"/>
                  </a:lnTo>
                  <a:lnTo>
                    <a:pt x="40" y="133"/>
                  </a:lnTo>
                  <a:lnTo>
                    <a:pt x="39" y="133"/>
                  </a:lnTo>
                  <a:lnTo>
                    <a:pt x="39" y="131"/>
                  </a:lnTo>
                  <a:lnTo>
                    <a:pt x="40" y="130"/>
                  </a:lnTo>
                  <a:lnTo>
                    <a:pt x="41" y="130"/>
                  </a:lnTo>
                  <a:lnTo>
                    <a:pt x="41" y="129"/>
                  </a:lnTo>
                  <a:lnTo>
                    <a:pt x="40" y="128"/>
                  </a:lnTo>
                  <a:lnTo>
                    <a:pt x="39" y="127"/>
                  </a:lnTo>
                  <a:lnTo>
                    <a:pt x="38" y="126"/>
                  </a:lnTo>
                  <a:lnTo>
                    <a:pt x="36" y="125"/>
                  </a:lnTo>
                  <a:lnTo>
                    <a:pt x="36" y="124"/>
                  </a:lnTo>
                  <a:lnTo>
                    <a:pt x="36" y="122"/>
                  </a:lnTo>
                  <a:lnTo>
                    <a:pt x="35" y="121"/>
                  </a:lnTo>
                  <a:lnTo>
                    <a:pt x="35" y="120"/>
                  </a:lnTo>
                  <a:lnTo>
                    <a:pt x="31" y="117"/>
                  </a:lnTo>
                  <a:lnTo>
                    <a:pt x="31" y="116"/>
                  </a:lnTo>
                  <a:lnTo>
                    <a:pt x="31" y="114"/>
                  </a:lnTo>
                  <a:lnTo>
                    <a:pt x="32" y="113"/>
                  </a:lnTo>
                  <a:lnTo>
                    <a:pt x="32" y="114"/>
                  </a:lnTo>
                  <a:lnTo>
                    <a:pt x="33" y="113"/>
                  </a:lnTo>
                  <a:lnTo>
                    <a:pt x="33" y="112"/>
                  </a:lnTo>
                  <a:lnTo>
                    <a:pt x="34" y="111"/>
                  </a:lnTo>
                  <a:lnTo>
                    <a:pt x="34" y="111"/>
                  </a:lnTo>
                  <a:lnTo>
                    <a:pt x="33" y="110"/>
                  </a:lnTo>
                  <a:lnTo>
                    <a:pt x="32" y="109"/>
                  </a:lnTo>
                  <a:lnTo>
                    <a:pt x="31" y="109"/>
                  </a:lnTo>
                  <a:lnTo>
                    <a:pt x="30" y="109"/>
                  </a:lnTo>
                  <a:lnTo>
                    <a:pt x="30" y="109"/>
                  </a:lnTo>
                  <a:lnTo>
                    <a:pt x="29" y="108"/>
                  </a:lnTo>
                  <a:lnTo>
                    <a:pt x="29" y="107"/>
                  </a:lnTo>
                  <a:lnTo>
                    <a:pt x="30" y="107"/>
                  </a:lnTo>
                  <a:lnTo>
                    <a:pt x="29" y="105"/>
                  </a:lnTo>
                  <a:lnTo>
                    <a:pt x="27" y="105"/>
                  </a:lnTo>
                  <a:lnTo>
                    <a:pt x="27" y="104"/>
                  </a:lnTo>
                  <a:lnTo>
                    <a:pt x="26" y="104"/>
                  </a:lnTo>
                  <a:lnTo>
                    <a:pt x="25" y="104"/>
                  </a:lnTo>
                  <a:lnTo>
                    <a:pt x="24" y="105"/>
                  </a:lnTo>
                  <a:lnTo>
                    <a:pt x="24" y="104"/>
                  </a:lnTo>
                  <a:lnTo>
                    <a:pt x="24" y="103"/>
                  </a:lnTo>
                  <a:lnTo>
                    <a:pt x="24" y="102"/>
                  </a:lnTo>
                  <a:lnTo>
                    <a:pt x="23" y="101"/>
                  </a:lnTo>
                  <a:lnTo>
                    <a:pt x="23" y="100"/>
                  </a:lnTo>
                  <a:lnTo>
                    <a:pt x="22" y="100"/>
                  </a:lnTo>
                  <a:lnTo>
                    <a:pt x="22" y="99"/>
                  </a:lnTo>
                  <a:lnTo>
                    <a:pt x="21" y="97"/>
                  </a:lnTo>
                  <a:lnTo>
                    <a:pt x="22" y="96"/>
                  </a:lnTo>
                  <a:lnTo>
                    <a:pt x="22" y="97"/>
                  </a:lnTo>
                  <a:lnTo>
                    <a:pt x="23" y="96"/>
                  </a:lnTo>
                  <a:lnTo>
                    <a:pt x="22" y="95"/>
                  </a:lnTo>
                  <a:lnTo>
                    <a:pt x="22" y="94"/>
                  </a:lnTo>
                  <a:lnTo>
                    <a:pt x="21" y="94"/>
                  </a:lnTo>
                  <a:lnTo>
                    <a:pt x="21" y="93"/>
                  </a:lnTo>
                  <a:lnTo>
                    <a:pt x="22" y="93"/>
                  </a:lnTo>
                  <a:lnTo>
                    <a:pt x="22" y="92"/>
                  </a:lnTo>
                  <a:lnTo>
                    <a:pt x="21" y="92"/>
                  </a:lnTo>
                  <a:lnTo>
                    <a:pt x="22" y="91"/>
                  </a:lnTo>
                  <a:lnTo>
                    <a:pt x="21" y="91"/>
                  </a:lnTo>
                  <a:lnTo>
                    <a:pt x="19" y="91"/>
                  </a:lnTo>
                  <a:lnTo>
                    <a:pt x="19" y="90"/>
                  </a:lnTo>
                  <a:lnTo>
                    <a:pt x="18" y="90"/>
                  </a:lnTo>
                  <a:lnTo>
                    <a:pt x="17" y="90"/>
                  </a:lnTo>
                  <a:lnTo>
                    <a:pt x="16" y="90"/>
                  </a:lnTo>
                  <a:lnTo>
                    <a:pt x="16" y="88"/>
                  </a:lnTo>
                  <a:lnTo>
                    <a:pt x="16" y="87"/>
                  </a:lnTo>
                  <a:lnTo>
                    <a:pt x="15" y="87"/>
                  </a:lnTo>
                  <a:lnTo>
                    <a:pt x="15" y="86"/>
                  </a:lnTo>
                  <a:lnTo>
                    <a:pt x="15" y="85"/>
                  </a:lnTo>
                  <a:lnTo>
                    <a:pt x="14" y="85"/>
                  </a:lnTo>
                  <a:lnTo>
                    <a:pt x="14" y="84"/>
                  </a:lnTo>
                  <a:lnTo>
                    <a:pt x="13" y="84"/>
                  </a:lnTo>
                  <a:lnTo>
                    <a:pt x="12" y="84"/>
                  </a:lnTo>
                  <a:lnTo>
                    <a:pt x="12" y="83"/>
                  </a:lnTo>
                  <a:lnTo>
                    <a:pt x="10" y="83"/>
                  </a:lnTo>
                  <a:lnTo>
                    <a:pt x="9" y="82"/>
                  </a:lnTo>
                  <a:lnTo>
                    <a:pt x="8" y="82"/>
                  </a:lnTo>
                  <a:lnTo>
                    <a:pt x="7" y="82"/>
                  </a:lnTo>
                  <a:lnTo>
                    <a:pt x="6" y="82"/>
                  </a:lnTo>
                  <a:lnTo>
                    <a:pt x="5" y="82"/>
                  </a:lnTo>
                  <a:lnTo>
                    <a:pt x="5" y="80"/>
                  </a:lnTo>
                  <a:lnTo>
                    <a:pt x="5" y="79"/>
                  </a:lnTo>
                  <a:lnTo>
                    <a:pt x="4" y="78"/>
                  </a:lnTo>
                  <a:lnTo>
                    <a:pt x="2" y="78"/>
                  </a:lnTo>
                  <a:lnTo>
                    <a:pt x="2" y="77"/>
                  </a:lnTo>
                  <a:lnTo>
                    <a:pt x="2" y="76"/>
                  </a:lnTo>
                  <a:lnTo>
                    <a:pt x="2" y="75"/>
                  </a:lnTo>
                  <a:lnTo>
                    <a:pt x="2" y="74"/>
                  </a:lnTo>
                  <a:lnTo>
                    <a:pt x="1" y="73"/>
                  </a:lnTo>
                  <a:lnTo>
                    <a:pt x="1" y="71"/>
                  </a:lnTo>
                  <a:lnTo>
                    <a:pt x="0" y="70"/>
                  </a:lnTo>
                  <a:lnTo>
                    <a:pt x="0" y="69"/>
                  </a:lnTo>
                  <a:lnTo>
                    <a:pt x="1" y="68"/>
                  </a:lnTo>
                  <a:lnTo>
                    <a:pt x="1" y="67"/>
                  </a:lnTo>
                  <a:lnTo>
                    <a:pt x="2" y="66"/>
                  </a:lnTo>
                  <a:lnTo>
                    <a:pt x="2" y="65"/>
                  </a:lnTo>
                  <a:lnTo>
                    <a:pt x="2" y="63"/>
                  </a:lnTo>
                  <a:lnTo>
                    <a:pt x="2" y="62"/>
                  </a:lnTo>
                  <a:lnTo>
                    <a:pt x="2" y="62"/>
                  </a:lnTo>
                  <a:lnTo>
                    <a:pt x="2" y="60"/>
                  </a:lnTo>
                  <a:lnTo>
                    <a:pt x="2" y="58"/>
                  </a:lnTo>
                  <a:lnTo>
                    <a:pt x="4" y="57"/>
                  </a:lnTo>
                  <a:lnTo>
                    <a:pt x="4" y="57"/>
                  </a:lnTo>
                  <a:lnTo>
                    <a:pt x="4" y="53"/>
                  </a:lnTo>
                  <a:lnTo>
                    <a:pt x="4" y="52"/>
                  </a:lnTo>
                  <a:lnTo>
                    <a:pt x="8" y="51"/>
                  </a:lnTo>
                  <a:lnTo>
                    <a:pt x="10" y="50"/>
                  </a:lnTo>
                  <a:lnTo>
                    <a:pt x="15" y="49"/>
                  </a:lnTo>
                  <a:lnTo>
                    <a:pt x="17" y="48"/>
                  </a:lnTo>
                  <a:lnTo>
                    <a:pt x="22" y="46"/>
                  </a:lnTo>
                  <a:lnTo>
                    <a:pt x="25" y="45"/>
                  </a:lnTo>
                  <a:lnTo>
                    <a:pt x="26" y="45"/>
                  </a:lnTo>
                  <a:lnTo>
                    <a:pt x="27" y="45"/>
                  </a:lnTo>
                  <a:lnTo>
                    <a:pt x="30" y="44"/>
                  </a:lnTo>
                  <a:lnTo>
                    <a:pt x="30" y="44"/>
                  </a:lnTo>
                  <a:lnTo>
                    <a:pt x="34" y="43"/>
                  </a:lnTo>
                  <a:lnTo>
                    <a:pt x="38" y="42"/>
                  </a:lnTo>
                  <a:lnTo>
                    <a:pt x="39" y="38"/>
                  </a:lnTo>
                  <a:lnTo>
                    <a:pt x="41" y="36"/>
                  </a:lnTo>
                  <a:lnTo>
                    <a:pt x="42" y="33"/>
                  </a:lnTo>
                  <a:lnTo>
                    <a:pt x="43" y="32"/>
                  </a:lnTo>
                  <a:lnTo>
                    <a:pt x="44" y="29"/>
                  </a:lnTo>
                  <a:lnTo>
                    <a:pt x="45" y="29"/>
                  </a:lnTo>
                  <a:lnTo>
                    <a:pt x="48" y="25"/>
                  </a:lnTo>
                  <a:lnTo>
                    <a:pt x="50" y="24"/>
                  </a:lnTo>
                  <a:lnTo>
                    <a:pt x="51" y="24"/>
                  </a:lnTo>
                  <a:lnTo>
                    <a:pt x="50" y="24"/>
                  </a:lnTo>
                  <a:lnTo>
                    <a:pt x="50" y="23"/>
                  </a:lnTo>
                  <a:lnTo>
                    <a:pt x="50" y="21"/>
                  </a:lnTo>
                  <a:lnTo>
                    <a:pt x="50" y="20"/>
                  </a:lnTo>
                  <a:lnTo>
                    <a:pt x="49" y="20"/>
                  </a:lnTo>
                  <a:lnTo>
                    <a:pt x="49" y="19"/>
                  </a:lnTo>
                  <a:lnTo>
                    <a:pt x="50" y="18"/>
                  </a:lnTo>
                  <a:lnTo>
                    <a:pt x="50" y="17"/>
                  </a:lnTo>
                  <a:lnTo>
                    <a:pt x="51" y="17"/>
                  </a:lnTo>
                  <a:lnTo>
                    <a:pt x="51" y="16"/>
                  </a:lnTo>
                  <a:lnTo>
                    <a:pt x="52" y="15"/>
                  </a:lnTo>
                  <a:lnTo>
                    <a:pt x="52" y="16"/>
                  </a:lnTo>
                  <a:lnTo>
                    <a:pt x="53" y="16"/>
                  </a:lnTo>
                  <a:lnTo>
                    <a:pt x="55" y="16"/>
                  </a:lnTo>
                  <a:lnTo>
                    <a:pt x="56" y="16"/>
                  </a:lnTo>
                  <a:lnTo>
                    <a:pt x="56" y="15"/>
                  </a:lnTo>
                  <a:lnTo>
                    <a:pt x="57" y="15"/>
                  </a:lnTo>
                  <a:lnTo>
                    <a:pt x="57" y="14"/>
                  </a:lnTo>
                  <a:lnTo>
                    <a:pt x="57" y="12"/>
                  </a:lnTo>
                  <a:lnTo>
                    <a:pt x="57" y="11"/>
                  </a:lnTo>
                  <a:lnTo>
                    <a:pt x="57" y="10"/>
                  </a:lnTo>
                  <a:lnTo>
                    <a:pt x="57" y="9"/>
                  </a:lnTo>
                  <a:lnTo>
                    <a:pt x="56" y="9"/>
                  </a:lnTo>
                  <a:lnTo>
                    <a:pt x="56" y="8"/>
                  </a:lnTo>
                  <a:lnTo>
                    <a:pt x="55" y="7"/>
                  </a:lnTo>
                  <a:lnTo>
                    <a:pt x="53" y="6"/>
                  </a:lnTo>
                  <a:lnTo>
                    <a:pt x="53" y="4"/>
                  </a:lnTo>
                  <a:lnTo>
                    <a:pt x="53" y="3"/>
                  </a:lnTo>
                  <a:lnTo>
                    <a:pt x="51" y="2"/>
                  </a:lnTo>
                  <a:lnTo>
                    <a:pt x="50" y="2"/>
                  </a:lnTo>
                  <a:lnTo>
                    <a:pt x="51" y="1"/>
                  </a:lnTo>
                  <a:lnTo>
                    <a:pt x="52" y="0"/>
                  </a:lnTo>
                  <a:lnTo>
                    <a:pt x="53" y="1"/>
                  </a:lnTo>
                  <a:lnTo>
                    <a:pt x="53" y="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7" name="Freeform 105">
              <a:extLst>
                <a:ext uri="{FF2B5EF4-FFF2-40B4-BE49-F238E27FC236}">
                  <a16:creationId xmlns:a16="http://schemas.microsoft.com/office/drawing/2014/main" id="{BE1CD328-3A09-2BC3-9208-ACD1E9F6149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0537" y="2057400"/>
              <a:ext cx="422275" cy="222250"/>
            </a:xfrm>
            <a:custGeom>
              <a:avLst/>
              <a:gdLst>
                <a:gd name="T0" fmla="*/ 136 w 266"/>
                <a:gd name="T1" fmla="*/ 1 h 140"/>
                <a:gd name="T2" fmla="*/ 143 w 266"/>
                <a:gd name="T3" fmla="*/ 1 h 140"/>
                <a:gd name="T4" fmla="*/ 150 w 266"/>
                <a:gd name="T5" fmla="*/ 3 h 140"/>
                <a:gd name="T6" fmla="*/ 153 w 266"/>
                <a:gd name="T7" fmla="*/ 7 h 140"/>
                <a:gd name="T8" fmla="*/ 155 w 266"/>
                <a:gd name="T9" fmla="*/ 14 h 140"/>
                <a:gd name="T10" fmla="*/ 161 w 266"/>
                <a:gd name="T11" fmla="*/ 19 h 140"/>
                <a:gd name="T12" fmla="*/ 242 w 266"/>
                <a:gd name="T13" fmla="*/ 20 h 140"/>
                <a:gd name="T14" fmla="*/ 265 w 266"/>
                <a:gd name="T15" fmla="*/ 39 h 140"/>
                <a:gd name="T16" fmla="*/ 234 w 266"/>
                <a:gd name="T17" fmla="*/ 56 h 140"/>
                <a:gd name="T18" fmla="*/ 202 w 266"/>
                <a:gd name="T19" fmla="*/ 56 h 140"/>
                <a:gd name="T20" fmla="*/ 170 w 266"/>
                <a:gd name="T21" fmla="*/ 56 h 140"/>
                <a:gd name="T22" fmla="*/ 134 w 266"/>
                <a:gd name="T23" fmla="*/ 56 h 140"/>
                <a:gd name="T24" fmla="*/ 126 w 266"/>
                <a:gd name="T25" fmla="*/ 59 h 140"/>
                <a:gd name="T26" fmla="*/ 119 w 266"/>
                <a:gd name="T27" fmla="*/ 62 h 140"/>
                <a:gd name="T28" fmla="*/ 112 w 266"/>
                <a:gd name="T29" fmla="*/ 68 h 140"/>
                <a:gd name="T30" fmla="*/ 106 w 266"/>
                <a:gd name="T31" fmla="*/ 73 h 140"/>
                <a:gd name="T32" fmla="*/ 100 w 266"/>
                <a:gd name="T33" fmla="*/ 79 h 140"/>
                <a:gd name="T34" fmla="*/ 93 w 266"/>
                <a:gd name="T35" fmla="*/ 83 h 140"/>
                <a:gd name="T36" fmla="*/ 89 w 266"/>
                <a:gd name="T37" fmla="*/ 88 h 140"/>
                <a:gd name="T38" fmla="*/ 82 w 266"/>
                <a:gd name="T39" fmla="*/ 94 h 140"/>
                <a:gd name="T40" fmla="*/ 76 w 266"/>
                <a:gd name="T41" fmla="*/ 98 h 140"/>
                <a:gd name="T42" fmla="*/ 71 w 266"/>
                <a:gd name="T43" fmla="*/ 102 h 140"/>
                <a:gd name="T44" fmla="*/ 66 w 266"/>
                <a:gd name="T45" fmla="*/ 107 h 140"/>
                <a:gd name="T46" fmla="*/ 61 w 266"/>
                <a:gd name="T47" fmla="*/ 114 h 140"/>
                <a:gd name="T48" fmla="*/ 60 w 266"/>
                <a:gd name="T49" fmla="*/ 121 h 140"/>
                <a:gd name="T50" fmla="*/ 57 w 266"/>
                <a:gd name="T51" fmla="*/ 128 h 140"/>
                <a:gd name="T52" fmla="*/ 52 w 266"/>
                <a:gd name="T53" fmla="*/ 134 h 140"/>
                <a:gd name="T54" fmla="*/ 47 w 266"/>
                <a:gd name="T55" fmla="*/ 139 h 140"/>
                <a:gd name="T56" fmla="*/ 41 w 266"/>
                <a:gd name="T57" fmla="*/ 138 h 140"/>
                <a:gd name="T58" fmla="*/ 34 w 266"/>
                <a:gd name="T59" fmla="*/ 136 h 140"/>
                <a:gd name="T60" fmla="*/ 30 w 266"/>
                <a:gd name="T61" fmla="*/ 131 h 140"/>
                <a:gd name="T62" fmla="*/ 23 w 266"/>
                <a:gd name="T63" fmla="*/ 136 h 140"/>
                <a:gd name="T64" fmla="*/ 18 w 266"/>
                <a:gd name="T65" fmla="*/ 137 h 140"/>
                <a:gd name="T66" fmla="*/ 12 w 266"/>
                <a:gd name="T67" fmla="*/ 136 h 140"/>
                <a:gd name="T68" fmla="*/ 5 w 266"/>
                <a:gd name="T69" fmla="*/ 134 h 140"/>
                <a:gd name="T70" fmla="*/ 0 w 266"/>
                <a:gd name="T71" fmla="*/ 126 h 140"/>
                <a:gd name="T72" fmla="*/ 0 w 266"/>
                <a:gd name="T73" fmla="*/ 107 h 140"/>
                <a:gd name="T74" fmla="*/ 0 w 266"/>
                <a:gd name="T75" fmla="*/ 95 h 140"/>
                <a:gd name="T76" fmla="*/ 0 w 266"/>
                <a:gd name="T77" fmla="*/ 80 h 140"/>
                <a:gd name="T78" fmla="*/ 4 w 266"/>
                <a:gd name="T79" fmla="*/ 73 h 140"/>
                <a:gd name="T80" fmla="*/ 4 w 266"/>
                <a:gd name="T81" fmla="*/ 68 h 140"/>
                <a:gd name="T82" fmla="*/ 14 w 266"/>
                <a:gd name="T83" fmla="*/ 64 h 140"/>
                <a:gd name="T84" fmla="*/ 16 w 266"/>
                <a:gd name="T85" fmla="*/ 58 h 140"/>
                <a:gd name="T86" fmla="*/ 20 w 266"/>
                <a:gd name="T87" fmla="*/ 51 h 140"/>
                <a:gd name="T88" fmla="*/ 25 w 266"/>
                <a:gd name="T89" fmla="*/ 50 h 140"/>
                <a:gd name="T90" fmla="*/ 30 w 266"/>
                <a:gd name="T91" fmla="*/ 44 h 140"/>
                <a:gd name="T92" fmla="*/ 33 w 266"/>
                <a:gd name="T93" fmla="*/ 41 h 140"/>
                <a:gd name="T94" fmla="*/ 39 w 266"/>
                <a:gd name="T95" fmla="*/ 37 h 140"/>
                <a:gd name="T96" fmla="*/ 46 w 266"/>
                <a:gd name="T97" fmla="*/ 36 h 140"/>
                <a:gd name="T98" fmla="*/ 48 w 266"/>
                <a:gd name="T99" fmla="*/ 36 h 140"/>
                <a:gd name="T100" fmla="*/ 55 w 266"/>
                <a:gd name="T101" fmla="*/ 36 h 140"/>
                <a:gd name="T102" fmla="*/ 58 w 266"/>
                <a:gd name="T103" fmla="*/ 33 h 140"/>
                <a:gd name="T104" fmla="*/ 63 w 266"/>
                <a:gd name="T105" fmla="*/ 29 h 140"/>
                <a:gd name="T106" fmla="*/ 71 w 266"/>
                <a:gd name="T107" fmla="*/ 28 h 140"/>
                <a:gd name="T108" fmla="*/ 77 w 266"/>
                <a:gd name="T109" fmla="*/ 27 h 140"/>
                <a:gd name="T110" fmla="*/ 86 w 266"/>
                <a:gd name="T111" fmla="*/ 25 h 140"/>
                <a:gd name="T112" fmla="*/ 92 w 266"/>
                <a:gd name="T113" fmla="*/ 24 h 140"/>
                <a:gd name="T114" fmla="*/ 99 w 266"/>
                <a:gd name="T115" fmla="*/ 24 h 140"/>
                <a:gd name="T116" fmla="*/ 103 w 266"/>
                <a:gd name="T117" fmla="*/ 21 h 140"/>
                <a:gd name="T118" fmla="*/ 111 w 266"/>
                <a:gd name="T119" fmla="*/ 19 h 140"/>
                <a:gd name="T120" fmla="*/ 117 w 266"/>
                <a:gd name="T121" fmla="*/ 13 h 140"/>
                <a:gd name="T122" fmla="*/ 121 w 266"/>
                <a:gd name="T123" fmla="*/ 8 h 140"/>
                <a:gd name="T124" fmla="*/ 126 w 266"/>
                <a:gd name="T125" fmla="*/ 2 h 1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66" h="140">
                  <a:moveTo>
                    <a:pt x="131" y="1"/>
                  </a:moveTo>
                  <a:lnTo>
                    <a:pt x="132" y="1"/>
                  </a:lnTo>
                  <a:lnTo>
                    <a:pt x="133" y="1"/>
                  </a:lnTo>
                  <a:lnTo>
                    <a:pt x="134" y="1"/>
                  </a:lnTo>
                  <a:lnTo>
                    <a:pt x="134" y="0"/>
                  </a:lnTo>
                  <a:lnTo>
                    <a:pt x="135" y="1"/>
                  </a:lnTo>
                  <a:lnTo>
                    <a:pt x="135" y="0"/>
                  </a:lnTo>
                  <a:lnTo>
                    <a:pt x="136" y="1"/>
                  </a:lnTo>
                  <a:lnTo>
                    <a:pt x="136" y="2"/>
                  </a:lnTo>
                  <a:lnTo>
                    <a:pt x="136" y="1"/>
                  </a:lnTo>
                  <a:lnTo>
                    <a:pt x="137" y="1"/>
                  </a:lnTo>
                  <a:lnTo>
                    <a:pt x="138" y="1"/>
                  </a:lnTo>
                  <a:lnTo>
                    <a:pt x="140" y="1"/>
                  </a:lnTo>
                  <a:lnTo>
                    <a:pt x="141" y="1"/>
                  </a:lnTo>
                  <a:lnTo>
                    <a:pt x="142" y="1"/>
                  </a:lnTo>
                  <a:lnTo>
                    <a:pt x="143" y="1"/>
                  </a:lnTo>
                  <a:lnTo>
                    <a:pt x="144" y="1"/>
                  </a:lnTo>
                  <a:lnTo>
                    <a:pt x="145" y="1"/>
                  </a:lnTo>
                  <a:lnTo>
                    <a:pt x="146" y="1"/>
                  </a:lnTo>
                  <a:lnTo>
                    <a:pt x="148" y="1"/>
                  </a:lnTo>
                  <a:lnTo>
                    <a:pt x="149" y="1"/>
                  </a:lnTo>
                  <a:lnTo>
                    <a:pt x="149" y="2"/>
                  </a:lnTo>
                  <a:lnTo>
                    <a:pt x="149" y="3"/>
                  </a:lnTo>
                  <a:lnTo>
                    <a:pt x="150" y="3"/>
                  </a:lnTo>
                  <a:lnTo>
                    <a:pt x="150" y="2"/>
                  </a:lnTo>
                  <a:lnTo>
                    <a:pt x="151" y="2"/>
                  </a:lnTo>
                  <a:lnTo>
                    <a:pt x="151" y="3"/>
                  </a:lnTo>
                  <a:lnTo>
                    <a:pt x="151" y="4"/>
                  </a:lnTo>
                  <a:lnTo>
                    <a:pt x="152" y="4"/>
                  </a:lnTo>
                  <a:lnTo>
                    <a:pt x="152" y="5"/>
                  </a:lnTo>
                  <a:lnTo>
                    <a:pt x="153" y="5"/>
                  </a:lnTo>
                  <a:lnTo>
                    <a:pt x="153" y="7"/>
                  </a:lnTo>
                  <a:lnTo>
                    <a:pt x="153" y="8"/>
                  </a:lnTo>
                  <a:lnTo>
                    <a:pt x="153" y="9"/>
                  </a:lnTo>
                  <a:lnTo>
                    <a:pt x="154" y="10"/>
                  </a:lnTo>
                  <a:lnTo>
                    <a:pt x="155" y="10"/>
                  </a:lnTo>
                  <a:lnTo>
                    <a:pt x="155" y="11"/>
                  </a:lnTo>
                  <a:lnTo>
                    <a:pt x="155" y="12"/>
                  </a:lnTo>
                  <a:lnTo>
                    <a:pt x="155" y="13"/>
                  </a:lnTo>
                  <a:lnTo>
                    <a:pt x="155" y="14"/>
                  </a:lnTo>
                  <a:lnTo>
                    <a:pt x="155" y="16"/>
                  </a:lnTo>
                  <a:lnTo>
                    <a:pt x="155" y="17"/>
                  </a:lnTo>
                  <a:lnTo>
                    <a:pt x="155" y="18"/>
                  </a:lnTo>
                  <a:lnTo>
                    <a:pt x="157" y="18"/>
                  </a:lnTo>
                  <a:lnTo>
                    <a:pt x="158" y="19"/>
                  </a:lnTo>
                  <a:lnTo>
                    <a:pt x="159" y="19"/>
                  </a:lnTo>
                  <a:lnTo>
                    <a:pt x="160" y="19"/>
                  </a:lnTo>
                  <a:lnTo>
                    <a:pt x="161" y="19"/>
                  </a:lnTo>
                  <a:lnTo>
                    <a:pt x="161" y="21"/>
                  </a:lnTo>
                  <a:lnTo>
                    <a:pt x="163" y="21"/>
                  </a:lnTo>
                  <a:lnTo>
                    <a:pt x="185" y="21"/>
                  </a:lnTo>
                  <a:lnTo>
                    <a:pt x="203" y="20"/>
                  </a:lnTo>
                  <a:lnTo>
                    <a:pt x="208" y="20"/>
                  </a:lnTo>
                  <a:lnTo>
                    <a:pt x="222" y="20"/>
                  </a:lnTo>
                  <a:lnTo>
                    <a:pt x="238" y="20"/>
                  </a:lnTo>
                  <a:lnTo>
                    <a:pt x="242" y="20"/>
                  </a:lnTo>
                  <a:lnTo>
                    <a:pt x="246" y="20"/>
                  </a:lnTo>
                  <a:lnTo>
                    <a:pt x="255" y="20"/>
                  </a:lnTo>
                  <a:lnTo>
                    <a:pt x="257" y="20"/>
                  </a:lnTo>
                  <a:lnTo>
                    <a:pt x="264" y="20"/>
                  </a:lnTo>
                  <a:lnTo>
                    <a:pt x="265" y="20"/>
                  </a:lnTo>
                  <a:lnTo>
                    <a:pt x="266" y="20"/>
                  </a:lnTo>
                  <a:lnTo>
                    <a:pt x="265" y="33"/>
                  </a:lnTo>
                  <a:lnTo>
                    <a:pt x="265" y="39"/>
                  </a:lnTo>
                  <a:lnTo>
                    <a:pt x="265" y="47"/>
                  </a:lnTo>
                  <a:lnTo>
                    <a:pt x="265" y="49"/>
                  </a:lnTo>
                  <a:lnTo>
                    <a:pt x="265" y="56"/>
                  </a:lnTo>
                  <a:lnTo>
                    <a:pt x="264" y="56"/>
                  </a:lnTo>
                  <a:lnTo>
                    <a:pt x="260" y="56"/>
                  </a:lnTo>
                  <a:lnTo>
                    <a:pt x="243" y="56"/>
                  </a:lnTo>
                  <a:lnTo>
                    <a:pt x="236" y="56"/>
                  </a:lnTo>
                  <a:lnTo>
                    <a:pt x="234" y="56"/>
                  </a:lnTo>
                  <a:lnTo>
                    <a:pt x="226" y="56"/>
                  </a:lnTo>
                  <a:lnTo>
                    <a:pt x="225" y="56"/>
                  </a:lnTo>
                  <a:lnTo>
                    <a:pt x="220" y="56"/>
                  </a:lnTo>
                  <a:lnTo>
                    <a:pt x="219" y="56"/>
                  </a:lnTo>
                  <a:lnTo>
                    <a:pt x="215" y="56"/>
                  </a:lnTo>
                  <a:lnTo>
                    <a:pt x="213" y="56"/>
                  </a:lnTo>
                  <a:lnTo>
                    <a:pt x="203" y="56"/>
                  </a:lnTo>
                  <a:lnTo>
                    <a:pt x="202" y="56"/>
                  </a:lnTo>
                  <a:lnTo>
                    <a:pt x="198" y="56"/>
                  </a:lnTo>
                  <a:lnTo>
                    <a:pt x="194" y="56"/>
                  </a:lnTo>
                  <a:lnTo>
                    <a:pt x="192" y="56"/>
                  </a:lnTo>
                  <a:lnTo>
                    <a:pt x="191" y="56"/>
                  </a:lnTo>
                  <a:lnTo>
                    <a:pt x="188" y="56"/>
                  </a:lnTo>
                  <a:lnTo>
                    <a:pt x="178" y="56"/>
                  </a:lnTo>
                  <a:lnTo>
                    <a:pt x="176" y="56"/>
                  </a:lnTo>
                  <a:lnTo>
                    <a:pt x="170" y="56"/>
                  </a:lnTo>
                  <a:lnTo>
                    <a:pt x="159" y="56"/>
                  </a:lnTo>
                  <a:lnTo>
                    <a:pt x="158" y="56"/>
                  </a:lnTo>
                  <a:lnTo>
                    <a:pt x="153" y="56"/>
                  </a:lnTo>
                  <a:lnTo>
                    <a:pt x="152" y="56"/>
                  </a:lnTo>
                  <a:lnTo>
                    <a:pt x="150" y="56"/>
                  </a:lnTo>
                  <a:lnTo>
                    <a:pt x="137" y="56"/>
                  </a:lnTo>
                  <a:lnTo>
                    <a:pt x="135" y="56"/>
                  </a:lnTo>
                  <a:lnTo>
                    <a:pt x="134" y="56"/>
                  </a:lnTo>
                  <a:lnTo>
                    <a:pt x="132" y="56"/>
                  </a:lnTo>
                  <a:lnTo>
                    <a:pt x="131" y="58"/>
                  </a:lnTo>
                  <a:lnTo>
                    <a:pt x="131" y="59"/>
                  </a:lnTo>
                  <a:lnTo>
                    <a:pt x="129" y="59"/>
                  </a:lnTo>
                  <a:lnTo>
                    <a:pt x="128" y="59"/>
                  </a:lnTo>
                  <a:lnTo>
                    <a:pt x="128" y="59"/>
                  </a:lnTo>
                  <a:lnTo>
                    <a:pt x="127" y="59"/>
                  </a:lnTo>
                  <a:lnTo>
                    <a:pt x="126" y="59"/>
                  </a:lnTo>
                  <a:lnTo>
                    <a:pt x="125" y="59"/>
                  </a:lnTo>
                  <a:lnTo>
                    <a:pt x="125" y="60"/>
                  </a:lnTo>
                  <a:lnTo>
                    <a:pt x="124" y="60"/>
                  </a:lnTo>
                  <a:lnTo>
                    <a:pt x="123" y="60"/>
                  </a:lnTo>
                  <a:lnTo>
                    <a:pt x="123" y="61"/>
                  </a:lnTo>
                  <a:lnTo>
                    <a:pt x="121" y="61"/>
                  </a:lnTo>
                  <a:lnTo>
                    <a:pt x="120" y="62"/>
                  </a:lnTo>
                  <a:lnTo>
                    <a:pt x="119" y="62"/>
                  </a:lnTo>
                  <a:lnTo>
                    <a:pt x="119" y="63"/>
                  </a:lnTo>
                  <a:lnTo>
                    <a:pt x="118" y="63"/>
                  </a:lnTo>
                  <a:lnTo>
                    <a:pt x="116" y="64"/>
                  </a:lnTo>
                  <a:lnTo>
                    <a:pt x="115" y="64"/>
                  </a:lnTo>
                  <a:lnTo>
                    <a:pt x="115" y="66"/>
                  </a:lnTo>
                  <a:lnTo>
                    <a:pt x="114" y="67"/>
                  </a:lnTo>
                  <a:lnTo>
                    <a:pt x="112" y="67"/>
                  </a:lnTo>
                  <a:lnTo>
                    <a:pt x="112" y="68"/>
                  </a:lnTo>
                  <a:lnTo>
                    <a:pt x="111" y="68"/>
                  </a:lnTo>
                  <a:lnTo>
                    <a:pt x="111" y="69"/>
                  </a:lnTo>
                  <a:lnTo>
                    <a:pt x="109" y="71"/>
                  </a:lnTo>
                  <a:lnTo>
                    <a:pt x="108" y="71"/>
                  </a:lnTo>
                  <a:lnTo>
                    <a:pt x="108" y="72"/>
                  </a:lnTo>
                  <a:lnTo>
                    <a:pt x="107" y="72"/>
                  </a:lnTo>
                  <a:lnTo>
                    <a:pt x="107" y="73"/>
                  </a:lnTo>
                  <a:lnTo>
                    <a:pt x="106" y="73"/>
                  </a:lnTo>
                  <a:lnTo>
                    <a:pt x="105" y="73"/>
                  </a:lnTo>
                  <a:lnTo>
                    <a:pt x="105" y="73"/>
                  </a:lnTo>
                  <a:lnTo>
                    <a:pt x="103" y="75"/>
                  </a:lnTo>
                  <a:lnTo>
                    <a:pt x="102" y="76"/>
                  </a:lnTo>
                  <a:lnTo>
                    <a:pt x="101" y="77"/>
                  </a:lnTo>
                  <a:lnTo>
                    <a:pt x="101" y="77"/>
                  </a:lnTo>
                  <a:lnTo>
                    <a:pt x="101" y="78"/>
                  </a:lnTo>
                  <a:lnTo>
                    <a:pt x="100" y="79"/>
                  </a:lnTo>
                  <a:lnTo>
                    <a:pt x="99" y="79"/>
                  </a:lnTo>
                  <a:lnTo>
                    <a:pt x="98" y="79"/>
                  </a:lnTo>
                  <a:lnTo>
                    <a:pt x="97" y="80"/>
                  </a:lnTo>
                  <a:lnTo>
                    <a:pt x="97" y="81"/>
                  </a:lnTo>
                  <a:lnTo>
                    <a:pt x="95" y="81"/>
                  </a:lnTo>
                  <a:lnTo>
                    <a:pt x="94" y="81"/>
                  </a:lnTo>
                  <a:lnTo>
                    <a:pt x="94" y="83"/>
                  </a:lnTo>
                  <a:lnTo>
                    <a:pt x="93" y="83"/>
                  </a:lnTo>
                  <a:lnTo>
                    <a:pt x="93" y="84"/>
                  </a:lnTo>
                  <a:lnTo>
                    <a:pt x="92" y="84"/>
                  </a:lnTo>
                  <a:lnTo>
                    <a:pt x="91" y="84"/>
                  </a:lnTo>
                  <a:lnTo>
                    <a:pt x="91" y="85"/>
                  </a:lnTo>
                  <a:lnTo>
                    <a:pt x="90" y="85"/>
                  </a:lnTo>
                  <a:lnTo>
                    <a:pt x="89" y="86"/>
                  </a:lnTo>
                  <a:lnTo>
                    <a:pt x="89" y="87"/>
                  </a:lnTo>
                  <a:lnTo>
                    <a:pt x="89" y="88"/>
                  </a:lnTo>
                  <a:lnTo>
                    <a:pt x="88" y="90"/>
                  </a:lnTo>
                  <a:lnTo>
                    <a:pt x="86" y="90"/>
                  </a:lnTo>
                  <a:lnTo>
                    <a:pt x="86" y="92"/>
                  </a:lnTo>
                  <a:lnTo>
                    <a:pt x="86" y="93"/>
                  </a:lnTo>
                  <a:lnTo>
                    <a:pt x="86" y="94"/>
                  </a:lnTo>
                  <a:lnTo>
                    <a:pt x="85" y="94"/>
                  </a:lnTo>
                  <a:lnTo>
                    <a:pt x="83" y="94"/>
                  </a:lnTo>
                  <a:lnTo>
                    <a:pt x="82" y="94"/>
                  </a:lnTo>
                  <a:lnTo>
                    <a:pt x="82" y="95"/>
                  </a:lnTo>
                  <a:lnTo>
                    <a:pt x="81" y="95"/>
                  </a:lnTo>
                  <a:lnTo>
                    <a:pt x="80" y="95"/>
                  </a:lnTo>
                  <a:lnTo>
                    <a:pt x="78" y="96"/>
                  </a:lnTo>
                  <a:lnTo>
                    <a:pt x="77" y="96"/>
                  </a:lnTo>
                  <a:lnTo>
                    <a:pt x="77" y="97"/>
                  </a:lnTo>
                  <a:lnTo>
                    <a:pt x="77" y="98"/>
                  </a:lnTo>
                  <a:lnTo>
                    <a:pt x="76" y="98"/>
                  </a:lnTo>
                  <a:lnTo>
                    <a:pt x="75" y="98"/>
                  </a:lnTo>
                  <a:lnTo>
                    <a:pt x="74" y="98"/>
                  </a:lnTo>
                  <a:lnTo>
                    <a:pt x="74" y="100"/>
                  </a:lnTo>
                  <a:lnTo>
                    <a:pt x="74" y="101"/>
                  </a:lnTo>
                  <a:lnTo>
                    <a:pt x="74" y="101"/>
                  </a:lnTo>
                  <a:lnTo>
                    <a:pt x="72" y="101"/>
                  </a:lnTo>
                  <a:lnTo>
                    <a:pt x="72" y="102"/>
                  </a:lnTo>
                  <a:lnTo>
                    <a:pt x="71" y="102"/>
                  </a:lnTo>
                  <a:lnTo>
                    <a:pt x="71" y="103"/>
                  </a:lnTo>
                  <a:lnTo>
                    <a:pt x="69" y="103"/>
                  </a:lnTo>
                  <a:lnTo>
                    <a:pt x="69" y="104"/>
                  </a:lnTo>
                  <a:lnTo>
                    <a:pt x="69" y="105"/>
                  </a:lnTo>
                  <a:lnTo>
                    <a:pt x="68" y="105"/>
                  </a:lnTo>
                  <a:lnTo>
                    <a:pt x="68" y="106"/>
                  </a:lnTo>
                  <a:lnTo>
                    <a:pt x="67" y="106"/>
                  </a:lnTo>
                  <a:lnTo>
                    <a:pt x="66" y="107"/>
                  </a:lnTo>
                  <a:lnTo>
                    <a:pt x="66" y="109"/>
                  </a:lnTo>
                  <a:lnTo>
                    <a:pt x="65" y="110"/>
                  </a:lnTo>
                  <a:lnTo>
                    <a:pt x="64" y="111"/>
                  </a:lnTo>
                  <a:lnTo>
                    <a:pt x="64" y="112"/>
                  </a:lnTo>
                  <a:lnTo>
                    <a:pt x="63" y="112"/>
                  </a:lnTo>
                  <a:lnTo>
                    <a:pt x="61" y="112"/>
                  </a:lnTo>
                  <a:lnTo>
                    <a:pt x="61" y="113"/>
                  </a:lnTo>
                  <a:lnTo>
                    <a:pt x="61" y="114"/>
                  </a:lnTo>
                  <a:lnTo>
                    <a:pt x="61" y="115"/>
                  </a:lnTo>
                  <a:lnTo>
                    <a:pt x="61" y="117"/>
                  </a:lnTo>
                  <a:lnTo>
                    <a:pt x="61" y="118"/>
                  </a:lnTo>
                  <a:lnTo>
                    <a:pt x="61" y="119"/>
                  </a:lnTo>
                  <a:lnTo>
                    <a:pt x="60" y="120"/>
                  </a:lnTo>
                  <a:lnTo>
                    <a:pt x="59" y="120"/>
                  </a:lnTo>
                  <a:lnTo>
                    <a:pt x="59" y="121"/>
                  </a:lnTo>
                  <a:lnTo>
                    <a:pt x="60" y="121"/>
                  </a:lnTo>
                  <a:lnTo>
                    <a:pt x="60" y="122"/>
                  </a:lnTo>
                  <a:lnTo>
                    <a:pt x="59" y="122"/>
                  </a:lnTo>
                  <a:lnTo>
                    <a:pt x="59" y="123"/>
                  </a:lnTo>
                  <a:lnTo>
                    <a:pt x="59" y="124"/>
                  </a:lnTo>
                  <a:lnTo>
                    <a:pt x="58" y="124"/>
                  </a:lnTo>
                  <a:lnTo>
                    <a:pt x="58" y="126"/>
                  </a:lnTo>
                  <a:lnTo>
                    <a:pt x="57" y="126"/>
                  </a:lnTo>
                  <a:lnTo>
                    <a:pt x="57" y="128"/>
                  </a:lnTo>
                  <a:lnTo>
                    <a:pt x="56" y="128"/>
                  </a:lnTo>
                  <a:lnTo>
                    <a:pt x="56" y="129"/>
                  </a:lnTo>
                  <a:lnTo>
                    <a:pt x="55" y="129"/>
                  </a:lnTo>
                  <a:lnTo>
                    <a:pt x="54" y="130"/>
                  </a:lnTo>
                  <a:lnTo>
                    <a:pt x="54" y="131"/>
                  </a:lnTo>
                  <a:lnTo>
                    <a:pt x="52" y="131"/>
                  </a:lnTo>
                  <a:lnTo>
                    <a:pt x="52" y="132"/>
                  </a:lnTo>
                  <a:lnTo>
                    <a:pt x="52" y="134"/>
                  </a:lnTo>
                  <a:lnTo>
                    <a:pt x="52" y="135"/>
                  </a:lnTo>
                  <a:lnTo>
                    <a:pt x="51" y="135"/>
                  </a:lnTo>
                  <a:lnTo>
                    <a:pt x="51" y="136"/>
                  </a:lnTo>
                  <a:lnTo>
                    <a:pt x="50" y="137"/>
                  </a:lnTo>
                  <a:lnTo>
                    <a:pt x="50" y="138"/>
                  </a:lnTo>
                  <a:lnTo>
                    <a:pt x="49" y="138"/>
                  </a:lnTo>
                  <a:lnTo>
                    <a:pt x="48" y="138"/>
                  </a:lnTo>
                  <a:lnTo>
                    <a:pt x="47" y="139"/>
                  </a:lnTo>
                  <a:lnTo>
                    <a:pt x="46" y="139"/>
                  </a:lnTo>
                  <a:lnTo>
                    <a:pt x="46" y="139"/>
                  </a:lnTo>
                  <a:lnTo>
                    <a:pt x="46" y="140"/>
                  </a:lnTo>
                  <a:lnTo>
                    <a:pt x="45" y="140"/>
                  </a:lnTo>
                  <a:lnTo>
                    <a:pt x="43" y="140"/>
                  </a:lnTo>
                  <a:lnTo>
                    <a:pt x="42" y="140"/>
                  </a:lnTo>
                  <a:lnTo>
                    <a:pt x="42" y="139"/>
                  </a:lnTo>
                  <a:lnTo>
                    <a:pt x="41" y="138"/>
                  </a:lnTo>
                  <a:lnTo>
                    <a:pt x="40" y="138"/>
                  </a:lnTo>
                  <a:lnTo>
                    <a:pt x="39" y="138"/>
                  </a:lnTo>
                  <a:lnTo>
                    <a:pt x="38" y="138"/>
                  </a:lnTo>
                  <a:lnTo>
                    <a:pt x="37" y="138"/>
                  </a:lnTo>
                  <a:lnTo>
                    <a:pt x="37" y="137"/>
                  </a:lnTo>
                  <a:lnTo>
                    <a:pt x="35" y="137"/>
                  </a:lnTo>
                  <a:lnTo>
                    <a:pt x="34" y="137"/>
                  </a:lnTo>
                  <a:lnTo>
                    <a:pt x="34" y="136"/>
                  </a:lnTo>
                  <a:lnTo>
                    <a:pt x="33" y="135"/>
                  </a:lnTo>
                  <a:lnTo>
                    <a:pt x="33" y="134"/>
                  </a:lnTo>
                  <a:lnTo>
                    <a:pt x="32" y="134"/>
                  </a:lnTo>
                  <a:lnTo>
                    <a:pt x="33" y="132"/>
                  </a:lnTo>
                  <a:lnTo>
                    <a:pt x="32" y="132"/>
                  </a:lnTo>
                  <a:lnTo>
                    <a:pt x="31" y="132"/>
                  </a:lnTo>
                  <a:lnTo>
                    <a:pt x="31" y="131"/>
                  </a:lnTo>
                  <a:lnTo>
                    <a:pt x="30" y="131"/>
                  </a:lnTo>
                  <a:lnTo>
                    <a:pt x="29" y="132"/>
                  </a:lnTo>
                  <a:lnTo>
                    <a:pt x="28" y="132"/>
                  </a:lnTo>
                  <a:lnTo>
                    <a:pt x="28" y="134"/>
                  </a:lnTo>
                  <a:lnTo>
                    <a:pt x="26" y="134"/>
                  </a:lnTo>
                  <a:lnTo>
                    <a:pt x="26" y="135"/>
                  </a:lnTo>
                  <a:lnTo>
                    <a:pt x="24" y="135"/>
                  </a:lnTo>
                  <a:lnTo>
                    <a:pt x="24" y="136"/>
                  </a:lnTo>
                  <a:lnTo>
                    <a:pt x="23" y="136"/>
                  </a:lnTo>
                  <a:lnTo>
                    <a:pt x="22" y="137"/>
                  </a:lnTo>
                  <a:lnTo>
                    <a:pt x="22" y="136"/>
                  </a:lnTo>
                  <a:lnTo>
                    <a:pt x="21" y="136"/>
                  </a:lnTo>
                  <a:lnTo>
                    <a:pt x="20" y="137"/>
                  </a:lnTo>
                  <a:lnTo>
                    <a:pt x="20" y="138"/>
                  </a:lnTo>
                  <a:lnTo>
                    <a:pt x="18" y="138"/>
                  </a:lnTo>
                  <a:lnTo>
                    <a:pt x="18" y="137"/>
                  </a:lnTo>
                  <a:lnTo>
                    <a:pt x="18" y="137"/>
                  </a:lnTo>
                  <a:lnTo>
                    <a:pt x="17" y="137"/>
                  </a:lnTo>
                  <a:lnTo>
                    <a:pt x="16" y="137"/>
                  </a:lnTo>
                  <a:lnTo>
                    <a:pt x="16" y="138"/>
                  </a:lnTo>
                  <a:lnTo>
                    <a:pt x="15" y="138"/>
                  </a:lnTo>
                  <a:lnTo>
                    <a:pt x="14" y="138"/>
                  </a:lnTo>
                  <a:lnTo>
                    <a:pt x="13" y="138"/>
                  </a:lnTo>
                  <a:lnTo>
                    <a:pt x="12" y="137"/>
                  </a:lnTo>
                  <a:lnTo>
                    <a:pt x="12" y="136"/>
                  </a:lnTo>
                  <a:lnTo>
                    <a:pt x="11" y="135"/>
                  </a:lnTo>
                  <a:lnTo>
                    <a:pt x="9" y="135"/>
                  </a:lnTo>
                  <a:lnTo>
                    <a:pt x="9" y="136"/>
                  </a:lnTo>
                  <a:lnTo>
                    <a:pt x="8" y="136"/>
                  </a:lnTo>
                  <a:lnTo>
                    <a:pt x="7" y="135"/>
                  </a:lnTo>
                  <a:lnTo>
                    <a:pt x="7" y="134"/>
                  </a:lnTo>
                  <a:lnTo>
                    <a:pt x="6" y="134"/>
                  </a:lnTo>
                  <a:lnTo>
                    <a:pt x="5" y="134"/>
                  </a:lnTo>
                  <a:lnTo>
                    <a:pt x="4" y="134"/>
                  </a:lnTo>
                  <a:lnTo>
                    <a:pt x="3" y="134"/>
                  </a:lnTo>
                  <a:lnTo>
                    <a:pt x="3" y="132"/>
                  </a:lnTo>
                  <a:lnTo>
                    <a:pt x="1" y="132"/>
                  </a:lnTo>
                  <a:lnTo>
                    <a:pt x="0" y="132"/>
                  </a:lnTo>
                  <a:lnTo>
                    <a:pt x="0" y="129"/>
                  </a:lnTo>
                  <a:lnTo>
                    <a:pt x="0" y="127"/>
                  </a:lnTo>
                  <a:lnTo>
                    <a:pt x="0" y="126"/>
                  </a:lnTo>
                  <a:lnTo>
                    <a:pt x="0" y="124"/>
                  </a:lnTo>
                  <a:lnTo>
                    <a:pt x="0" y="122"/>
                  </a:lnTo>
                  <a:lnTo>
                    <a:pt x="0" y="120"/>
                  </a:lnTo>
                  <a:lnTo>
                    <a:pt x="0" y="118"/>
                  </a:lnTo>
                  <a:lnTo>
                    <a:pt x="0" y="112"/>
                  </a:lnTo>
                  <a:lnTo>
                    <a:pt x="0" y="110"/>
                  </a:lnTo>
                  <a:lnTo>
                    <a:pt x="0" y="109"/>
                  </a:lnTo>
                  <a:lnTo>
                    <a:pt x="0" y="107"/>
                  </a:lnTo>
                  <a:lnTo>
                    <a:pt x="0" y="106"/>
                  </a:lnTo>
                  <a:lnTo>
                    <a:pt x="0" y="104"/>
                  </a:lnTo>
                  <a:lnTo>
                    <a:pt x="0" y="103"/>
                  </a:lnTo>
                  <a:lnTo>
                    <a:pt x="0" y="102"/>
                  </a:lnTo>
                  <a:lnTo>
                    <a:pt x="0" y="100"/>
                  </a:lnTo>
                  <a:lnTo>
                    <a:pt x="0" y="97"/>
                  </a:lnTo>
                  <a:lnTo>
                    <a:pt x="0" y="96"/>
                  </a:lnTo>
                  <a:lnTo>
                    <a:pt x="0" y="95"/>
                  </a:lnTo>
                  <a:lnTo>
                    <a:pt x="0" y="94"/>
                  </a:lnTo>
                  <a:lnTo>
                    <a:pt x="0" y="90"/>
                  </a:lnTo>
                  <a:lnTo>
                    <a:pt x="0" y="89"/>
                  </a:lnTo>
                  <a:lnTo>
                    <a:pt x="0" y="88"/>
                  </a:lnTo>
                  <a:lnTo>
                    <a:pt x="0" y="87"/>
                  </a:lnTo>
                  <a:lnTo>
                    <a:pt x="0" y="85"/>
                  </a:lnTo>
                  <a:lnTo>
                    <a:pt x="0" y="83"/>
                  </a:lnTo>
                  <a:lnTo>
                    <a:pt x="0" y="80"/>
                  </a:lnTo>
                  <a:lnTo>
                    <a:pt x="0" y="79"/>
                  </a:lnTo>
                  <a:lnTo>
                    <a:pt x="1" y="79"/>
                  </a:lnTo>
                  <a:lnTo>
                    <a:pt x="1" y="78"/>
                  </a:lnTo>
                  <a:lnTo>
                    <a:pt x="3" y="77"/>
                  </a:lnTo>
                  <a:lnTo>
                    <a:pt x="3" y="76"/>
                  </a:lnTo>
                  <a:lnTo>
                    <a:pt x="3" y="75"/>
                  </a:lnTo>
                  <a:lnTo>
                    <a:pt x="3" y="73"/>
                  </a:lnTo>
                  <a:lnTo>
                    <a:pt x="4" y="73"/>
                  </a:lnTo>
                  <a:lnTo>
                    <a:pt x="5" y="73"/>
                  </a:lnTo>
                  <a:lnTo>
                    <a:pt x="5" y="72"/>
                  </a:lnTo>
                  <a:lnTo>
                    <a:pt x="4" y="72"/>
                  </a:lnTo>
                  <a:lnTo>
                    <a:pt x="4" y="71"/>
                  </a:lnTo>
                  <a:lnTo>
                    <a:pt x="4" y="70"/>
                  </a:lnTo>
                  <a:lnTo>
                    <a:pt x="3" y="69"/>
                  </a:lnTo>
                  <a:lnTo>
                    <a:pt x="4" y="69"/>
                  </a:lnTo>
                  <a:lnTo>
                    <a:pt x="4" y="68"/>
                  </a:lnTo>
                  <a:lnTo>
                    <a:pt x="6" y="68"/>
                  </a:lnTo>
                  <a:lnTo>
                    <a:pt x="7" y="67"/>
                  </a:lnTo>
                  <a:lnTo>
                    <a:pt x="8" y="66"/>
                  </a:lnTo>
                  <a:lnTo>
                    <a:pt x="9" y="66"/>
                  </a:lnTo>
                  <a:lnTo>
                    <a:pt x="11" y="66"/>
                  </a:lnTo>
                  <a:lnTo>
                    <a:pt x="13" y="66"/>
                  </a:lnTo>
                  <a:lnTo>
                    <a:pt x="14" y="66"/>
                  </a:lnTo>
                  <a:lnTo>
                    <a:pt x="14" y="64"/>
                  </a:lnTo>
                  <a:lnTo>
                    <a:pt x="14" y="63"/>
                  </a:lnTo>
                  <a:lnTo>
                    <a:pt x="15" y="63"/>
                  </a:lnTo>
                  <a:lnTo>
                    <a:pt x="15" y="62"/>
                  </a:lnTo>
                  <a:lnTo>
                    <a:pt x="16" y="62"/>
                  </a:lnTo>
                  <a:lnTo>
                    <a:pt x="16" y="61"/>
                  </a:lnTo>
                  <a:lnTo>
                    <a:pt x="17" y="60"/>
                  </a:lnTo>
                  <a:lnTo>
                    <a:pt x="16" y="59"/>
                  </a:lnTo>
                  <a:lnTo>
                    <a:pt x="16" y="58"/>
                  </a:lnTo>
                  <a:lnTo>
                    <a:pt x="16" y="56"/>
                  </a:lnTo>
                  <a:lnTo>
                    <a:pt x="17" y="55"/>
                  </a:lnTo>
                  <a:lnTo>
                    <a:pt x="18" y="54"/>
                  </a:lnTo>
                  <a:lnTo>
                    <a:pt x="18" y="53"/>
                  </a:lnTo>
                  <a:lnTo>
                    <a:pt x="18" y="53"/>
                  </a:lnTo>
                  <a:lnTo>
                    <a:pt x="20" y="53"/>
                  </a:lnTo>
                  <a:lnTo>
                    <a:pt x="20" y="52"/>
                  </a:lnTo>
                  <a:lnTo>
                    <a:pt x="20" y="51"/>
                  </a:lnTo>
                  <a:lnTo>
                    <a:pt x="21" y="51"/>
                  </a:lnTo>
                  <a:lnTo>
                    <a:pt x="22" y="51"/>
                  </a:lnTo>
                  <a:lnTo>
                    <a:pt x="23" y="51"/>
                  </a:lnTo>
                  <a:lnTo>
                    <a:pt x="24" y="51"/>
                  </a:lnTo>
                  <a:lnTo>
                    <a:pt x="24" y="52"/>
                  </a:lnTo>
                  <a:lnTo>
                    <a:pt x="25" y="52"/>
                  </a:lnTo>
                  <a:lnTo>
                    <a:pt x="25" y="51"/>
                  </a:lnTo>
                  <a:lnTo>
                    <a:pt x="25" y="50"/>
                  </a:lnTo>
                  <a:lnTo>
                    <a:pt x="26" y="49"/>
                  </a:lnTo>
                  <a:lnTo>
                    <a:pt x="26" y="47"/>
                  </a:lnTo>
                  <a:lnTo>
                    <a:pt x="28" y="47"/>
                  </a:lnTo>
                  <a:lnTo>
                    <a:pt x="29" y="47"/>
                  </a:lnTo>
                  <a:lnTo>
                    <a:pt x="29" y="46"/>
                  </a:lnTo>
                  <a:lnTo>
                    <a:pt x="29" y="46"/>
                  </a:lnTo>
                  <a:lnTo>
                    <a:pt x="30" y="45"/>
                  </a:lnTo>
                  <a:lnTo>
                    <a:pt x="30" y="44"/>
                  </a:lnTo>
                  <a:lnTo>
                    <a:pt x="30" y="43"/>
                  </a:lnTo>
                  <a:lnTo>
                    <a:pt x="31" y="43"/>
                  </a:lnTo>
                  <a:lnTo>
                    <a:pt x="31" y="42"/>
                  </a:lnTo>
                  <a:lnTo>
                    <a:pt x="32" y="42"/>
                  </a:lnTo>
                  <a:lnTo>
                    <a:pt x="32" y="41"/>
                  </a:lnTo>
                  <a:lnTo>
                    <a:pt x="32" y="39"/>
                  </a:lnTo>
                  <a:lnTo>
                    <a:pt x="33" y="39"/>
                  </a:lnTo>
                  <a:lnTo>
                    <a:pt x="33" y="41"/>
                  </a:lnTo>
                  <a:lnTo>
                    <a:pt x="34" y="41"/>
                  </a:lnTo>
                  <a:lnTo>
                    <a:pt x="35" y="41"/>
                  </a:lnTo>
                  <a:lnTo>
                    <a:pt x="35" y="39"/>
                  </a:lnTo>
                  <a:lnTo>
                    <a:pt x="37" y="39"/>
                  </a:lnTo>
                  <a:lnTo>
                    <a:pt x="38" y="39"/>
                  </a:lnTo>
                  <a:lnTo>
                    <a:pt x="38" y="38"/>
                  </a:lnTo>
                  <a:lnTo>
                    <a:pt x="39" y="38"/>
                  </a:lnTo>
                  <a:lnTo>
                    <a:pt x="39" y="37"/>
                  </a:lnTo>
                  <a:lnTo>
                    <a:pt x="40" y="38"/>
                  </a:lnTo>
                  <a:lnTo>
                    <a:pt x="41" y="38"/>
                  </a:lnTo>
                  <a:lnTo>
                    <a:pt x="41" y="37"/>
                  </a:lnTo>
                  <a:lnTo>
                    <a:pt x="41" y="36"/>
                  </a:lnTo>
                  <a:lnTo>
                    <a:pt x="42" y="36"/>
                  </a:lnTo>
                  <a:lnTo>
                    <a:pt x="43" y="36"/>
                  </a:lnTo>
                  <a:lnTo>
                    <a:pt x="45" y="36"/>
                  </a:lnTo>
                  <a:lnTo>
                    <a:pt x="46" y="36"/>
                  </a:lnTo>
                  <a:lnTo>
                    <a:pt x="46" y="37"/>
                  </a:lnTo>
                  <a:lnTo>
                    <a:pt x="46" y="37"/>
                  </a:lnTo>
                  <a:lnTo>
                    <a:pt x="46" y="36"/>
                  </a:lnTo>
                  <a:lnTo>
                    <a:pt x="47" y="35"/>
                  </a:lnTo>
                  <a:lnTo>
                    <a:pt x="48" y="35"/>
                  </a:lnTo>
                  <a:lnTo>
                    <a:pt x="48" y="36"/>
                  </a:lnTo>
                  <a:lnTo>
                    <a:pt x="49" y="36"/>
                  </a:lnTo>
                  <a:lnTo>
                    <a:pt x="48" y="36"/>
                  </a:lnTo>
                  <a:lnTo>
                    <a:pt x="48" y="37"/>
                  </a:lnTo>
                  <a:lnTo>
                    <a:pt x="49" y="37"/>
                  </a:lnTo>
                  <a:lnTo>
                    <a:pt x="50" y="37"/>
                  </a:lnTo>
                  <a:lnTo>
                    <a:pt x="51" y="36"/>
                  </a:lnTo>
                  <a:lnTo>
                    <a:pt x="51" y="35"/>
                  </a:lnTo>
                  <a:lnTo>
                    <a:pt x="52" y="36"/>
                  </a:lnTo>
                  <a:lnTo>
                    <a:pt x="54" y="37"/>
                  </a:lnTo>
                  <a:lnTo>
                    <a:pt x="55" y="36"/>
                  </a:lnTo>
                  <a:lnTo>
                    <a:pt x="55" y="35"/>
                  </a:lnTo>
                  <a:lnTo>
                    <a:pt x="56" y="35"/>
                  </a:lnTo>
                  <a:lnTo>
                    <a:pt x="57" y="35"/>
                  </a:lnTo>
                  <a:lnTo>
                    <a:pt x="57" y="34"/>
                  </a:lnTo>
                  <a:lnTo>
                    <a:pt x="56" y="34"/>
                  </a:lnTo>
                  <a:lnTo>
                    <a:pt x="56" y="33"/>
                  </a:lnTo>
                  <a:lnTo>
                    <a:pt x="57" y="33"/>
                  </a:lnTo>
                  <a:lnTo>
                    <a:pt x="58" y="33"/>
                  </a:lnTo>
                  <a:lnTo>
                    <a:pt x="58" y="32"/>
                  </a:lnTo>
                  <a:lnTo>
                    <a:pt x="59" y="30"/>
                  </a:lnTo>
                  <a:lnTo>
                    <a:pt x="60" y="30"/>
                  </a:lnTo>
                  <a:lnTo>
                    <a:pt x="61" y="30"/>
                  </a:lnTo>
                  <a:lnTo>
                    <a:pt x="63" y="30"/>
                  </a:lnTo>
                  <a:lnTo>
                    <a:pt x="64" y="30"/>
                  </a:lnTo>
                  <a:lnTo>
                    <a:pt x="63" y="30"/>
                  </a:lnTo>
                  <a:lnTo>
                    <a:pt x="63" y="29"/>
                  </a:lnTo>
                  <a:lnTo>
                    <a:pt x="64" y="29"/>
                  </a:lnTo>
                  <a:lnTo>
                    <a:pt x="65" y="29"/>
                  </a:lnTo>
                  <a:lnTo>
                    <a:pt x="66" y="29"/>
                  </a:lnTo>
                  <a:lnTo>
                    <a:pt x="67" y="29"/>
                  </a:lnTo>
                  <a:lnTo>
                    <a:pt x="68" y="29"/>
                  </a:lnTo>
                  <a:lnTo>
                    <a:pt x="69" y="29"/>
                  </a:lnTo>
                  <a:lnTo>
                    <a:pt x="71" y="29"/>
                  </a:lnTo>
                  <a:lnTo>
                    <a:pt x="71" y="28"/>
                  </a:lnTo>
                  <a:lnTo>
                    <a:pt x="72" y="29"/>
                  </a:lnTo>
                  <a:lnTo>
                    <a:pt x="73" y="29"/>
                  </a:lnTo>
                  <a:lnTo>
                    <a:pt x="74" y="29"/>
                  </a:lnTo>
                  <a:lnTo>
                    <a:pt x="74" y="28"/>
                  </a:lnTo>
                  <a:lnTo>
                    <a:pt x="75" y="28"/>
                  </a:lnTo>
                  <a:lnTo>
                    <a:pt x="76" y="28"/>
                  </a:lnTo>
                  <a:lnTo>
                    <a:pt x="76" y="27"/>
                  </a:lnTo>
                  <a:lnTo>
                    <a:pt x="77" y="27"/>
                  </a:lnTo>
                  <a:lnTo>
                    <a:pt x="78" y="27"/>
                  </a:lnTo>
                  <a:lnTo>
                    <a:pt x="80" y="27"/>
                  </a:lnTo>
                  <a:lnTo>
                    <a:pt x="81" y="27"/>
                  </a:lnTo>
                  <a:lnTo>
                    <a:pt x="82" y="27"/>
                  </a:lnTo>
                  <a:lnTo>
                    <a:pt x="82" y="26"/>
                  </a:lnTo>
                  <a:lnTo>
                    <a:pt x="83" y="26"/>
                  </a:lnTo>
                  <a:lnTo>
                    <a:pt x="85" y="26"/>
                  </a:lnTo>
                  <a:lnTo>
                    <a:pt x="86" y="25"/>
                  </a:lnTo>
                  <a:lnTo>
                    <a:pt x="86" y="26"/>
                  </a:lnTo>
                  <a:lnTo>
                    <a:pt x="88" y="26"/>
                  </a:lnTo>
                  <a:lnTo>
                    <a:pt x="88" y="25"/>
                  </a:lnTo>
                  <a:lnTo>
                    <a:pt x="89" y="25"/>
                  </a:lnTo>
                  <a:lnTo>
                    <a:pt x="89" y="24"/>
                  </a:lnTo>
                  <a:lnTo>
                    <a:pt x="90" y="24"/>
                  </a:lnTo>
                  <a:lnTo>
                    <a:pt x="91" y="24"/>
                  </a:lnTo>
                  <a:lnTo>
                    <a:pt x="92" y="24"/>
                  </a:lnTo>
                  <a:lnTo>
                    <a:pt x="93" y="22"/>
                  </a:lnTo>
                  <a:lnTo>
                    <a:pt x="94" y="22"/>
                  </a:lnTo>
                  <a:lnTo>
                    <a:pt x="95" y="24"/>
                  </a:lnTo>
                  <a:lnTo>
                    <a:pt x="95" y="25"/>
                  </a:lnTo>
                  <a:lnTo>
                    <a:pt x="95" y="24"/>
                  </a:lnTo>
                  <a:lnTo>
                    <a:pt x="97" y="24"/>
                  </a:lnTo>
                  <a:lnTo>
                    <a:pt x="98" y="22"/>
                  </a:lnTo>
                  <a:lnTo>
                    <a:pt x="99" y="24"/>
                  </a:lnTo>
                  <a:lnTo>
                    <a:pt x="98" y="24"/>
                  </a:lnTo>
                  <a:lnTo>
                    <a:pt x="99" y="24"/>
                  </a:lnTo>
                  <a:lnTo>
                    <a:pt x="100" y="24"/>
                  </a:lnTo>
                  <a:lnTo>
                    <a:pt x="101" y="24"/>
                  </a:lnTo>
                  <a:lnTo>
                    <a:pt x="101" y="22"/>
                  </a:lnTo>
                  <a:lnTo>
                    <a:pt x="101" y="22"/>
                  </a:lnTo>
                  <a:lnTo>
                    <a:pt x="102" y="21"/>
                  </a:lnTo>
                  <a:lnTo>
                    <a:pt x="103" y="21"/>
                  </a:lnTo>
                  <a:lnTo>
                    <a:pt x="105" y="20"/>
                  </a:lnTo>
                  <a:lnTo>
                    <a:pt x="106" y="20"/>
                  </a:lnTo>
                  <a:lnTo>
                    <a:pt x="107" y="20"/>
                  </a:lnTo>
                  <a:lnTo>
                    <a:pt x="108" y="20"/>
                  </a:lnTo>
                  <a:lnTo>
                    <a:pt x="108" y="19"/>
                  </a:lnTo>
                  <a:lnTo>
                    <a:pt x="109" y="19"/>
                  </a:lnTo>
                  <a:lnTo>
                    <a:pt x="110" y="19"/>
                  </a:lnTo>
                  <a:lnTo>
                    <a:pt x="111" y="19"/>
                  </a:lnTo>
                  <a:lnTo>
                    <a:pt x="112" y="18"/>
                  </a:lnTo>
                  <a:lnTo>
                    <a:pt x="112" y="17"/>
                  </a:lnTo>
                  <a:lnTo>
                    <a:pt x="112" y="16"/>
                  </a:lnTo>
                  <a:lnTo>
                    <a:pt x="114" y="16"/>
                  </a:lnTo>
                  <a:lnTo>
                    <a:pt x="115" y="16"/>
                  </a:lnTo>
                  <a:lnTo>
                    <a:pt x="116" y="16"/>
                  </a:lnTo>
                  <a:lnTo>
                    <a:pt x="116" y="14"/>
                  </a:lnTo>
                  <a:lnTo>
                    <a:pt x="117" y="13"/>
                  </a:lnTo>
                  <a:lnTo>
                    <a:pt x="118" y="13"/>
                  </a:lnTo>
                  <a:lnTo>
                    <a:pt x="118" y="12"/>
                  </a:lnTo>
                  <a:lnTo>
                    <a:pt x="118" y="11"/>
                  </a:lnTo>
                  <a:lnTo>
                    <a:pt x="118" y="10"/>
                  </a:lnTo>
                  <a:lnTo>
                    <a:pt x="119" y="10"/>
                  </a:lnTo>
                  <a:lnTo>
                    <a:pt x="120" y="9"/>
                  </a:lnTo>
                  <a:lnTo>
                    <a:pt x="120" y="8"/>
                  </a:lnTo>
                  <a:lnTo>
                    <a:pt x="121" y="8"/>
                  </a:lnTo>
                  <a:lnTo>
                    <a:pt x="121" y="7"/>
                  </a:lnTo>
                  <a:lnTo>
                    <a:pt x="123" y="7"/>
                  </a:lnTo>
                  <a:lnTo>
                    <a:pt x="124" y="5"/>
                  </a:lnTo>
                  <a:lnTo>
                    <a:pt x="125" y="5"/>
                  </a:lnTo>
                  <a:lnTo>
                    <a:pt x="125" y="4"/>
                  </a:lnTo>
                  <a:lnTo>
                    <a:pt x="125" y="3"/>
                  </a:lnTo>
                  <a:lnTo>
                    <a:pt x="126" y="3"/>
                  </a:lnTo>
                  <a:lnTo>
                    <a:pt x="126" y="2"/>
                  </a:lnTo>
                  <a:lnTo>
                    <a:pt x="127" y="2"/>
                  </a:lnTo>
                  <a:lnTo>
                    <a:pt x="127" y="1"/>
                  </a:lnTo>
                  <a:lnTo>
                    <a:pt x="128" y="1"/>
                  </a:lnTo>
                  <a:lnTo>
                    <a:pt x="129" y="0"/>
                  </a:lnTo>
                  <a:lnTo>
                    <a:pt x="131" y="0"/>
                  </a:lnTo>
                  <a:lnTo>
                    <a:pt x="131" y="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8" name="Freeform 124">
              <a:extLst>
                <a:ext uri="{FF2B5EF4-FFF2-40B4-BE49-F238E27FC236}">
                  <a16:creationId xmlns:a16="http://schemas.microsoft.com/office/drawing/2014/main" id="{BBEF62CE-2117-7451-9171-34FBF528DEC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659062" y="2478088"/>
              <a:ext cx="268288" cy="211138"/>
            </a:xfrm>
            <a:custGeom>
              <a:avLst/>
              <a:gdLst>
                <a:gd name="T0" fmla="*/ 79 w 169"/>
                <a:gd name="T1" fmla="*/ 125 h 133"/>
                <a:gd name="T2" fmla="*/ 88 w 169"/>
                <a:gd name="T3" fmla="*/ 121 h 133"/>
                <a:gd name="T4" fmla="*/ 79 w 169"/>
                <a:gd name="T5" fmla="*/ 124 h 133"/>
                <a:gd name="T6" fmla="*/ 77 w 169"/>
                <a:gd name="T7" fmla="*/ 119 h 133"/>
                <a:gd name="T8" fmla="*/ 142 w 169"/>
                <a:gd name="T9" fmla="*/ 119 h 133"/>
                <a:gd name="T10" fmla="*/ 22 w 169"/>
                <a:gd name="T11" fmla="*/ 103 h 133"/>
                <a:gd name="T12" fmla="*/ 25 w 169"/>
                <a:gd name="T13" fmla="*/ 111 h 133"/>
                <a:gd name="T14" fmla="*/ 32 w 169"/>
                <a:gd name="T15" fmla="*/ 121 h 133"/>
                <a:gd name="T16" fmla="*/ 25 w 169"/>
                <a:gd name="T17" fmla="*/ 120 h 133"/>
                <a:gd name="T18" fmla="*/ 1 w 169"/>
                <a:gd name="T19" fmla="*/ 102 h 133"/>
                <a:gd name="T20" fmla="*/ 113 w 169"/>
                <a:gd name="T21" fmla="*/ 0 h 133"/>
                <a:gd name="T22" fmla="*/ 126 w 169"/>
                <a:gd name="T23" fmla="*/ 2 h 133"/>
                <a:gd name="T24" fmla="*/ 132 w 169"/>
                <a:gd name="T25" fmla="*/ 4 h 133"/>
                <a:gd name="T26" fmla="*/ 143 w 169"/>
                <a:gd name="T27" fmla="*/ 1 h 133"/>
                <a:gd name="T28" fmla="*/ 162 w 169"/>
                <a:gd name="T29" fmla="*/ 59 h 133"/>
                <a:gd name="T30" fmla="*/ 168 w 169"/>
                <a:gd name="T31" fmla="*/ 70 h 133"/>
                <a:gd name="T32" fmla="*/ 168 w 169"/>
                <a:gd name="T33" fmla="*/ 84 h 133"/>
                <a:gd name="T34" fmla="*/ 162 w 169"/>
                <a:gd name="T35" fmla="*/ 92 h 133"/>
                <a:gd name="T36" fmla="*/ 154 w 169"/>
                <a:gd name="T37" fmla="*/ 95 h 133"/>
                <a:gd name="T38" fmla="*/ 148 w 169"/>
                <a:gd name="T39" fmla="*/ 107 h 133"/>
                <a:gd name="T40" fmla="*/ 144 w 169"/>
                <a:gd name="T41" fmla="*/ 114 h 133"/>
                <a:gd name="T42" fmla="*/ 136 w 169"/>
                <a:gd name="T43" fmla="*/ 121 h 133"/>
                <a:gd name="T44" fmla="*/ 126 w 169"/>
                <a:gd name="T45" fmla="*/ 127 h 133"/>
                <a:gd name="T46" fmla="*/ 115 w 169"/>
                <a:gd name="T47" fmla="*/ 124 h 133"/>
                <a:gd name="T48" fmla="*/ 106 w 169"/>
                <a:gd name="T49" fmla="*/ 131 h 133"/>
                <a:gd name="T50" fmla="*/ 101 w 169"/>
                <a:gd name="T51" fmla="*/ 126 h 133"/>
                <a:gd name="T52" fmla="*/ 97 w 169"/>
                <a:gd name="T53" fmla="*/ 123 h 133"/>
                <a:gd name="T54" fmla="*/ 88 w 169"/>
                <a:gd name="T55" fmla="*/ 120 h 133"/>
                <a:gd name="T56" fmla="*/ 84 w 169"/>
                <a:gd name="T57" fmla="*/ 117 h 133"/>
                <a:gd name="T58" fmla="*/ 87 w 169"/>
                <a:gd name="T59" fmla="*/ 109 h 133"/>
                <a:gd name="T60" fmla="*/ 75 w 169"/>
                <a:gd name="T61" fmla="*/ 107 h 133"/>
                <a:gd name="T62" fmla="*/ 76 w 169"/>
                <a:gd name="T63" fmla="*/ 100 h 133"/>
                <a:gd name="T64" fmla="*/ 86 w 169"/>
                <a:gd name="T65" fmla="*/ 95 h 133"/>
                <a:gd name="T66" fmla="*/ 72 w 169"/>
                <a:gd name="T67" fmla="*/ 103 h 133"/>
                <a:gd name="T68" fmla="*/ 67 w 169"/>
                <a:gd name="T69" fmla="*/ 110 h 133"/>
                <a:gd name="T70" fmla="*/ 70 w 169"/>
                <a:gd name="T71" fmla="*/ 112 h 133"/>
                <a:gd name="T72" fmla="*/ 63 w 169"/>
                <a:gd name="T73" fmla="*/ 121 h 133"/>
                <a:gd name="T74" fmla="*/ 58 w 169"/>
                <a:gd name="T75" fmla="*/ 132 h 133"/>
                <a:gd name="T76" fmla="*/ 49 w 169"/>
                <a:gd name="T77" fmla="*/ 129 h 133"/>
                <a:gd name="T78" fmla="*/ 41 w 169"/>
                <a:gd name="T79" fmla="*/ 126 h 133"/>
                <a:gd name="T80" fmla="*/ 33 w 169"/>
                <a:gd name="T81" fmla="*/ 120 h 133"/>
                <a:gd name="T82" fmla="*/ 28 w 169"/>
                <a:gd name="T83" fmla="*/ 109 h 133"/>
                <a:gd name="T84" fmla="*/ 24 w 169"/>
                <a:gd name="T85" fmla="*/ 102 h 133"/>
                <a:gd name="T86" fmla="*/ 42 w 169"/>
                <a:gd name="T87" fmla="*/ 99 h 133"/>
                <a:gd name="T88" fmla="*/ 42 w 169"/>
                <a:gd name="T89" fmla="*/ 87 h 133"/>
                <a:gd name="T90" fmla="*/ 40 w 169"/>
                <a:gd name="T91" fmla="*/ 78 h 133"/>
                <a:gd name="T92" fmla="*/ 39 w 169"/>
                <a:gd name="T93" fmla="*/ 73 h 133"/>
                <a:gd name="T94" fmla="*/ 43 w 169"/>
                <a:gd name="T95" fmla="*/ 67 h 133"/>
                <a:gd name="T96" fmla="*/ 52 w 169"/>
                <a:gd name="T97" fmla="*/ 59 h 133"/>
                <a:gd name="T98" fmla="*/ 71 w 169"/>
                <a:gd name="T99" fmla="*/ 56 h 133"/>
                <a:gd name="T100" fmla="*/ 67 w 169"/>
                <a:gd name="T101" fmla="*/ 44 h 133"/>
                <a:gd name="T102" fmla="*/ 61 w 169"/>
                <a:gd name="T103" fmla="*/ 34 h 133"/>
                <a:gd name="T104" fmla="*/ 62 w 169"/>
                <a:gd name="T105" fmla="*/ 15 h 133"/>
                <a:gd name="T106" fmla="*/ 68 w 169"/>
                <a:gd name="T107" fmla="*/ 7 h 133"/>
                <a:gd name="T108" fmla="*/ 77 w 169"/>
                <a:gd name="T109" fmla="*/ 13 h 133"/>
                <a:gd name="T110" fmla="*/ 87 w 169"/>
                <a:gd name="T111" fmla="*/ 9 h 133"/>
                <a:gd name="T112" fmla="*/ 95 w 169"/>
                <a:gd name="T113" fmla="*/ 4 h 133"/>
                <a:gd name="T114" fmla="*/ 106 w 169"/>
                <a:gd name="T115" fmla="*/ 1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9" h="133">
                  <a:moveTo>
                    <a:pt x="79" y="125"/>
                  </a:moveTo>
                  <a:lnTo>
                    <a:pt x="78" y="126"/>
                  </a:lnTo>
                  <a:lnTo>
                    <a:pt x="78" y="125"/>
                  </a:lnTo>
                  <a:lnTo>
                    <a:pt x="77" y="125"/>
                  </a:lnTo>
                  <a:lnTo>
                    <a:pt x="76" y="125"/>
                  </a:lnTo>
                  <a:lnTo>
                    <a:pt x="75" y="125"/>
                  </a:lnTo>
                  <a:lnTo>
                    <a:pt x="76" y="124"/>
                  </a:lnTo>
                  <a:lnTo>
                    <a:pt x="77" y="124"/>
                  </a:lnTo>
                  <a:lnTo>
                    <a:pt x="78" y="124"/>
                  </a:lnTo>
                  <a:lnTo>
                    <a:pt x="79" y="124"/>
                  </a:lnTo>
                  <a:lnTo>
                    <a:pt x="79" y="125"/>
                  </a:lnTo>
                  <a:close/>
                  <a:moveTo>
                    <a:pt x="89" y="125"/>
                  </a:moveTo>
                  <a:lnTo>
                    <a:pt x="89" y="125"/>
                  </a:lnTo>
                  <a:lnTo>
                    <a:pt x="89" y="124"/>
                  </a:lnTo>
                  <a:lnTo>
                    <a:pt x="89" y="125"/>
                  </a:lnTo>
                  <a:close/>
                  <a:moveTo>
                    <a:pt x="88" y="123"/>
                  </a:moveTo>
                  <a:lnTo>
                    <a:pt x="89" y="123"/>
                  </a:lnTo>
                  <a:lnTo>
                    <a:pt x="88" y="124"/>
                  </a:lnTo>
                  <a:lnTo>
                    <a:pt x="87" y="123"/>
                  </a:lnTo>
                  <a:lnTo>
                    <a:pt x="86" y="123"/>
                  </a:lnTo>
                  <a:lnTo>
                    <a:pt x="87" y="121"/>
                  </a:lnTo>
                  <a:lnTo>
                    <a:pt x="88" y="121"/>
                  </a:lnTo>
                  <a:lnTo>
                    <a:pt x="88" y="123"/>
                  </a:lnTo>
                  <a:close/>
                  <a:moveTo>
                    <a:pt x="83" y="120"/>
                  </a:moveTo>
                  <a:lnTo>
                    <a:pt x="84" y="120"/>
                  </a:lnTo>
                  <a:lnTo>
                    <a:pt x="84" y="121"/>
                  </a:lnTo>
                  <a:lnTo>
                    <a:pt x="85" y="121"/>
                  </a:lnTo>
                  <a:lnTo>
                    <a:pt x="85" y="123"/>
                  </a:lnTo>
                  <a:lnTo>
                    <a:pt x="85" y="124"/>
                  </a:lnTo>
                  <a:lnTo>
                    <a:pt x="84" y="124"/>
                  </a:lnTo>
                  <a:lnTo>
                    <a:pt x="83" y="124"/>
                  </a:lnTo>
                  <a:lnTo>
                    <a:pt x="80" y="124"/>
                  </a:lnTo>
                  <a:lnTo>
                    <a:pt x="79" y="124"/>
                  </a:lnTo>
                  <a:lnTo>
                    <a:pt x="79" y="123"/>
                  </a:lnTo>
                  <a:lnTo>
                    <a:pt x="80" y="123"/>
                  </a:lnTo>
                  <a:lnTo>
                    <a:pt x="79" y="123"/>
                  </a:lnTo>
                  <a:lnTo>
                    <a:pt x="79" y="121"/>
                  </a:lnTo>
                  <a:lnTo>
                    <a:pt x="79" y="120"/>
                  </a:lnTo>
                  <a:lnTo>
                    <a:pt x="78" y="120"/>
                  </a:lnTo>
                  <a:lnTo>
                    <a:pt x="77" y="120"/>
                  </a:lnTo>
                  <a:lnTo>
                    <a:pt x="77" y="119"/>
                  </a:lnTo>
                  <a:lnTo>
                    <a:pt x="76" y="119"/>
                  </a:lnTo>
                  <a:lnTo>
                    <a:pt x="76" y="118"/>
                  </a:lnTo>
                  <a:lnTo>
                    <a:pt x="77" y="119"/>
                  </a:lnTo>
                  <a:lnTo>
                    <a:pt x="78" y="119"/>
                  </a:lnTo>
                  <a:lnTo>
                    <a:pt x="79" y="119"/>
                  </a:lnTo>
                  <a:lnTo>
                    <a:pt x="80" y="119"/>
                  </a:lnTo>
                  <a:lnTo>
                    <a:pt x="82" y="119"/>
                  </a:lnTo>
                  <a:lnTo>
                    <a:pt x="82" y="120"/>
                  </a:lnTo>
                  <a:lnTo>
                    <a:pt x="83" y="120"/>
                  </a:lnTo>
                  <a:close/>
                  <a:moveTo>
                    <a:pt x="143" y="121"/>
                  </a:moveTo>
                  <a:lnTo>
                    <a:pt x="142" y="121"/>
                  </a:lnTo>
                  <a:lnTo>
                    <a:pt x="140" y="121"/>
                  </a:lnTo>
                  <a:lnTo>
                    <a:pt x="139" y="120"/>
                  </a:lnTo>
                  <a:lnTo>
                    <a:pt x="142" y="119"/>
                  </a:lnTo>
                  <a:lnTo>
                    <a:pt x="143" y="118"/>
                  </a:lnTo>
                  <a:lnTo>
                    <a:pt x="144" y="117"/>
                  </a:lnTo>
                  <a:lnTo>
                    <a:pt x="144" y="117"/>
                  </a:lnTo>
                  <a:lnTo>
                    <a:pt x="144" y="116"/>
                  </a:lnTo>
                  <a:lnTo>
                    <a:pt x="145" y="117"/>
                  </a:lnTo>
                  <a:lnTo>
                    <a:pt x="144" y="119"/>
                  </a:lnTo>
                  <a:lnTo>
                    <a:pt x="144" y="120"/>
                  </a:lnTo>
                  <a:lnTo>
                    <a:pt x="144" y="121"/>
                  </a:lnTo>
                  <a:lnTo>
                    <a:pt x="143" y="121"/>
                  </a:lnTo>
                  <a:close/>
                  <a:moveTo>
                    <a:pt x="22" y="102"/>
                  </a:moveTo>
                  <a:lnTo>
                    <a:pt x="22" y="103"/>
                  </a:lnTo>
                  <a:lnTo>
                    <a:pt x="23" y="103"/>
                  </a:lnTo>
                  <a:lnTo>
                    <a:pt x="23" y="104"/>
                  </a:lnTo>
                  <a:lnTo>
                    <a:pt x="24" y="104"/>
                  </a:lnTo>
                  <a:lnTo>
                    <a:pt x="24" y="106"/>
                  </a:lnTo>
                  <a:lnTo>
                    <a:pt x="25" y="106"/>
                  </a:lnTo>
                  <a:lnTo>
                    <a:pt x="25" y="107"/>
                  </a:lnTo>
                  <a:lnTo>
                    <a:pt x="26" y="107"/>
                  </a:lnTo>
                  <a:lnTo>
                    <a:pt x="25" y="107"/>
                  </a:lnTo>
                  <a:lnTo>
                    <a:pt x="25" y="108"/>
                  </a:lnTo>
                  <a:lnTo>
                    <a:pt x="25" y="109"/>
                  </a:lnTo>
                  <a:lnTo>
                    <a:pt x="25" y="111"/>
                  </a:lnTo>
                  <a:lnTo>
                    <a:pt x="26" y="111"/>
                  </a:lnTo>
                  <a:lnTo>
                    <a:pt x="26" y="114"/>
                  </a:lnTo>
                  <a:lnTo>
                    <a:pt x="27" y="114"/>
                  </a:lnTo>
                  <a:lnTo>
                    <a:pt x="27" y="115"/>
                  </a:lnTo>
                  <a:lnTo>
                    <a:pt x="28" y="116"/>
                  </a:lnTo>
                  <a:lnTo>
                    <a:pt x="28" y="117"/>
                  </a:lnTo>
                  <a:lnTo>
                    <a:pt x="29" y="118"/>
                  </a:lnTo>
                  <a:lnTo>
                    <a:pt x="31" y="119"/>
                  </a:lnTo>
                  <a:lnTo>
                    <a:pt x="31" y="120"/>
                  </a:lnTo>
                  <a:lnTo>
                    <a:pt x="32" y="120"/>
                  </a:lnTo>
                  <a:lnTo>
                    <a:pt x="32" y="121"/>
                  </a:lnTo>
                  <a:lnTo>
                    <a:pt x="33" y="121"/>
                  </a:lnTo>
                  <a:lnTo>
                    <a:pt x="33" y="123"/>
                  </a:lnTo>
                  <a:lnTo>
                    <a:pt x="33" y="124"/>
                  </a:lnTo>
                  <a:lnTo>
                    <a:pt x="33" y="125"/>
                  </a:lnTo>
                  <a:lnTo>
                    <a:pt x="32" y="125"/>
                  </a:lnTo>
                  <a:lnTo>
                    <a:pt x="31" y="125"/>
                  </a:lnTo>
                  <a:lnTo>
                    <a:pt x="31" y="126"/>
                  </a:lnTo>
                  <a:lnTo>
                    <a:pt x="29" y="126"/>
                  </a:lnTo>
                  <a:lnTo>
                    <a:pt x="28" y="126"/>
                  </a:lnTo>
                  <a:lnTo>
                    <a:pt x="27" y="126"/>
                  </a:lnTo>
                  <a:lnTo>
                    <a:pt x="25" y="120"/>
                  </a:lnTo>
                  <a:lnTo>
                    <a:pt x="24" y="119"/>
                  </a:lnTo>
                  <a:lnTo>
                    <a:pt x="24" y="118"/>
                  </a:lnTo>
                  <a:lnTo>
                    <a:pt x="18" y="112"/>
                  </a:lnTo>
                  <a:lnTo>
                    <a:pt x="9" y="109"/>
                  </a:lnTo>
                  <a:lnTo>
                    <a:pt x="7" y="107"/>
                  </a:lnTo>
                  <a:lnTo>
                    <a:pt x="6" y="107"/>
                  </a:lnTo>
                  <a:lnTo>
                    <a:pt x="2" y="106"/>
                  </a:lnTo>
                  <a:lnTo>
                    <a:pt x="1" y="103"/>
                  </a:lnTo>
                  <a:lnTo>
                    <a:pt x="0" y="103"/>
                  </a:lnTo>
                  <a:lnTo>
                    <a:pt x="0" y="102"/>
                  </a:lnTo>
                  <a:lnTo>
                    <a:pt x="1" y="102"/>
                  </a:lnTo>
                  <a:lnTo>
                    <a:pt x="2" y="102"/>
                  </a:lnTo>
                  <a:lnTo>
                    <a:pt x="3" y="102"/>
                  </a:lnTo>
                  <a:lnTo>
                    <a:pt x="5" y="102"/>
                  </a:lnTo>
                  <a:lnTo>
                    <a:pt x="6" y="102"/>
                  </a:lnTo>
                  <a:lnTo>
                    <a:pt x="7" y="102"/>
                  </a:lnTo>
                  <a:lnTo>
                    <a:pt x="7" y="102"/>
                  </a:lnTo>
                  <a:lnTo>
                    <a:pt x="8" y="102"/>
                  </a:lnTo>
                  <a:lnTo>
                    <a:pt x="15" y="102"/>
                  </a:lnTo>
                  <a:lnTo>
                    <a:pt x="22" y="102"/>
                  </a:lnTo>
                  <a:close/>
                  <a:moveTo>
                    <a:pt x="112" y="0"/>
                  </a:moveTo>
                  <a:lnTo>
                    <a:pt x="113" y="0"/>
                  </a:lnTo>
                  <a:lnTo>
                    <a:pt x="114" y="0"/>
                  </a:lnTo>
                  <a:lnTo>
                    <a:pt x="115" y="0"/>
                  </a:lnTo>
                  <a:lnTo>
                    <a:pt x="117" y="0"/>
                  </a:lnTo>
                  <a:lnTo>
                    <a:pt x="117" y="0"/>
                  </a:lnTo>
                  <a:lnTo>
                    <a:pt x="118" y="1"/>
                  </a:lnTo>
                  <a:lnTo>
                    <a:pt x="119" y="2"/>
                  </a:lnTo>
                  <a:lnTo>
                    <a:pt x="120" y="2"/>
                  </a:lnTo>
                  <a:lnTo>
                    <a:pt x="122" y="2"/>
                  </a:lnTo>
                  <a:lnTo>
                    <a:pt x="122" y="4"/>
                  </a:lnTo>
                  <a:lnTo>
                    <a:pt x="123" y="4"/>
                  </a:lnTo>
                  <a:lnTo>
                    <a:pt x="126" y="2"/>
                  </a:lnTo>
                  <a:lnTo>
                    <a:pt x="127" y="2"/>
                  </a:lnTo>
                  <a:lnTo>
                    <a:pt x="128" y="4"/>
                  </a:lnTo>
                  <a:lnTo>
                    <a:pt x="129" y="4"/>
                  </a:lnTo>
                  <a:lnTo>
                    <a:pt x="129" y="5"/>
                  </a:lnTo>
                  <a:lnTo>
                    <a:pt x="129" y="4"/>
                  </a:lnTo>
                  <a:lnTo>
                    <a:pt x="130" y="2"/>
                  </a:lnTo>
                  <a:lnTo>
                    <a:pt x="131" y="2"/>
                  </a:lnTo>
                  <a:lnTo>
                    <a:pt x="131" y="1"/>
                  </a:lnTo>
                  <a:lnTo>
                    <a:pt x="132" y="1"/>
                  </a:lnTo>
                  <a:lnTo>
                    <a:pt x="132" y="2"/>
                  </a:lnTo>
                  <a:lnTo>
                    <a:pt x="132" y="4"/>
                  </a:lnTo>
                  <a:lnTo>
                    <a:pt x="134" y="4"/>
                  </a:lnTo>
                  <a:lnTo>
                    <a:pt x="134" y="2"/>
                  </a:lnTo>
                  <a:lnTo>
                    <a:pt x="135" y="2"/>
                  </a:lnTo>
                  <a:lnTo>
                    <a:pt x="136" y="2"/>
                  </a:lnTo>
                  <a:lnTo>
                    <a:pt x="137" y="2"/>
                  </a:lnTo>
                  <a:lnTo>
                    <a:pt x="137" y="1"/>
                  </a:lnTo>
                  <a:lnTo>
                    <a:pt x="138" y="1"/>
                  </a:lnTo>
                  <a:lnTo>
                    <a:pt x="139" y="0"/>
                  </a:lnTo>
                  <a:lnTo>
                    <a:pt x="140" y="0"/>
                  </a:lnTo>
                  <a:lnTo>
                    <a:pt x="142" y="0"/>
                  </a:lnTo>
                  <a:lnTo>
                    <a:pt x="143" y="1"/>
                  </a:lnTo>
                  <a:lnTo>
                    <a:pt x="144" y="0"/>
                  </a:lnTo>
                  <a:lnTo>
                    <a:pt x="144" y="0"/>
                  </a:lnTo>
                  <a:lnTo>
                    <a:pt x="145" y="1"/>
                  </a:lnTo>
                  <a:lnTo>
                    <a:pt x="146" y="2"/>
                  </a:lnTo>
                  <a:lnTo>
                    <a:pt x="147" y="2"/>
                  </a:lnTo>
                  <a:lnTo>
                    <a:pt x="147" y="4"/>
                  </a:lnTo>
                  <a:lnTo>
                    <a:pt x="147" y="6"/>
                  </a:lnTo>
                  <a:lnTo>
                    <a:pt x="147" y="14"/>
                  </a:lnTo>
                  <a:lnTo>
                    <a:pt x="147" y="59"/>
                  </a:lnTo>
                  <a:lnTo>
                    <a:pt x="156" y="59"/>
                  </a:lnTo>
                  <a:lnTo>
                    <a:pt x="162" y="59"/>
                  </a:lnTo>
                  <a:lnTo>
                    <a:pt x="164" y="60"/>
                  </a:lnTo>
                  <a:lnTo>
                    <a:pt x="165" y="60"/>
                  </a:lnTo>
                  <a:lnTo>
                    <a:pt x="169" y="60"/>
                  </a:lnTo>
                  <a:lnTo>
                    <a:pt x="169" y="62"/>
                  </a:lnTo>
                  <a:lnTo>
                    <a:pt x="169" y="64"/>
                  </a:lnTo>
                  <a:lnTo>
                    <a:pt x="168" y="66"/>
                  </a:lnTo>
                  <a:lnTo>
                    <a:pt x="168" y="67"/>
                  </a:lnTo>
                  <a:lnTo>
                    <a:pt x="166" y="67"/>
                  </a:lnTo>
                  <a:lnTo>
                    <a:pt x="168" y="68"/>
                  </a:lnTo>
                  <a:lnTo>
                    <a:pt x="168" y="69"/>
                  </a:lnTo>
                  <a:lnTo>
                    <a:pt x="168" y="70"/>
                  </a:lnTo>
                  <a:lnTo>
                    <a:pt x="168" y="72"/>
                  </a:lnTo>
                  <a:lnTo>
                    <a:pt x="168" y="73"/>
                  </a:lnTo>
                  <a:lnTo>
                    <a:pt x="168" y="74"/>
                  </a:lnTo>
                  <a:lnTo>
                    <a:pt x="168" y="76"/>
                  </a:lnTo>
                  <a:lnTo>
                    <a:pt x="168" y="77"/>
                  </a:lnTo>
                  <a:lnTo>
                    <a:pt x="168" y="78"/>
                  </a:lnTo>
                  <a:lnTo>
                    <a:pt x="168" y="79"/>
                  </a:lnTo>
                  <a:lnTo>
                    <a:pt x="168" y="81"/>
                  </a:lnTo>
                  <a:lnTo>
                    <a:pt x="168" y="82"/>
                  </a:lnTo>
                  <a:lnTo>
                    <a:pt x="168" y="83"/>
                  </a:lnTo>
                  <a:lnTo>
                    <a:pt x="168" y="84"/>
                  </a:lnTo>
                  <a:lnTo>
                    <a:pt x="168" y="85"/>
                  </a:lnTo>
                  <a:lnTo>
                    <a:pt x="168" y="86"/>
                  </a:lnTo>
                  <a:lnTo>
                    <a:pt x="166" y="86"/>
                  </a:lnTo>
                  <a:lnTo>
                    <a:pt x="166" y="87"/>
                  </a:lnTo>
                  <a:lnTo>
                    <a:pt x="165" y="89"/>
                  </a:lnTo>
                  <a:lnTo>
                    <a:pt x="165" y="90"/>
                  </a:lnTo>
                  <a:lnTo>
                    <a:pt x="165" y="91"/>
                  </a:lnTo>
                  <a:lnTo>
                    <a:pt x="165" y="92"/>
                  </a:lnTo>
                  <a:lnTo>
                    <a:pt x="164" y="92"/>
                  </a:lnTo>
                  <a:lnTo>
                    <a:pt x="163" y="92"/>
                  </a:lnTo>
                  <a:lnTo>
                    <a:pt x="162" y="92"/>
                  </a:lnTo>
                  <a:lnTo>
                    <a:pt x="161" y="92"/>
                  </a:lnTo>
                  <a:lnTo>
                    <a:pt x="160" y="92"/>
                  </a:lnTo>
                  <a:lnTo>
                    <a:pt x="160" y="93"/>
                  </a:lnTo>
                  <a:lnTo>
                    <a:pt x="159" y="93"/>
                  </a:lnTo>
                  <a:lnTo>
                    <a:pt x="159" y="94"/>
                  </a:lnTo>
                  <a:lnTo>
                    <a:pt x="157" y="95"/>
                  </a:lnTo>
                  <a:lnTo>
                    <a:pt x="156" y="95"/>
                  </a:lnTo>
                  <a:lnTo>
                    <a:pt x="155" y="95"/>
                  </a:lnTo>
                  <a:lnTo>
                    <a:pt x="155" y="94"/>
                  </a:lnTo>
                  <a:lnTo>
                    <a:pt x="154" y="94"/>
                  </a:lnTo>
                  <a:lnTo>
                    <a:pt x="154" y="95"/>
                  </a:lnTo>
                  <a:lnTo>
                    <a:pt x="153" y="97"/>
                  </a:lnTo>
                  <a:lnTo>
                    <a:pt x="153" y="98"/>
                  </a:lnTo>
                  <a:lnTo>
                    <a:pt x="152" y="99"/>
                  </a:lnTo>
                  <a:lnTo>
                    <a:pt x="151" y="99"/>
                  </a:lnTo>
                  <a:lnTo>
                    <a:pt x="151" y="100"/>
                  </a:lnTo>
                  <a:lnTo>
                    <a:pt x="149" y="101"/>
                  </a:lnTo>
                  <a:lnTo>
                    <a:pt x="148" y="102"/>
                  </a:lnTo>
                  <a:lnTo>
                    <a:pt x="148" y="103"/>
                  </a:lnTo>
                  <a:lnTo>
                    <a:pt x="148" y="104"/>
                  </a:lnTo>
                  <a:lnTo>
                    <a:pt x="148" y="106"/>
                  </a:lnTo>
                  <a:lnTo>
                    <a:pt x="148" y="107"/>
                  </a:lnTo>
                  <a:lnTo>
                    <a:pt x="147" y="107"/>
                  </a:lnTo>
                  <a:lnTo>
                    <a:pt x="147" y="107"/>
                  </a:lnTo>
                  <a:lnTo>
                    <a:pt x="147" y="108"/>
                  </a:lnTo>
                  <a:lnTo>
                    <a:pt x="147" y="109"/>
                  </a:lnTo>
                  <a:lnTo>
                    <a:pt x="146" y="109"/>
                  </a:lnTo>
                  <a:lnTo>
                    <a:pt x="146" y="110"/>
                  </a:lnTo>
                  <a:lnTo>
                    <a:pt x="146" y="111"/>
                  </a:lnTo>
                  <a:lnTo>
                    <a:pt x="145" y="111"/>
                  </a:lnTo>
                  <a:lnTo>
                    <a:pt x="145" y="112"/>
                  </a:lnTo>
                  <a:lnTo>
                    <a:pt x="144" y="112"/>
                  </a:lnTo>
                  <a:lnTo>
                    <a:pt x="144" y="114"/>
                  </a:lnTo>
                  <a:lnTo>
                    <a:pt x="144" y="115"/>
                  </a:lnTo>
                  <a:lnTo>
                    <a:pt x="143" y="115"/>
                  </a:lnTo>
                  <a:lnTo>
                    <a:pt x="143" y="116"/>
                  </a:lnTo>
                  <a:lnTo>
                    <a:pt x="142" y="116"/>
                  </a:lnTo>
                  <a:lnTo>
                    <a:pt x="142" y="117"/>
                  </a:lnTo>
                  <a:lnTo>
                    <a:pt x="140" y="117"/>
                  </a:lnTo>
                  <a:lnTo>
                    <a:pt x="139" y="118"/>
                  </a:lnTo>
                  <a:lnTo>
                    <a:pt x="139" y="119"/>
                  </a:lnTo>
                  <a:lnTo>
                    <a:pt x="138" y="119"/>
                  </a:lnTo>
                  <a:lnTo>
                    <a:pt x="137" y="120"/>
                  </a:lnTo>
                  <a:lnTo>
                    <a:pt x="136" y="121"/>
                  </a:lnTo>
                  <a:lnTo>
                    <a:pt x="135" y="121"/>
                  </a:lnTo>
                  <a:lnTo>
                    <a:pt x="134" y="121"/>
                  </a:lnTo>
                  <a:lnTo>
                    <a:pt x="132" y="123"/>
                  </a:lnTo>
                  <a:lnTo>
                    <a:pt x="131" y="124"/>
                  </a:lnTo>
                  <a:lnTo>
                    <a:pt x="130" y="124"/>
                  </a:lnTo>
                  <a:lnTo>
                    <a:pt x="130" y="125"/>
                  </a:lnTo>
                  <a:lnTo>
                    <a:pt x="129" y="125"/>
                  </a:lnTo>
                  <a:lnTo>
                    <a:pt x="128" y="126"/>
                  </a:lnTo>
                  <a:lnTo>
                    <a:pt x="127" y="126"/>
                  </a:lnTo>
                  <a:lnTo>
                    <a:pt x="127" y="127"/>
                  </a:lnTo>
                  <a:lnTo>
                    <a:pt x="126" y="127"/>
                  </a:lnTo>
                  <a:lnTo>
                    <a:pt x="125" y="127"/>
                  </a:lnTo>
                  <a:lnTo>
                    <a:pt x="123" y="127"/>
                  </a:lnTo>
                  <a:lnTo>
                    <a:pt x="123" y="126"/>
                  </a:lnTo>
                  <a:lnTo>
                    <a:pt x="122" y="126"/>
                  </a:lnTo>
                  <a:lnTo>
                    <a:pt x="121" y="126"/>
                  </a:lnTo>
                  <a:lnTo>
                    <a:pt x="120" y="125"/>
                  </a:lnTo>
                  <a:lnTo>
                    <a:pt x="119" y="125"/>
                  </a:lnTo>
                  <a:lnTo>
                    <a:pt x="118" y="124"/>
                  </a:lnTo>
                  <a:lnTo>
                    <a:pt x="117" y="124"/>
                  </a:lnTo>
                  <a:lnTo>
                    <a:pt x="117" y="124"/>
                  </a:lnTo>
                  <a:lnTo>
                    <a:pt x="115" y="124"/>
                  </a:lnTo>
                  <a:lnTo>
                    <a:pt x="114" y="124"/>
                  </a:lnTo>
                  <a:lnTo>
                    <a:pt x="113" y="125"/>
                  </a:lnTo>
                  <a:lnTo>
                    <a:pt x="112" y="126"/>
                  </a:lnTo>
                  <a:lnTo>
                    <a:pt x="112" y="127"/>
                  </a:lnTo>
                  <a:lnTo>
                    <a:pt x="111" y="127"/>
                  </a:lnTo>
                  <a:lnTo>
                    <a:pt x="111" y="128"/>
                  </a:lnTo>
                  <a:lnTo>
                    <a:pt x="110" y="128"/>
                  </a:lnTo>
                  <a:lnTo>
                    <a:pt x="109" y="129"/>
                  </a:lnTo>
                  <a:lnTo>
                    <a:pt x="108" y="129"/>
                  </a:lnTo>
                  <a:lnTo>
                    <a:pt x="106" y="129"/>
                  </a:lnTo>
                  <a:lnTo>
                    <a:pt x="106" y="131"/>
                  </a:lnTo>
                  <a:lnTo>
                    <a:pt x="105" y="131"/>
                  </a:lnTo>
                  <a:lnTo>
                    <a:pt x="104" y="131"/>
                  </a:lnTo>
                  <a:lnTo>
                    <a:pt x="103" y="131"/>
                  </a:lnTo>
                  <a:lnTo>
                    <a:pt x="102" y="131"/>
                  </a:lnTo>
                  <a:lnTo>
                    <a:pt x="101" y="131"/>
                  </a:lnTo>
                  <a:lnTo>
                    <a:pt x="100" y="131"/>
                  </a:lnTo>
                  <a:lnTo>
                    <a:pt x="99" y="129"/>
                  </a:lnTo>
                  <a:lnTo>
                    <a:pt x="100" y="128"/>
                  </a:lnTo>
                  <a:lnTo>
                    <a:pt x="101" y="128"/>
                  </a:lnTo>
                  <a:lnTo>
                    <a:pt x="101" y="127"/>
                  </a:lnTo>
                  <a:lnTo>
                    <a:pt x="101" y="126"/>
                  </a:lnTo>
                  <a:lnTo>
                    <a:pt x="102" y="125"/>
                  </a:lnTo>
                  <a:lnTo>
                    <a:pt x="103" y="124"/>
                  </a:lnTo>
                  <a:lnTo>
                    <a:pt x="104" y="124"/>
                  </a:lnTo>
                  <a:lnTo>
                    <a:pt x="103" y="123"/>
                  </a:lnTo>
                  <a:lnTo>
                    <a:pt x="103" y="121"/>
                  </a:lnTo>
                  <a:lnTo>
                    <a:pt x="102" y="121"/>
                  </a:lnTo>
                  <a:lnTo>
                    <a:pt x="101" y="121"/>
                  </a:lnTo>
                  <a:lnTo>
                    <a:pt x="100" y="121"/>
                  </a:lnTo>
                  <a:lnTo>
                    <a:pt x="100" y="123"/>
                  </a:lnTo>
                  <a:lnTo>
                    <a:pt x="99" y="121"/>
                  </a:lnTo>
                  <a:lnTo>
                    <a:pt x="97" y="123"/>
                  </a:lnTo>
                  <a:lnTo>
                    <a:pt x="94" y="124"/>
                  </a:lnTo>
                  <a:lnTo>
                    <a:pt x="93" y="123"/>
                  </a:lnTo>
                  <a:lnTo>
                    <a:pt x="92" y="123"/>
                  </a:lnTo>
                  <a:lnTo>
                    <a:pt x="92" y="124"/>
                  </a:lnTo>
                  <a:lnTo>
                    <a:pt x="89" y="124"/>
                  </a:lnTo>
                  <a:lnTo>
                    <a:pt x="89" y="125"/>
                  </a:lnTo>
                  <a:lnTo>
                    <a:pt x="89" y="124"/>
                  </a:lnTo>
                  <a:lnTo>
                    <a:pt x="89" y="123"/>
                  </a:lnTo>
                  <a:lnTo>
                    <a:pt x="88" y="123"/>
                  </a:lnTo>
                  <a:lnTo>
                    <a:pt x="88" y="121"/>
                  </a:lnTo>
                  <a:lnTo>
                    <a:pt x="88" y="120"/>
                  </a:lnTo>
                  <a:lnTo>
                    <a:pt x="87" y="120"/>
                  </a:lnTo>
                  <a:lnTo>
                    <a:pt x="86" y="121"/>
                  </a:lnTo>
                  <a:lnTo>
                    <a:pt x="85" y="120"/>
                  </a:lnTo>
                  <a:lnTo>
                    <a:pt x="84" y="119"/>
                  </a:lnTo>
                  <a:lnTo>
                    <a:pt x="83" y="119"/>
                  </a:lnTo>
                  <a:lnTo>
                    <a:pt x="83" y="118"/>
                  </a:lnTo>
                  <a:lnTo>
                    <a:pt x="82" y="118"/>
                  </a:lnTo>
                  <a:lnTo>
                    <a:pt x="80" y="118"/>
                  </a:lnTo>
                  <a:lnTo>
                    <a:pt x="80" y="117"/>
                  </a:lnTo>
                  <a:lnTo>
                    <a:pt x="83" y="117"/>
                  </a:lnTo>
                  <a:lnTo>
                    <a:pt x="84" y="117"/>
                  </a:lnTo>
                  <a:lnTo>
                    <a:pt x="84" y="116"/>
                  </a:lnTo>
                  <a:lnTo>
                    <a:pt x="85" y="116"/>
                  </a:lnTo>
                  <a:lnTo>
                    <a:pt x="86" y="116"/>
                  </a:lnTo>
                  <a:lnTo>
                    <a:pt x="86" y="115"/>
                  </a:lnTo>
                  <a:lnTo>
                    <a:pt x="87" y="115"/>
                  </a:lnTo>
                  <a:lnTo>
                    <a:pt x="87" y="114"/>
                  </a:lnTo>
                  <a:lnTo>
                    <a:pt x="88" y="114"/>
                  </a:lnTo>
                  <a:lnTo>
                    <a:pt x="88" y="112"/>
                  </a:lnTo>
                  <a:lnTo>
                    <a:pt x="87" y="111"/>
                  </a:lnTo>
                  <a:lnTo>
                    <a:pt x="87" y="110"/>
                  </a:lnTo>
                  <a:lnTo>
                    <a:pt x="87" y="109"/>
                  </a:lnTo>
                  <a:lnTo>
                    <a:pt x="86" y="108"/>
                  </a:lnTo>
                  <a:lnTo>
                    <a:pt x="85" y="107"/>
                  </a:lnTo>
                  <a:lnTo>
                    <a:pt x="84" y="107"/>
                  </a:lnTo>
                  <a:lnTo>
                    <a:pt x="83" y="107"/>
                  </a:lnTo>
                  <a:lnTo>
                    <a:pt x="82" y="107"/>
                  </a:lnTo>
                  <a:lnTo>
                    <a:pt x="80" y="107"/>
                  </a:lnTo>
                  <a:lnTo>
                    <a:pt x="79" y="107"/>
                  </a:lnTo>
                  <a:lnTo>
                    <a:pt x="78" y="107"/>
                  </a:lnTo>
                  <a:lnTo>
                    <a:pt x="77" y="107"/>
                  </a:lnTo>
                  <a:lnTo>
                    <a:pt x="76" y="107"/>
                  </a:lnTo>
                  <a:lnTo>
                    <a:pt x="75" y="107"/>
                  </a:lnTo>
                  <a:lnTo>
                    <a:pt x="74" y="107"/>
                  </a:lnTo>
                  <a:lnTo>
                    <a:pt x="74" y="108"/>
                  </a:lnTo>
                  <a:lnTo>
                    <a:pt x="72" y="108"/>
                  </a:lnTo>
                  <a:lnTo>
                    <a:pt x="72" y="107"/>
                  </a:lnTo>
                  <a:lnTo>
                    <a:pt x="71" y="107"/>
                  </a:lnTo>
                  <a:lnTo>
                    <a:pt x="72" y="106"/>
                  </a:lnTo>
                  <a:lnTo>
                    <a:pt x="72" y="104"/>
                  </a:lnTo>
                  <a:lnTo>
                    <a:pt x="74" y="103"/>
                  </a:lnTo>
                  <a:lnTo>
                    <a:pt x="75" y="102"/>
                  </a:lnTo>
                  <a:lnTo>
                    <a:pt x="76" y="101"/>
                  </a:lnTo>
                  <a:lnTo>
                    <a:pt x="76" y="100"/>
                  </a:lnTo>
                  <a:lnTo>
                    <a:pt x="76" y="99"/>
                  </a:lnTo>
                  <a:lnTo>
                    <a:pt x="77" y="99"/>
                  </a:lnTo>
                  <a:lnTo>
                    <a:pt x="78" y="99"/>
                  </a:lnTo>
                  <a:lnTo>
                    <a:pt x="79" y="99"/>
                  </a:lnTo>
                  <a:lnTo>
                    <a:pt x="82" y="99"/>
                  </a:lnTo>
                  <a:lnTo>
                    <a:pt x="83" y="97"/>
                  </a:lnTo>
                  <a:lnTo>
                    <a:pt x="85" y="95"/>
                  </a:lnTo>
                  <a:lnTo>
                    <a:pt x="86" y="95"/>
                  </a:lnTo>
                  <a:lnTo>
                    <a:pt x="87" y="95"/>
                  </a:lnTo>
                  <a:lnTo>
                    <a:pt x="87" y="94"/>
                  </a:lnTo>
                  <a:lnTo>
                    <a:pt x="86" y="95"/>
                  </a:lnTo>
                  <a:lnTo>
                    <a:pt x="84" y="95"/>
                  </a:lnTo>
                  <a:lnTo>
                    <a:pt x="82" y="97"/>
                  </a:lnTo>
                  <a:lnTo>
                    <a:pt x="80" y="99"/>
                  </a:lnTo>
                  <a:lnTo>
                    <a:pt x="79" y="99"/>
                  </a:lnTo>
                  <a:lnTo>
                    <a:pt x="78" y="98"/>
                  </a:lnTo>
                  <a:lnTo>
                    <a:pt x="77" y="98"/>
                  </a:lnTo>
                  <a:lnTo>
                    <a:pt x="76" y="99"/>
                  </a:lnTo>
                  <a:lnTo>
                    <a:pt x="75" y="100"/>
                  </a:lnTo>
                  <a:lnTo>
                    <a:pt x="74" y="101"/>
                  </a:lnTo>
                  <a:lnTo>
                    <a:pt x="74" y="102"/>
                  </a:lnTo>
                  <a:lnTo>
                    <a:pt x="72" y="103"/>
                  </a:lnTo>
                  <a:lnTo>
                    <a:pt x="72" y="104"/>
                  </a:lnTo>
                  <a:lnTo>
                    <a:pt x="71" y="106"/>
                  </a:lnTo>
                  <a:lnTo>
                    <a:pt x="71" y="107"/>
                  </a:lnTo>
                  <a:lnTo>
                    <a:pt x="71" y="107"/>
                  </a:lnTo>
                  <a:lnTo>
                    <a:pt x="71" y="108"/>
                  </a:lnTo>
                  <a:lnTo>
                    <a:pt x="71" y="109"/>
                  </a:lnTo>
                  <a:lnTo>
                    <a:pt x="71" y="110"/>
                  </a:lnTo>
                  <a:lnTo>
                    <a:pt x="70" y="110"/>
                  </a:lnTo>
                  <a:lnTo>
                    <a:pt x="69" y="110"/>
                  </a:lnTo>
                  <a:lnTo>
                    <a:pt x="68" y="110"/>
                  </a:lnTo>
                  <a:lnTo>
                    <a:pt x="67" y="110"/>
                  </a:lnTo>
                  <a:lnTo>
                    <a:pt x="67" y="109"/>
                  </a:lnTo>
                  <a:lnTo>
                    <a:pt x="67" y="108"/>
                  </a:lnTo>
                  <a:lnTo>
                    <a:pt x="67" y="107"/>
                  </a:lnTo>
                  <a:lnTo>
                    <a:pt x="67" y="108"/>
                  </a:lnTo>
                  <a:lnTo>
                    <a:pt x="67" y="109"/>
                  </a:lnTo>
                  <a:lnTo>
                    <a:pt x="67" y="110"/>
                  </a:lnTo>
                  <a:lnTo>
                    <a:pt x="68" y="110"/>
                  </a:lnTo>
                  <a:lnTo>
                    <a:pt x="68" y="111"/>
                  </a:lnTo>
                  <a:lnTo>
                    <a:pt x="69" y="111"/>
                  </a:lnTo>
                  <a:lnTo>
                    <a:pt x="70" y="111"/>
                  </a:lnTo>
                  <a:lnTo>
                    <a:pt x="70" y="112"/>
                  </a:lnTo>
                  <a:lnTo>
                    <a:pt x="70" y="114"/>
                  </a:lnTo>
                  <a:lnTo>
                    <a:pt x="70" y="115"/>
                  </a:lnTo>
                  <a:lnTo>
                    <a:pt x="69" y="116"/>
                  </a:lnTo>
                  <a:lnTo>
                    <a:pt x="69" y="117"/>
                  </a:lnTo>
                  <a:lnTo>
                    <a:pt x="68" y="117"/>
                  </a:lnTo>
                  <a:lnTo>
                    <a:pt x="68" y="118"/>
                  </a:lnTo>
                  <a:lnTo>
                    <a:pt x="67" y="118"/>
                  </a:lnTo>
                  <a:lnTo>
                    <a:pt x="66" y="119"/>
                  </a:lnTo>
                  <a:lnTo>
                    <a:pt x="66" y="120"/>
                  </a:lnTo>
                  <a:lnTo>
                    <a:pt x="65" y="120"/>
                  </a:lnTo>
                  <a:lnTo>
                    <a:pt x="63" y="121"/>
                  </a:lnTo>
                  <a:lnTo>
                    <a:pt x="62" y="121"/>
                  </a:lnTo>
                  <a:lnTo>
                    <a:pt x="62" y="123"/>
                  </a:lnTo>
                  <a:lnTo>
                    <a:pt x="62" y="124"/>
                  </a:lnTo>
                  <a:lnTo>
                    <a:pt x="62" y="124"/>
                  </a:lnTo>
                  <a:lnTo>
                    <a:pt x="61" y="125"/>
                  </a:lnTo>
                  <a:lnTo>
                    <a:pt x="60" y="126"/>
                  </a:lnTo>
                  <a:lnTo>
                    <a:pt x="60" y="127"/>
                  </a:lnTo>
                  <a:lnTo>
                    <a:pt x="59" y="128"/>
                  </a:lnTo>
                  <a:lnTo>
                    <a:pt x="59" y="129"/>
                  </a:lnTo>
                  <a:lnTo>
                    <a:pt x="58" y="131"/>
                  </a:lnTo>
                  <a:lnTo>
                    <a:pt x="58" y="132"/>
                  </a:lnTo>
                  <a:lnTo>
                    <a:pt x="57" y="133"/>
                  </a:lnTo>
                  <a:lnTo>
                    <a:pt x="55" y="133"/>
                  </a:lnTo>
                  <a:lnTo>
                    <a:pt x="54" y="133"/>
                  </a:lnTo>
                  <a:lnTo>
                    <a:pt x="53" y="133"/>
                  </a:lnTo>
                  <a:lnTo>
                    <a:pt x="52" y="133"/>
                  </a:lnTo>
                  <a:lnTo>
                    <a:pt x="52" y="132"/>
                  </a:lnTo>
                  <a:lnTo>
                    <a:pt x="51" y="133"/>
                  </a:lnTo>
                  <a:lnTo>
                    <a:pt x="51" y="132"/>
                  </a:lnTo>
                  <a:lnTo>
                    <a:pt x="50" y="131"/>
                  </a:lnTo>
                  <a:lnTo>
                    <a:pt x="50" y="129"/>
                  </a:lnTo>
                  <a:lnTo>
                    <a:pt x="49" y="129"/>
                  </a:lnTo>
                  <a:lnTo>
                    <a:pt x="48" y="128"/>
                  </a:lnTo>
                  <a:lnTo>
                    <a:pt x="48" y="127"/>
                  </a:lnTo>
                  <a:lnTo>
                    <a:pt x="46" y="126"/>
                  </a:lnTo>
                  <a:lnTo>
                    <a:pt x="45" y="125"/>
                  </a:lnTo>
                  <a:lnTo>
                    <a:pt x="44" y="126"/>
                  </a:lnTo>
                  <a:lnTo>
                    <a:pt x="44" y="127"/>
                  </a:lnTo>
                  <a:lnTo>
                    <a:pt x="43" y="128"/>
                  </a:lnTo>
                  <a:lnTo>
                    <a:pt x="43" y="127"/>
                  </a:lnTo>
                  <a:lnTo>
                    <a:pt x="42" y="127"/>
                  </a:lnTo>
                  <a:lnTo>
                    <a:pt x="42" y="126"/>
                  </a:lnTo>
                  <a:lnTo>
                    <a:pt x="41" y="126"/>
                  </a:lnTo>
                  <a:lnTo>
                    <a:pt x="40" y="126"/>
                  </a:lnTo>
                  <a:lnTo>
                    <a:pt x="39" y="126"/>
                  </a:lnTo>
                  <a:lnTo>
                    <a:pt x="37" y="126"/>
                  </a:lnTo>
                  <a:lnTo>
                    <a:pt x="36" y="126"/>
                  </a:lnTo>
                  <a:lnTo>
                    <a:pt x="35" y="125"/>
                  </a:lnTo>
                  <a:lnTo>
                    <a:pt x="35" y="125"/>
                  </a:lnTo>
                  <a:lnTo>
                    <a:pt x="35" y="124"/>
                  </a:lnTo>
                  <a:lnTo>
                    <a:pt x="35" y="123"/>
                  </a:lnTo>
                  <a:lnTo>
                    <a:pt x="34" y="123"/>
                  </a:lnTo>
                  <a:lnTo>
                    <a:pt x="33" y="121"/>
                  </a:lnTo>
                  <a:lnTo>
                    <a:pt x="33" y="120"/>
                  </a:lnTo>
                  <a:lnTo>
                    <a:pt x="32" y="119"/>
                  </a:lnTo>
                  <a:lnTo>
                    <a:pt x="32" y="118"/>
                  </a:lnTo>
                  <a:lnTo>
                    <a:pt x="31" y="118"/>
                  </a:lnTo>
                  <a:lnTo>
                    <a:pt x="29" y="117"/>
                  </a:lnTo>
                  <a:lnTo>
                    <a:pt x="29" y="116"/>
                  </a:lnTo>
                  <a:lnTo>
                    <a:pt x="28" y="115"/>
                  </a:lnTo>
                  <a:lnTo>
                    <a:pt x="28" y="114"/>
                  </a:lnTo>
                  <a:lnTo>
                    <a:pt x="27" y="112"/>
                  </a:lnTo>
                  <a:lnTo>
                    <a:pt x="27" y="111"/>
                  </a:lnTo>
                  <a:lnTo>
                    <a:pt x="27" y="110"/>
                  </a:lnTo>
                  <a:lnTo>
                    <a:pt x="28" y="109"/>
                  </a:lnTo>
                  <a:lnTo>
                    <a:pt x="28" y="108"/>
                  </a:lnTo>
                  <a:lnTo>
                    <a:pt x="28" y="107"/>
                  </a:lnTo>
                  <a:lnTo>
                    <a:pt x="29" y="107"/>
                  </a:lnTo>
                  <a:lnTo>
                    <a:pt x="28" y="106"/>
                  </a:lnTo>
                  <a:lnTo>
                    <a:pt x="28" y="104"/>
                  </a:lnTo>
                  <a:lnTo>
                    <a:pt x="27" y="104"/>
                  </a:lnTo>
                  <a:lnTo>
                    <a:pt x="26" y="104"/>
                  </a:lnTo>
                  <a:lnTo>
                    <a:pt x="26" y="106"/>
                  </a:lnTo>
                  <a:lnTo>
                    <a:pt x="25" y="104"/>
                  </a:lnTo>
                  <a:lnTo>
                    <a:pt x="25" y="103"/>
                  </a:lnTo>
                  <a:lnTo>
                    <a:pt x="24" y="102"/>
                  </a:lnTo>
                  <a:lnTo>
                    <a:pt x="25" y="102"/>
                  </a:lnTo>
                  <a:lnTo>
                    <a:pt x="29" y="102"/>
                  </a:lnTo>
                  <a:lnTo>
                    <a:pt x="32" y="102"/>
                  </a:lnTo>
                  <a:lnTo>
                    <a:pt x="33" y="102"/>
                  </a:lnTo>
                  <a:lnTo>
                    <a:pt x="39" y="102"/>
                  </a:lnTo>
                  <a:lnTo>
                    <a:pt x="40" y="102"/>
                  </a:lnTo>
                  <a:lnTo>
                    <a:pt x="43" y="102"/>
                  </a:lnTo>
                  <a:lnTo>
                    <a:pt x="43" y="101"/>
                  </a:lnTo>
                  <a:lnTo>
                    <a:pt x="44" y="100"/>
                  </a:lnTo>
                  <a:lnTo>
                    <a:pt x="43" y="99"/>
                  </a:lnTo>
                  <a:lnTo>
                    <a:pt x="42" y="99"/>
                  </a:lnTo>
                  <a:lnTo>
                    <a:pt x="42" y="98"/>
                  </a:lnTo>
                  <a:lnTo>
                    <a:pt x="41" y="98"/>
                  </a:lnTo>
                  <a:lnTo>
                    <a:pt x="40" y="98"/>
                  </a:lnTo>
                  <a:lnTo>
                    <a:pt x="40" y="95"/>
                  </a:lnTo>
                  <a:lnTo>
                    <a:pt x="39" y="93"/>
                  </a:lnTo>
                  <a:lnTo>
                    <a:pt x="41" y="93"/>
                  </a:lnTo>
                  <a:lnTo>
                    <a:pt x="40" y="92"/>
                  </a:lnTo>
                  <a:lnTo>
                    <a:pt x="41" y="91"/>
                  </a:lnTo>
                  <a:lnTo>
                    <a:pt x="41" y="90"/>
                  </a:lnTo>
                  <a:lnTo>
                    <a:pt x="41" y="87"/>
                  </a:lnTo>
                  <a:lnTo>
                    <a:pt x="42" y="87"/>
                  </a:lnTo>
                  <a:lnTo>
                    <a:pt x="43" y="87"/>
                  </a:lnTo>
                  <a:lnTo>
                    <a:pt x="43" y="86"/>
                  </a:lnTo>
                  <a:lnTo>
                    <a:pt x="43" y="85"/>
                  </a:lnTo>
                  <a:lnTo>
                    <a:pt x="44" y="84"/>
                  </a:lnTo>
                  <a:lnTo>
                    <a:pt x="43" y="83"/>
                  </a:lnTo>
                  <a:lnTo>
                    <a:pt x="43" y="82"/>
                  </a:lnTo>
                  <a:lnTo>
                    <a:pt x="42" y="79"/>
                  </a:lnTo>
                  <a:lnTo>
                    <a:pt x="42" y="79"/>
                  </a:lnTo>
                  <a:lnTo>
                    <a:pt x="41" y="79"/>
                  </a:lnTo>
                  <a:lnTo>
                    <a:pt x="41" y="78"/>
                  </a:lnTo>
                  <a:lnTo>
                    <a:pt x="40" y="78"/>
                  </a:lnTo>
                  <a:lnTo>
                    <a:pt x="40" y="77"/>
                  </a:lnTo>
                  <a:lnTo>
                    <a:pt x="41" y="77"/>
                  </a:lnTo>
                  <a:lnTo>
                    <a:pt x="42" y="77"/>
                  </a:lnTo>
                  <a:lnTo>
                    <a:pt x="43" y="77"/>
                  </a:lnTo>
                  <a:lnTo>
                    <a:pt x="44" y="76"/>
                  </a:lnTo>
                  <a:lnTo>
                    <a:pt x="43" y="75"/>
                  </a:lnTo>
                  <a:lnTo>
                    <a:pt x="42" y="75"/>
                  </a:lnTo>
                  <a:lnTo>
                    <a:pt x="41" y="75"/>
                  </a:lnTo>
                  <a:lnTo>
                    <a:pt x="40" y="75"/>
                  </a:lnTo>
                  <a:lnTo>
                    <a:pt x="39" y="74"/>
                  </a:lnTo>
                  <a:lnTo>
                    <a:pt x="39" y="73"/>
                  </a:lnTo>
                  <a:lnTo>
                    <a:pt x="40" y="73"/>
                  </a:lnTo>
                  <a:lnTo>
                    <a:pt x="40" y="72"/>
                  </a:lnTo>
                  <a:lnTo>
                    <a:pt x="41" y="72"/>
                  </a:lnTo>
                  <a:lnTo>
                    <a:pt x="42" y="72"/>
                  </a:lnTo>
                  <a:lnTo>
                    <a:pt x="43" y="72"/>
                  </a:lnTo>
                  <a:lnTo>
                    <a:pt x="44" y="72"/>
                  </a:lnTo>
                  <a:lnTo>
                    <a:pt x="45" y="72"/>
                  </a:lnTo>
                  <a:lnTo>
                    <a:pt x="44" y="70"/>
                  </a:lnTo>
                  <a:lnTo>
                    <a:pt x="44" y="69"/>
                  </a:lnTo>
                  <a:lnTo>
                    <a:pt x="43" y="68"/>
                  </a:lnTo>
                  <a:lnTo>
                    <a:pt x="43" y="67"/>
                  </a:lnTo>
                  <a:lnTo>
                    <a:pt x="42" y="67"/>
                  </a:lnTo>
                  <a:lnTo>
                    <a:pt x="42" y="65"/>
                  </a:lnTo>
                  <a:lnTo>
                    <a:pt x="43" y="64"/>
                  </a:lnTo>
                  <a:lnTo>
                    <a:pt x="42" y="62"/>
                  </a:lnTo>
                  <a:lnTo>
                    <a:pt x="42" y="61"/>
                  </a:lnTo>
                  <a:lnTo>
                    <a:pt x="41" y="60"/>
                  </a:lnTo>
                  <a:lnTo>
                    <a:pt x="41" y="59"/>
                  </a:lnTo>
                  <a:lnTo>
                    <a:pt x="46" y="59"/>
                  </a:lnTo>
                  <a:lnTo>
                    <a:pt x="49" y="59"/>
                  </a:lnTo>
                  <a:lnTo>
                    <a:pt x="50" y="59"/>
                  </a:lnTo>
                  <a:lnTo>
                    <a:pt x="52" y="59"/>
                  </a:lnTo>
                  <a:lnTo>
                    <a:pt x="57" y="59"/>
                  </a:lnTo>
                  <a:lnTo>
                    <a:pt x="58" y="59"/>
                  </a:lnTo>
                  <a:lnTo>
                    <a:pt x="61" y="59"/>
                  </a:lnTo>
                  <a:lnTo>
                    <a:pt x="62" y="59"/>
                  </a:lnTo>
                  <a:lnTo>
                    <a:pt x="63" y="59"/>
                  </a:lnTo>
                  <a:lnTo>
                    <a:pt x="65" y="59"/>
                  </a:lnTo>
                  <a:lnTo>
                    <a:pt x="68" y="59"/>
                  </a:lnTo>
                  <a:lnTo>
                    <a:pt x="70" y="59"/>
                  </a:lnTo>
                  <a:lnTo>
                    <a:pt x="70" y="58"/>
                  </a:lnTo>
                  <a:lnTo>
                    <a:pt x="71" y="57"/>
                  </a:lnTo>
                  <a:lnTo>
                    <a:pt x="71" y="56"/>
                  </a:lnTo>
                  <a:lnTo>
                    <a:pt x="71" y="55"/>
                  </a:lnTo>
                  <a:lnTo>
                    <a:pt x="70" y="53"/>
                  </a:lnTo>
                  <a:lnTo>
                    <a:pt x="70" y="52"/>
                  </a:lnTo>
                  <a:lnTo>
                    <a:pt x="69" y="52"/>
                  </a:lnTo>
                  <a:lnTo>
                    <a:pt x="69" y="52"/>
                  </a:lnTo>
                  <a:lnTo>
                    <a:pt x="69" y="51"/>
                  </a:lnTo>
                  <a:lnTo>
                    <a:pt x="69" y="50"/>
                  </a:lnTo>
                  <a:lnTo>
                    <a:pt x="69" y="49"/>
                  </a:lnTo>
                  <a:lnTo>
                    <a:pt x="69" y="48"/>
                  </a:lnTo>
                  <a:lnTo>
                    <a:pt x="68" y="48"/>
                  </a:lnTo>
                  <a:lnTo>
                    <a:pt x="67" y="44"/>
                  </a:lnTo>
                  <a:lnTo>
                    <a:pt x="67" y="43"/>
                  </a:lnTo>
                  <a:lnTo>
                    <a:pt x="66" y="43"/>
                  </a:lnTo>
                  <a:lnTo>
                    <a:pt x="66" y="42"/>
                  </a:lnTo>
                  <a:lnTo>
                    <a:pt x="65" y="41"/>
                  </a:lnTo>
                  <a:lnTo>
                    <a:pt x="65" y="40"/>
                  </a:lnTo>
                  <a:lnTo>
                    <a:pt x="63" y="40"/>
                  </a:lnTo>
                  <a:lnTo>
                    <a:pt x="63" y="39"/>
                  </a:lnTo>
                  <a:lnTo>
                    <a:pt x="62" y="38"/>
                  </a:lnTo>
                  <a:lnTo>
                    <a:pt x="62" y="36"/>
                  </a:lnTo>
                  <a:lnTo>
                    <a:pt x="62" y="35"/>
                  </a:lnTo>
                  <a:lnTo>
                    <a:pt x="61" y="34"/>
                  </a:lnTo>
                  <a:lnTo>
                    <a:pt x="60" y="33"/>
                  </a:lnTo>
                  <a:lnTo>
                    <a:pt x="60" y="32"/>
                  </a:lnTo>
                  <a:lnTo>
                    <a:pt x="59" y="31"/>
                  </a:lnTo>
                  <a:lnTo>
                    <a:pt x="59" y="30"/>
                  </a:lnTo>
                  <a:lnTo>
                    <a:pt x="59" y="28"/>
                  </a:lnTo>
                  <a:lnTo>
                    <a:pt x="59" y="27"/>
                  </a:lnTo>
                  <a:lnTo>
                    <a:pt x="59" y="25"/>
                  </a:lnTo>
                  <a:lnTo>
                    <a:pt x="59" y="25"/>
                  </a:lnTo>
                  <a:lnTo>
                    <a:pt x="60" y="23"/>
                  </a:lnTo>
                  <a:lnTo>
                    <a:pt x="61" y="17"/>
                  </a:lnTo>
                  <a:lnTo>
                    <a:pt x="62" y="15"/>
                  </a:lnTo>
                  <a:lnTo>
                    <a:pt x="62" y="14"/>
                  </a:lnTo>
                  <a:lnTo>
                    <a:pt x="62" y="13"/>
                  </a:lnTo>
                  <a:lnTo>
                    <a:pt x="62" y="13"/>
                  </a:lnTo>
                  <a:lnTo>
                    <a:pt x="62" y="8"/>
                  </a:lnTo>
                  <a:lnTo>
                    <a:pt x="62" y="8"/>
                  </a:lnTo>
                  <a:lnTo>
                    <a:pt x="62" y="7"/>
                  </a:lnTo>
                  <a:lnTo>
                    <a:pt x="63" y="7"/>
                  </a:lnTo>
                  <a:lnTo>
                    <a:pt x="65" y="7"/>
                  </a:lnTo>
                  <a:lnTo>
                    <a:pt x="66" y="7"/>
                  </a:lnTo>
                  <a:lnTo>
                    <a:pt x="67" y="7"/>
                  </a:lnTo>
                  <a:lnTo>
                    <a:pt x="68" y="7"/>
                  </a:lnTo>
                  <a:lnTo>
                    <a:pt x="69" y="7"/>
                  </a:lnTo>
                  <a:lnTo>
                    <a:pt x="70" y="7"/>
                  </a:lnTo>
                  <a:lnTo>
                    <a:pt x="71" y="7"/>
                  </a:lnTo>
                  <a:lnTo>
                    <a:pt x="72" y="6"/>
                  </a:lnTo>
                  <a:lnTo>
                    <a:pt x="74" y="8"/>
                  </a:lnTo>
                  <a:lnTo>
                    <a:pt x="75" y="8"/>
                  </a:lnTo>
                  <a:lnTo>
                    <a:pt x="76" y="9"/>
                  </a:lnTo>
                  <a:lnTo>
                    <a:pt x="76" y="10"/>
                  </a:lnTo>
                  <a:lnTo>
                    <a:pt x="76" y="11"/>
                  </a:lnTo>
                  <a:lnTo>
                    <a:pt x="77" y="11"/>
                  </a:lnTo>
                  <a:lnTo>
                    <a:pt x="77" y="13"/>
                  </a:lnTo>
                  <a:lnTo>
                    <a:pt x="78" y="13"/>
                  </a:lnTo>
                  <a:lnTo>
                    <a:pt x="79" y="13"/>
                  </a:lnTo>
                  <a:lnTo>
                    <a:pt x="80" y="13"/>
                  </a:lnTo>
                  <a:lnTo>
                    <a:pt x="80" y="14"/>
                  </a:lnTo>
                  <a:lnTo>
                    <a:pt x="82" y="14"/>
                  </a:lnTo>
                  <a:lnTo>
                    <a:pt x="83" y="13"/>
                  </a:lnTo>
                  <a:lnTo>
                    <a:pt x="84" y="13"/>
                  </a:lnTo>
                  <a:lnTo>
                    <a:pt x="85" y="11"/>
                  </a:lnTo>
                  <a:lnTo>
                    <a:pt x="86" y="10"/>
                  </a:lnTo>
                  <a:lnTo>
                    <a:pt x="87" y="10"/>
                  </a:lnTo>
                  <a:lnTo>
                    <a:pt x="87" y="9"/>
                  </a:lnTo>
                  <a:lnTo>
                    <a:pt x="88" y="9"/>
                  </a:lnTo>
                  <a:lnTo>
                    <a:pt x="89" y="8"/>
                  </a:lnTo>
                  <a:lnTo>
                    <a:pt x="89" y="7"/>
                  </a:lnTo>
                  <a:lnTo>
                    <a:pt x="89" y="7"/>
                  </a:lnTo>
                  <a:lnTo>
                    <a:pt x="89" y="6"/>
                  </a:lnTo>
                  <a:lnTo>
                    <a:pt x="91" y="6"/>
                  </a:lnTo>
                  <a:lnTo>
                    <a:pt x="91" y="5"/>
                  </a:lnTo>
                  <a:lnTo>
                    <a:pt x="92" y="5"/>
                  </a:lnTo>
                  <a:lnTo>
                    <a:pt x="93" y="4"/>
                  </a:lnTo>
                  <a:lnTo>
                    <a:pt x="94" y="4"/>
                  </a:lnTo>
                  <a:lnTo>
                    <a:pt x="95" y="4"/>
                  </a:lnTo>
                  <a:lnTo>
                    <a:pt x="95" y="2"/>
                  </a:lnTo>
                  <a:lnTo>
                    <a:pt x="96" y="1"/>
                  </a:lnTo>
                  <a:lnTo>
                    <a:pt x="97" y="1"/>
                  </a:lnTo>
                  <a:lnTo>
                    <a:pt x="99" y="1"/>
                  </a:lnTo>
                  <a:lnTo>
                    <a:pt x="99" y="2"/>
                  </a:lnTo>
                  <a:lnTo>
                    <a:pt x="100" y="2"/>
                  </a:lnTo>
                  <a:lnTo>
                    <a:pt x="101" y="2"/>
                  </a:lnTo>
                  <a:lnTo>
                    <a:pt x="103" y="2"/>
                  </a:lnTo>
                  <a:lnTo>
                    <a:pt x="104" y="2"/>
                  </a:lnTo>
                  <a:lnTo>
                    <a:pt x="105" y="1"/>
                  </a:lnTo>
                  <a:lnTo>
                    <a:pt x="106" y="1"/>
                  </a:lnTo>
                  <a:lnTo>
                    <a:pt x="108" y="1"/>
                  </a:lnTo>
                  <a:lnTo>
                    <a:pt x="108" y="0"/>
                  </a:lnTo>
                  <a:lnTo>
                    <a:pt x="109" y="0"/>
                  </a:lnTo>
                  <a:lnTo>
                    <a:pt x="111" y="0"/>
                  </a:lnTo>
                  <a:lnTo>
                    <a:pt x="112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9" name="Freeform 127">
              <a:extLst>
                <a:ext uri="{FF2B5EF4-FFF2-40B4-BE49-F238E27FC236}">
                  <a16:creationId xmlns:a16="http://schemas.microsoft.com/office/drawing/2014/main" id="{F699FDF5-8375-9472-D25D-AA6F5C002B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9875" y="2151063"/>
              <a:ext cx="176213" cy="242888"/>
            </a:xfrm>
            <a:custGeom>
              <a:avLst/>
              <a:gdLst>
                <a:gd name="T0" fmla="*/ 68 w 111"/>
                <a:gd name="T1" fmla="*/ 9 h 153"/>
                <a:gd name="T2" fmla="*/ 67 w 111"/>
                <a:gd name="T3" fmla="*/ 13 h 153"/>
                <a:gd name="T4" fmla="*/ 66 w 111"/>
                <a:gd name="T5" fmla="*/ 18 h 153"/>
                <a:gd name="T6" fmla="*/ 70 w 111"/>
                <a:gd name="T7" fmla="*/ 21 h 153"/>
                <a:gd name="T8" fmla="*/ 67 w 111"/>
                <a:gd name="T9" fmla="*/ 27 h 153"/>
                <a:gd name="T10" fmla="*/ 69 w 111"/>
                <a:gd name="T11" fmla="*/ 35 h 153"/>
                <a:gd name="T12" fmla="*/ 71 w 111"/>
                <a:gd name="T13" fmla="*/ 42 h 153"/>
                <a:gd name="T14" fmla="*/ 74 w 111"/>
                <a:gd name="T15" fmla="*/ 48 h 153"/>
                <a:gd name="T16" fmla="*/ 74 w 111"/>
                <a:gd name="T17" fmla="*/ 56 h 153"/>
                <a:gd name="T18" fmla="*/ 75 w 111"/>
                <a:gd name="T19" fmla="*/ 61 h 153"/>
                <a:gd name="T20" fmla="*/ 71 w 111"/>
                <a:gd name="T21" fmla="*/ 73 h 153"/>
                <a:gd name="T22" fmla="*/ 73 w 111"/>
                <a:gd name="T23" fmla="*/ 79 h 153"/>
                <a:gd name="T24" fmla="*/ 76 w 111"/>
                <a:gd name="T25" fmla="*/ 83 h 153"/>
                <a:gd name="T26" fmla="*/ 76 w 111"/>
                <a:gd name="T27" fmla="*/ 92 h 153"/>
                <a:gd name="T28" fmla="*/ 77 w 111"/>
                <a:gd name="T29" fmla="*/ 98 h 153"/>
                <a:gd name="T30" fmla="*/ 77 w 111"/>
                <a:gd name="T31" fmla="*/ 103 h 153"/>
                <a:gd name="T32" fmla="*/ 82 w 111"/>
                <a:gd name="T33" fmla="*/ 96 h 153"/>
                <a:gd name="T34" fmla="*/ 88 w 111"/>
                <a:gd name="T35" fmla="*/ 90 h 153"/>
                <a:gd name="T36" fmla="*/ 96 w 111"/>
                <a:gd name="T37" fmla="*/ 85 h 153"/>
                <a:gd name="T38" fmla="*/ 103 w 111"/>
                <a:gd name="T39" fmla="*/ 84 h 153"/>
                <a:gd name="T40" fmla="*/ 111 w 111"/>
                <a:gd name="T41" fmla="*/ 100 h 153"/>
                <a:gd name="T42" fmla="*/ 97 w 111"/>
                <a:gd name="T43" fmla="*/ 149 h 153"/>
                <a:gd name="T44" fmla="*/ 73 w 111"/>
                <a:gd name="T45" fmla="*/ 153 h 153"/>
                <a:gd name="T46" fmla="*/ 74 w 111"/>
                <a:gd name="T47" fmla="*/ 145 h 153"/>
                <a:gd name="T48" fmla="*/ 67 w 111"/>
                <a:gd name="T49" fmla="*/ 140 h 153"/>
                <a:gd name="T50" fmla="*/ 65 w 111"/>
                <a:gd name="T51" fmla="*/ 144 h 153"/>
                <a:gd name="T52" fmla="*/ 61 w 111"/>
                <a:gd name="T53" fmla="*/ 146 h 153"/>
                <a:gd name="T54" fmla="*/ 59 w 111"/>
                <a:gd name="T55" fmla="*/ 149 h 153"/>
                <a:gd name="T56" fmla="*/ 58 w 111"/>
                <a:gd name="T57" fmla="*/ 147 h 153"/>
                <a:gd name="T58" fmla="*/ 54 w 111"/>
                <a:gd name="T59" fmla="*/ 143 h 153"/>
                <a:gd name="T60" fmla="*/ 51 w 111"/>
                <a:gd name="T61" fmla="*/ 136 h 153"/>
                <a:gd name="T62" fmla="*/ 48 w 111"/>
                <a:gd name="T63" fmla="*/ 131 h 153"/>
                <a:gd name="T64" fmla="*/ 47 w 111"/>
                <a:gd name="T65" fmla="*/ 123 h 153"/>
                <a:gd name="T66" fmla="*/ 40 w 111"/>
                <a:gd name="T67" fmla="*/ 119 h 153"/>
                <a:gd name="T68" fmla="*/ 33 w 111"/>
                <a:gd name="T69" fmla="*/ 120 h 153"/>
                <a:gd name="T70" fmla="*/ 27 w 111"/>
                <a:gd name="T71" fmla="*/ 117 h 153"/>
                <a:gd name="T72" fmla="*/ 30 w 111"/>
                <a:gd name="T73" fmla="*/ 110 h 153"/>
                <a:gd name="T74" fmla="*/ 30 w 111"/>
                <a:gd name="T75" fmla="*/ 107 h 153"/>
                <a:gd name="T76" fmla="*/ 25 w 111"/>
                <a:gd name="T77" fmla="*/ 104 h 153"/>
                <a:gd name="T78" fmla="*/ 23 w 111"/>
                <a:gd name="T79" fmla="*/ 98 h 153"/>
                <a:gd name="T80" fmla="*/ 24 w 111"/>
                <a:gd name="T81" fmla="*/ 93 h 153"/>
                <a:gd name="T82" fmla="*/ 26 w 111"/>
                <a:gd name="T83" fmla="*/ 87 h 153"/>
                <a:gd name="T84" fmla="*/ 32 w 111"/>
                <a:gd name="T85" fmla="*/ 84 h 153"/>
                <a:gd name="T86" fmla="*/ 25 w 111"/>
                <a:gd name="T87" fmla="*/ 80 h 153"/>
                <a:gd name="T88" fmla="*/ 24 w 111"/>
                <a:gd name="T89" fmla="*/ 71 h 153"/>
                <a:gd name="T90" fmla="*/ 22 w 111"/>
                <a:gd name="T91" fmla="*/ 65 h 153"/>
                <a:gd name="T92" fmla="*/ 17 w 111"/>
                <a:gd name="T93" fmla="*/ 64 h 153"/>
                <a:gd name="T94" fmla="*/ 11 w 111"/>
                <a:gd name="T95" fmla="*/ 60 h 153"/>
                <a:gd name="T96" fmla="*/ 9 w 111"/>
                <a:gd name="T97" fmla="*/ 52 h 153"/>
                <a:gd name="T98" fmla="*/ 5 w 111"/>
                <a:gd name="T99" fmla="*/ 48 h 153"/>
                <a:gd name="T100" fmla="*/ 6 w 111"/>
                <a:gd name="T101" fmla="*/ 44 h 153"/>
                <a:gd name="T102" fmla="*/ 2 w 111"/>
                <a:gd name="T103" fmla="*/ 41 h 153"/>
                <a:gd name="T104" fmla="*/ 0 w 111"/>
                <a:gd name="T105" fmla="*/ 34 h 153"/>
                <a:gd name="T106" fmla="*/ 4 w 111"/>
                <a:gd name="T107" fmla="*/ 29 h 153"/>
                <a:gd name="T108" fmla="*/ 1 w 111"/>
                <a:gd name="T109" fmla="*/ 20 h 153"/>
                <a:gd name="T110" fmla="*/ 1 w 111"/>
                <a:gd name="T111" fmla="*/ 12 h 153"/>
                <a:gd name="T112" fmla="*/ 6 w 111"/>
                <a:gd name="T113" fmla="*/ 4 h 153"/>
                <a:gd name="T114" fmla="*/ 57 w 111"/>
                <a:gd name="T115" fmla="*/ 1 h 1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11" h="153">
                  <a:moveTo>
                    <a:pt x="68" y="3"/>
                  </a:moveTo>
                  <a:lnTo>
                    <a:pt x="68" y="4"/>
                  </a:lnTo>
                  <a:lnTo>
                    <a:pt x="67" y="4"/>
                  </a:lnTo>
                  <a:lnTo>
                    <a:pt x="66" y="4"/>
                  </a:lnTo>
                  <a:lnTo>
                    <a:pt x="67" y="5"/>
                  </a:lnTo>
                  <a:lnTo>
                    <a:pt x="67" y="7"/>
                  </a:lnTo>
                  <a:lnTo>
                    <a:pt x="67" y="8"/>
                  </a:lnTo>
                  <a:lnTo>
                    <a:pt x="68" y="9"/>
                  </a:lnTo>
                  <a:lnTo>
                    <a:pt x="68" y="10"/>
                  </a:lnTo>
                  <a:lnTo>
                    <a:pt x="67" y="10"/>
                  </a:lnTo>
                  <a:lnTo>
                    <a:pt x="66" y="10"/>
                  </a:lnTo>
                  <a:lnTo>
                    <a:pt x="66" y="11"/>
                  </a:lnTo>
                  <a:lnTo>
                    <a:pt x="67" y="11"/>
                  </a:lnTo>
                  <a:lnTo>
                    <a:pt x="68" y="12"/>
                  </a:lnTo>
                  <a:lnTo>
                    <a:pt x="68" y="13"/>
                  </a:lnTo>
                  <a:lnTo>
                    <a:pt x="67" y="13"/>
                  </a:lnTo>
                  <a:lnTo>
                    <a:pt x="66" y="13"/>
                  </a:lnTo>
                  <a:lnTo>
                    <a:pt x="66" y="12"/>
                  </a:lnTo>
                  <a:lnTo>
                    <a:pt x="66" y="13"/>
                  </a:lnTo>
                  <a:lnTo>
                    <a:pt x="66" y="14"/>
                  </a:lnTo>
                  <a:lnTo>
                    <a:pt x="66" y="14"/>
                  </a:lnTo>
                  <a:lnTo>
                    <a:pt x="66" y="16"/>
                  </a:lnTo>
                  <a:lnTo>
                    <a:pt x="66" y="17"/>
                  </a:lnTo>
                  <a:lnTo>
                    <a:pt x="66" y="18"/>
                  </a:lnTo>
                  <a:lnTo>
                    <a:pt x="67" y="19"/>
                  </a:lnTo>
                  <a:lnTo>
                    <a:pt x="67" y="20"/>
                  </a:lnTo>
                  <a:lnTo>
                    <a:pt x="67" y="21"/>
                  </a:lnTo>
                  <a:lnTo>
                    <a:pt x="68" y="21"/>
                  </a:lnTo>
                  <a:lnTo>
                    <a:pt x="69" y="21"/>
                  </a:lnTo>
                  <a:lnTo>
                    <a:pt x="69" y="20"/>
                  </a:lnTo>
                  <a:lnTo>
                    <a:pt x="69" y="21"/>
                  </a:lnTo>
                  <a:lnTo>
                    <a:pt x="70" y="21"/>
                  </a:lnTo>
                  <a:lnTo>
                    <a:pt x="69" y="22"/>
                  </a:lnTo>
                  <a:lnTo>
                    <a:pt x="69" y="24"/>
                  </a:lnTo>
                  <a:lnTo>
                    <a:pt x="70" y="25"/>
                  </a:lnTo>
                  <a:lnTo>
                    <a:pt x="70" y="26"/>
                  </a:lnTo>
                  <a:lnTo>
                    <a:pt x="69" y="26"/>
                  </a:lnTo>
                  <a:lnTo>
                    <a:pt x="69" y="27"/>
                  </a:lnTo>
                  <a:lnTo>
                    <a:pt x="68" y="27"/>
                  </a:lnTo>
                  <a:lnTo>
                    <a:pt x="67" y="27"/>
                  </a:lnTo>
                  <a:lnTo>
                    <a:pt x="67" y="28"/>
                  </a:lnTo>
                  <a:lnTo>
                    <a:pt x="68" y="29"/>
                  </a:lnTo>
                  <a:lnTo>
                    <a:pt x="68" y="30"/>
                  </a:lnTo>
                  <a:lnTo>
                    <a:pt x="69" y="30"/>
                  </a:lnTo>
                  <a:lnTo>
                    <a:pt x="70" y="31"/>
                  </a:lnTo>
                  <a:lnTo>
                    <a:pt x="70" y="33"/>
                  </a:lnTo>
                  <a:lnTo>
                    <a:pt x="69" y="34"/>
                  </a:lnTo>
                  <a:lnTo>
                    <a:pt x="69" y="35"/>
                  </a:lnTo>
                  <a:lnTo>
                    <a:pt x="70" y="36"/>
                  </a:lnTo>
                  <a:lnTo>
                    <a:pt x="70" y="37"/>
                  </a:lnTo>
                  <a:lnTo>
                    <a:pt x="70" y="38"/>
                  </a:lnTo>
                  <a:lnTo>
                    <a:pt x="70" y="39"/>
                  </a:lnTo>
                  <a:lnTo>
                    <a:pt x="70" y="41"/>
                  </a:lnTo>
                  <a:lnTo>
                    <a:pt x="71" y="41"/>
                  </a:lnTo>
                  <a:lnTo>
                    <a:pt x="71" y="42"/>
                  </a:lnTo>
                  <a:lnTo>
                    <a:pt x="71" y="42"/>
                  </a:lnTo>
                  <a:lnTo>
                    <a:pt x="71" y="43"/>
                  </a:lnTo>
                  <a:lnTo>
                    <a:pt x="71" y="44"/>
                  </a:lnTo>
                  <a:lnTo>
                    <a:pt x="71" y="45"/>
                  </a:lnTo>
                  <a:lnTo>
                    <a:pt x="73" y="45"/>
                  </a:lnTo>
                  <a:lnTo>
                    <a:pt x="73" y="46"/>
                  </a:lnTo>
                  <a:lnTo>
                    <a:pt x="73" y="47"/>
                  </a:lnTo>
                  <a:lnTo>
                    <a:pt x="74" y="47"/>
                  </a:lnTo>
                  <a:lnTo>
                    <a:pt x="74" y="48"/>
                  </a:lnTo>
                  <a:lnTo>
                    <a:pt x="74" y="50"/>
                  </a:lnTo>
                  <a:lnTo>
                    <a:pt x="73" y="51"/>
                  </a:lnTo>
                  <a:lnTo>
                    <a:pt x="73" y="52"/>
                  </a:lnTo>
                  <a:lnTo>
                    <a:pt x="73" y="53"/>
                  </a:lnTo>
                  <a:lnTo>
                    <a:pt x="73" y="54"/>
                  </a:lnTo>
                  <a:lnTo>
                    <a:pt x="73" y="55"/>
                  </a:lnTo>
                  <a:lnTo>
                    <a:pt x="73" y="56"/>
                  </a:lnTo>
                  <a:lnTo>
                    <a:pt x="74" y="56"/>
                  </a:lnTo>
                  <a:lnTo>
                    <a:pt x="75" y="55"/>
                  </a:lnTo>
                  <a:lnTo>
                    <a:pt x="76" y="55"/>
                  </a:lnTo>
                  <a:lnTo>
                    <a:pt x="76" y="56"/>
                  </a:lnTo>
                  <a:lnTo>
                    <a:pt x="76" y="58"/>
                  </a:lnTo>
                  <a:lnTo>
                    <a:pt x="76" y="59"/>
                  </a:lnTo>
                  <a:lnTo>
                    <a:pt x="76" y="60"/>
                  </a:lnTo>
                  <a:lnTo>
                    <a:pt x="75" y="60"/>
                  </a:lnTo>
                  <a:lnTo>
                    <a:pt x="75" y="61"/>
                  </a:lnTo>
                  <a:lnTo>
                    <a:pt x="74" y="62"/>
                  </a:lnTo>
                  <a:lnTo>
                    <a:pt x="74" y="63"/>
                  </a:lnTo>
                  <a:lnTo>
                    <a:pt x="73" y="65"/>
                  </a:lnTo>
                  <a:lnTo>
                    <a:pt x="71" y="67"/>
                  </a:lnTo>
                  <a:lnTo>
                    <a:pt x="71" y="68"/>
                  </a:lnTo>
                  <a:lnTo>
                    <a:pt x="71" y="69"/>
                  </a:lnTo>
                  <a:lnTo>
                    <a:pt x="71" y="72"/>
                  </a:lnTo>
                  <a:lnTo>
                    <a:pt x="71" y="73"/>
                  </a:lnTo>
                  <a:lnTo>
                    <a:pt x="73" y="73"/>
                  </a:lnTo>
                  <a:lnTo>
                    <a:pt x="73" y="75"/>
                  </a:lnTo>
                  <a:lnTo>
                    <a:pt x="74" y="75"/>
                  </a:lnTo>
                  <a:lnTo>
                    <a:pt x="74" y="76"/>
                  </a:lnTo>
                  <a:lnTo>
                    <a:pt x="75" y="77"/>
                  </a:lnTo>
                  <a:lnTo>
                    <a:pt x="74" y="78"/>
                  </a:lnTo>
                  <a:lnTo>
                    <a:pt x="74" y="79"/>
                  </a:lnTo>
                  <a:lnTo>
                    <a:pt x="73" y="79"/>
                  </a:lnTo>
                  <a:lnTo>
                    <a:pt x="74" y="79"/>
                  </a:lnTo>
                  <a:lnTo>
                    <a:pt x="74" y="80"/>
                  </a:lnTo>
                  <a:lnTo>
                    <a:pt x="75" y="80"/>
                  </a:lnTo>
                  <a:lnTo>
                    <a:pt x="76" y="80"/>
                  </a:lnTo>
                  <a:lnTo>
                    <a:pt x="76" y="80"/>
                  </a:lnTo>
                  <a:lnTo>
                    <a:pt x="77" y="81"/>
                  </a:lnTo>
                  <a:lnTo>
                    <a:pt x="76" y="81"/>
                  </a:lnTo>
                  <a:lnTo>
                    <a:pt x="76" y="83"/>
                  </a:lnTo>
                  <a:lnTo>
                    <a:pt x="76" y="84"/>
                  </a:lnTo>
                  <a:lnTo>
                    <a:pt x="76" y="85"/>
                  </a:lnTo>
                  <a:lnTo>
                    <a:pt x="76" y="86"/>
                  </a:lnTo>
                  <a:lnTo>
                    <a:pt x="76" y="87"/>
                  </a:lnTo>
                  <a:lnTo>
                    <a:pt x="76" y="88"/>
                  </a:lnTo>
                  <a:lnTo>
                    <a:pt x="76" y="89"/>
                  </a:lnTo>
                  <a:lnTo>
                    <a:pt x="76" y="90"/>
                  </a:lnTo>
                  <a:lnTo>
                    <a:pt x="76" y="92"/>
                  </a:lnTo>
                  <a:lnTo>
                    <a:pt x="76" y="93"/>
                  </a:lnTo>
                  <a:lnTo>
                    <a:pt x="76" y="94"/>
                  </a:lnTo>
                  <a:lnTo>
                    <a:pt x="76" y="95"/>
                  </a:lnTo>
                  <a:lnTo>
                    <a:pt x="76" y="96"/>
                  </a:lnTo>
                  <a:lnTo>
                    <a:pt x="76" y="96"/>
                  </a:lnTo>
                  <a:lnTo>
                    <a:pt x="76" y="97"/>
                  </a:lnTo>
                  <a:lnTo>
                    <a:pt x="77" y="97"/>
                  </a:lnTo>
                  <a:lnTo>
                    <a:pt x="77" y="98"/>
                  </a:lnTo>
                  <a:lnTo>
                    <a:pt x="76" y="98"/>
                  </a:lnTo>
                  <a:lnTo>
                    <a:pt x="76" y="100"/>
                  </a:lnTo>
                  <a:lnTo>
                    <a:pt x="76" y="101"/>
                  </a:lnTo>
                  <a:lnTo>
                    <a:pt x="76" y="102"/>
                  </a:lnTo>
                  <a:lnTo>
                    <a:pt x="76" y="103"/>
                  </a:lnTo>
                  <a:lnTo>
                    <a:pt x="77" y="103"/>
                  </a:lnTo>
                  <a:lnTo>
                    <a:pt x="77" y="104"/>
                  </a:lnTo>
                  <a:lnTo>
                    <a:pt x="77" y="103"/>
                  </a:lnTo>
                  <a:lnTo>
                    <a:pt x="77" y="102"/>
                  </a:lnTo>
                  <a:lnTo>
                    <a:pt x="78" y="101"/>
                  </a:lnTo>
                  <a:lnTo>
                    <a:pt x="78" y="100"/>
                  </a:lnTo>
                  <a:lnTo>
                    <a:pt x="78" y="98"/>
                  </a:lnTo>
                  <a:lnTo>
                    <a:pt x="79" y="97"/>
                  </a:lnTo>
                  <a:lnTo>
                    <a:pt x="79" y="96"/>
                  </a:lnTo>
                  <a:lnTo>
                    <a:pt x="80" y="96"/>
                  </a:lnTo>
                  <a:lnTo>
                    <a:pt x="82" y="96"/>
                  </a:lnTo>
                  <a:lnTo>
                    <a:pt x="83" y="95"/>
                  </a:lnTo>
                  <a:lnTo>
                    <a:pt x="84" y="93"/>
                  </a:lnTo>
                  <a:lnTo>
                    <a:pt x="84" y="92"/>
                  </a:lnTo>
                  <a:lnTo>
                    <a:pt x="84" y="90"/>
                  </a:lnTo>
                  <a:lnTo>
                    <a:pt x="85" y="90"/>
                  </a:lnTo>
                  <a:lnTo>
                    <a:pt x="86" y="90"/>
                  </a:lnTo>
                  <a:lnTo>
                    <a:pt x="87" y="90"/>
                  </a:lnTo>
                  <a:lnTo>
                    <a:pt x="88" y="90"/>
                  </a:lnTo>
                  <a:lnTo>
                    <a:pt x="90" y="89"/>
                  </a:lnTo>
                  <a:lnTo>
                    <a:pt x="91" y="88"/>
                  </a:lnTo>
                  <a:lnTo>
                    <a:pt x="92" y="87"/>
                  </a:lnTo>
                  <a:lnTo>
                    <a:pt x="92" y="88"/>
                  </a:lnTo>
                  <a:lnTo>
                    <a:pt x="95" y="87"/>
                  </a:lnTo>
                  <a:lnTo>
                    <a:pt x="95" y="86"/>
                  </a:lnTo>
                  <a:lnTo>
                    <a:pt x="96" y="86"/>
                  </a:lnTo>
                  <a:lnTo>
                    <a:pt x="96" y="85"/>
                  </a:lnTo>
                  <a:lnTo>
                    <a:pt x="97" y="85"/>
                  </a:lnTo>
                  <a:lnTo>
                    <a:pt x="99" y="85"/>
                  </a:lnTo>
                  <a:lnTo>
                    <a:pt x="100" y="85"/>
                  </a:lnTo>
                  <a:lnTo>
                    <a:pt x="101" y="85"/>
                  </a:lnTo>
                  <a:lnTo>
                    <a:pt x="101" y="84"/>
                  </a:lnTo>
                  <a:lnTo>
                    <a:pt x="102" y="84"/>
                  </a:lnTo>
                  <a:lnTo>
                    <a:pt x="103" y="84"/>
                  </a:lnTo>
                  <a:lnTo>
                    <a:pt x="103" y="84"/>
                  </a:lnTo>
                  <a:lnTo>
                    <a:pt x="104" y="84"/>
                  </a:lnTo>
                  <a:lnTo>
                    <a:pt x="104" y="85"/>
                  </a:lnTo>
                  <a:lnTo>
                    <a:pt x="105" y="85"/>
                  </a:lnTo>
                  <a:lnTo>
                    <a:pt x="107" y="85"/>
                  </a:lnTo>
                  <a:lnTo>
                    <a:pt x="108" y="84"/>
                  </a:lnTo>
                  <a:lnTo>
                    <a:pt x="110" y="84"/>
                  </a:lnTo>
                  <a:lnTo>
                    <a:pt x="111" y="84"/>
                  </a:lnTo>
                  <a:lnTo>
                    <a:pt x="111" y="100"/>
                  </a:lnTo>
                  <a:lnTo>
                    <a:pt x="111" y="102"/>
                  </a:lnTo>
                  <a:lnTo>
                    <a:pt x="102" y="103"/>
                  </a:lnTo>
                  <a:lnTo>
                    <a:pt x="101" y="103"/>
                  </a:lnTo>
                  <a:lnTo>
                    <a:pt x="101" y="104"/>
                  </a:lnTo>
                  <a:lnTo>
                    <a:pt x="101" y="121"/>
                  </a:lnTo>
                  <a:lnTo>
                    <a:pt x="101" y="132"/>
                  </a:lnTo>
                  <a:lnTo>
                    <a:pt x="100" y="149"/>
                  </a:lnTo>
                  <a:lnTo>
                    <a:pt x="97" y="149"/>
                  </a:lnTo>
                  <a:lnTo>
                    <a:pt x="97" y="153"/>
                  </a:lnTo>
                  <a:lnTo>
                    <a:pt x="96" y="153"/>
                  </a:lnTo>
                  <a:lnTo>
                    <a:pt x="92" y="153"/>
                  </a:lnTo>
                  <a:lnTo>
                    <a:pt x="88" y="153"/>
                  </a:lnTo>
                  <a:lnTo>
                    <a:pt x="85" y="153"/>
                  </a:lnTo>
                  <a:lnTo>
                    <a:pt x="80" y="153"/>
                  </a:lnTo>
                  <a:lnTo>
                    <a:pt x="79" y="153"/>
                  </a:lnTo>
                  <a:lnTo>
                    <a:pt x="73" y="153"/>
                  </a:lnTo>
                  <a:lnTo>
                    <a:pt x="73" y="152"/>
                  </a:lnTo>
                  <a:lnTo>
                    <a:pt x="74" y="151"/>
                  </a:lnTo>
                  <a:lnTo>
                    <a:pt x="74" y="149"/>
                  </a:lnTo>
                  <a:lnTo>
                    <a:pt x="75" y="149"/>
                  </a:lnTo>
                  <a:lnTo>
                    <a:pt x="75" y="148"/>
                  </a:lnTo>
                  <a:lnTo>
                    <a:pt x="75" y="147"/>
                  </a:lnTo>
                  <a:lnTo>
                    <a:pt x="75" y="146"/>
                  </a:lnTo>
                  <a:lnTo>
                    <a:pt x="74" y="145"/>
                  </a:lnTo>
                  <a:lnTo>
                    <a:pt x="74" y="144"/>
                  </a:lnTo>
                  <a:lnTo>
                    <a:pt x="73" y="144"/>
                  </a:lnTo>
                  <a:lnTo>
                    <a:pt x="73" y="143"/>
                  </a:lnTo>
                  <a:lnTo>
                    <a:pt x="71" y="141"/>
                  </a:lnTo>
                  <a:lnTo>
                    <a:pt x="70" y="141"/>
                  </a:lnTo>
                  <a:lnTo>
                    <a:pt x="69" y="141"/>
                  </a:lnTo>
                  <a:lnTo>
                    <a:pt x="68" y="140"/>
                  </a:lnTo>
                  <a:lnTo>
                    <a:pt x="67" y="140"/>
                  </a:lnTo>
                  <a:lnTo>
                    <a:pt x="67" y="141"/>
                  </a:lnTo>
                  <a:lnTo>
                    <a:pt x="67" y="143"/>
                  </a:lnTo>
                  <a:lnTo>
                    <a:pt x="66" y="143"/>
                  </a:lnTo>
                  <a:lnTo>
                    <a:pt x="66" y="144"/>
                  </a:lnTo>
                  <a:lnTo>
                    <a:pt x="66" y="145"/>
                  </a:lnTo>
                  <a:lnTo>
                    <a:pt x="66" y="146"/>
                  </a:lnTo>
                  <a:lnTo>
                    <a:pt x="65" y="145"/>
                  </a:lnTo>
                  <a:lnTo>
                    <a:pt x="65" y="144"/>
                  </a:lnTo>
                  <a:lnTo>
                    <a:pt x="64" y="144"/>
                  </a:lnTo>
                  <a:lnTo>
                    <a:pt x="62" y="144"/>
                  </a:lnTo>
                  <a:lnTo>
                    <a:pt x="64" y="145"/>
                  </a:lnTo>
                  <a:lnTo>
                    <a:pt x="65" y="145"/>
                  </a:lnTo>
                  <a:lnTo>
                    <a:pt x="65" y="146"/>
                  </a:lnTo>
                  <a:lnTo>
                    <a:pt x="64" y="146"/>
                  </a:lnTo>
                  <a:lnTo>
                    <a:pt x="62" y="146"/>
                  </a:lnTo>
                  <a:lnTo>
                    <a:pt x="61" y="146"/>
                  </a:lnTo>
                  <a:lnTo>
                    <a:pt x="60" y="146"/>
                  </a:lnTo>
                  <a:lnTo>
                    <a:pt x="60" y="145"/>
                  </a:lnTo>
                  <a:lnTo>
                    <a:pt x="59" y="145"/>
                  </a:lnTo>
                  <a:lnTo>
                    <a:pt x="59" y="146"/>
                  </a:lnTo>
                  <a:lnTo>
                    <a:pt x="60" y="147"/>
                  </a:lnTo>
                  <a:lnTo>
                    <a:pt x="60" y="148"/>
                  </a:lnTo>
                  <a:lnTo>
                    <a:pt x="60" y="149"/>
                  </a:lnTo>
                  <a:lnTo>
                    <a:pt x="59" y="149"/>
                  </a:lnTo>
                  <a:lnTo>
                    <a:pt x="58" y="149"/>
                  </a:lnTo>
                  <a:lnTo>
                    <a:pt x="58" y="149"/>
                  </a:lnTo>
                  <a:lnTo>
                    <a:pt x="58" y="151"/>
                  </a:lnTo>
                  <a:lnTo>
                    <a:pt x="57" y="151"/>
                  </a:lnTo>
                  <a:lnTo>
                    <a:pt x="57" y="149"/>
                  </a:lnTo>
                  <a:lnTo>
                    <a:pt x="57" y="149"/>
                  </a:lnTo>
                  <a:lnTo>
                    <a:pt x="58" y="148"/>
                  </a:lnTo>
                  <a:lnTo>
                    <a:pt x="58" y="147"/>
                  </a:lnTo>
                  <a:lnTo>
                    <a:pt x="57" y="147"/>
                  </a:lnTo>
                  <a:lnTo>
                    <a:pt x="56" y="147"/>
                  </a:lnTo>
                  <a:lnTo>
                    <a:pt x="56" y="146"/>
                  </a:lnTo>
                  <a:lnTo>
                    <a:pt x="54" y="146"/>
                  </a:lnTo>
                  <a:lnTo>
                    <a:pt x="53" y="146"/>
                  </a:lnTo>
                  <a:lnTo>
                    <a:pt x="53" y="145"/>
                  </a:lnTo>
                  <a:lnTo>
                    <a:pt x="54" y="144"/>
                  </a:lnTo>
                  <a:lnTo>
                    <a:pt x="54" y="143"/>
                  </a:lnTo>
                  <a:lnTo>
                    <a:pt x="54" y="141"/>
                  </a:lnTo>
                  <a:lnTo>
                    <a:pt x="53" y="141"/>
                  </a:lnTo>
                  <a:lnTo>
                    <a:pt x="53" y="140"/>
                  </a:lnTo>
                  <a:lnTo>
                    <a:pt x="53" y="139"/>
                  </a:lnTo>
                  <a:lnTo>
                    <a:pt x="53" y="138"/>
                  </a:lnTo>
                  <a:lnTo>
                    <a:pt x="52" y="137"/>
                  </a:lnTo>
                  <a:lnTo>
                    <a:pt x="52" y="136"/>
                  </a:lnTo>
                  <a:lnTo>
                    <a:pt x="51" y="136"/>
                  </a:lnTo>
                  <a:lnTo>
                    <a:pt x="50" y="136"/>
                  </a:lnTo>
                  <a:lnTo>
                    <a:pt x="49" y="136"/>
                  </a:lnTo>
                  <a:lnTo>
                    <a:pt x="49" y="136"/>
                  </a:lnTo>
                  <a:lnTo>
                    <a:pt x="48" y="136"/>
                  </a:lnTo>
                  <a:lnTo>
                    <a:pt x="48" y="135"/>
                  </a:lnTo>
                  <a:lnTo>
                    <a:pt x="48" y="134"/>
                  </a:lnTo>
                  <a:lnTo>
                    <a:pt x="48" y="132"/>
                  </a:lnTo>
                  <a:lnTo>
                    <a:pt x="48" y="131"/>
                  </a:lnTo>
                  <a:lnTo>
                    <a:pt x="48" y="130"/>
                  </a:lnTo>
                  <a:lnTo>
                    <a:pt x="48" y="129"/>
                  </a:lnTo>
                  <a:lnTo>
                    <a:pt x="48" y="128"/>
                  </a:lnTo>
                  <a:lnTo>
                    <a:pt x="47" y="128"/>
                  </a:lnTo>
                  <a:lnTo>
                    <a:pt x="45" y="127"/>
                  </a:lnTo>
                  <a:lnTo>
                    <a:pt x="47" y="126"/>
                  </a:lnTo>
                  <a:lnTo>
                    <a:pt x="47" y="124"/>
                  </a:lnTo>
                  <a:lnTo>
                    <a:pt x="47" y="123"/>
                  </a:lnTo>
                  <a:lnTo>
                    <a:pt x="47" y="123"/>
                  </a:lnTo>
                  <a:lnTo>
                    <a:pt x="47" y="121"/>
                  </a:lnTo>
                  <a:lnTo>
                    <a:pt x="45" y="121"/>
                  </a:lnTo>
                  <a:lnTo>
                    <a:pt x="44" y="121"/>
                  </a:lnTo>
                  <a:lnTo>
                    <a:pt x="43" y="120"/>
                  </a:lnTo>
                  <a:lnTo>
                    <a:pt x="42" y="119"/>
                  </a:lnTo>
                  <a:lnTo>
                    <a:pt x="42" y="118"/>
                  </a:lnTo>
                  <a:lnTo>
                    <a:pt x="40" y="119"/>
                  </a:lnTo>
                  <a:lnTo>
                    <a:pt x="40" y="120"/>
                  </a:lnTo>
                  <a:lnTo>
                    <a:pt x="39" y="120"/>
                  </a:lnTo>
                  <a:lnTo>
                    <a:pt x="37" y="120"/>
                  </a:lnTo>
                  <a:lnTo>
                    <a:pt x="36" y="120"/>
                  </a:lnTo>
                  <a:lnTo>
                    <a:pt x="35" y="121"/>
                  </a:lnTo>
                  <a:lnTo>
                    <a:pt x="34" y="121"/>
                  </a:lnTo>
                  <a:lnTo>
                    <a:pt x="34" y="120"/>
                  </a:lnTo>
                  <a:lnTo>
                    <a:pt x="33" y="120"/>
                  </a:lnTo>
                  <a:lnTo>
                    <a:pt x="32" y="120"/>
                  </a:lnTo>
                  <a:lnTo>
                    <a:pt x="32" y="119"/>
                  </a:lnTo>
                  <a:lnTo>
                    <a:pt x="31" y="120"/>
                  </a:lnTo>
                  <a:lnTo>
                    <a:pt x="31" y="119"/>
                  </a:lnTo>
                  <a:lnTo>
                    <a:pt x="31" y="118"/>
                  </a:lnTo>
                  <a:lnTo>
                    <a:pt x="30" y="118"/>
                  </a:lnTo>
                  <a:lnTo>
                    <a:pt x="28" y="118"/>
                  </a:lnTo>
                  <a:lnTo>
                    <a:pt x="27" y="117"/>
                  </a:lnTo>
                  <a:lnTo>
                    <a:pt x="27" y="115"/>
                  </a:lnTo>
                  <a:lnTo>
                    <a:pt x="27" y="114"/>
                  </a:lnTo>
                  <a:lnTo>
                    <a:pt x="28" y="113"/>
                  </a:lnTo>
                  <a:lnTo>
                    <a:pt x="30" y="113"/>
                  </a:lnTo>
                  <a:lnTo>
                    <a:pt x="30" y="112"/>
                  </a:lnTo>
                  <a:lnTo>
                    <a:pt x="30" y="111"/>
                  </a:lnTo>
                  <a:lnTo>
                    <a:pt x="31" y="110"/>
                  </a:lnTo>
                  <a:lnTo>
                    <a:pt x="30" y="110"/>
                  </a:lnTo>
                  <a:lnTo>
                    <a:pt x="31" y="109"/>
                  </a:lnTo>
                  <a:lnTo>
                    <a:pt x="32" y="110"/>
                  </a:lnTo>
                  <a:lnTo>
                    <a:pt x="33" y="110"/>
                  </a:lnTo>
                  <a:lnTo>
                    <a:pt x="33" y="109"/>
                  </a:lnTo>
                  <a:lnTo>
                    <a:pt x="33" y="107"/>
                  </a:lnTo>
                  <a:lnTo>
                    <a:pt x="32" y="109"/>
                  </a:lnTo>
                  <a:lnTo>
                    <a:pt x="31" y="109"/>
                  </a:lnTo>
                  <a:lnTo>
                    <a:pt x="30" y="107"/>
                  </a:lnTo>
                  <a:lnTo>
                    <a:pt x="28" y="107"/>
                  </a:lnTo>
                  <a:lnTo>
                    <a:pt x="27" y="106"/>
                  </a:lnTo>
                  <a:lnTo>
                    <a:pt x="28" y="106"/>
                  </a:lnTo>
                  <a:lnTo>
                    <a:pt x="30" y="106"/>
                  </a:lnTo>
                  <a:lnTo>
                    <a:pt x="30" y="105"/>
                  </a:lnTo>
                  <a:lnTo>
                    <a:pt x="28" y="105"/>
                  </a:lnTo>
                  <a:lnTo>
                    <a:pt x="26" y="104"/>
                  </a:lnTo>
                  <a:lnTo>
                    <a:pt x="25" y="104"/>
                  </a:lnTo>
                  <a:lnTo>
                    <a:pt x="24" y="104"/>
                  </a:lnTo>
                  <a:lnTo>
                    <a:pt x="24" y="103"/>
                  </a:lnTo>
                  <a:lnTo>
                    <a:pt x="23" y="103"/>
                  </a:lnTo>
                  <a:lnTo>
                    <a:pt x="23" y="102"/>
                  </a:lnTo>
                  <a:lnTo>
                    <a:pt x="23" y="101"/>
                  </a:lnTo>
                  <a:lnTo>
                    <a:pt x="24" y="100"/>
                  </a:lnTo>
                  <a:lnTo>
                    <a:pt x="24" y="98"/>
                  </a:lnTo>
                  <a:lnTo>
                    <a:pt x="23" y="98"/>
                  </a:lnTo>
                  <a:lnTo>
                    <a:pt x="23" y="97"/>
                  </a:lnTo>
                  <a:lnTo>
                    <a:pt x="23" y="96"/>
                  </a:lnTo>
                  <a:lnTo>
                    <a:pt x="23" y="96"/>
                  </a:lnTo>
                  <a:lnTo>
                    <a:pt x="22" y="96"/>
                  </a:lnTo>
                  <a:lnTo>
                    <a:pt x="22" y="95"/>
                  </a:lnTo>
                  <a:lnTo>
                    <a:pt x="23" y="95"/>
                  </a:lnTo>
                  <a:lnTo>
                    <a:pt x="24" y="94"/>
                  </a:lnTo>
                  <a:lnTo>
                    <a:pt x="24" y="93"/>
                  </a:lnTo>
                  <a:lnTo>
                    <a:pt x="23" y="92"/>
                  </a:lnTo>
                  <a:lnTo>
                    <a:pt x="24" y="92"/>
                  </a:lnTo>
                  <a:lnTo>
                    <a:pt x="24" y="90"/>
                  </a:lnTo>
                  <a:lnTo>
                    <a:pt x="25" y="90"/>
                  </a:lnTo>
                  <a:lnTo>
                    <a:pt x="26" y="90"/>
                  </a:lnTo>
                  <a:lnTo>
                    <a:pt x="26" y="89"/>
                  </a:lnTo>
                  <a:lnTo>
                    <a:pt x="26" y="88"/>
                  </a:lnTo>
                  <a:lnTo>
                    <a:pt x="26" y="87"/>
                  </a:lnTo>
                  <a:lnTo>
                    <a:pt x="26" y="86"/>
                  </a:lnTo>
                  <a:lnTo>
                    <a:pt x="27" y="86"/>
                  </a:lnTo>
                  <a:lnTo>
                    <a:pt x="28" y="86"/>
                  </a:lnTo>
                  <a:lnTo>
                    <a:pt x="30" y="86"/>
                  </a:lnTo>
                  <a:lnTo>
                    <a:pt x="31" y="86"/>
                  </a:lnTo>
                  <a:lnTo>
                    <a:pt x="31" y="85"/>
                  </a:lnTo>
                  <a:lnTo>
                    <a:pt x="32" y="85"/>
                  </a:lnTo>
                  <a:lnTo>
                    <a:pt x="32" y="84"/>
                  </a:lnTo>
                  <a:lnTo>
                    <a:pt x="31" y="84"/>
                  </a:lnTo>
                  <a:lnTo>
                    <a:pt x="31" y="83"/>
                  </a:lnTo>
                  <a:lnTo>
                    <a:pt x="30" y="83"/>
                  </a:lnTo>
                  <a:lnTo>
                    <a:pt x="30" y="81"/>
                  </a:lnTo>
                  <a:lnTo>
                    <a:pt x="28" y="81"/>
                  </a:lnTo>
                  <a:lnTo>
                    <a:pt x="27" y="81"/>
                  </a:lnTo>
                  <a:lnTo>
                    <a:pt x="26" y="81"/>
                  </a:lnTo>
                  <a:lnTo>
                    <a:pt x="25" y="80"/>
                  </a:lnTo>
                  <a:lnTo>
                    <a:pt x="25" y="79"/>
                  </a:lnTo>
                  <a:lnTo>
                    <a:pt x="26" y="78"/>
                  </a:lnTo>
                  <a:lnTo>
                    <a:pt x="26" y="77"/>
                  </a:lnTo>
                  <a:lnTo>
                    <a:pt x="26" y="75"/>
                  </a:lnTo>
                  <a:lnTo>
                    <a:pt x="25" y="75"/>
                  </a:lnTo>
                  <a:lnTo>
                    <a:pt x="25" y="73"/>
                  </a:lnTo>
                  <a:lnTo>
                    <a:pt x="24" y="72"/>
                  </a:lnTo>
                  <a:lnTo>
                    <a:pt x="24" y="71"/>
                  </a:lnTo>
                  <a:lnTo>
                    <a:pt x="23" y="71"/>
                  </a:lnTo>
                  <a:lnTo>
                    <a:pt x="23" y="70"/>
                  </a:lnTo>
                  <a:lnTo>
                    <a:pt x="22" y="69"/>
                  </a:lnTo>
                  <a:lnTo>
                    <a:pt x="22" y="69"/>
                  </a:lnTo>
                  <a:lnTo>
                    <a:pt x="22" y="68"/>
                  </a:lnTo>
                  <a:lnTo>
                    <a:pt x="23" y="67"/>
                  </a:lnTo>
                  <a:lnTo>
                    <a:pt x="23" y="65"/>
                  </a:lnTo>
                  <a:lnTo>
                    <a:pt x="22" y="65"/>
                  </a:lnTo>
                  <a:lnTo>
                    <a:pt x="22" y="64"/>
                  </a:lnTo>
                  <a:lnTo>
                    <a:pt x="20" y="64"/>
                  </a:lnTo>
                  <a:lnTo>
                    <a:pt x="19" y="64"/>
                  </a:lnTo>
                  <a:lnTo>
                    <a:pt x="18" y="65"/>
                  </a:lnTo>
                  <a:lnTo>
                    <a:pt x="18" y="64"/>
                  </a:lnTo>
                  <a:lnTo>
                    <a:pt x="18" y="65"/>
                  </a:lnTo>
                  <a:lnTo>
                    <a:pt x="17" y="65"/>
                  </a:lnTo>
                  <a:lnTo>
                    <a:pt x="17" y="64"/>
                  </a:lnTo>
                  <a:lnTo>
                    <a:pt x="16" y="64"/>
                  </a:lnTo>
                  <a:lnTo>
                    <a:pt x="14" y="63"/>
                  </a:lnTo>
                  <a:lnTo>
                    <a:pt x="13" y="63"/>
                  </a:lnTo>
                  <a:lnTo>
                    <a:pt x="13" y="62"/>
                  </a:lnTo>
                  <a:lnTo>
                    <a:pt x="11" y="62"/>
                  </a:lnTo>
                  <a:lnTo>
                    <a:pt x="11" y="61"/>
                  </a:lnTo>
                  <a:lnTo>
                    <a:pt x="13" y="61"/>
                  </a:lnTo>
                  <a:lnTo>
                    <a:pt x="11" y="60"/>
                  </a:lnTo>
                  <a:lnTo>
                    <a:pt x="11" y="59"/>
                  </a:lnTo>
                  <a:lnTo>
                    <a:pt x="11" y="58"/>
                  </a:lnTo>
                  <a:lnTo>
                    <a:pt x="11" y="56"/>
                  </a:lnTo>
                  <a:lnTo>
                    <a:pt x="10" y="56"/>
                  </a:lnTo>
                  <a:lnTo>
                    <a:pt x="9" y="55"/>
                  </a:lnTo>
                  <a:lnTo>
                    <a:pt x="9" y="54"/>
                  </a:lnTo>
                  <a:lnTo>
                    <a:pt x="9" y="53"/>
                  </a:lnTo>
                  <a:lnTo>
                    <a:pt x="9" y="52"/>
                  </a:lnTo>
                  <a:lnTo>
                    <a:pt x="8" y="52"/>
                  </a:lnTo>
                  <a:lnTo>
                    <a:pt x="7" y="52"/>
                  </a:lnTo>
                  <a:lnTo>
                    <a:pt x="8" y="52"/>
                  </a:lnTo>
                  <a:lnTo>
                    <a:pt x="8" y="51"/>
                  </a:lnTo>
                  <a:lnTo>
                    <a:pt x="8" y="50"/>
                  </a:lnTo>
                  <a:lnTo>
                    <a:pt x="7" y="50"/>
                  </a:lnTo>
                  <a:lnTo>
                    <a:pt x="6" y="50"/>
                  </a:lnTo>
                  <a:lnTo>
                    <a:pt x="5" y="48"/>
                  </a:lnTo>
                  <a:lnTo>
                    <a:pt x="4" y="47"/>
                  </a:lnTo>
                  <a:lnTo>
                    <a:pt x="2" y="47"/>
                  </a:lnTo>
                  <a:lnTo>
                    <a:pt x="2" y="46"/>
                  </a:lnTo>
                  <a:lnTo>
                    <a:pt x="1" y="44"/>
                  </a:lnTo>
                  <a:lnTo>
                    <a:pt x="2" y="44"/>
                  </a:lnTo>
                  <a:lnTo>
                    <a:pt x="4" y="44"/>
                  </a:lnTo>
                  <a:lnTo>
                    <a:pt x="5" y="44"/>
                  </a:lnTo>
                  <a:lnTo>
                    <a:pt x="6" y="44"/>
                  </a:lnTo>
                  <a:lnTo>
                    <a:pt x="7" y="44"/>
                  </a:lnTo>
                  <a:lnTo>
                    <a:pt x="7" y="43"/>
                  </a:lnTo>
                  <a:lnTo>
                    <a:pt x="7" y="42"/>
                  </a:lnTo>
                  <a:lnTo>
                    <a:pt x="6" y="42"/>
                  </a:lnTo>
                  <a:lnTo>
                    <a:pt x="5" y="42"/>
                  </a:lnTo>
                  <a:lnTo>
                    <a:pt x="5" y="41"/>
                  </a:lnTo>
                  <a:lnTo>
                    <a:pt x="4" y="41"/>
                  </a:lnTo>
                  <a:lnTo>
                    <a:pt x="2" y="41"/>
                  </a:lnTo>
                  <a:lnTo>
                    <a:pt x="2" y="39"/>
                  </a:lnTo>
                  <a:lnTo>
                    <a:pt x="2" y="38"/>
                  </a:lnTo>
                  <a:lnTo>
                    <a:pt x="2" y="37"/>
                  </a:lnTo>
                  <a:lnTo>
                    <a:pt x="2" y="36"/>
                  </a:lnTo>
                  <a:lnTo>
                    <a:pt x="1" y="36"/>
                  </a:lnTo>
                  <a:lnTo>
                    <a:pt x="1" y="35"/>
                  </a:lnTo>
                  <a:lnTo>
                    <a:pt x="0" y="35"/>
                  </a:lnTo>
                  <a:lnTo>
                    <a:pt x="0" y="34"/>
                  </a:lnTo>
                  <a:lnTo>
                    <a:pt x="1" y="34"/>
                  </a:lnTo>
                  <a:lnTo>
                    <a:pt x="1" y="33"/>
                  </a:lnTo>
                  <a:lnTo>
                    <a:pt x="2" y="33"/>
                  </a:lnTo>
                  <a:lnTo>
                    <a:pt x="2" y="31"/>
                  </a:lnTo>
                  <a:lnTo>
                    <a:pt x="2" y="30"/>
                  </a:lnTo>
                  <a:lnTo>
                    <a:pt x="4" y="30"/>
                  </a:lnTo>
                  <a:lnTo>
                    <a:pt x="5" y="29"/>
                  </a:lnTo>
                  <a:lnTo>
                    <a:pt x="4" y="29"/>
                  </a:lnTo>
                  <a:lnTo>
                    <a:pt x="4" y="28"/>
                  </a:lnTo>
                  <a:lnTo>
                    <a:pt x="4" y="27"/>
                  </a:lnTo>
                  <a:lnTo>
                    <a:pt x="4" y="26"/>
                  </a:lnTo>
                  <a:lnTo>
                    <a:pt x="2" y="25"/>
                  </a:lnTo>
                  <a:lnTo>
                    <a:pt x="2" y="24"/>
                  </a:lnTo>
                  <a:lnTo>
                    <a:pt x="1" y="22"/>
                  </a:lnTo>
                  <a:lnTo>
                    <a:pt x="1" y="21"/>
                  </a:lnTo>
                  <a:lnTo>
                    <a:pt x="1" y="20"/>
                  </a:lnTo>
                  <a:lnTo>
                    <a:pt x="1" y="19"/>
                  </a:lnTo>
                  <a:lnTo>
                    <a:pt x="0" y="19"/>
                  </a:lnTo>
                  <a:lnTo>
                    <a:pt x="0" y="18"/>
                  </a:lnTo>
                  <a:lnTo>
                    <a:pt x="0" y="17"/>
                  </a:lnTo>
                  <a:lnTo>
                    <a:pt x="0" y="16"/>
                  </a:lnTo>
                  <a:lnTo>
                    <a:pt x="0" y="14"/>
                  </a:lnTo>
                  <a:lnTo>
                    <a:pt x="1" y="13"/>
                  </a:lnTo>
                  <a:lnTo>
                    <a:pt x="1" y="12"/>
                  </a:lnTo>
                  <a:lnTo>
                    <a:pt x="2" y="11"/>
                  </a:lnTo>
                  <a:lnTo>
                    <a:pt x="4" y="10"/>
                  </a:lnTo>
                  <a:lnTo>
                    <a:pt x="4" y="11"/>
                  </a:lnTo>
                  <a:lnTo>
                    <a:pt x="5" y="9"/>
                  </a:lnTo>
                  <a:lnTo>
                    <a:pt x="6" y="8"/>
                  </a:lnTo>
                  <a:lnTo>
                    <a:pt x="6" y="7"/>
                  </a:lnTo>
                  <a:lnTo>
                    <a:pt x="6" y="5"/>
                  </a:lnTo>
                  <a:lnTo>
                    <a:pt x="6" y="4"/>
                  </a:lnTo>
                  <a:lnTo>
                    <a:pt x="7" y="3"/>
                  </a:lnTo>
                  <a:lnTo>
                    <a:pt x="7" y="2"/>
                  </a:lnTo>
                  <a:lnTo>
                    <a:pt x="8" y="2"/>
                  </a:lnTo>
                  <a:lnTo>
                    <a:pt x="8" y="1"/>
                  </a:lnTo>
                  <a:lnTo>
                    <a:pt x="15" y="1"/>
                  </a:lnTo>
                  <a:lnTo>
                    <a:pt x="37" y="1"/>
                  </a:lnTo>
                  <a:lnTo>
                    <a:pt x="41" y="1"/>
                  </a:lnTo>
                  <a:lnTo>
                    <a:pt x="57" y="1"/>
                  </a:lnTo>
                  <a:lnTo>
                    <a:pt x="58" y="1"/>
                  </a:lnTo>
                  <a:lnTo>
                    <a:pt x="67" y="0"/>
                  </a:lnTo>
                  <a:lnTo>
                    <a:pt x="66" y="2"/>
                  </a:lnTo>
                  <a:lnTo>
                    <a:pt x="67" y="2"/>
                  </a:lnTo>
                  <a:lnTo>
                    <a:pt x="67" y="3"/>
                  </a:lnTo>
                  <a:lnTo>
                    <a:pt x="68" y="3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0" name="Freeform 135">
              <a:extLst>
                <a:ext uri="{FF2B5EF4-FFF2-40B4-BE49-F238E27FC236}">
                  <a16:creationId xmlns:a16="http://schemas.microsoft.com/office/drawing/2014/main" id="{EE692301-1F0D-B567-F682-06B5F8583E2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4650" y="2008188"/>
              <a:ext cx="206375" cy="307975"/>
            </a:xfrm>
            <a:custGeom>
              <a:avLst/>
              <a:gdLst>
                <a:gd name="T0" fmla="*/ 121 w 130"/>
                <a:gd name="T1" fmla="*/ 68 h 194"/>
                <a:gd name="T2" fmla="*/ 119 w 130"/>
                <a:gd name="T3" fmla="*/ 68 h 194"/>
                <a:gd name="T4" fmla="*/ 113 w 130"/>
                <a:gd name="T5" fmla="*/ 69 h 194"/>
                <a:gd name="T6" fmla="*/ 107 w 130"/>
                <a:gd name="T7" fmla="*/ 72 h 194"/>
                <a:gd name="T8" fmla="*/ 103 w 130"/>
                <a:gd name="T9" fmla="*/ 74 h 194"/>
                <a:gd name="T10" fmla="*/ 99 w 130"/>
                <a:gd name="T11" fmla="*/ 80 h 194"/>
                <a:gd name="T12" fmla="*/ 94 w 130"/>
                <a:gd name="T13" fmla="*/ 82 h 194"/>
                <a:gd name="T14" fmla="*/ 89 w 130"/>
                <a:gd name="T15" fmla="*/ 87 h 194"/>
                <a:gd name="T16" fmla="*/ 87 w 130"/>
                <a:gd name="T17" fmla="*/ 94 h 194"/>
                <a:gd name="T18" fmla="*/ 79 w 130"/>
                <a:gd name="T19" fmla="*/ 99 h 194"/>
                <a:gd name="T20" fmla="*/ 78 w 130"/>
                <a:gd name="T21" fmla="*/ 104 h 194"/>
                <a:gd name="T22" fmla="*/ 73 w 130"/>
                <a:gd name="T23" fmla="*/ 110 h 194"/>
                <a:gd name="T24" fmla="*/ 73 w 130"/>
                <a:gd name="T25" fmla="*/ 125 h 194"/>
                <a:gd name="T26" fmla="*/ 73 w 130"/>
                <a:gd name="T27" fmla="*/ 137 h 194"/>
                <a:gd name="T28" fmla="*/ 73 w 130"/>
                <a:gd name="T29" fmla="*/ 155 h 194"/>
                <a:gd name="T30" fmla="*/ 70 w 130"/>
                <a:gd name="T31" fmla="*/ 161 h 194"/>
                <a:gd name="T32" fmla="*/ 64 w 130"/>
                <a:gd name="T33" fmla="*/ 159 h 194"/>
                <a:gd name="T34" fmla="*/ 61 w 130"/>
                <a:gd name="T35" fmla="*/ 162 h 194"/>
                <a:gd name="T36" fmla="*/ 54 w 130"/>
                <a:gd name="T37" fmla="*/ 166 h 194"/>
                <a:gd name="T38" fmla="*/ 46 w 130"/>
                <a:gd name="T39" fmla="*/ 174 h 194"/>
                <a:gd name="T40" fmla="*/ 37 w 130"/>
                <a:gd name="T41" fmla="*/ 174 h 194"/>
                <a:gd name="T42" fmla="*/ 30 w 130"/>
                <a:gd name="T43" fmla="*/ 175 h 194"/>
                <a:gd name="T44" fmla="*/ 22 w 130"/>
                <a:gd name="T45" fmla="*/ 180 h 194"/>
                <a:gd name="T46" fmla="*/ 16 w 130"/>
                <a:gd name="T47" fmla="*/ 186 h 194"/>
                <a:gd name="T48" fmla="*/ 11 w 130"/>
                <a:gd name="T49" fmla="*/ 193 h 194"/>
                <a:gd name="T50" fmla="*/ 11 w 130"/>
                <a:gd name="T51" fmla="*/ 188 h 194"/>
                <a:gd name="T52" fmla="*/ 10 w 130"/>
                <a:gd name="T53" fmla="*/ 182 h 194"/>
                <a:gd name="T54" fmla="*/ 10 w 130"/>
                <a:gd name="T55" fmla="*/ 173 h 194"/>
                <a:gd name="T56" fmla="*/ 7 w 130"/>
                <a:gd name="T57" fmla="*/ 169 h 194"/>
                <a:gd name="T58" fmla="*/ 5 w 130"/>
                <a:gd name="T59" fmla="*/ 163 h 194"/>
                <a:gd name="T60" fmla="*/ 9 w 130"/>
                <a:gd name="T61" fmla="*/ 151 h 194"/>
                <a:gd name="T62" fmla="*/ 8 w 130"/>
                <a:gd name="T63" fmla="*/ 146 h 194"/>
                <a:gd name="T64" fmla="*/ 8 w 130"/>
                <a:gd name="T65" fmla="*/ 138 h 194"/>
                <a:gd name="T66" fmla="*/ 5 w 130"/>
                <a:gd name="T67" fmla="*/ 132 h 194"/>
                <a:gd name="T68" fmla="*/ 3 w 130"/>
                <a:gd name="T69" fmla="*/ 125 h 194"/>
                <a:gd name="T70" fmla="*/ 1 w 130"/>
                <a:gd name="T71" fmla="*/ 117 h 194"/>
                <a:gd name="T72" fmla="*/ 4 w 130"/>
                <a:gd name="T73" fmla="*/ 111 h 194"/>
                <a:gd name="T74" fmla="*/ 0 w 130"/>
                <a:gd name="T75" fmla="*/ 108 h 194"/>
                <a:gd name="T76" fmla="*/ 1 w 130"/>
                <a:gd name="T77" fmla="*/ 103 h 194"/>
                <a:gd name="T78" fmla="*/ 2 w 130"/>
                <a:gd name="T79" fmla="*/ 99 h 194"/>
                <a:gd name="T80" fmla="*/ 3 w 130"/>
                <a:gd name="T81" fmla="*/ 93 h 194"/>
                <a:gd name="T82" fmla="*/ 7 w 130"/>
                <a:gd name="T83" fmla="*/ 89 h 194"/>
                <a:gd name="T84" fmla="*/ 11 w 130"/>
                <a:gd name="T85" fmla="*/ 89 h 194"/>
                <a:gd name="T86" fmla="*/ 19 w 130"/>
                <a:gd name="T87" fmla="*/ 89 h 194"/>
                <a:gd name="T88" fmla="*/ 26 w 130"/>
                <a:gd name="T89" fmla="*/ 87 h 194"/>
                <a:gd name="T90" fmla="*/ 31 w 130"/>
                <a:gd name="T91" fmla="*/ 85 h 194"/>
                <a:gd name="T92" fmla="*/ 37 w 130"/>
                <a:gd name="T93" fmla="*/ 83 h 194"/>
                <a:gd name="T94" fmla="*/ 44 w 130"/>
                <a:gd name="T95" fmla="*/ 81 h 194"/>
                <a:gd name="T96" fmla="*/ 51 w 130"/>
                <a:gd name="T97" fmla="*/ 77 h 194"/>
                <a:gd name="T98" fmla="*/ 54 w 130"/>
                <a:gd name="T99" fmla="*/ 72 h 194"/>
                <a:gd name="T100" fmla="*/ 58 w 130"/>
                <a:gd name="T101" fmla="*/ 65 h 194"/>
                <a:gd name="T102" fmla="*/ 62 w 130"/>
                <a:gd name="T103" fmla="*/ 57 h 194"/>
                <a:gd name="T104" fmla="*/ 61 w 130"/>
                <a:gd name="T105" fmla="*/ 50 h 194"/>
                <a:gd name="T106" fmla="*/ 65 w 130"/>
                <a:gd name="T107" fmla="*/ 44 h 194"/>
                <a:gd name="T108" fmla="*/ 74 w 130"/>
                <a:gd name="T109" fmla="*/ 34 h 194"/>
                <a:gd name="T110" fmla="*/ 91 w 130"/>
                <a:gd name="T111" fmla="*/ 31 h 194"/>
                <a:gd name="T112" fmla="*/ 101 w 130"/>
                <a:gd name="T113" fmla="*/ 23 h 194"/>
                <a:gd name="T114" fmla="*/ 116 w 130"/>
                <a:gd name="T115" fmla="*/ 11 h 194"/>
                <a:gd name="T116" fmla="*/ 125 w 130"/>
                <a:gd name="T117" fmla="*/ 4 h 194"/>
                <a:gd name="T118" fmla="*/ 122 w 130"/>
                <a:gd name="T119" fmla="*/ 24 h 194"/>
                <a:gd name="T120" fmla="*/ 120 w 130"/>
                <a:gd name="T121" fmla="*/ 31 h 194"/>
                <a:gd name="T122" fmla="*/ 125 w 130"/>
                <a:gd name="T123" fmla="*/ 40 h 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30" h="194">
                  <a:moveTo>
                    <a:pt x="128" y="67"/>
                  </a:moveTo>
                  <a:lnTo>
                    <a:pt x="127" y="68"/>
                  </a:lnTo>
                  <a:lnTo>
                    <a:pt x="125" y="67"/>
                  </a:lnTo>
                  <a:lnTo>
                    <a:pt x="124" y="66"/>
                  </a:lnTo>
                  <a:lnTo>
                    <a:pt x="124" y="67"/>
                  </a:lnTo>
                  <a:lnTo>
                    <a:pt x="123" y="68"/>
                  </a:lnTo>
                  <a:lnTo>
                    <a:pt x="122" y="68"/>
                  </a:lnTo>
                  <a:lnTo>
                    <a:pt x="121" y="68"/>
                  </a:lnTo>
                  <a:lnTo>
                    <a:pt x="121" y="67"/>
                  </a:lnTo>
                  <a:lnTo>
                    <a:pt x="122" y="67"/>
                  </a:lnTo>
                  <a:lnTo>
                    <a:pt x="121" y="67"/>
                  </a:lnTo>
                  <a:lnTo>
                    <a:pt x="121" y="66"/>
                  </a:lnTo>
                  <a:lnTo>
                    <a:pt x="120" y="66"/>
                  </a:lnTo>
                  <a:lnTo>
                    <a:pt x="119" y="67"/>
                  </a:lnTo>
                  <a:lnTo>
                    <a:pt x="119" y="68"/>
                  </a:lnTo>
                  <a:lnTo>
                    <a:pt x="119" y="68"/>
                  </a:lnTo>
                  <a:lnTo>
                    <a:pt x="119" y="67"/>
                  </a:lnTo>
                  <a:lnTo>
                    <a:pt x="118" y="67"/>
                  </a:lnTo>
                  <a:lnTo>
                    <a:pt x="116" y="67"/>
                  </a:lnTo>
                  <a:lnTo>
                    <a:pt x="115" y="67"/>
                  </a:lnTo>
                  <a:lnTo>
                    <a:pt x="114" y="67"/>
                  </a:lnTo>
                  <a:lnTo>
                    <a:pt x="114" y="68"/>
                  </a:lnTo>
                  <a:lnTo>
                    <a:pt x="114" y="69"/>
                  </a:lnTo>
                  <a:lnTo>
                    <a:pt x="113" y="69"/>
                  </a:lnTo>
                  <a:lnTo>
                    <a:pt x="112" y="68"/>
                  </a:lnTo>
                  <a:lnTo>
                    <a:pt x="112" y="69"/>
                  </a:lnTo>
                  <a:lnTo>
                    <a:pt x="111" y="69"/>
                  </a:lnTo>
                  <a:lnTo>
                    <a:pt x="111" y="70"/>
                  </a:lnTo>
                  <a:lnTo>
                    <a:pt x="110" y="70"/>
                  </a:lnTo>
                  <a:lnTo>
                    <a:pt x="108" y="70"/>
                  </a:lnTo>
                  <a:lnTo>
                    <a:pt x="108" y="72"/>
                  </a:lnTo>
                  <a:lnTo>
                    <a:pt x="107" y="72"/>
                  </a:lnTo>
                  <a:lnTo>
                    <a:pt x="106" y="72"/>
                  </a:lnTo>
                  <a:lnTo>
                    <a:pt x="106" y="70"/>
                  </a:lnTo>
                  <a:lnTo>
                    <a:pt x="105" y="70"/>
                  </a:lnTo>
                  <a:lnTo>
                    <a:pt x="105" y="72"/>
                  </a:lnTo>
                  <a:lnTo>
                    <a:pt x="105" y="73"/>
                  </a:lnTo>
                  <a:lnTo>
                    <a:pt x="104" y="73"/>
                  </a:lnTo>
                  <a:lnTo>
                    <a:pt x="104" y="74"/>
                  </a:lnTo>
                  <a:lnTo>
                    <a:pt x="103" y="74"/>
                  </a:lnTo>
                  <a:lnTo>
                    <a:pt x="103" y="75"/>
                  </a:lnTo>
                  <a:lnTo>
                    <a:pt x="103" y="76"/>
                  </a:lnTo>
                  <a:lnTo>
                    <a:pt x="102" y="77"/>
                  </a:lnTo>
                  <a:lnTo>
                    <a:pt x="102" y="77"/>
                  </a:lnTo>
                  <a:lnTo>
                    <a:pt x="102" y="78"/>
                  </a:lnTo>
                  <a:lnTo>
                    <a:pt x="101" y="78"/>
                  </a:lnTo>
                  <a:lnTo>
                    <a:pt x="99" y="78"/>
                  </a:lnTo>
                  <a:lnTo>
                    <a:pt x="99" y="80"/>
                  </a:lnTo>
                  <a:lnTo>
                    <a:pt x="98" y="81"/>
                  </a:lnTo>
                  <a:lnTo>
                    <a:pt x="98" y="82"/>
                  </a:lnTo>
                  <a:lnTo>
                    <a:pt x="98" y="83"/>
                  </a:lnTo>
                  <a:lnTo>
                    <a:pt x="97" y="83"/>
                  </a:lnTo>
                  <a:lnTo>
                    <a:pt x="97" y="82"/>
                  </a:lnTo>
                  <a:lnTo>
                    <a:pt x="96" y="82"/>
                  </a:lnTo>
                  <a:lnTo>
                    <a:pt x="95" y="82"/>
                  </a:lnTo>
                  <a:lnTo>
                    <a:pt x="94" y="82"/>
                  </a:lnTo>
                  <a:lnTo>
                    <a:pt x="93" y="82"/>
                  </a:lnTo>
                  <a:lnTo>
                    <a:pt x="93" y="83"/>
                  </a:lnTo>
                  <a:lnTo>
                    <a:pt x="93" y="84"/>
                  </a:lnTo>
                  <a:lnTo>
                    <a:pt x="91" y="84"/>
                  </a:lnTo>
                  <a:lnTo>
                    <a:pt x="91" y="84"/>
                  </a:lnTo>
                  <a:lnTo>
                    <a:pt x="91" y="85"/>
                  </a:lnTo>
                  <a:lnTo>
                    <a:pt x="90" y="86"/>
                  </a:lnTo>
                  <a:lnTo>
                    <a:pt x="89" y="87"/>
                  </a:lnTo>
                  <a:lnTo>
                    <a:pt x="89" y="89"/>
                  </a:lnTo>
                  <a:lnTo>
                    <a:pt x="89" y="90"/>
                  </a:lnTo>
                  <a:lnTo>
                    <a:pt x="90" y="91"/>
                  </a:lnTo>
                  <a:lnTo>
                    <a:pt x="89" y="92"/>
                  </a:lnTo>
                  <a:lnTo>
                    <a:pt x="89" y="93"/>
                  </a:lnTo>
                  <a:lnTo>
                    <a:pt x="88" y="93"/>
                  </a:lnTo>
                  <a:lnTo>
                    <a:pt x="88" y="94"/>
                  </a:lnTo>
                  <a:lnTo>
                    <a:pt x="87" y="94"/>
                  </a:lnTo>
                  <a:lnTo>
                    <a:pt x="87" y="95"/>
                  </a:lnTo>
                  <a:lnTo>
                    <a:pt x="87" y="97"/>
                  </a:lnTo>
                  <a:lnTo>
                    <a:pt x="86" y="97"/>
                  </a:lnTo>
                  <a:lnTo>
                    <a:pt x="84" y="97"/>
                  </a:lnTo>
                  <a:lnTo>
                    <a:pt x="82" y="97"/>
                  </a:lnTo>
                  <a:lnTo>
                    <a:pt x="81" y="97"/>
                  </a:lnTo>
                  <a:lnTo>
                    <a:pt x="80" y="98"/>
                  </a:lnTo>
                  <a:lnTo>
                    <a:pt x="79" y="99"/>
                  </a:lnTo>
                  <a:lnTo>
                    <a:pt x="77" y="99"/>
                  </a:lnTo>
                  <a:lnTo>
                    <a:pt x="77" y="100"/>
                  </a:lnTo>
                  <a:lnTo>
                    <a:pt x="76" y="100"/>
                  </a:lnTo>
                  <a:lnTo>
                    <a:pt x="77" y="101"/>
                  </a:lnTo>
                  <a:lnTo>
                    <a:pt x="77" y="102"/>
                  </a:lnTo>
                  <a:lnTo>
                    <a:pt x="77" y="103"/>
                  </a:lnTo>
                  <a:lnTo>
                    <a:pt x="78" y="103"/>
                  </a:lnTo>
                  <a:lnTo>
                    <a:pt x="78" y="104"/>
                  </a:lnTo>
                  <a:lnTo>
                    <a:pt x="77" y="104"/>
                  </a:lnTo>
                  <a:lnTo>
                    <a:pt x="76" y="104"/>
                  </a:lnTo>
                  <a:lnTo>
                    <a:pt x="76" y="106"/>
                  </a:lnTo>
                  <a:lnTo>
                    <a:pt x="76" y="107"/>
                  </a:lnTo>
                  <a:lnTo>
                    <a:pt x="76" y="108"/>
                  </a:lnTo>
                  <a:lnTo>
                    <a:pt x="74" y="109"/>
                  </a:lnTo>
                  <a:lnTo>
                    <a:pt x="74" y="110"/>
                  </a:lnTo>
                  <a:lnTo>
                    <a:pt x="73" y="110"/>
                  </a:lnTo>
                  <a:lnTo>
                    <a:pt x="73" y="111"/>
                  </a:lnTo>
                  <a:lnTo>
                    <a:pt x="73" y="114"/>
                  </a:lnTo>
                  <a:lnTo>
                    <a:pt x="73" y="116"/>
                  </a:lnTo>
                  <a:lnTo>
                    <a:pt x="73" y="118"/>
                  </a:lnTo>
                  <a:lnTo>
                    <a:pt x="73" y="119"/>
                  </a:lnTo>
                  <a:lnTo>
                    <a:pt x="73" y="120"/>
                  </a:lnTo>
                  <a:lnTo>
                    <a:pt x="73" y="121"/>
                  </a:lnTo>
                  <a:lnTo>
                    <a:pt x="73" y="125"/>
                  </a:lnTo>
                  <a:lnTo>
                    <a:pt x="73" y="126"/>
                  </a:lnTo>
                  <a:lnTo>
                    <a:pt x="73" y="127"/>
                  </a:lnTo>
                  <a:lnTo>
                    <a:pt x="73" y="128"/>
                  </a:lnTo>
                  <a:lnTo>
                    <a:pt x="73" y="131"/>
                  </a:lnTo>
                  <a:lnTo>
                    <a:pt x="73" y="133"/>
                  </a:lnTo>
                  <a:lnTo>
                    <a:pt x="73" y="134"/>
                  </a:lnTo>
                  <a:lnTo>
                    <a:pt x="73" y="135"/>
                  </a:lnTo>
                  <a:lnTo>
                    <a:pt x="73" y="137"/>
                  </a:lnTo>
                  <a:lnTo>
                    <a:pt x="73" y="138"/>
                  </a:lnTo>
                  <a:lnTo>
                    <a:pt x="73" y="140"/>
                  </a:lnTo>
                  <a:lnTo>
                    <a:pt x="73" y="141"/>
                  </a:lnTo>
                  <a:lnTo>
                    <a:pt x="73" y="143"/>
                  </a:lnTo>
                  <a:lnTo>
                    <a:pt x="73" y="149"/>
                  </a:lnTo>
                  <a:lnTo>
                    <a:pt x="73" y="151"/>
                  </a:lnTo>
                  <a:lnTo>
                    <a:pt x="73" y="153"/>
                  </a:lnTo>
                  <a:lnTo>
                    <a:pt x="73" y="155"/>
                  </a:lnTo>
                  <a:lnTo>
                    <a:pt x="73" y="157"/>
                  </a:lnTo>
                  <a:lnTo>
                    <a:pt x="73" y="158"/>
                  </a:lnTo>
                  <a:lnTo>
                    <a:pt x="73" y="160"/>
                  </a:lnTo>
                  <a:lnTo>
                    <a:pt x="73" y="163"/>
                  </a:lnTo>
                  <a:lnTo>
                    <a:pt x="72" y="162"/>
                  </a:lnTo>
                  <a:lnTo>
                    <a:pt x="71" y="162"/>
                  </a:lnTo>
                  <a:lnTo>
                    <a:pt x="71" y="161"/>
                  </a:lnTo>
                  <a:lnTo>
                    <a:pt x="70" y="161"/>
                  </a:lnTo>
                  <a:lnTo>
                    <a:pt x="70" y="160"/>
                  </a:lnTo>
                  <a:lnTo>
                    <a:pt x="69" y="160"/>
                  </a:lnTo>
                  <a:lnTo>
                    <a:pt x="69" y="159"/>
                  </a:lnTo>
                  <a:lnTo>
                    <a:pt x="68" y="159"/>
                  </a:lnTo>
                  <a:lnTo>
                    <a:pt x="68" y="159"/>
                  </a:lnTo>
                  <a:lnTo>
                    <a:pt x="67" y="159"/>
                  </a:lnTo>
                  <a:lnTo>
                    <a:pt x="65" y="159"/>
                  </a:lnTo>
                  <a:lnTo>
                    <a:pt x="64" y="159"/>
                  </a:lnTo>
                  <a:lnTo>
                    <a:pt x="64" y="160"/>
                  </a:lnTo>
                  <a:lnTo>
                    <a:pt x="64" y="161"/>
                  </a:lnTo>
                  <a:lnTo>
                    <a:pt x="64" y="161"/>
                  </a:lnTo>
                  <a:lnTo>
                    <a:pt x="64" y="160"/>
                  </a:lnTo>
                  <a:lnTo>
                    <a:pt x="63" y="161"/>
                  </a:lnTo>
                  <a:lnTo>
                    <a:pt x="62" y="161"/>
                  </a:lnTo>
                  <a:lnTo>
                    <a:pt x="62" y="162"/>
                  </a:lnTo>
                  <a:lnTo>
                    <a:pt x="61" y="162"/>
                  </a:lnTo>
                  <a:lnTo>
                    <a:pt x="60" y="163"/>
                  </a:lnTo>
                  <a:lnTo>
                    <a:pt x="59" y="163"/>
                  </a:lnTo>
                  <a:lnTo>
                    <a:pt x="59" y="165"/>
                  </a:lnTo>
                  <a:lnTo>
                    <a:pt x="58" y="165"/>
                  </a:lnTo>
                  <a:lnTo>
                    <a:pt x="56" y="163"/>
                  </a:lnTo>
                  <a:lnTo>
                    <a:pt x="55" y="165"/>
                  </a:lnTo>
                  <a:lnTo>
                    <a:pt x="54" y="165"/>
                  </a:lnTo>
                  <a:lnTo>
                    <a:pt x="54" y="166"/>
                  </a:lnTo>
                  <a:lnTo>
                    <a:pt x="53" y="167"/>
                  </a:lnTo>
                  <a:lnTo>
                    <a:pt x="52" y="168"/>
                  </a:lnTo>
                  <a:lnTo>
                    <a:pt x="52" y="169"/>
                  </a:lnTo>
                  <a:lnTo>
                    <a:pt x="51" y="169"/>
                  </a:lnTo>
                  <a:lnTo>
                    <a:pt x="50" y="170"/>
                  </a:lnTo>
                  <a:lnTo>
                    <a:pt x="48" y="171"/>
                  </a:lnTo>
                  <a:lnTo>
                    <a:pt x="47" y="173"/>
                  </a:lnTo>
                  <a:lnTo>
                    <a:pt x="46" y="174"/>
                  </a:lnTo>
                  <a:lnTo>
                    <a:pt x="45" y="174"/>
                  </a:lnTo>
                  <a:lnTo>
                    <a:pt x="44" y="174"/>
                  </a:lnTo>
                  <a:lnTo>
                    <a:pt x="42" y="174"/>
                  </a:lnTo>
                  <a:lnTo>
                    <a:pt x="41" y="175"/>
                  </a:lnTo>
                  <a:lnTo>
                    <a:pt x="39" y="175"/>
                  </a:lnTo>
                  <a:lnTo>
                    <a:pt x="38" y="175"/>
                  </a:lnTo>
                  <a:lnTo>
                    <a:pt x="38" y="174"/>
                  </a:lnTo>
                  <a:lnTo>
                    <a:pt x="37" y="174"/>
                  </a:lnTo>
                  <a:lnTo>
                    <a:pt x="37" y="174"/>
                  </a:lnTo>
                  <a:lnTo>
                    <a:pt x="36" y="174"/>
                  </a:lnTo>
                  <a:lnTo>
                    <a:pt x="35" y="174"/>
                  </a:lnTo>
                  <a:lnTo>
                    <a:pt x="35" y="175"/>
                  </a:lnTo>
                  <a:lnTo>
                    <a:pt x="34" y="175"/>
                  </a:lnTo>
                  <a:lnTo>
                    <a:pt x="33" y="175"/>
                  </a:lnTo>
                  <a:lnTo>
                    <a:pt x="31" y="175"/>
                  </a:lnTo>
                  <a:lnTo>
                    <a:pt x="30" y="175"/>
                  </a:lnTo>
                  <a:lnTo>
                    <a:pt x="30" y="176"/>
                  </a:lnTo>
                  <a:lnTo>
                    <a:pt x="29" y="176"/>
                  </a:lnTo>
                  <a:lnTo>
                    <a:pt x="29" y="177"/>
                  </a:lnTo>
                  <a:lnTo>
                    <a:pt x="26" y="178"/>
                  </a:lnTo>
                  <a:lnTo>
                    <a:pt x="26" y="177"/>
                  </a:lnTo>
                  <a:lnTo>
                    <a:pt x="25" y="178"/>
                  </a:lnTo>
                  <a:lnTo>
                    <a:pt x="24" y="179"/>
                  </a:lnTo>
                  <a:lnTo>
                    <a:pt x="22" y="180"/>
                  </a:lnTo>
                  <a:lnTo>
                    <a:pt x="21" y="180"/>
                  </a:lnTo>
                  <a:lnTo>
                    <a:pt x="20" y="180"/>
                  </a:lnTo>
                  <a:lnTo>
                    <a:pt x="19" y="180"/>
                  </a:lnTo>
                  <a:lnTo>
                    <a:pt x="18" y="180"/>
                  </a:lnTo>
                  <a:lnTo>
                    <a:pt x="18" y="182"/>
                  </a:lnTo>
                  <a:lnTo>
                    <a:pt x="18" y="183"/>
                  </a:lnTo>
                  <a:lnTo>
                    <a:pt x="17" y="185"/>
                  </a:lnTo>
                  <a:lnTo>
                    <a:pt x="16" y="186"/>
                  </a:lnTo>
                  <a:lnTo>
                    <a:pt x="14" y="186"/>
                  </a:lnTo>
                  <a:lnTo>
                    <a:pt x="13" y="186"/>
                  </a:lnTo>
                  <a:lnTo>
                    <a:pt x="13" y="187"/>
                  </a:lnTo>
                  <a:lnTo>
                    <a:pt x="12" y="188"/>
                  </a:lnTo>
                  <a:lnTo>
                    <a:pt x="12" y="190"/>
                  </a:lnTo>
                  <a:lnTo>
                    <a:pt x="12" y="191"/>
                  </a:lnTo>
                  <a:lnTo>
                    <a:pt x="11" y="192"/>
                  </a:lnTo>
                  <a:lnTo>
                    <a:pt x="11" y="193"/>
                  </a:lnTo>
                  <a:lnTo>
                    <a:pt x="11" y="194"/>
                  </a:lnTo>
                  <a:lnTo>
                    <a:pt x="11" y="193"/>
                  </a:lnTo>
                  <a:lnTo>
                    <a:pt x="10" y="193"/>
                  </a:lnTo>
                  <a:lnTo>
                    <a:pt x="10" y="192"/>
                  </a:lnTo>
                  <a:lnTo>
                    <a:pt x="10" y="191"/>
                  </a:lnTo>
                  <a:lnTo>
                    <a:pt x="10" y="190"/>
                  </a:lnTo>
                  <a:lnTo>
                    <a:pt x="10" y="188"/>
                  </a:lnTo>
                  <a:lnTo>
                    <a:pt x="11" y="188"/>
                  </a:lnTo>
                  <a:lnTo>
                    <a:pt x="11" y="187"/>
                  </a:lnTo>
                  <a:lnTo>
                    <a:pt x="10" y="187"/>
                  </a:lnTo>
                  <a:lnTo>
                    <a:pt x="10" y="186"/>
                  </a:lnTo>
                  <a:lnTo>
                    <a:pt x="10" y="186"/>
                  </a:lnTo>
                  <a:lnTo>
                    <a:pt x="10" y="185"/>
                  </a:lnTo>
                  <a:lnTo>
                    <a:pt x="10" y="184"/>
                  </a:lnTo>
                  <a:lnTo>
                    <a:pt x="10" y="183"/>
                  </a:lnTo>
                  <a:lnTo>
                    <a:pt x="10" y="182"/>
                  </a:lnTo>
                  <a:lnTo>
                    <a:pt x="10" y="180"/>
                  </a:lnTo>
                  <a:lnTo>
                    <a:pt x="10" y="179"/>
                  </a:lnTo>
                  <a:lnTo>
                    <a:pt x="10" y="178"/>
                  </a:lnTo>
                  <a:lnTo>
                    <a:pt x="10" y="177"/>
                  </a:lnTo>
                  <a:lnTo>
                    <a:pt x="10" y="176"/>
                  </a:lnTo>
                  <a:lnTo>
                    <a:pt x="10" y="175"/>
                  </a:lnTo>
                  <a:lnTo>
                    <a:pt x="10" y="174"/>
                  </a:lnTo>
                  <a:lnTo>
                    <a:pt x="10" y="173"/>
                  </a:lnTo>
                  <a:lnTo>
                    <a:pt x="10" y="171"/>
                  </a:lnTo>
                  <a:lnTo>
                    <a:pt x="11" y="171"/>
                  </a:lnTo>
                  <a:lnTo>
                    <a:pt x="10" y="170"/>
                  </a:lnTo>
                  <a:lnTo>
                    <a:pt x="10" y="170"/>
                  </a:lnTo>
                  <a:lnTo>
                    <a:pt x="9" y="170"/>
                  </a:lnTo>
                  <a:lnTo>
                    <a:pt x="8" y="170"/>
                  </a:lnTo>
                  <a:lnTo>
                    <a:pt x="8" y="169"/>
                  </a:lnTo>
                  <a:lnTo>
                    <a:pt x="7" y="169"/>
                  </a:lnTo>
                  <a:lnTo>
                    <a:pt x="8" y="169"/>
                  </a:lnTo>
                  <a:lnTo>
                    <a:pt x="8" y="168"/>
                  </a:lnTo>
                  <a:lnTo>
                    <a:pt x="9" y="167"/>
                  </a:lnTo>
                  <a:lnTo>
                    <a:pt x="8" y="166"/>
                  </a:lnTo>
                  <a:lnTo>
                    <a:pt x="8" y="165"/>
                  </a:lnTo>
                  <a:lnTo>
                    <a:pt x="7" y="165"/>
                  </a:lnTo>
                  <a:lnTo>
                    <a:pt x="7" y="163"/>
                  </a:lnTo>
                  <a:lnTo>
                    <a:pt x="5" y="163"/>
                  </a:lnTo>
                  <a:lnTo>
                    <a:pt x="5" y="162"/>
                  </a:lnTo>
                  <a:lnTo>
                    <a:pt x="5" y="159"/>
                  </a:lnTo>
                  <a:lnTo>
                    <a:pt x="5" y="158"/>
                  </a:lnTo>
                  <a:lnTo>
                    <a:pt x="5" y="157"/>
                  </a:lnTo>
                  <a:lnTo>
                    <a:pt x="7" y="155"/>
                  </a:lnTo>
                  <a:lnTo>
                    <a:pt x="8" y="153"/>
                  </a:lnTo>
                  <a:lnTo>
                    <a:pt x="8" y="152"/>
                  </a:lnTo>
                  <a:lnTo>
                    <a:pt x="9" y="151"/>
                  </a:lnTo>
                  <a:lnTo>
                    <a:pt x="9" y="150"/>
                  </a:lnTo>
                  <a:lnTo>
                    <a:pt x="10" y="150"/>
                  </a:lnTo>
                  <a:lnTo>
                    <a:pt x="10" y="149"/>
                  </a:lnTo>
                  <a:lnTo>
                    <a:pt x="10" y="148"/>
                  </a:lnTo>
                  <a:lnTo>
                    <a:pt x="10" y="146"/>
                  </a:lnTo>
                  <a:lnTo>
                    <a:pt x="10" y="145"/>
                  </a:lnTo>
                  <a:lnTo>
                    <a:pt x="9" y="145"/>
                  </a:lnTo>
                  <a:lnTo>
                    <a:pt x="8" y="146"/>
                  </a:lnTo>
                  <a:lnTo>
                    <a:pt x="7" y="146"/>
                  </a:lnTo>
                  <a:lnTo>
                    <a:pt x="7" y="145"/>
                  </a:lnTo>
                  <a:lnTo>
                    <a:pt x="7" y="144"/>
                  </a:lnTo>
                  <a:lnTo>
                    <a:pt x="7" y="143"/>
                  </a:lnTo>
                  <a:lnTo>
                    <a:pt x="7" y="142"/>
                  </a:lnTo>
                  <a:lnTo>
                    <a:pt x="7" y="141"/>
                  </a:lnTo>
                  <a:lnTo>
                    <a:pt x="8" y="140"/>
                  </a:lnTo>
                  <a:lnTo>
                    <a:pt x="8" y="138"/>
                  </a:lnTo>
                  <a:lnTo>
                    <a:pt x="8" y="137"/>
                  </a:lnTo>
                  <a:lnTo>
                    <a:pt x="7" y="137"/>
                  </a:lnTo>
                  <a:lnTo>
                    <a:pt x="7" y="136"/>
                  </a:lnTo>
                  <a:lnTo>
                    <a:pt x="7" y="135"/>
                  </a:lnTo>
                  <a:lnTo>
                    <a:pt x="5" y="135"/>
                  </a:lnTo>
                  <a:lnTo>
                    <a:pt x="5" y="134"/>
                  </a:lnTo>
                  <a:lnTo>
                    <a:pt x="5" y="133"/>
                  </a:lnTo>
                  <a:lnTo>
                    <a:pt x="5" y="132"/>
                  </a:lnTo>
                  <a:lnTo>
                    <a:pt x="5" y="132"/>
                  </a:lnTo>
                  <a:lnTo>
                    <a:pt x="5" y="131"/>
                  </a:lnTo>
                  <a:lnTo>
                    <a:pt x="4" y="131"/>
                  </a:lnTo>
                  <a:lnTo>
                    <a:pt x="4" y="129"/>
                  </a:lnTo>
                  <a:lnTo>
                    <a:pt x="4" y="128"/>
                  </a:lnTo>
                  <a:lnTo>
                    <a:pt x="4" y="127"/>
                  </a:lnTo>
                  <a:lnTo>
                    <a:pt x="4" y="126"/>
                  </a:lnTo>
                  <a:lnTo>
                    <a:pt x="3" y="125"/>
                  </a:lnTo>
                  <a:lnTo>
                    <a:pt x="3" y="124"/>
                  </a:lnTo>
                  <a:lnTo>
                    <a:pt x="4" y="123"/>
                  </a:lnTo>
                  <a:lnTo>
                    <a:pt x="4" y="121"/>
                  </a:lnTo>
                  <a:lnTo>
                    <a:pt x="3" y="120"/>
                  </a:lnTo>
                  <a:lnTo>
                    <a:pt x="2" y="120"/>
                  </a:lnTo>
                  <a:lnTo>
                    <a:pt x="2" y="119"/>
                  </a:lnTo>
                  <a:lnTo>
                    <a:pt x="1" y="118"/>
                  </a:lnTo>
                  <a:lnTo>
                    <a:pt x="1" y="117"/>
                  </a:lnTo>
                  <a:lnTo>
                    <a:pt x="2" y="117"/>
                  </a:lnTo>
                  <a:lnTo>
                    <a:pt x="3" y="117"/>
                  </a:lnTo>
                  <a:lnTo>
                    <a:pt x="3" y="116"/>
                  </a:lnTo>
                  <a:lnTo>
                    <a:pt x="4" y="116"/>
                  </a:lnTo>
                  <a:lnTo>
                    <a:pt x="4" y="115"/>
                  </a:lnTo>
                  <a:lnTo>
                    <a:pt x="3" y="114"/>
                  </a:lnTo>
                  <a:lnTo>
                    <a:pt x="3" y="112"/>
                  </a:lnTo>
                  <a:lnTo>
                    <a:pt x="4" y="111"/>
                  </a:lnTo>
                  <a:lnTo>
                    <a:pt x="3" y="111"/>
                  </a:lnTo>
                  <a:lnTo>
                    <a:pt x="3" y="110"/>
                  </a:lnTo>
                  <a:lnTo>
                    <a:pt x="3" y="111"/>
                  </a:lnTo>
                  <a:lnTo>
                    <a:pt x="2" y="111"/>
                  </a:lnTo>
                  <a:lnTo>
                    <a:pt x="1" y="111"/>
                  </a:lnTo>
                  <a:lnTo>
                    <a:pt x="1" y="110"/>
                  </a:lnTo>
                  <a:lnTo>
                    <a:pt x="1" y="109"/>
                  </a:lnTo>
                  <a:lnTo>
                    <a:pt x="0" y="108"/>
                  </a:lnTo>
                  <a:lnTo>
                    <a:pt x="0" y="107"/>
                  </a:lnTo>
                  <a:lnTo>
                    <a:pt x="0" y="106"/>
                  </a:lnTo>
                  <a:lnTo>
                    <a:pt x="0" y="104"/>
                  </a:lnTo>
                  <a:lnTo>
                    <a:pt x="0" y="104"/>
                  </a:lnTo>
                  <a:lnTo>
                    <a:pt x="0" y="103"/>
                  </a:lnTo>
                  <a:lnTo>
                    <a:pt x="0" y="102"/>
                  </a:lnTo>
                  <a:lnTo>
                    <a:pt x="0" y="103"/>
                  </a:lnTo>
                  <a:lnTo>
                    <a:pt x="1" y="103"/>
                  </a:lnTo>
                  <a:lnTo>
                    <a:pt x="2" y="103"/>
                  </a:lnTo>
                  <a:lnTo>
                    <a:pt x="2" y="102"/>
                  </a:lnTo>
                  <a:lnTo>
                    <a:pt x="1" y="101"/>
                  </a:lnTo>
                  <a:lnTo>
                    <a:pt x="0" y="101"/>
                  </a:lnTo>
                  <a:lnTo>
                    <a:pt x="0" y="100"/>
                  </a:lnTo>
                  <a:lnTo>
                    <a:pt x="1" y="100"/>
                  </a:lnTo>
                  <a:lnTo>
                    <a:pt x="2" y="100"/>
                  </a:lnTo>
                  <a:lnTo>
                    <a:pt x="2" y="99"/>
                  </a:lnTo>
                  <a:lnTo>
                    <a:pt x="1" y="98"/>
                  </a:lnTo>
                  <a:lnTo>
                    <a:pt x="1" y="97"/>
                  </a:lnTo>
                  <a:lnTo>
                    <a:pt x="1" y="95"/>
                  </a:lnTo>
                  <a:lnTo>
                    <a:pt x="0" y="94"/>
                  </a:lnTo>
                  <a:lnTo>
                    <a:pt x="1" y="94"/>
                  </a:lnTo>
                  <a:lnTo>
                    <a:pt x="2" y="94"/>
                  </a:lnTo>
                  <a:lnTo>
                    <a:pt x="2" y="93"/>
                  </a:lnTo>
                  <a:lnTo>
                    <a:pt x="3" y="93"/>
                  </a:lnTo>
                  <a:lnTo>
                    <a:pt x="3" y="92"/>
                  </a:lnTo>
                  <a:lnTo>
                    <a:pt x="3" y="90"/>
                  </a:lnTo>
                  <a:lnTo>
                    <a:pt x="3" y="89"/>
                  </a:lnTo>
                  <a:lnTo>
                    <a:pt x="4" y="87"/>
                  </a:lnTo>
                  <a:lnTo>
                    <a:pt x="4" y="86"/>
                  </a:lnTo>
                  <a:lnTo>
                    <a:pt x="5" y="86"/>
                  </a:lnTo>
                  <a:lnTo>
                    <a:pt x="7" y="87"/>
                  </a:lnTo>
                  <a:lnTo>
                    <a:pt x="7" y="89"/>
                  </a:lnTo>
                  <a:lnTo>
                    <a:pt x="7" y="90"/>
                  </a:lnTo>
                  <a:lnTo>
                    <a:pt x="8" y="90"/>
                  </a:lnTo>
                  <a:lnTo>
                    <a:pt x="9" y="90"/>
                  </a:lnTo>
                  <a:lnTo>
                    <a:pt x="10" y="90"/>
                  </a:lnTo>
                  <a:lnTo>
                    <a:pt x="10" y="89"/>
                  </a:lnTo>
                  <a:lnTo>
                    <a:pt x="10" y="89"/>
                  </a:lnTo>
                  <a:lnTo>
                    <a:pt x="10" y="90"/>
                  </a:lnTo>
                  <a:lnTo>
                    <a:pt x="11" y="89"/>
                  </a:lnTo>
                  <a:lnTo>
                    <a:pt x="12" y="90"/>
                  </a:lnTo>
                  <a:lnTo>
                    <a:pt x="13" y="90"/>
                  </a:lnTo>
                  <a:lnTo>
                    <a:pt x="13" y="91"/>
                  </a:lnTo>
                  <a:lnTo>
                    <a:pt x="14" y="91"/>
                  </a:lnTo>
                  <a:lnTo>
                    <a:pt x="16" y="90"/>
                  </a:lnTo>
                  <a:lnTo>
                    <a:pt x="17" y="90"/>
                  </a:lnTo>
                  <a:lnTo>
                    <a:pt x="18" y="89"/>
                  </a:lnTo>
                  <a:lnTo>
                    <a:pt x="19" y="89"/>
                  </a:lnTo>
                  <a:lnTo>
                    <a:pt x="20" y="87"/>
                  </a:lnTo>
                  <a:lnTo>
                    <a:pt x="21" y="87"/>
                  </a:lnTo>
                  <a:lnTo>
                    <a:pt x="22" y="87"/>
                  </a:lnTo>
                  <a:lnTo>
                    <a:pt x="22" y="86"/>
                  </a:lnTo>
                  <a:lnTo>
                    <a:pt x="24" y="86"/>
                  </a:lnTo>
                  <a:lnTo>
                    <a:pt x="24" y="87"/>
                  </a:lnTo>
                  <a:lnTo>
                    <a:pt x="25" y="87"/>
                  </a:lnTo>
                  <a:lnTo>
                    <a:pt x="26" y="87"/>
                  </a:lnTo>
                  <a:lnTo>
                    <a:pt x="27" y="87"/>
                  </a:lnTo>
                  <a:lnTo>
                    <a:pt x="28" y="87"/>
                  </a:lnTo>
                  <a:lnTo>
                    <a:pt x="29" y="86"/>
                  </a:lnTo>
                  <a:lnTo>
                    <a:pt x="30" y="86"/>
                  </a:lnTo>
                  <a:lnTo>
                    <a:pt x="30" y="87"/>
                  </a:lnTo>
                  <a:lnTo>
                    <a:pt x="31" y="87"/>
                  </a:lnTo>
                  <a:lnTo>
                    <a:pt x="31" y="86"/>
                  </a:lnTo>
                  <a:lnTo>
                    <a:pt x="31" y="85"/>
                  </a:lnTo>
                  <a:lnTo>
                    <a:pt x="31" y="84"/>
                  </a:lnTo>
                  <a:lnTo>
                    <a:pt x="33" y="84"/>
                  </a:lnTo>
                  <a:lnTo>
                    <a:pt x="33" y="83"/>
                  </a:lnTo>
                  <a:lnTo>
                    <a:pt x="34" y="83"/>
                  </a:lnTo>
                  <a:lnTo>
                    <a:pt x="35" y="83"/>
                  </a:lnTo>
                  <a:lnTo>
                    <a:pt x="36" y="83"/>
                  </a:lnTo>
                  <a:lnTo>
                    <a:pt x="37" y="82"/>
                  </a:lnTo>
                  <a:lnTo>
                    <a:pt x="37" y="83"/>
                  </a:lnTo>
                  <a:lnTo>
                    <a:pt x="38" y="83"/>
                  </a:lnTo>
                  <a:lnTo>
                    <a:pt x="38" y="84"/>
                  </a:lnTo>
                  <a:lnTo>
                    <a:pt x="39" y="83"/>
                  </a:lnTo>
                  <a:lnTo>
                    <a:pt x="41" y="82"/>
                  </a:lnTo>
                  <a:lnTo>
                    <a:pt x="42" y="82"/>
                  </a:lnTo>
                  <a:lnTo>
                    <a:pt x="43" y="82"/>
                  </a:lnTo>
                  <a:lnTo>
                    <a:pt x="44" y="82"/>
                  </a:lnTo>
                  <a:lnTo>
                    <a:pt x="44" y="81"/>
                  </a:lnTo>
                  <a:lnTo>
                    <a:pt x="45" y="81"/>
                  </a:lnTo>
                  <a:lnTo>
                    <a:pt x="46" y="81"/>
                  </a:lnTo>
                  <a:lnTo>
                    <a:pt x="47" y="81"/>
                  </a:lnTo>
                  <a:lnTo>
                    <a:pt x="47" y="80"/>
                  </a:lnTo>
                  <a:lnTo>
                    <a:pt x="48" y="78"/>
                  </a:lnTo>
                  <a:lnTo>
                    <a:pt x="50" y="77"/>
                  </a:lnTo>
                  <a:lnTo>
                    <a:pt x="51" y="77"/>
                  </a:lnTo>
                  <a:lnTo>
                    <a:pt x="51" y="77"/>
                  </a:lnTo>
                  <a:lnTo>
                    <a:pt x="52" y="76"/>
                  </a:lnTo>
                  <a:lnTo>
                    <a:pt x="52" y="75"/>
                  </a:lnTo>
                  <a:lnTo>
                    <a:pt x="53" y="76"/>
                  </a:lnTo>
                  <a:lnTo>
                    <a:pt x="53" y="75"/>
                  </a:lnTo>
                  <a:lnTo>
                    <a:pt x="54" y="75"/>
                  </a:lnTo>
                  <a:lnTo>
                    <a:pt x="54" y="74"/>
                  </a:lnTo>
                  <a:lnTo>
                    <a:pt x="54" y="73"/>
                  </a:lnTo>
                  <a:lnTo>
                    <a:pt x="54" y="72"/>
                  </a:lnTo>
                  <a:lnTo>
                    <a:pt x="55" y="72"/>
                  </a:lnTo>
                  <a:lnTo>
                    <a:pt x="55" y="70"/>
                  </a:lnTo>
                  <a:lnTo>
                    <a:pt x="56" y="69"/>
                  </a:lnTo>
                  <a:lnTo>
                    <a:pt x="56" y="68"/>
                  </a:lnTo>
                  <a:lnTo>
                    <a:pt x="56" y="67"/>
                  </a:lnTo>
                  <a:lnTo>
                    <a:pt x="56" y="66"/>
                  </a:lnTo>
                  <a:lnTo>
                    <a:pt x="58" y="66"/>
                  </a:lnTo>
                  <a:lnTo>
                    <a:pt x="58" y="65"/>
                  </a:lnTo>
                  <a:lnTo>
                    <a:pt x="56" y="65"/>
                  </a:lnTo>
                  <a:lnTo>
                    <a:pt x="56" y="64"/>
                  </a:lnTo>
                  <a:lnTo>
                    <a:pt x="58" y="63"/>
                  </a:lnTo>
                  <a:lnTo>
                    <a:pt x="59" y="61"/>
                  </a:lnTo>
                  <a:lnTo>
                    <a:pt x="59" y="60"/>
                  </a:lnTo>
                  <a:lnTo>
                    <a:pt x="61" y="59"/>
                  </a:lnTo>
                  <a:lnTo>
                    <a:pt x="62" y="58"/>
                  </a:lnTo>
                  <a:lnTo>
                    <a:pt x="62" y="57"/>
                  </a:lnTo>
                  <a:lnTo>
                    <a:pt x="61" y="57"/>
                  </a:lnTo>
                  <a:lnTo>
                    <a:pt x="61" y="56"/>
                  </a:lnTo>
                  <a:lnTo>
                    <a:pt x="61" y="55"/>
                  </a:lnTo>
                  <a:lnTo>
                    <a:pt x="60" y="53"/>
                  </a:lnTo>
                  <a:lnTo>
                    <a:pt x="60" y="52"/>
                  </a:lnTo>
                  <a:lnTo>
                    <a:pt x="60" y="51"/>
                  </a:lnTo>
                  <a:lnTo>
                    <a:pt x="60" y="50"/>
                  </a:lnTo>
                  <a:lnTo>
                    <a:pt x="61" y="50"/>
                  </a:lnTo>
                  <a:lnTo>
                    <a:pt x="61" y="50"/>
                  </a:lnTo>
                  <a:lnTo>
                    <a:pt x="62" y="50"/>
                  </a:lnTo>
                  <a:lnTo>
                    <a:pt x="62" y="48"/>
                  </a:lnTo>
                  <a:lnTo>
                    <a:pt x="63" y="48"/>
                  </a:lnTo>
                  <a:lnTo>
                    <a:pt x="63" y="47"/>
                  </a:lnTo>
                  <a:lnTo>
                    <a:pt x="64" y="47"/>
                  </a:lnTo>
                  <a:lnTo>
                    <a:pt x="64" y="44"/>
                  </a:lnTo>
                  <a:lnTo>
                    <a:pt x="65" y="44"/>
                  </a:lnTo>
                  <a:lnTo>
                    <a:pt x="65" y="41"/>
                  </a:lnTo>
                  <a:lnTo>
                    <a:pt x="67" y="41"/>
                  </a:lnTo>
                  <a:lnTo>
                    <a:pt x="67" y="39"/>
                  </a:lnTo>
                  <a:lnTo>
                    <a:pt x="68" y="39"/>
                  </a:lnTo>
                  <a:lnTo>
                    <a:pt x="68" y="34"/>
                  </a:lnTo>
                  <a:lnTo>
                    <a:pt x="68" y="33"/>
                  </a:lnTo>
                  <a:lnTo>
                    <a:pt x="74" y="33"/>
                  </a:lnTo>
                  <a:lnTo>
                    <a:pt x="74" y="34"/>
                  </a:lnTo>
                  <a:lnTo>
                    <a:pt x="76" y="34"/>
                  </a:lnTo>
                  <a:lnTo>
                    <a:pt x="78" y="34"/>
                  </a:lnTo>
                  <a:lnTo>
                    <a:pt x="81" y="34"/>
                  </a:lnTo>
                  <a:lnTo>
                    <a:pt x="81" y="31"/>
                  </a:lnTo>
                  <a:lnTo>
                    <a:pt x="84" y="31"/>
                  </a:lnTo>
                  <a:lnTo>
                    <a:pt x="89" y="31"/>
                  </a:lnTo>
                  <a:lnTo>
                    <a:pt x="90" y="31"/>
                  </a:lnTo>
                  <a:lnTo>
                    <a:pt x="91" y="31"/>
                  </a:lnTo>
                  <a:lnTo>
                    <a:pt x="93" y="31"/>
                  </a:lnTo>
                  <a:lnTo>
                    <a:pt x="93" y="33"/>
                  </a:lnTo>
                  <a:lnTo>
                    <a:pt x="97" y="32"/>
                  </a:lnTo>
                  <a:lnTo>
                    <a:pt x="98" y="32"/>
                  </a:lnTo>
                  <a:lnTo>
                    <a:pt x="98" y="31"/>
                  </a:lnTo>
                  <a:lnTo>
                    <a:pt x="99" y="31"/>
                  </a:lnTo>
                  <a:lnTo>
                    <a:pt x="101" y="31"/>
                  </a:lnTo>
                  <a:lnTo>
                    <a:pt x="101" y="23"/>
                  </a:lnTo>
                  <a:lnTo>
                    <a:pt x="103" y="23"/>
                  </a:lnTo>
                  <a:lnTo>
                    <a:pt x="103" y="21"/>
                  </a:lnTo>
                  <a:lnTo>
                    <a:pt x="107" y="22"/>
                  </a:lnTo>
                  <a:lnTo>
                    <a:pt x="108" y="19"/>
                  </a:lnTo>
                  <a:lnTo>
                    <a:pt x="110" y="19"/>
                  </a:lnTo>
                  <a:lnTo>
                    <a:pt x="110" y="15"/>
                  </a:lnTo>
                  <a:lnTo>
                    <a:pt x="116" y="15"/>
                  </a:lnTo>
                  <a:lnTo>
                    <a:pt x="116" y="11"/>
                  </a:lnTo>
                  <a:lnTo>
                    <a:pt x="118" y="10"/>
                  </a:lnTo>
                  <a:lnTo>
                    <a:pt x="119" y="9"/>
                  </a:lnTo>
                  <a:lnTo>
                    <a:pt x="119" y="9"/>
                  </a:lnTo>
                  <a:lnTo>
                    <a:pt x="120" y="8"/>
                  </a:lnTo>
                  <a:lnTo>
                    <a:pt x="121" y="7"/>
                  </a:lnTo>
                  <a:lnTo>
                    <a:pt x="122" y="6"/>
                  </a:lnTo>
                  <a:lnTo>
                    <a:pt x="124" y="4"/>
                  </a:lnTo>
                  <a:lnTo>
                    <a:pt x="125" y="4"/>
                  </a:lnTo>
                  <a:lnTo>
                    <a:pt x="128" y="2"/>
                  </a:lnTo>
                  <a:lnTo>
                    <a:pt x="128" y="1"/>
                  </a:lnTo>
                  <a:lnTo>
                    <a:pt x="130" y="0"/>
                  </a:lnTo>
                  <a:lnTo>
                    <a:pt x="127" y="22"/>
                  </a:lnTo>
                  <a:lnTo>
                    <a:pt x="127" y="23"/>
                  </a:lnTo>
                  <a:lnTo>
                    <a:pt x="124" y="23"/>
                  </a:lnTo>
                  <a:lnTo>
                    <a:pt x="123" y="24"/>
                  </a:lnTo>
                  <a:lnTo>
                    <a:pt x="122" y="24"/>
                  </a:lnTo>
                  <a:lnTo>
                    <a:pt x="121" y="24"/>
                  </a:lnTo>
                  <a:lnTo>
                    <a:pt x="121" y="25"/>
                  </a:lnTo>
                  <a:lnTo>
                    <a:pt x="121" y="26"/>
                  </a:lnTo>
                  <a:lnTo>
                    <a:pt x="120" y="26"/>
                  </a:lnTo>
                  <a:lnTo>
                    <a:pt x="119" y="27"/>
                  </a:lnTo>
                  <a:lnTo>
                    <a:pt x="119" y="28"/>
                  </a:lnTo>
                  <a:lnTo>
                    <a:pt x="120" y="30"/>
                  </a:lnTo>
                  <a:lnTo>
                    <a:pt x="120" y="31"/>
                  </a:lnTo>
                  <a:lnTo>
                    <a:pt x="121" y="31"/>
                  </a:lnTo>
                  <a:lnTo>
                    <a:pt x="121" y="32"/>
                  </a:lnTo>
                  <a:lnTo>
                    <a:pt x="120" y="32"/>
                  </a:lnTo>
                  <a:lnTo>
                    <a:pt x="121" y="33"/>
                  </a:lnTo>
                  <a:lnTo>
                    <a:pt x="122" y="34"/>
                  </a:lnTo>
                  <a:lnTo>
                    <a:pt x="123" y="34"/>
                  </a:lnTo>
                  <a:lnTo>
                    <a:pt x="124" y="34"/>
                  </a:lnTo>
                  <a:lnTo>
                    <a:pt x="125" y="40"/>
                  </a:lnTo>
                  <a:lnTo>
                    <a:pt x="125" y="45"/>
                  </a:lnTo>
                  <a:lnTo>
                    <a:pt x="127" y="58"/>
                  </a:lnTo>
                  <a:lnTo>
                    <a:pt x="128" y="67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1" name="Freeform 76">
              <a:extLst>
                <a:ext uri="{FF2B5EF4-FFF2-40B4-BE49-F238E27FC236}">
                  <a16:creationId xmlns:a16="http://schemas.microsoft.com/office/drawing/2014/main" id="{B85BBC4F-323C-6DA2-1EE6-20EC8B835A0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678112" y="2744788"/>
              <a:ext cx="292100" cy="190500"/>
            </a:xfrm>
            <a:custGeom>
              <a:avLst/>
              <a:gdLst>
                <a:gd name="T0" fmla="*/ 8 w 184"/>
                <a:gd name="T1" fmla="*/ 31 h 120"/>
                <a:gd name="T2" fmla="*/ 16 w 184"/>
                <a:gd name="T3" fmla="*/ 32 h 120"/>
                <a:gd name="T4" fmla="*/ 24 w 184"/>
                <a:gd name="T5" fmla="*/ 36 h 120"/>
                <a:gd name="T6" fmla="*/ 21 w 184"/>
                <a:gd name="T7" fmla="*/ 41 h 120"/>
                <a:gd name="T8" fmla="*/ 14 w 184"/>
                <a:gd name="T9" fmla="*/ 37 h 120"/>
                <a:gd name="T10" fmla="*/ 11 w 184"/>
                <a:gd name="T11" fmla="*/ 34 h 120"/>
                <a:gd name="T12" fmla="*/ 3 w 184"/>
                <a:gd name="T13" fmla="*/ 32 h 120"/>
                <a:gd name="T14" fmla="*/ 17 w 184"/>
                <a:gd name="T15" fmla="*/ 1 h 120"/>
                <a:gd name="T16" fmla="*/ 21 w 184"/>
                <a:gd name="T17" fmla="*/ 6 h 120"/>
                <a:gd name="T18" fmla="*/ 27 w 184"/>
                <a:gd name="T19" fmla="*/ 9 h 120"/>
                <a:gd name="T20" fmla="*/ 29 w 184"/>
                <a:gd name="T21" fmla="*/ 15 h 120"/>
                <a:gd name="T22" fmla="*/ 33 w 184"/>
                <a:gd name="T23" fmla="*/ 20 h 120"/>
                <a:gd name="T24" fmla="*/ 38 w 184"/>
                <a:gd name="T25" fmla="*/ 24 h 120"/>
                <a:gd name="T26" fmla="*/ 45 w 184"/>
                <a:gd name="T27" fmla="*/ 27 h 120"/>
                <a:gd name="T28" fmla="*/ 58 w 184"/>
                <a:gd name="T29" fmla="*/ 28 h 120"/>
                <a:gd name="T30" fmla="*/ 70 w 184"/>
                <a:gd name="T31" fmla="*/ 34 h 120"/>
                <a:gd name="T32" fmla="*/ 75 w 184"/>
                <a:gd name="T33" fmla="*/ 46 h 120"/>
                <a:gd name="T34" fmla="*/ 91 w 184"/>
                <a:gd name="T35" fmla="*/ 48 h 120"/>
                <a:gd name="T36" fmla="*/ 165 w 184"/>
                <a:gd name="T37" fmla="*/ 28 h 120"/>
                <a:gd name="T38" fmla="*/ 166 w 184"/>
                <a:gd name="T39" fmla="*/ 99 h 120"/>
                <a:gd name="T40" fmla="*/ 176 w 184"/>
                <a:gd name="T41" fmla="*/ 101 h 120"/>
                <a:gd name="T42" fmla="*/ 177 w 184"/>
                <a:gd name="T43" fmla="*/ 105 h 120"/>
                <a:gd name="T44" fmla="*/ 184 w 184"/>
                <a:gd name="T45" fmla="*/ 110 h 120"/>
                <a:gd name="T46" fmla="*/ 163 w 184"/>
                <a:gd name="T47" fmla="*/ 112 h 120"/>
                <a:gd name="T48" fmla="*/ 149 w 184"/>
                <a:gd name="T49" fmla="*/ 112 h 120"/>
                <a:gd name="T50" fmla="*/ 120 w 184"/>
                <a:gd name="T51" fmla="*/ 111 h 120"/>
                <a:gd name="T52" fmla="*/ 106 w 184"/>
                <a:gd name="T53" fmla="*/ 111 h 120"/>
                <a:gd name="T54" fmla="*/ 98 w 184"/>
                <a:gd name="T55" fmla="*/ 114 h 120"/>
                <a:gd name="T56" fmla="*/ 93 w 184"/>
                <a:gd name="T57" fmla="*/ 117 h 120"/>
                <a:gd name="T58" fmla="*/ 88 w 184"/>
                <a:gd name="T59" fmla="*/ 119 h 120"/>
                <a:gd name="T60" fmla="*/ 84 w 184"/>
                <a:gd name="T61" fmla="*/ 116 h 120"/>
                <a:gd name="T62" fmla="*/ 79 w 184"/>
                <a:gd name="T63" fmla="*/ 117 h 120"/>
                <a:gd name="T64" fmla="*/ 70 w 184"/>
                <a:gd name="T65" fmla="*/ 116 h 120"/>
                <a:gd name="T66" fmla="*/ 62 w 184"/>
                <a:gd name="T67" fmla="*/ 113 h 120"/>
                <a:gd name="T68" fmla="*/ 59 w 184"/>
                <a:gd name="T69" fmla="*/ 108 h 120"/>
                <a:gd name="T70" fmla="*/ 50 w 184"/>
                <a:gd name="T71" fmla="*/ 107 h 120"/>
                <a:gd name="T72" fmla="*/ 47 w 184"/>
                <a:gd name="T73" fmla="*/ 95 h 120"/>
                <a:gd name="T74" fmla="*/ 42 w 184"/>
                <a:gd name="T75" fmla="*/ 85 h 120"/>
                <a:gd name="T76" fmla="*/ 41 w 184"/>
                <a:gd name="T77" fmla="*/ 76 h 120"/>
                <a:gd name="T78" fmla="*/ 39 w 184"/>
                <a:gd name="T79" fmla="*/ 63 h 120"/>
                <a:gd name="T80" fmla="*/ 33 w 184"/>
                <a:gd name="T81" fmla="*/ 57 h 120"/>
                <a:gd name="T82" fmla="*/ 32 w 184"/>
                <a:gd name="T83" fmla="*/ 51 h 120"/>
                <a:gd name="T84" fmla="*/ 21 w 184"/>
                <a:gd name="T85" fmla="*/ 48 h 120"/>
                <a:gd name="T86" fmla="*/ 23 w 184"/>
                <a:gd name="T87" fmla="*/ 42 h 120"/>
                <a:gd name="T88" fmla="*/ 29 w 184"/>
                <a:gd name="T89" fmla="*/ 46 h 120"/>
                <a:gd name="T90" fmla="*/ 27 w 184"/>
                <a:gd name="T91" fmla="*/ 41 h 120"/>
                <a:gd name="T92" fmla="*/ 22 w 184"/>
                <a:gd name="T93" fmla="*/ 34 h 120"/>
                <a:gd name="T94" fmla="*/ 16 w 184"/>
                <a:gd name="T95" fmla="*/ 31 h 120"/>
                <a:gd name="T96" fmla="*/ 4 w 184"/>
                <a:gd name="T97" fmla="*/ 28 h 120"/>
                <a:gd name="T98" fmla="*/ 2 w 184"/>
                <a:gd name="T99" fmla="*/ 27 h 120"/>
                <a:gd name="T100" fmla="*/ 7 w 184"/>
                <a:gd name="T101" fmla="*/ 21 h 120"/>
                <a:gd name="T102" fmla="*/ 11 w 184"/>
                <a:gd name="T103" fmla="*/ 20 h 120"/>
                <a:gd name="T104" fmla="*/ 10 w 184"/>
                <a:gd name="T105" fmla="*/ 15 h 120"/>
                <a:gd name="T106" fmla="*/ 5 w 184"/>
                <a:gd name="T107" fmla="*/ 10 h 120"/>
                <a:gd name="T108" fmla="*/ 6 w 184"/>
                <a:gd name="T109" fmla="*/ 4 h 120"/>
                <a:gd name="T110" fmla="*/ 13 w 184"/>
                <a:gd name="T111" fmla="*/ 2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184" h="120">
                  <a:moveTo>
                    <a:pt x="21" y="33"/>
                  </a:moveTo>
                  <a:lnTo>
                    <a:pt x="22" y="34"/>
                  </a:lnTo>
                  <a:lnTo>
                    <a:pt x="21" y="33"/>
                  </a:lnTo>
                  <a:lnTo>
                    <a:pt x="20" y="33"/>
                  </a:lnTo>
                  <a:lnTo>
                    <a:pt x="21" y="32"/>
                  </a:lnTo>
                  <a:lnTo>
                    <a:pt x="21" y="33"/>
                  </a:lnTo>
                  <a:close/>
                  <a:moveTo>
                    <a:pt x="8" y="31"/>
                  </a:moveTo>
                  <a:lnTo>
                    <a:pt x="10" y="31"/>
                  </a:lnTo>
                  <a:lnTo>
                    <a:pt x="11" y="31"/>
                  </a:lnTo>
                  <a:lnTo>
                    <a:pt x="12" y="31"/>
                  </a:lnTo>
                  <a:lnTo>
                    <a:pt x="13" y="31"/>
                  </a:lnTo>
                  <a:lnTo>
                    <a:pt x="14" y="31"/>
                  </a:lnTo>
                  <a:lnTo>
                    <a:pt x="15" y="31"/>
                  </a:lnTo>
                  <a:lnTo>
                    <a:pt x="16" y="32"/>
                  </a:lnTo>
                  <a:lnTo>
                    <a:pt x="19" y="33"/>
                  </a:lnTo>
                  <a:lnTo>
                    <a:pt x="20" y="33"/>
                  </a:lnTo>
                  <a:lnTo>
                    <a:pt x="20" y="34"/>
                  </a:lnTo>
                  <a:lnTo>
                    <a:pt x="21" y="34"/>
                  </a:lnTo>
                  <a:lnTo>
                    <a:pt x="22" y="35"/>
                  </a:lnTo>
                  <a:lnTo>
                    <a:pt x="23" y="36"/>
                  </a:lnTo>
                  <a:lnTo>
                    <a:pt x="24" y="36"/>
                  </a:lnTo>
                  <a:lnTo>
                    <a:pt x="24" y="37"/>
                  </a:lnTo>
                  <a:lnTo>
                    <a:pt x="25" y="37"/>
                  </a:lnTo>
                  <a:lnTo>
                    <a:pt x="25" y="40"/>
                  </a:lnTo>
                  <a:lnTo>
                    <a:pt x="23" y="42"/>
                  </a:lnTo>
                  <a:lnTo>
                    <a:pt x="23" y="42"/>
                  </a:lnTo>
                  <a:lnTo>
                    <a:pt x="22" y="41"/>
                  </a:lnTo>
                  <a:lnTo>
                    <a:pt x="21" y="41"/>
                  </a:lnTo>
                  <a:lnTo>
                    <a:pt x="19" y="40"/>
                  </a:lnTo>
                  <a:lnTo>
                    <a:pt x="17" y="40"/>
                  </a:lnTo>
                  <a:lnTo>
                    <a:pt x="16" y="39"/>
                  </a:lnTo>
                  <a:lnTo>
                    <a:pt x="15" y="37"/>
                  </a:lnTo>
                  <a:lnTo>
                    <a:pt x="14" y="37"/>
                  </a:lnTo>
                  <a:lnTo>
                    <a:pt x="13" y="36"/>
                  </a:lnTo>
                  <a:lnTo>
                    <a:pt x="14" y="37"/>
                  </a:lnTo>
                  <a:lnTo>
                    <a:pt x="12" y="37"/>
                  </a:lnTo>
                  <a:lnTo>
                    <a:pt x="13" y="36"/>
                  </a:lnTo>
                  <a:lnTo>
                    <a:pt x="12" y="36"/>
                  </a:lnTo>
                  <a:lnTo>
                    <a:pt x="11" y="36"/>
                  </a:lnTo>
                  <a:lnTo>
                    <a:pt x="10" y="35"/>
                  </a:lnTo>
                  <a:lnTo>
                    <a:pt x="11" y="35"/>
                  </a:lnTo>
                  <a:lnTo>
                    <a:pt x="11" y="34"/>
                  </a:lnTo>
                  <a:lnTo>
                    <a:pt x="8" y="34"/>
                  </a:lnTo>
                  <a:lnTo>
                    <a:pt x="8" y="35"/>
                  </a:lnTo>
                  <a:lnTo>
                    <a:pt x="6" y="35"/>
                  </a:lnTo>
                  <a:lnTo>
                    <a:pt x="6" y="34"/>
                  </a:lnTo>
                  <a:lnTo>
                    <a:pt x="5" y="34"/>
                  </a:lnTo>
                  <a:lnTo>
                    <a:pt x="4" y="33"/>
                  </a:lnTo>
                  <a:lnTo>
                    <a:pt x="3" y="32"/>
                  </a:lnTo>
                  <a:lnTo>
                    <a:pt x="3" y="29"/>
                  </a:lnTo>
                  <a:lnTo>
                    <a:pt x="7" y="31"/>
                  </a:lnTo>
                  <a:lnTo>
                    <a:pt x="8" y="31"/>
                  </a:lnTo>
                  <a:close/>
                  <a:moveTo>
                    <a:pt x="16" y="0"/>
                  </a:moveTo>
                  <a:lnTo>
                    <a:pt x="16" y="1"/>
                  </a:lnTo>
                  <a:lnTo>
                    <a:pt x="17" y="0"/>
                  </a:lnTo>
                  <a:lnTo>
                    <a:pt x="17" y="1"/>
                  </a:lnTo>
                  <a:lnTo>
                    <a:pt x="19" y="1"/>
                  </a:lnTo>
                  <a:lnTo>
                    <a:pt x="19" y="2"/>
                  </a:lnTo>
                  <a:lnTo>
                    <a:pt x="20" y="2"/>
                  </a:lnTo>
                  <a:lnTo>
                    <a:pt x="20" y="3"/>
                  </a:lnTo>
                  <a:lnTo>
                    <a:pt x="21" y="3"/>
                  </a:lnTo>
                  <a:lnTo>
                    <a:pt x="21" y="4"/>
                  </a:lnTo>
                  <a:lnTo>
                    <a:pt x="21" y="6"/>
                  </a:lnTo>
                  <a:lnTo>
                    <a:pt x="22" y="7"/>
                  </a:lnTo>
                  <a:lnTo>
                    <a:pt x="23" y="7"/>
                  </a:lnTo>
                  <a:lnTo>
                    <a:pt x="23" y="7"/>
                  </a:lnTo>
                  <a:lnTo>
                    <a:pt x="24" y="7"/>
                  </a:lnTo>
                  <a:lnTo>
                    <a:pt x="25" y="8"/>
                  </a:lnTo>
                  <a:lnTo>
                    <a:pt x="25" y="9"/>
                  </a:lnTo>
                  <a:lnTo>
                    <a:pt x="27" y="9"/>
                  </a:lnTo>
                  <a:lnTo>
                    <a:pt x="27" y="10"/>
                  </a:lnTo>
                  <a:lnTo>
                    <a:pt x="25" y="11"/>
                  </a:lnTo>
                  <a:lnTo>
                    <a:pt x="27" y="11"/>
                  </a:lnTo>
                  <a:lnTo>
                    <a:pt x="27" y="12"/>
                  </a:lnTo>
                  <a:lnTo>
                    <a:pt x="28" y="14"/>
                  </a:lnTo>
                  <a:lnTo>
                    <a:pt x="28" y="15"/>
                  </a:lnTo>
                  <a:lnTo>
                    <a:pt x="29" y="15"/>
                  </a:lnTo>
                  <a:lnTo>
                    <a:pt x="30" y="15"/>
                  </a:lnTo>
                  <a:lnTo>
                    <a:pt x="30" y="16"/>
                  </a:lnTo>
                  <a:lnTo>
                    <a:pt x="31" y="17"/>
                  </a:lnTo>
                  <a:lnTo>
                    <a:pt x="32" y="18"/>
                  </a:lnTo>
                  <a:lnTo>
                    <a:pt x="33" y="19"/>
                  </a:lnTo>
                  <a:lnTo>
                    <a:pt x="34" y="20"/>
                  </a:lnTo>
                  <a:lnTo>
                    <a:pt x="33" y="20"/>
                  </a:lnTo>
                  <a:lnTo>
                    <a:pt x="33" y="20"/>
                  </a:lnTo>
                  <a:lnTo>
                    <a:pt x="33" y="21"/>
                  </a:lnTo>
                  <a:lnTo>
                    <a:pt x="33" y="23"/>
                  </a:lnTo>
                  <a:lnTo>
                    <a:pt x="34" y="23"/>
                  </a:lnTo>
                  <a:lnTo>
                    <a:pt x="36" y="24"/>
                  </a:lnTo>
                  <a:lnTo>
                    <a:pt x="37" y="24"/>
                  </a:lnTo>
                  <a:lnTo>
                    <a:pt x="38" y="24"/>
                  </a:lnTo>
                  <a:lnTo>
                    <a:pt x="40" y="23"/>
                  </a:lnTo>
                  <a:lnTo>
                    <a:pt x="40" y="24"/>
                  </a:lnTo>
                  <a:lnTo>
                    <a:pt x="41" y="24"/>
                  </a:lnTo>
                  <a:lnTo>
                    <a:pt x="42" y="25"/>
                  </a:lnTo>
                  <a:lnTo>
                    <a:pt x="42" y="26"/>
                  </a:lnTo>
                  <a:lnTo>
                    <a:pt x="43" y="27"/>
                  </a:lnTo>
                  <a:lnTo>
                    <a:pt x="45" y="27"/>
                  </a:lnTo>
                  <a:lnTo>
                    <a:pt x="49" y="27"/>
                  </a:lnTo>
                  <a:lnTo>
                    <a:pt x="50" y="27"/>
                  </a:lnTo>
                  <a:lnTo>
                    <a:pt x="50" y="27"/>
                  </a:lnTo>
                  <a:lnTo>
                    <a:pt x="53" y="28"/>
                  </a:lnTo>
                  <a:lnTo>
                    <a:pt x="55" y="28"/>
                  </a:lnTo>
                  <a:lnTo>
                    <a:pt x="57" y="28"/>
                  </a:lnTo>
                  <a:lnTo>
                    <a:pt x="58" y="28"/>
                  </a:lnTo>
                  <a:lnTo>
                    <a:pt x="59" y="28"/>
                  </a:lnTo>
                  <a:lnTo>
                    <a:pt x="60" y="28"/>
                  </a:lnTo>
                  <a:lnTo>
                    <a:pt x="63" y="28"/>
                  </a:lnTo>
                  <a:lnTo>
                    <a:pt x="65" y="31"/>
                  </a:lnTo>
                  <a:lnTo>
                    <a:pt x="66" y="32"/>
                  </a:lnTo>
                  <a:lnTo>
                    <a:pt x="68" y="33"/>
                  </a:lnTo>
                  <a:lnTo>
                    <a:pt x="70" y="34"/>
                  </a:lnTo>
                  <a:lnTo>
                    <a:pt x="72" y="36"/>
                  </a:lnTo>
                  <a:lnTo>
                    <a:pt x="73" y="39"/>
                  </a:lnTo>
                  <a:lnTo>
                    <a:pt x="71" y="41"/>
                  </a:lnTo>
                  <a:lnTo>
                    <a:pt x="71" y="43"/>
                  </a:lnTo>
                  <a:lnTo>
                    <a:pt x="73" y="45"/>
                  </a:lnTo>
                  <a:lnTo>
                    <a:pt x="74" y="45"/>
                  </a:lnTo>
                  <a:lnTo>
                    <a:pt x="75" y="46"/>
                  </a:lnTo>
                  <a:lnTo>
                    <a:pt x="76" y="48"/>
                  </a:lnTo>
                  <a:lnTo>
                    <a:pt x="77" y="48"/>
                  </a:lnTo>
                  <a:lnTo>
                    <a:pt x="77" y="48"/>
                  </a:lnTo>
                  <a:lnTo>
                    <a:pt x="80" y="50"/>
                  </a:lnTo>
                  <a:lnTo>
                    <a:pt x="84" y="49"/>
                  </a:lnTo>
                  <a:lnTo>
                    <a:pt x="84" y="48"/>
                  </a:lnTo>
                  <a:lnTo>
                    <a:pt x="91" y="48"/>
                  </a:lnTo>
                  <a:lnTo>
                    <a:pt x="99" y="44"/>
                  </a:lnTo>
                  <a:lnTo>
                    <a:pt x="118" y="39"/>
                  </a:lnTo>
                  <a:lnTo>
                    <a:pt x="141" y="31"/>
                  </a:lnTo>
                  <a:lnTo>
                    <a:pt x="159" y="25"/>
                  </a:lnTo>
                  <a:lnTo>
                    <a:pt x="160" y="25"/>
                  </a:lnTo>
                  <a:lnTo>
                    <a:pt x="165" y="24"/>
                  </a:lnTo>
                  <a:lnTo>
                    <a:pt x="165" y="28"/>
                  </a:lnTo>
                  <a:lnTo>
                    <a:pt x="165" y="44"/>
                  </a:lnTo>
                  <a:lnTo>
                    <a:pt x="165" y="53"/>
                  </a:lnTo>
                  <a:lnTo>
                    <a:pt x="165" y="73"/>
                  </a:lnTo>
                  <a:lnTo>
                    <a:pt x="165" y="76"/>
                  </a:lnTo>
                  <a:lnTo>
                    <a:pt x="165" y="85"/>
                  </a:lnTo>
                  <a:lnTo>
                    <a:pt x="165" y="96"/>
                  </a:lnTo>
                  <a:lnTo>
                    <a:pt x="166" y="99"/>
                  </a:lnTo>
                  <a:lnTo>
                    <a:pt x="167" y="100"/>
                  </a:lnTo>
                  <a:lnTo>
                    <a:pt x="168" y="100"/>
                  </a:lnTo>
                  <a:lnTo>
                    <a:pt x="170" y="101"/>
                  </a:lnTo>
                  <a:lnTo>
                    <a:pt x="171" y="101"/>
                  </a:lnTo>
                  <a:lnTo>
                    <a:pt x="173" y="101"/>
                  </a:lnTo>
                  <a:lnTo>
                    <a:pt x="175" y="101"/>
                  </a:lnTo>
                  <a:lnTo>
                    <a:pt x="176" y="101"/>
                  </a:lnTo>
                  <a:lnTo>
                    <a:pt x="176" y="102"/>
                  </a:lnTo>
                  <a:lnTo>
                    <a:pt x="177" y="102"/>
                  </a:lnTo>
                  <a:lnTo>
                    <a:pt x="176" y="102"/>
                  </a:lnTo>
                  <a:lnTo>
                    <a:pt x="177" y="102"/>
                  </a:lnTo>
                  <a:lnTo>
                    <a:pt x="177" y="103"/>
                  </a:lnTo>
                  <a:lnTo>
                    <a:pt x="178" y="104"/>
                  </a:lnTo>
                  <a:lnTo>
                    <a:pt x="177" y="105"/>
                  </a:lnTo>
                  <a:lnTo>
                    <a:pt x="178" y="107"/>
                  </a:lnTo>
                  <a:lnTo>
                    <a:pt x="179" y="107"/>
                  </a:lnTo>
                  <a:lnTo>
                    <a:pt x="180" y="108"/>
                  </a:lnTo>
                  <a:lnTo>
                    <a:pt x="182" y="108"/>
                  </a:lnTo>
                  <a:lnTo>
                    <a:pt x="182" y="109"/>
                  </a:lnTo>
                  <a:lnTo>
                    <a:pt x="183" y="109"/>
                  </a:lnTo>
                  <a:lnTo>
                    <a:pt x="184" y="110"/>
                  </a:lnTo>
                  <a:lnTo>
                    <a:pt x="183" y="111"/>
                  </a:lnTo>
                  <a:lnTo>
                    <a:pt x="183" y="112"/>
                  </a:lnTo>
                  <a:lnTo>
                    <a:pt x="179" y="112"/>
                  </a:lnTo>
                  <a:lnTo>
                    <a:pt x="176" y="112"/>
                  </a:lnTo>
                  <a:lnTo>
                    <a:pt x="170" y="112"/>
                  </a:lnTo>
                  <a:lnTo>
                    <a:pt x="169" y="112"/>
                  </a:lnTo>
                  <a:lnTo>
                    <a:pt x="163" y="112"/>
                  </a:lnTo>
                  <a:lnTo>
                    <a:pt x="162" y="112"/>
                  </a:lnTo>
                  <a:lnTo>
                    <a:pt x="159" y="112"/>
                  </a:lnTo>
                  <a:lnTo>
                    <a:pt x="154" y="112"/>
                  </a:lnTo>
                  <a:lnTo>
                    <a:pt x="152" y="112"/>
                  </a:lnTo>
                  <a:lnTo>
                    <a:pt x="151" y="112"/>
                  </a:lnTo>
                  <a:lnTo>
                    <a:pt x="150" y="112"/>
                  </a:lnTo>
                  <a:lnTo>
                    <a:pt x="149" y="112"/>
                  </a:lnTo>
                  <a:lnTo>
                    <a:pt x="143" y="112"/>
                  </a:lnTo>
                  <a:lnTo>
                    <a:pt x="141" y="112"/>
                  </a:lnTo>
                  <a:lnTo>
                    <a:pt x="136" y="112"/>
                  </a:lnTo>
                  <a:lnTo>
                    <a:pt x="132" y="111"/>
                  </a:lnTo>
                  <a:lnTo>
                    <a:pt x="126" y="111"/>
                  </a:lnTo>
                  <a:lnTo>
                    <a:pt x="122" y="111"/>
                  </a:lnTo>
                  <a:lnTo>
                    <a:pt x="120" y="111"/>
                  </a:lnTo>
                  <a:lnTo>
                    <a:pt x="117" y="111"/>
                  </a:lnTo>
                  <a:lnTo>
                    <a:pt x="115" y="111"/>
                  </a:lnTo>
                  <a:lnTo>
                    <a:pt x="114" y="111"/>
                  </a:lnTo>
                  <a:lnTo>
                    <a:pt x="109" y="111"/>
                  </a:lnTo>
                  <a:lnTo>
                    <a:pt x="108" y="111"/>
                  </a:lnTo>
                  <a:lnTo>
                    <a:pt x="107" y="111"/>
                  </a:lnTo>
                  <a:lnTo>
                    <a:pt x="106" y="111"/>
                  </a:lnTo>
                  <a:lnTo>
                    <a:pt x="105" y="111"/>
                  </a:lnTo>
                  <a:lnTo>
                    <a:pt x="103" y="111"/>
                  </a:lnTo>
                  <a:lnTo>
                    <a:pt x="102" y="111"/>
                  </a:lnTo>
                  <a:lnTo>
                    <a:pt x="101" y="111"/>
                  </a:lnTo>
                  <a:lnTo>
                    <a:pt x="100" y="112"/>
                  </a:lnTo>
                  <a:lnTo>
                    <a:pt x="99" y="113"/>
                  </a:lnTo>
                  <a:lnTo>
                    <a:pt x="98" y="114"/>
                  </a:lnTo>
                  <a:lnTo>
                    <a:pt x="97" y="116"/>
                  </a:lnTo>
                  <a:lnTo>
                    <a:pt x="97" y="114"/>
                  </a:lnTo>
                  <a:lnTo>
                    <a:pt x="96" y="114"/>
                  </a:lnTo>
                  <a:lnTo>
                    <a:pt x="96" y="116"/>
                  </a:lnTo>
                  <a:lnTo>
                    <a:pt x="94" y="116"/>
                  </a:lnTo>
                  <a:lnTo>
                    <a:pt x="93" y="116"/>
                  </a:lnTo>
                  <a:lnTo>
                    <a:pt x="93" y="117"/>
                  </a:lnTo>
                  <a:lnTo>
                    <a:pt x="92" y="117"/>
                  </a:lnTo>
                  <a:lnTo>
                    <a:pt x="91" y="117"/>
                  </a:lnTo>
                  <a:lnTo>
                    <a:pt x="91" y="118"/>
                  </a:lnTo>
                  <a:lnTo>
                    <a:pt x="90" y="118"/>
                  </a:lnTo>
                  <a:lnTo>
                    <a:pt x="90" y="119"/>
                  </a:lnTo>
                  <a:lnTo>
                    <a:pt x="89" y="119"/>
                  </a:lnTo>
                  <a:lnTo>
                    <a:pt x="88" y="119"/>
                  </a:lnTo>
                  <a:lnTo>
                    <a:pt x="88" y="120"/>
                  </a:lnTo>
                  <a:lnTo>
                    <a:pt x="88" y="119"/>
                  </a:lnTo>
                  <a:lnTo>
                    <a:pt x="87" y="119"/>
                  </a:lnTo>
                  <a:lnTo>
                    <a:pt x="85" y="118"/>
                  </a:lnTo>
                  <a:lnTo>
                    <a:pt x="84" y="117"/>
                  </a:lnTo>
                  <a:lnTo>
                    <a:pt x="83" y="117"/>
                  </a:lnTo>
                  <a:lnTo>
                    <a:pt x="84" y="116"/>
                  </a:lnTo>
                  <a:lnTo>
                    <a:pt x="83" y="116"/>
                  </a:lnTo>
                  <a:lnTo>
                    <a:pt x="83" y="117"/>
                  </a:lnTo>
                  <a:lnTo>
                    <a:pt x="83" y="118"/>
                  </a:lnTo>
                  <a:lnTo>
                    <a:pt x="82" y="118"/>
                  </a:lnTo>
                  <a:lnTo>
                    <a:pt x="81" y="117"/>
                  </a:lnTo>
                  <a:lnTo>
                    <a:pt x="80" y="117"/>
                  </a:lnTo>
                  <a:lnTo>
                    <a:pt x="79" y="117"/>
                  </a:lnTo>
                  <a:lnTo>
                    <a:pt x="79" y="118"/>
                  </a:lnTo>
                  <a:lnTo>
                    <a:pt x="77" y="118"/>
                  </a:lnTo>
                  <a:lnTo>
                    <a:pt x="77" y="118"/>
                  </a:lnTo>
                  <a:lnTo>
                    <a:pt x="76" y="118"/>
                  </a:lnTo>
                  <a:lnTo>
                    <a:pt x="75" y="117"/>
                  </a:lnTo>
                  <a:lnTo>
                    <a:pt x="74" y="116"/>
                  </a:lnTo>
                  <a:lnTo>
                    <a:pt x="70" y="116"/>
                  </a:lnTo>
                  <a:lnTo>
                    <a:pt x="68" y="116"/>
                  </a:lnTo>
                  <a:lnTo>
                    <a:pt x="66" y="116"/>
                  </a:lnTo>
                  <a:lnTo>
                    <a:pt x="65" y="116"/>
                  </a:lnTo>
                  <a:lnTo>
                    <a:pt x="64" y="116"/>
                  </a:lnTo>
                  <a:lnTo>
                    <a:pt x="62" y="116"/>
                  </a:lnTo>
                  <a:lnTo>
                    <a:pt x="60" y="114"/>
                  </a:lnTo>
                  <a:lnTo>
                    <a:pt x="62" y="113"/>
                  </a:lnTo>
                  <a:lnTo>
                    <a:pt x="60" y="110"/>
                  </a:lnTo>
                  <a:lnTo>
                    <a:pt x="63" y="109"/>
                  </a:lnTo>
                  <a:lnTo>
                    <a:pt x="64" y="109"/>
                  </a:lnTo>
                  <a:lnTo>
                    <a:pt x="63" y="109"/>
                  </a:lnTo>
                  <a:lnTo>
                    <a:pt x="62" y="109"/>
                  </a:lnTo>
                  <a:lnTo>
                    <a:pt x="60" y="108"/>
                  </a:lnTo>
                  <a:lnTo>
                    <a:pt x="59" y="108"/>
                  </a:lnTo>
                  <a:lnTo>
                    <a:pt x="58" y="108"/>
                  </a:lnTo>
                  <a:lnTo>
                    <a:pt x="57" y="107"/>
                  </a:lnTo>
                  <a:lnTo>
                    <a:pt x="56" y="107"/>
                  </a:lnTo>
                  <a:lnTo>
                    <a:pt x="55" y="107"/>
                  </a:lnTo>
                  <a:lnTo>
                    <a:pt x="54" y="105"/>
                  </a:lnTo>
                  <a:lnTo>
                    <a:pt x="54" y="107"/>
                  </a:lnTo>
                  <a:lnTo>
                    <a:pt x="50" y="107"/>
                  </a:lnTo>
                  <a:lnTo>
                    <a:pt x="50" y="107"/>
                  </a:lnTo>
                  <a:lnTo>
                    <a:pt x="50" y="104"/>
                  </a:lnTo>
                  <a:lnTo>
                    <a:pt x="50" y="102"/>
                  </a:lnTo>
                  <a:lnTo>
                    <a:pt x="49" y="100"/>
                  </a:lnTo>
                  <a:lnTo>
                    <a:pt x="48" y="96"/>
                  </a:lnTo>
                  <a:lnTo>
                    <a:pt x="48" y="95"/>
                  </a:lnTo>
                  <a:lnTo>
                    <a:pt x="47" y="95"/>
                  </a:lnTo>
                  <a:lnTo>
                    <a:pt x="46" y="91"/>
                  </a:lnTo>
                  <a:lnTo>
                    <a:pt x="45" y="91"/>
                  </a:lnTo>
                  <a:lnTo>
                    <a:pt x="45" y="90"/>
                  </a:lnTo>
                  <a:lnTo>
                    <a:pt x="43" y="88"/>
                  </a:lnTo>
                  <a:lnTo>
                    <a:pt x="43" y="87"/>
                  </a:lnTo>
                  <a:lnTo>
                    <a:pt x="42" y="86"/>
                  </a:lnTo>
                  <a:lnTo>
                    <a:pt x="42" y="85"/>
                  </a:lnTo>
                  <a:lnTo>
                    <a:pt x="42" y="84"/>
                  </a:lnTo>
                  <a:lnTo>
                    <a:pt x="42" y="83"/>
                  </a:lnTo>
                  <a:lnTo>
                    <a:pt x="42" y="82"/>
                  </a:lnTo>
                  <a:lnTo>
                    <a:pt x="42" y="79"/>
                  </a:lnTo>
                  <a:lnTo>
                    <a:pt x="42" y="78"/>
                  </a:lnTo>
                  <a:lnTo>
                    <a:pt x="41" y="77"/>
                  </a:lnTo>
                  <a:lnTo>
                    <a:pt x="41" y="76"/>
                  </a:lnTo>
                  <a:lnTo>
                    <a:pt x="41" y="75"/>
                  </a:lnTo>
                  <a:lnTo>
                    <a:pt x="41" y="74"/>
                  </a:lnTo>
                  <a:lnTo>
                    <a:pt x="40" y="73"/>
                  </a:lnTo>
                  <a:lnTo>
                    <a:pt x="40" y="70"/>
                  </a:lnTo>
                  <a:lnTo>
                    <a:pt x="40" y="69"/>
                  </a:lnTo>
                  <a:lnTo>
                    <a:pt x="40" y="67"/>
                  </a:lnTo>
                  <a:lnTo>
                    <a:pt x="39" y="63"/>
                  </a:lnTo>
                  <a:lnTo>
                    <a:pt x="39" y="62"/>
                  </a:lnTo>
                  <a:lnTo>
                    <a:pt x="38" y="62"/>
                  </a:lnTo>
                  <a:lnTo>
                    <a:pt x="37" y="61"/>
                  </a:lnTo>
                  <a:lnTo>
                    <a:pt x="37" y="60"/>
                  </a:lnTo>
                  <a:lnTo>
                    <a:pt x="36" y="60"/>
                  </a:lnTo>
                  <a:lnTo>
                    <a:pt x="34" y="57"/>
                  </a:lnTo>
                  <a:lnTo>
                    <a:pt x="33" y="57"/>
                  </a:lnTo>
                  <a:lnTo>
                    <a:pt x="33" y="56"/>
                  </a:lnTo>
                  <a:lnTo>
                    <a:pt x="32" y="56"/>
                  </a:lnTo>
                  <a:lnTo>
                    <a:pt x="32" y="54"/>
                  </a:lnTo>
                  <a:lnTo>
                    <a:pt x="32" y="53"/>
                  </a:lnTo>
                  <a:lnTo>
                    <a:pt x="31" y="53"/>
                  </a:lnTo>
                  <a:lnTo>
                    <a:pt x="30" y="52"/>
                  </a:lnTo>
                  <a:lnTo>
                    <a:pt x="32" y="51"/>
                  </a:lnTo>
                  <a:lnTo>
                    <a:pt x="31" y="51"/>
                  </a:lnTo>
                  <a:lnTo>
                    <a:pt x="28" y="52"/>
                  </a:lnTo>
                  <a:lnTo>
                    <a:pt x="28" y="54"/>
                  </a:lnTo>
                  <a:lnTo>
                    <a:pt x="22" y="49"/>
                  </a:lnTo>
                  <a:lnTo>
                    <a:pt x="21" y="48"/>
                  </a:lnTo>
                  <a:lnTo>
                    <a:pt x="22" y="48"/>
                  </a:lnTo>
                  <a:lnTo>
                    <a:pt x="21" y="48"/>
                  </a:lnTo>
                  <a:lnTo>
                    <a:pt x="21" y="46"/>
                  </a:lnTo>
                  <a:lnTo>
                    <a:pt x="20" y="46"/>
                  </a:lnTo>
                  <a:lnTo>
                    <a:pt x="20" y="45"/>
                  </a:lnTo>
                  <a:lnTo>
                    <a:pt x="19" y="44"/>
                  </a:lnTo>
                  <a:lnTo>
                    <a:pt x="20" y="43"/>
                  </a:lnTo>
                  <a:lnTo>
                    <a:pt x="22" y="42"/>
                  </a:lnTo>
                  <a:lnTo>
                    <a:pt x="23" y="42"/>
                  </a:lnTo>
                  <a:lnTo>
                    <a:pt x="23" y="42"/>
                  </a:lnTo>
                  <a:lnTo>
                    <a:pt x="25" y="42"/>
                  </a:lnTo>
                  <a:lnTo>
                    <a:pt x="27" y="43"/>
                  </a:lnTo>
                  <a:lnTo>
                    <a:pt x="27" y="44"/>
                  </a:lnTo>
                  <a:lnTo>
                    <a:pt x="28" y="46"/>
                  </a:lnTo>
                  <a:lnTo>
                    <a:pt x="29" y="48"/>
                  </a:lnTo>
                  <a:lnTo>
                    <a:pt x="29" y="46"/>
                  </a:lnTo>
                  <a:lnTo>
                    <a:pt x="28" y="45"/>
                  </a:lnTo>
                  <a:lnTo>
                    <a:pt x="28" y="44"/>
                  </a:lnTo>
                  <a:lnTo>
                    <a:pt x="27" y="43"/>
                  </a:lnTo>
                  <a:lnTo>
                    <a:pt x="29" y="44"/>
                  </a:lnTo>
                  <a:lnTo>
                    <a:pt x="28" y="42"/>
                  </a:lnTo>
                  <a:lnTo>
                    <a:pt x="28" y="41"/>
                  </a:lnTo>
                  <a:lnTo>
                    <a:pt x="27" y="41"/>
                  </a:lnTo>
                  <a:lnTo>
                    <a:pt x="27" y="40"/>
                  </a:lnTo>
                  <a:lnTo>
                    <a:pt x="25" y="40"/>
                  </a:lnTo>
                  <a:lnTo>
                    <a:pt x="25" y="37"/>
                  </a:lnTo>
                  <a:lnTo>
                    <a:pt x="24" y="37"/>
                  </a:lnTo>
                  <a:lnTo>
                    <a:pt x="24" y="36"/>
                  </a:lnTo>
                  <a:lnTo>
                    <a:pt x="23" y="35"/>
                  </a:lnTo>
                  <a:lnTo>
                    <a:pt x="22" y="34"/>
                  </a:lnTo>
                  <a:lnTo>
                    <a:pt x="22" y="33"/>
                  </a:lnTo>
                  <a:lnTo>
                    <a:pt x="21" y="32"/>
                  </a:lnTo>
                  <a:lnTo>
                    <a:pt x="20" y="32"/>
                  </a:lnTo>
                  <a:lnTo>
                    <a:pt x="19" y="32"/>
                  </a:lnTo>
                  <a:lnTo>
                    <a:pt x="17" y="32"/>
                  </a:lnTo>
                  <a:lnTo>
                    <a:pt x="17" y="31"/>
                  </a:lnTo>
                  <a:lnTo>
                    <a:pt x="16" y="31"/>
                  </a:lnTo>
                  <a:lnTo>
                    <a:pt x="15" y="31"/>
                  </a:lnTo>
                  <a:lnTo>
                    <a:pt x="14" y="29"/>
                  </a:lnTo>
                  <a:lnTo>
                    <a:pt x="13" y="29"/>
                  </a:lnTo>
                  <a:lnTo>
                    <a:pt x="11" y="29"/>
                  </a:lnTo>
                  <a:lnTo>
                    <a:pt x="10" y="29"/>
                  </a:lnTo>
                  <a:lnTo>
                    <a:pt x="7" y="29"/>
                  </a:lnTo>
                  <a:lnTo>
                    <a:pt x="4" y="28"/>
                  </a:lnTo>
                  <a:lnTo>
                    <a:pt x="3" y="28"/>
                  </a:lnTo>
                  <a:lnTo>
                    <a:pt x="4" y="28"/>
                  </a:lnTo>
                  <a:lnTo>
                    <a:pt x="5" y="27"/>
                  </a:lnTo>
                  <a:lnTo>
                    <a:pt x="4" y="27"/>
                  </a:lnTo>
                  <a:lnTo>
                    <a:pt x="4" y="26"/>
                  </a:lnTo>
                  <a:lnTo>
                    <a:pt x="3" y="27"/>
                  </a:lnTo>
                  <a:lnTo>
                    <a:pt x="2" y="27"/>
                  </a:lnTo>
                  <a:lnTo>
                    <a:pt x="0" y="26"/>
                  </a:lnTo>
                  <a:lnTo>
                    <a:pt x="3" y="25"/>
                  </a:lnTo>
                  <a:lnTo>
                    <a:pt x="5" y="25"/>
                  </a:lnTo>
                  <a:lnTo>
                    <a:pt x="6" y="24"/>
                  </a:lnTo>
                  <a:lnTo>
                    <a:pt x="7" y="23"/>
                  </a:lnTo>
                  <a:lnTo>
                    <a:pt x="8" y="23"/>
                  </a:lnTo>
                  <a:lnTo>
                    <a:pt x="7" y="21"/>
                  </a:lnTo>
                  <a:lnTo>
                    <a:pt x="6" y="23"/>
                  </a:lnTo>
                  <a:lnTo>
                    <a:pt x="4" y="23"/>
                  </a:lnTo>
                  <a:lnTo>
                    <a:pt x="5" y="21"/>
                  </a:lnTo>
                  <a:lnTo>
                    <a:pt x="6" y="20"/>
                  </a:lnTo>
                  <a:lnTo>
                    <a:pt x="7" y="20"/>
                  </a:lnTo>
                  <a:lnTo>
                    <a:pt x="10" y="20"/>
                  </a:lnTo>
                  <a:lnTo>
                    <a:pt x="11" y="20"/>
                  </a:lnTo>
                  <a:lnTo>
                    <a:pt x="11" y="20"/>
                  </a:lnTo>
                  <a:lnTo>
                    <a:pt x="10" y="19"/>
                  </a:lnTo>
                  <a:lnTo>
                    <a:pt x="8" y="19"/>
                  </a:lnTo>
                  <a:lnTo>
                    <a:pt x="10" y="18"/>
                  </a:lnTo>
                  <a:lnTo>
                    <a:pt x="11" y="18"/>
                  </a:lnTo>
                  <a:lnTo>
                    <a:pt x="10" y="17"/>
                  </a:lnTo>
                  <a:lnTo>
                    <a:pt x="10" y="15"/>
                  </a:lnTo>
                  <a:lnTo>
                    <a:pt x="10" y="12"/>
                  </a:lnTo>
                  <a:lnTo>
                    <a:pt x="8" y="12"/>
                  </a:lnTo>
                  <a:lnTo>
                    <a:pt x="8" y="11"/>
                  </a:lnTo>
                  <a:lnTo>
                    <a:pt x="7" y="11"/>
                  </a:lnTo>
                  <a:lnTo>
                    <a:pt x="6" y="12"/>
                  </a:lnTo>
                  <a:lnTo>
                    <a:pt x="6" y="11"/>
                  </a:lnTo>
                  <a:lnTo>
                    <a:pt x="5" y="10"/>
                  </a:lnTo>
                  <a:lnTo>
                    <a:pt x="6" y="9"/>
                  </a:lnTo>
                  <a:lnTo>
                    <a:pt x="6" y="10"/>
                  </a:lnTo>
                  <a:lnTo>
                    <a:pt x="8" y="10"/>
                  </a:lnTo>
                  <a:lnTo>
                    <a:pt x="7" y="8"/>
                  </a:lnTo>
                  <a:lnTo>
                    <a:pt x="7" y="7"/>
                  </a:lnTo>
                  <a:lnTo>
                    <a:pt x="7" y="6"/>
                  </a:lnTo>
                  <a:lnTo>
                    <a:pt x="6" y="4"/>
                  </a:lnTo>
                  <a:lnTo>
                    <a:pt x="8" y="3"/>
                  </a:lnTo>
                  <a:lnTo>
                    <a:pt x="7" y="2"/>
                  </a:lnTo>
                  <a:lnTo>
                    <a:pt x="8" y="2"/>
                  </a:lnTo>
                  <a:lnTo>
                    <a:pt x="10" y="2"/>
                  </a:lnTo>
                  <a:lnTo>
                    <a:pt x="11" y="2"/>
                  </a:lnTo>
                  <a:lnTo>
                    <a:pt x="12" y="2"/>
                  </a:lnTo>
                  <a:lnTo>
                    <a:pt x="13" y="2"/>
                  </a:lnTo>
                  <a:lnTo>
                    <a:pt x="14" y="1"/>
                  </a:lnTo>
                  <a:lnTo>
                    <a:pt x="15" y="0"/>
                  </a:lnTo>
                  <a:lnTo>
                    <a:pt x="16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2" name="Freeform 91">
              <a:extLst>
                <a:ext uri="{FF2B5EF4-FFF2-40B4-BE49-F238E27FC236}">
                  <a16:creationId xmlns:a16="http://schemas.microsoft.com/office/drawing/2014/main" id="{F4DCC91B-2A56-F850-3DCF-4B0D92329427}"/>
                </a:ext>
              </a:extLst>
            </p:cNvPr>
            <p:cNvSpPr>
              <a:spLocks/>
            </p:cNvSpPr>
            <p:nvPr/>
          </p:nvSpPr>
          <p:spPr bwMode="auto">
            <a:xfrm>
              <a:off x="3351213" y="3335338"/>
              <a:ext cx="276225" cy="285750"/>
            </a:xfrm>
            <a:custGeom>
              <a:avLst/>
              <a:gdLst>
                <a:gd name="T0" fmla="*/ 164 w 174"/>
                <a:gd name="T1" fmla="*/ 23 h 180"/>
                <a:gd name="T2" fmla="*/ 174 w 174"/>
                <a:gd name="T3" fmla="*/ 42 h 180"/>
                <a:gd name="T4" fmla="*/ 162 w 174"/>
                <a:gd name="T5" fmla="*/ 91 h 180"/>
                <a:gd name="T6" fmla="*/ 162 w 174"/>
                <a:gd name="T7" fmla="*/ 109 h 180"/>
                <a:gd name="T8" fmla="*/ 162 w 174"/>
                <a:gd name="T9" fmla="*/ 118 h 180"/>
                <a:gd name="T10" fmla="*/ 160 w 174"/>
                <a:gd name="T11" fmla="*/ 180 h 180"/>
                <a:gd name="T12" fmla="*/ 154 w 174"/>
                <a:gd name="T13" fmla="*/ 180 h 180"/>
                <a:gd name="T14" fmla="*/ 149 w 174"/>
                <a:gd name="T15" fmla="*/ 180 h 180"/>
                <a:gd name="T16" fmla="*/ 144 w 174"/>
                <a:gd name="T17" fmla="*/ 180 h 180"/>
                <a:gd name="T18" fmla="*/ 139 w 174"/>
                <a:gd name="T19" fmla="*/ 180 h 180"/>
                <a:gd name="T20" fmla="*/ 111 w 174"/>
                <a:gd name="T21" fmla="*/ 180 h 180"/>
                <a:gd name="T22" fmla="*/ 96 w 174"/>
                <a:gd name="T23" fmla="*/ 180 h 180"/>
                <a:gd name="T24" fmla="*/ 92 w 174"/>
                <a:gd name="T25" fmla="*/ 180 h 180"/>
                <a:gd name="T26" fmla="*/ 86 w 174"/>
                <a:gd name="T27" fmla="*/ 180 h 180"/>
                <a:gd name="T28" fmla="*/ 79 w 174"/>
                <a:gd name="T29" fmla="*/ 180 h 180"/>
                <a:gd name="T30" fmla="*/ 72 w 174"/>
                <a:gd name="T31" fmla="*/ 180 h 180"/>
                <a:gd name="T32" fmla="*/ 68 w 174"/>
                <a:gd name="T33" fmla="*/ 180 h 180"/>
                <a:gd name="T34" fmla="*/ 63 w 174"/>
                <a:gd name="T35" fmla="*/ 180 h 180"/>
                <a:gd name="T36" fmla="*/ 60 w 174"/>
                <a:gd name="T37" fmla="*/ 180 h 180"/>
                <a:gd name="T38" fmla="*/ 55 w 174"/>
                <a:gd name="T39" fmla="*/ 180 h 180"/>
                <a:gd name="T40" fmla="*/ 51 w 174"/>
                <a:gd name="T41" fmla="*/ 180 h 180"/>
                <a:gd name="T42" fmla="*/ 45 w 174"/>
                <a:gd name="T43" fmla="*/ 180 h 180"/>
                <a:gd name="T44" fmla="*/ 41 w 174"/>
                <a:gd name="T45" fmla="*/ 180 h 180"/>
                <a:gd name="T46" fmla="*/ 36 w 174"/>
                <a:gd name="T47" fmla="*/ 180 h 180"/>
                <a:gd name="T48" fmla="*/ 33 w 174"/>
                <a:gd name="T49" fmla="*/ 180 h 180"/>
                <a:gd name="T50" fmla="*/ 27 w 174"/>
                <a:gd name="T51" fmla="*/ 180 h 180"/>
                <a:gd name="T52" fmla="*/ 20 w 174"/>
                <a:gd name="T53" fmla="*/ 179 h 180"/>
                <a:gd name="T54" fmla="*/ 19 w 174"/>
                <a:gd name="T55" fmla="*/ 176 h 180"/>
                <a:gd name="T56" fmla="*/ 18 w 174"/>
                <a:gd name="T57" fmla="*/ 172 h 180"/>
                <a:gd name="T58" fmla="*/ 15 w 174"/>
                <a:gd name="T59" fmla="*/ 171 h 180"/>
                <a:gd name="T60" fmla="*/ 12 w 174"/>
                <a:gd name="T61" fmla="*/ 168 h 180"/>
                <a:gd name="T62" fmla="*/ 11 w 174"/>
                <a:gd name="T63" fmla="*/ 164 h 180"/>
                <a:gd name="T64" fmla="*/ 15 w 174"/>
                <a:gd name="T65" fmla="*/ 161 h 180"/>
                <a:gd name="T66" fmla="*/ 13 w 174"/>
                <a:gd name="T67" fmla="*/ 158 h 180"/>
                <a:gd name="T68" fmla="*/ 11 w 174"/>
                <a:gd name="T69" fmla="*/ 155 h 180"/>
                <a:gd name="T70" fmla="*/ 9 w 174"/>
                <a:gd name="T71" fmla="*/ 152 h 180"/>
                <a:gd name="T72" fmla="*/ 8 w 174"/>
                <a:gd name="T73" fmla="*/ 150 h 180"/>
                <a:gd name="T74" fmla="*/ 4 w 174"/>
                <a:gd name="T75" fmla="*/ 150 h 180"/>
                <a:gd name="T76" fmla="*/ 0 w 174"/>
                <a:gd name="T77" fmla="*/ 150 h 180"/>
                <a:gd name="T78" fmla="*/ 4 w 174"/>
                <a:gd name="T79" fmla="*/ 145 h 180"/>
                <a:gd name="T80" fmla="*/ 9 w 174"/>
                <a:gd name="T81" fmla="*/ 141 h 180"/>
                <a:gd name="T82" fmla="*/ 21 w 174"/>
                <a:gd name="T83" fmla="*/ 129 h 180"/>
                <a:gd name="T84" fmla="*/ 26 w 174"/>
                <a:gd name="T85" fmla="*/ 125 h 180"/>
                <a:gd name="T86" fmla="*/ 32 w 174"/>
                <a:gd name="T87" fmla="*/ 120 h 180"/>
                <a:gd name="T88" fmla="*/ 37 w 174"/>
                <a:gd name="T89" fmla="*/ 113 h 180"/>
                <a:gd name="T90" fmla="*/ 43 w 174"/>
                <a:gd name="T91" fmla="*/ 109 h 180"/>
                <a:gd name="T92" fmla="*/ 47 w 174"/>
                <a:gd name="T93" fmla="*/ 104 h 180"/>
                <a:gd name="T94" fmla="*/ 53 w 174"/>
                <a:gd name="T95" fmla="*/ 99 h 180"/>
                <a:gd name="T96" fmla="*/ 58 w 174"/>
                <a:gd name="T97" fmla="*/ 94 h 180"/>
                <a:gd name="T98" fmla="*/ 62 w 174"/>
                <a:gd name="T99" fmla="*/ 91 h 180"/>
                <a:gd name="T100" fmla="*/ 68 w 174"/>
                <a:gd name="T101" fmla="*/ 84 h 180"/>
                <a:gd name="T102" fmla="*/ 73 w 174"/>
                <a:gd name="T103" fmla="*/ 60 h 180"/>
                <a:gd name="T104" fmla="*/ 116 w 174"/>
                <a:gd name="T105" fmla="*/ 24 h 180"/>
                <a:gd name="T106" fmla="*/ 116 w 174"/>
                <a:gd name="T107" fmla="*/ 20 h 180"/>
                <a:gd name="T108" fmla="*/ 119 w 174"/>
                <a:gd name="T109" fmla="*/ 18 h 180"/>
                <a:gd name="T110" fmla="*/ 121 w 174"/>
                <a:gd name="T111" fmla="*/ 18 h 180"/>
                <a:gd name="T112" fmla="*/ 124 w 174"/>
                <a:gd name="T113" fmla="*/ 18 h 180"/>
                <a:gd name="T114" fmla="*/ 127 w 174"/>
                <a:gd name="T115" fmla="*/ 16 h 180"/>
                <a:gd name="T116" fmla="*/ 131 w 174"/>
                <a:gd name="T117" fmla="*/ 16 h 180"/>
                <a:gd name="T118" fmla="*/ 133 w 174"/>
                <a:gd name="T119" fmla="*/ 16 h 180"/>
                <a:gd name="T120" fmla="*/ 153 w 174"/>
                <a:gd name="T121" fmla="*/ 0 h 180"/>
                <a:gd name="T122" fmla="*/ 164 w 174"/>
                <a:gd name="T123" fmla="*/ 8 h 180"/>
                <a:gd name="T124" fmla="*/ 164 w 174"/>
                <a:gd name="T125" fmla="*/ 12 h 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74" h="180">
                  <a:moveTo>
                    <a:pt x="164" y="17"/>
                  </a:moveTo>
                  <a:lnTo>
                    <a:pt x="164" y="18"/>
                  </a:lnTo>
                  <a:lnTo>
                    <a:pt x="164" y="19"/>
                  </a:lnTo>
                  <a:lnTo>
                    <a:pt x="164" y="23"/>
                  </a:lnTo>
                  <a:lnTo>
                    <a:pt x="174" y="23"/>
                  </a:lnTo>
                  <a:lnTo>
                    <a:pt x="174" y="25"/>
                  </a:lnTo>
                  <a:lnTo>
                    <a:pt x="174" y="35"/>
                  </a:lnTo>
                  <a:lnTo>
                    <a:pt x="174" y="42"/>
                  </a:lnTo>
                  <a:lnTo>
                    <a:pt x="173" y="57"/>
                  </a:lnTo>
                  <a:lnTo>
                    <a:pt x="164" y="55"/>
                  </a:lnTo>
                  <a:lnTo>
                    <a:pt x="163" y="91"/>
                  </a:lnTo>
                  <a:lnTo>
                    <a:pt x="162" y="91"/>
                  </a:lnTo>
                  <a:lnTo>
                    <a:pt x="162" y="95"/>
                  </a:lnTo>
                  <a:lnTo>
                    <a:pt x="162" y="101"/>
                  </a:lnTo>
                  <a:lnTo>
                    <a:pt x="162" y="105"/>
                  </a:lnTo>
                  <a:lnTo>
                    <a:pt x="162" y="109"/>
                  </a:lnTo>
                  <a:lnTo>
                    <a:pt x="162" y="110"/>
                  </a:lnTo>
                  <a:lnTo>
                    <a:pt x="162" y="112"/>
                  </a:lnTo>
                  <a:lnTo>
                    <a:pt x="162" y="117"/>
                  </a:lnTo>
                  <a:lnTo>
                    <a:pt x="162" y="118"/>
                  </a:lnTo>
                  <a:lnTo>
                    <a:pt x="162" y="125"/>
                  </a:lnTo>
                  <a:lnTo>
                    <a:pt x="162" y="126"/>
                  </a:lnTo>
                  <a:lnTo>
                    <a:pt x="162" y="180"/>
                  </a:lnTo>
                  <a:lnTo>
                    <a:pt x="160" y="180"/>
                  </a:lnTo>
                  <a:lnTo>
                    <a:pt x="158" y="180"/>
                  </a:lnTo>
                  <a:lnTo>
                    <a:pt x="157" y="180"/>
                  </a:lnTo>
                  <a:lnTo>
                    <a:pt x="156" y="180"/>
                  </a:lnTo>
                  <a:lnTo>
                    <a:pt x="154" y="180"/>
                  </a:lnTo>
                  <a:lnTo>
                    <a:pt x="153" y="180"/>
                  </a:lnTo>
                  <a:lnTo>
                    <a:pt x="152" y="180"/>
                  </a:lnTo>
                  <a:lnTo>
                    <a:pt x="150" y="180"/>
                  </a:lnTo>
                  <a:lnTo>
                    <a:pt x="149" y="180"/>
                  </a:lnTo>
                  <a:lnTo>
                    <a:pt x="147" y="180"/>
                  </a:lnTo>
                  <a:lnTo>
                    <a:pt x="146" y="180"/>
                  </a:lnTo>
                  <a:lnTo>
                    <a:pt x="145" y="180"/>
                  </a:lnTo>
                  <a:lnTo>
                    <a:pt x="144" y="180"/>
                  </a:lnTo>
                  <a:lnTo>
                    <a:pt x="144" y="180"/>
                  </a:lnTo>
                  <a:lnTo>
                    <a:pt x="143" y="180"/>
                  </a:lnTo>
                  <a:lnTo>
                    <a:pt x="140" y="180"/>
                  </a:lnTo>
                  <a:lnTo>
                    <a:pt x="139" y="180"/>
                  </a:lnTo>
                  <a:lnTo>
                    <a:pt x="138" y="180"/>
                  </a:lnTo>
                  <a:lnTo>
                    <a:pt x="136" y="180"/>
                  </a:lnTo>
                  <a:lnTo>
                    <a:pt x="135" y="180"/>
                  </a:lnTo>
                  <a:lnTo>
                    <a:pt x="111" y="180"/>
                  </a:lnTo>
                  <a:lnTo>
                    <a:pt x="107" y="180"/>
                  </a:lnTo>
                  <a:lnTo>
                    <a:pt x="105" y="180"/>
                  </a:lnTo>
                  <a:lnTo>
                    <a:pt x="102" y="180"/>
                  </a:lnTo>
                  <a:lnTo>
                    <a:pt x="96" y="180"/>
                  </a:lnTo>
                  <a:lnTo>
                    <a:pt x="95" y="180"/>
                  </a:lnTo>
                  <a:lnTo>
                    <a:pt x="94" y="180"/>
                  </a:lnTo>
                  <a:lnTo>
                    <a:pt x="93" y="180"/>
                  </a:lnTo>
                  <a:lnTo>
                    <a:pt x="92" y="180"/>
                  </a:lnTo>
                  <a:lnTo>
                    <a:pt x="90" y="180"/>
                  </a:lnTo>
                  <a:lnTo>
                    <a:pt x="89" y="180"/>
                  </a:lnTo>
                  <a:lnTo>
                    <a:pt x="89" y="180"/>
                  </a:lnTo>
                  <a:lnTo>
                    <a:pt x="86" y="180"/>
                  </a:lnTo>
                  <a:lnTo>
                    <a:pt x="84" y="180"/>
                  </a:lnTo>
                  <a:lnTo>
                    <a:pt x="83" y="180"/>
                  </a:lnTo>
                  <a:lnTo>
                    <a:pt x="81" y="180"/>
                  </a:lnTo>
                  <a:lnTo>
                    <a:pt x="79" y="180"/>
                  </a:lnTo>
                  <a:lnTo>
                    <a:pt x="78" y="180"/>
                  </a:lnTo>
                  <a:lnTo>
                    <a:pt x="76" y="180"/>
                  </a:lnTo>
                  <a:lnTo>
                    <a:pt x="75" y="180"/>
                  </a:lnTo>
                  <a:lnTo>
                    <a:pt x="72" y="180"/>
                  </a:lnTo>
                  <a:lnTo>
                    <a:pt x="71" y="180"/>
                  </a:lnTo>
                  <a:lnTo>
                    <a:pt x="70" y="180"/>
                  </a:lnTo>
                  <a:lnTo>
                    <a:pt x="69" y="180"/>
                  </a:lnTo>
                  <a:lnTo>
                    <a:pt x="68" y="180"/>
                  </a:lnTo>
                  <a:lnTo>
                    <a:pt x="67" y="180"/>
                  </a:lnTo>
                  <a:lnTo>
                    <a:pt x="66" y="180"/>
                  </a:lnTo>
                  <a:lnTo>
                    <a:pt x="64" y="180"/>
                  </a:lnTo>
                  <a:lnTo>
                    <a:pt x="63" y="180"/>
                  </a:lnTo>
                  <a:lnTo>
                    <a:pt x="62" y="180"/>
                  </a:lnTo>
                  <a:lnTo>
                    <a:pt x="62" y="180"/>
                  </a:lnTo>
                  <a:lnTo>
                    <a:pt x="61" y="180"/>
                  </a:lnTo>
                  <a:lnTo>
                    <a:pt x="60" y="180"/>
                  </a:lnTo>
                  <a:lnTo>
                    <a:pt x="59" y="180"/>
                  </a:lnTo>
                  <a:lnTo>
                    <a:pt x="58" y="180"/>
                  </a:lnTo>
                  <a:lnTo>
                    <a:pt x="56" y="180"/>
                  </a:lnTo>
                  <a:lnTo>
                    <a:pt x="55" y="180"/>
                  </a:lnTo>
                  <a:lnTo>
                    <a:pt x="54" y="180"/>
                  </a:lnTo>
                  <a:lnTo>
                    <a:pt x="53" y="180"/>
                  </a:lnTo>
                  <a:lnTo>
                    <a:pt x="52" y="180"/>
                  </a:lnTo>
                  <a:lnTo>
                    <a:pt x="51" y="180"/>
                  </a:lnTo>
                  <a:lnTo>
                    <a:pt x="50" y="180"/>
                  </a:lnTo>
                  <a:lnTo>
                    <a:pt x="49" y="180"/>
                  </a:lnTo>
                  <a:lnTo>
                    <a:pt x="47" y="180"/>
                  </a:lnTo>
                  <a:lnTo>
                    <a:pt x="45" y="180"/>
                  </a:lnTo>
                  <a:lnTo>
                    <a:pt x="44" y="180"/>
                  </a:lnTo>
                  <a:lnTo>
                    <a:pt x="43" y="180"/>
                  </a:lnTo>
                  <a:lnTo>
                    <a:pt x="42" y="180"/>
                  </a:lnTo>
                  <a:lnTo>
                    <a:pt x="41" y="180"/>
                  </a:lnTo>
                  <a:lnTo>
                    <a:pt x="40" y="180"/>
                  </a:lnTo>
                  <a:lnTo>
                    <a:pt x="38" y="180"/>
                  </a:lnTo>
                  <a:lnTo>
                    <a:pt x="37" y="180"/>
                  </a:lnTo>
                  <a:lnTo>
                    <a:pt x="36" y="180"/>
                  </a:lnTo>
                  <a:lnTo>
                    <a:pt x="35" y="180"/>
                  </a:lnTo>
                  <a:lnTo>
                    <a:pt x="35" y="180"/>
                  </a:lnTo>
                  <a:lnTo>
                    <a:pt x="34" y="180"/>
                  </a:lnTo>
                  <a:lnTo>
                    <a:pt x="33" y="180"/>
                  </a:lnTo>
                  <a:lnTo>
                    <a:pt x="30" y="180"/>
                  </a:lnTo>
                  <a:lnTo>
                    <a:pt x="29" y="180"/>
                  </a:lnTo>
                  <a:lnTo>
                    <a:pt x="28" y="180"/>
                  </a:lnTo>
                  <a:lnTo>
                    <a:pt x="27" y="180"/>
                  </a:lnTo>
                  <a:lnTo>
                    <a:pt x="25" y="180"/>
                  </a:lnTo>
                  <a:lnTo>
                    <a:pt x="21" y="180"/>
                  </a:lnTo>
                  <a:lnTo>
                    <a:pt x="20" y="180"/>
                  </a:lnTo>
                  <a:lnTo>
                    <a:pt x="20" y="179"/>
                  </a:lnTo>
                  <a:lnTo>
                    <a:pt x="20" y="178"/>
                  </a:lnTo>
                  <a:lnTo>
                    <a:pt x="19" y="177"/>
                  </a:lnTo>
                  <a:lnTo>
                    <a:pt x="20" y="177"/>
                  </a:lnTo>
                  <a:lnTo>
                    <a:pt x="19" y="176"/>
                  </a:lnTo>
                  <a:lnTo>
                    <a:pt x="19" y="175"/>
                  </a:lnTo>
                  <a:lnTo>
                    <a:pt x="19" y="173"/>
                  </a:lnTo>
                  <a:lnTo>
                    <a:pt x="19" y="172"/>
                  </a:lnTo>
                  <a:lnTo>
                    <a:pt x="18" y="172"/>
                  </a:lnTo>
                  <a:lnTo>
                    <a:pt x="17" y="172"/>
                  </a:lnTo>
                  <a:lnTo>
                    <a:pt x="17" y="171"/>
                  </a:lnTo>
                  <a:lnTo>
                    <a:pt x="16" y="171"/>
                  </a:lnTo>
                  <a:lnTo>
                    <a:pt x="15" y="171"/>
                  </a:lnTo>
                  <a:lnTo>
                    <a:pt x="13" y="171"/>
                  </a:lnTo>
                  <a:lnTo>
                    <a:pt x="13" y="170"/>
                  </a:lnTo>
                  <a:lnTo>
                    <a:pt x="12" y="169"/>
                  </a:lnTo>
                  <a:lnTo>
                    <a:pt x="12" y="168"/>
                  </a:lnTo>
                  <a:lnTo>
                    <a:pt x="12" y="167"/>
                  </a:lnTo>
                  <a:lnTo>
                    <a:pt x="11" y="167"/>
                  </a:lnTo>
                  <a:lnTo>
                    <a:pt x="11" y="165"/>
                  </a:lnTo>
                  <a:lnTo>
                    <a:pt x="11" y="164"/>
                  </a:lnTo>
                  <a:lnTo>
                    <a:pt x="11" y="164"/>
                  </a:lnTo>
                  <a:lnTo>
                    <a:pt x="12" y="163"/>
                  </a:lnTo>
                  <a:lnTo>
                    <a:pt x="13" y="162"/>
                  </a:lnTo>
                  <a:lnTo>
                    <a:pt x="15" y="161"/>
                  </a:lnTo>
                  <a:lnTo>
                    <a:pt x="13" y="160"/>
                  </a:lnTo>
                  <a:lnTo>
                    <a:pt x="13" y="159"/>
                  </a:lnTo>
                  <a:lnTo>
                    <a:pt x="15" y="159"/>
                  </a:lnTo>
                  <a:lnTo>
                    <a:pt x="13" y="158"/>
                  </a:lnTo>
                  <a:lnTo>
                    <a:pt x="13" y="156"/>
                  </a:lnTo>
                  <a:lnTo>
                    <a:pt x="12" y="156"/>
                  </a:lnTo>
                  <a:lnTo>
                    <a:pt x="12" y="155"/>
                  </a:lnTo>
                  <a:lnTo>
                    <a:pt x="11" y="155"/>
                  </a:lnTo>
                  <a:lnTo>
                    <a:pt x="11" y="154"/>
                  </a:lnTo>
                  <a:lnTo>
                    <a:pt x="10" y="153"/>
                  </a:lnTo>
                  <a:lnTo>
                    <a:pt x="9" y="153"/>
                  </a:lnTo>
                  <a:lnTo>
                    <a:pt x="9" y="152"/>
                  </a:lnTo>
                  <a:lnTo>
                    <a:pt x="8" y="152"/>
                  </a:lnTo>
                  <a:lnTo>
                    <a:pt x="8" y="151"/>
                  </a:lnTo>
                  <a:lnTo>
                    <a:pt x="8" y="151"/>
                  </a:lnTo>
                  <a:lnTo>
                    <a:pt x="8" y="150"/>
                  </a:lnTo>
                  <a:lnTo>
                    <a:pt x="7" y="151"/>
                  </a:lnTo>
                  <a:lnTo>
                    <a:pt x="6" y="151"/>
                  </a:lnTo>
                  <a:lnTo>
                    <a:pt x="4" y="151"/>
                  </a:lnTo>
                  <a:lnTo>
                    <a:pt x="4" y="150"/>
                  </a:lnTo>
                  <a:lnTo>
                    <a:pt x="3" y="150"/>
                  </a:lnTo>
                  <a:lnTo>
                    <a:pt x="2" y="150"/>
                  </a:lnTo>
                  <a:lnTo>
                    <a:pt x="1" y="150"/>
                  </a:lnTo>
                  <a:lnTo>
                    <a:pt x="0" y="150"/>
                  </a:lnTo>
                  <a:lnTo>
                    <a:pt x="1" y="148"/>
                  </a:lnTo>
                  <a:lnTo>
                    <a:pt x="2" y="147"/>
                  </a:lnTo>
                  <a:lnTo>
                    <a:pt x="3" y="146"/>
                  </a:lnTo>
                  <a:lnTo>
                    <a:pt x="4" y="145"/>
                  </a:lnTo>
                  <a:lnTo>
                    <a:pt x="6" y="144"/>
                  </a:lnTo>
                  <a:lnTo>
                    <a:pt x="7" y="143"/>
                  </a:lnTo>
                  <a:lnTo>
                    <a:pt x="8" y="142"/>
                  </a:lnTo>
                  <a:lnTo>
                    <a:pt x="9" y="141"/>
                  </a:lnTo>
                  <a:lnTo>
                    <a:pt x="10" y="139"/>
                  </a:lnTo>
                  <a:lnTo>
                    <a:pt x="11" y="138"/>
                  </a:lnTo>
                  <a:lnTo>
                    <a:pt x="12" y="137"/>
                  </a:lnTo>
                  <a:lnTo>
                    <a:pt x="21" y="129"/>
                  </a:lnTo>
                  <a:lnTo>
                    <a:pt x="23" y="128"/>
                  </a:lnTo>
                  <a:lnTo>
                    <a:pt x="24" y="127"/>
                  </a:lnTo>
                  <a:lnTo>
                    <a:pt x="25" y="126"/>
                  </a:lnTo>
                  <a:lnTo>
                    <a:pt x="26" y="125"/>
                  </a:lnTo>
                  <a:lnTo>
                    <a:pt x="27" y="124"/>
                  </a:lnTo>
                  <a:lnTo>
                    <a:pt x="28" y="122"/>
                  </a:lnTo>
                  <a:lnTo>
                    <a:pt x="30" y="120"/>
                  </a:lnTo>
                  <a:lnTo>
                    <a:pt x="32" y="120"/>
                  </a:lnTo>
                  <a:lnTo>
                    <a:pt x="34" y="118"/>
                  </a:lnTo>
                  <a:lnTo>
                    <a:pt x="35" y="116"/>
                  </a:lnTo>
                  <a:lnTo>
                    <a:pt x="36" y="114"/>
                  </a:lnTo>
                  <a:lnTo>
                    <a:pt x="37" y="113"/>
                  </a:lnTo>
                  <a:lnTo>
                    <a:pt x="38" y="112"/>
                  </a:lnTo>
                  <a:lnTo>
                    <a:pt x="38" y="111"/>
                  </a:lnTo>
                  <a:lnTo>
                    <a:pt x="41" y="110"/>
                  </a:lnTo>
                  <a:lnTo>
                    <a:pt x="43" y="109"/>
                  </a:lnTo>
                  <a:lnTo>
                    <a:pt x="44" y="108"/>
                  </a:lnTo>
                  <a:lnTo>
                    <a:pt x="45" y="107"/>
                  </a:lnTo>
                  <a:lnTo>
                    <a:pt x="46" y="105"/>
                  </a:lnTo>
                  <a:lnTo>
                    <a:pt x="47" y="104"/>
                  </a:lnTo>
                  <a:lnTo>
                    <a:pt x="49" y="103"/>
                  </a:lnTo>
                  <a:lnTo>
                    <a:pt x="50" y="102"/>
                  </a:lnTo>
                  <a:lnTo>
                    <a:pt x="52" y="100"/>
                  </a:lnTo>
                  <a:lnTo>
                    <a:pt x="53" y="99"/>
                  </a:lnTo>
                  <a:lnTo>
                    <a:pt x="54" y="99"/>
                  </a:lnTo>
                  <a:lnTo>
                    <a:pt x="56" y="96"/>
                  </a:lnTo>
                  <a:lnTo>
                    <a:pt x="58" y="95"/>
                  </a:lnTo>
                  <a:lnTo>
                    <a:pt x="58" y="94"/>
                  </a:lnTo>
                  <a:lnTo>
                    <a:pt x="59" y="94"/>
                  </a:lnTo>
                  <a:lnTo>
                    <a:pt x="60" y="92"/>
                  </a:lnTo>
                  <a:lnTo>
                    <a:pt x="61" y="92"/>
                  </a:lnTo>
                  <a:lnTo>
                    <a:pt x="62" y="91"/>
                  </a:lnTo>
                  <a:lnTo>
                    <a:pt x="62" y="89"/>
                  </a:lnTo>
                  <a:lnTo>
                    <a:pt x="64" y="87"/>
                  </a:lnTo>
                  <a:lnTo>
                    <a:pt x="66" y="86"/>
                  </a:lnTo>
                  <a:lnTo>
                    <a:pt x="68" y="84"/>
                  </a:lnTo>
                  <a:lnTo>
                    <a:pt x="69" y="83"/>
                  </a:lnTo>
                  <a:lnTo>
                    <a:pt x="71" y="82"/>
                  </a:lnTo>
                  <a:lnTo>
                    <a:pt x="73" y="79"/>
                  </a:lnTo>
                  <a:lnTo>
                    <a:pt x="73" y="60"/>
                  </a:lnTo>
                  <a:lnTo>
                    <a:pt x="73" y="59"/>
                  </a:lnTo>
                  <a:lnTo>
                    <a:pt x="73" y="24"/>
                  </a:lnTo>
                  <a:lnTo>
                    <a:pt x="105" y="24"/>
                  </a:lnTo>
                  <a:lnTo>
                    <a:pt x="116" y="24"/>
                  </a:lnTo>
                  <a:lnTo>
                    <a:pt x="116" y="24"/>
                  </a:lnTo>
                  <a:lnTo>
                    <a:pt x="116" y="23"/>
                  </a:lnTo>
                  <a:lnTo>
                    <a:pt x="116" y="21"/>
                  </a:lnTo>
                  <a:lnTo>
                    <a:pt x="116" y="20"/>
                  </a:lnTo>
                  <a:lnTo>
                    <a:pt x="116" y="19"/>
                  </a:lnTo>
                  <a:lnTo>
                    <a:pt x="118" y="19"/>
                  </a:lnTo>
                  <a:lnTo>
                    <a:pt x="118" y="18"/>
                  </a:lnTo>
                  <a:lnTo>
                    <a:pt x="119" y="18"/>
                  </a:lnTo>
                  <a:lnTo>
                    <a:pt x="120" y="18"/>
                  </a:lnTo>
                  <a:lnTo>
                    <a:pt x="120" y="19"/>
                  </a:lnTo>
                  <a:lnTo>
                    <a:pt x="120" y="18"/>
                  </a:lnTo>
                  <a:lnTo>
                    <a:pt x="121" y="18"/>
                  </a:lnTo>
                  <a:lnTo>
                    <a:pt x="121" y="17"/>
                  </a:lnTo>
                  <a:lnTo>
                    <a:pt x="122" y="18"/>
                  </a:lnTo>
                  <a:lnTo>
                    <a:pt x="123" y="18"/>
                  </a:lnTo>
                  <a:lnTo>
                    <a:pt x="124" y="18"/>
                  </a:lnTo>
                  <a:lnTo>
                    <a:pt x="126" y="18"/>
                  </a:lnTo>
                  <a:lnTo>
                    <a:pt x="126" y="17"/>
                  </a:lnTo>
                  <a:lnTo>
                    <a:pt x="126" y="16"/>
                  </a:lnTo>
                  <a:lnTo>
                    <a:pt x="127" y="16"/>
                  </a:lnTo>
                  <a:lnTo>
                    <a:pt x="128" y="16"/>
                  </a:lnTo>
                  <a:lnTo>
                    <a:pt x="129" y="16"/>
                  </a:lnTo>
                  <a:lnTo>
                    <a:pt x="130" y="16"/>
                  </a:lnTo>
                  <a:lnTo>
                    <a:pt x="131" y="16"/>
                  </a:lnTo>
                  <a:lnTo>
                    <a:pt x="131" y="15"/>
                  </a:lnTo>
                  <a:lnTo>
                    <a:pt x="132" y="15"/>
                  </a:lnTo>
                  <a:lnTo>
                    <a:pt x="133" y="15"/>
                  </a:lnTo>
                  <a:lnTo>
                    <a:pt x="133" y="16"/>
                  </a:lnTo>
                  <a:lnTo>
                    <a:pt x="135" y="17"/>
                  </a:lnTo>
                  <a:lnTo>
                    <a:pt x="135" y="18"/>
                  </a:lnTo>
                  <a:lnTo>
                    <a:pt x="141" y="11"/>
                  </a:lnTo>
                  <a:lnTo>
                    <a:pt x="153" y="0"/>
                  </a:lnTo>
                  <a:lnTo>
                    <a:pt x="163" y="0"/>
                  </a:lnTo>
                  <a:lnTo>
                    <a:pt x="164" y="0"/>
                  </a:lnTo>
                  <a:lnTo>
                    <a:pt x="164" y="7"/>
                  </a:lnTo>
                  <a:lnTo>
                    <a:pt x="164" y="8"/>
                  </a:lnTo>
                  <a:lnTo>
                    <a:pt x="164" y="9"/>
                  </a:lnTo>
                  <a:lnTo>
                    <a:pt x="164" y="10"/>
                  </a:lnTo>
                  <a:lnTo>
                    <a:pt x="164" y="11"/>
                  </a:lnTo>
                  <a:lnTo>
                    <a:pt x="164" y="12"/>
                  </a:lnTo>
                  <a:lnTo>
                    <a:pt x="164" y="14"/>
                  </a:lnTo>
                  <a:lnTo>
                    <a:pt x="164" y="15"/>
                  </a:lnTo>
                  <a:lnTo>
                    <a:pt x="164" y="17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3" name="Freeform 95">
              <a:extLst>
                <a:ext uri="{FF2B5EF4-FFF2-40B4-BE49-F238E27FC236}">
                  <a16:creationId xmlns:a16="http://schemas.microsoft.com/office/drawing/2014/main" id="{202D0795-E137-C786-0239-AC85123A5D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5013" y="2798763"/>
              <a:ext cx="503238" cy="422275"/>
            </a:xfrm>
            <a:custGeom>
              <a:avLst/>
              <a:gdLst>
                <a:gd name="T0" fmla="*/ 272 w 317"/>
                <a:gd name="T1" fmla="*/ 14 h 266"/>
                <a:gd name="T2" fmla="*/ 279 w 317"/>
                <a:gd name="T3" fmla="*/ 14 h 266"/>
                <a:gd name="T4" fmla="*/ 291 w 317"/>
                <a:gd name="T5" fmla="*/ 12 h 266"/>
                <a:gd name="T6" fmla="*/ 301 w 317"/>
                <a:gd name="T7" fmla="*/ 17 h 266"/>
                <a:gd name="T8" fmla="*/ 308 w 317"/>
                <a:gd name="T9" fmla="*/ 27 h 266"/>
                <a:gd name="T10" fmla="*/ 313 w 317"/>
                <a:gd name="T11" fmla="*/ 37 h 266"/>
                <a:gd name="T12" fmla="*/ 315 w 317"/>
                <a:gd name="T13" fmla="*/ 48 h 266"/>
                <a:gd name="T14" fmla="*/ 292 w 317"/>
                <a:gd name="T15" fmla="*/ 75 h 266"/>
                <a:gd name="T16" fmla="*/ 261 w 317"/>
                <a:gd name="T17" fmla="*/ 108 h 266"/>
                <a:gd name="T18" fmla="*/ 254 w 317"/>
                <a:gd name="T19" fmla="*/ 117 h 266"/>
                <a:gd name="T20" fmla="*/ 253 w 317"/>
                <a:gd name="T21" fmla="*/ 126 h 266"/>
                <a:gd name="T22" fmla="*/ 254 w 317"/>
                <a:gd name="T23" fmla="*/ 137 h 266"/>
                <a:gd name="T24" fmla="*/ 252 w 317"/>
                <a:gd name="T25" fmla="*/ 151 h 266"/>
                <a:gd name="T26" fmla="*/ 244 w 317"/>
                <a:gd name="T27" fmla="*/ 161 h 266"/>
                <a:gd name="T28" fmla="*/ 235 w 317"/>
                <a:gd name="T29" fmla="*/ 162 h 266"/>
                <a:gd name="T30" fmla="*/ 224 w 317"/>
                <a:gd name="T31" fmla="*/ 168 h 266"/>
                <a:gd name="T32" fmla="*/ 220 w 317"/>
                <a:gd name="T33" fmla="*/ 176 h 266"/>
                <a:gd name="T34" fmla="*/ 215 w 317"/>
                <a:gd name="T35" fmla="*/ 166 h 266"/>
                <a:gd name="T36" fmla="*/ 206 w 317"/>
                <a:gd name="T37" fmla="*/ 167 h 266"/>
                <a:gd name="T38" fmla="*/ 209 w 317"/>
                <a:gd name="T39" fmla="*/ 176 h 266"/>
                <a:gd name="T40" fmla="*/ 204 w 317"/>
                <a:gd name="T41" fmla="*/ 185 h 266"/>
                <a:gd name="T42" fmla="*/ 194 w 317"/>
                <a:gd name="T43" fmla="*/ 189 h 266"/>
                <a:gd name="T44" fmla="*/ 189 w 317"/>
                <a:gd name="T45" fmla="*/ 200 h 266"/>
                <a:gd name="T46" fmla="*/ 185 w 317"/>
                <a:gd name="T47" fmla="*/ 201 h 266"/>
                <a:gd name="T48" fmla="*/ 174 w 317"/>
                <a:gd name="T49" fmla="*/ 204 h 266"/>
                <a:gd name="T50" fmla="*/ 168 w 317"/>
                <a:gd name="T51" fmla="*/ 218 h 266"/>
                <a:gd name="T52" fmla="*/ 162 w 317"/>
                <a:gd name="T53" fmla="*/ 228 h 266"/>
                <a:gd name="T54" fmla="*/ 155 w 317"/>
                <a:gd name="T55" fmla="*/ 237 h 266"/>
                <a:gd name="T56" fmla="*/ 145 w 317"/>
                <a:gd name="T57" fmla="*/ 240 h 266"/>
                <a:gd name="T58" fmla="*/ 137 w 317"/>
                <a:gd name="T59" fmla="*/ 242 h 266"/>
                <a:gd name="T60" fmla="*/ 128 w 317"/>
                <a:gd name="T61" fmla="*/ 245 h 266"/>
                <a:gd name="T62" fmla="*/ 117 w 317"/>
                <a:gd name="T63" fmla="*/ 247 h 266"/>
                <a:gd name="T64" fmla="*/ 108 w 317"/>
                <a:gd name="T65" fmla="*/ 253 h 266"/>
                <a:gd name="T66" fmla="*/ 94 w 317"/>
                <a:gd name="T67" fmla="*/ 252 h 266"/>
                <a:gd name="T68" fmla="*/ 81 w 317"/>
                <a:gd name="T69" fmla="*/ 257 h 266"/>
                <a:gd name="T70" fmla="*/ 74 w 317"/>
                <a:gd name="T71" fmla="*/ 262 h 266"/>
                <a:gd name="T72" fmla="*/ 64 w 317"/>
                <a:gd name="T73" fmla="*/ 262 h 266"/>
                <a:gd name="T74" fmla="*/ 56 w 317"/>
                <a:gd name="T75" fmla="*/ 264 h 266"/>
                <a:gd name="T76" fmla="*/ 52 w 317"/>
                <a:gd name="T77" fmla="*/ 263 h 266"/>
                <a:gd name="T78" fmla="*/ 46 w 317"/>
                <a:gd name="T79" fmla="*/ 261 h 266"/>
                <a:gd name="T80" fmla="*/ 40 w 317"/>
                <a:gd name="T81" fmla="*/ 259 h 266"/>
                <a:gd name="T82" fmla="*/ 35 w 317"/>
                <a:gd name="T83" fmla="*/ 257 h 266"/>
                <a:gd name="T84" fmla="*/ 29 w 317"/>
                <a:gd name="T85" fmla="*/ 249 h 266"/>
                <a:gd name="T86" fmla="*/ 22 w 317"/>
                <a:gd name="T87" fmla="*/ 243 h 266"/>
                <a:gd name="T88" fmla="*/ 17 w 317"/>
                <a:gd name="T89" fmla="*/ 234 h 266"/>
                <a:gd name="T90" fmla="*/ 17 w 317"/>
                <a:gd name="T91" fmla="*/ 227 h 266"/>
                <a:gd name="T92" fmla="*/ 13 w 317"/>
                <a:gd name="T93" fmla="*/ 215 h 266"/>
                <a:gd name="T94" fmla="*/ 6 w 317"/>
                <a:gd name="T95" fmla="*/ 204 h 266"/>
                <a:gd name="T96" fmla="*/ 0 w 317"/>
                <a:gd name="T97" fmla="*/ 198 h 266"/>
                <a:gd name="T98" fmla="*/ 13 w 317"/>
                <a:gd name="T99" fmla="*/ 180 h 266"/>
                <a:gd name="T100" fmla="*/ 29 w 317"/>
                <a:gd name="T101" fmla="*/ 176 h 266"/>
                <a:gd name="T102" fmla="*/ 40 w 317"/>
                <a:gd name="T103" fmla="*/ 172 h 266"/>
                <a:gd name="T104" fmla="*/ 52 w 317"/>
                <a:gd name="T105" fmla="*/ 164 h 266"/>
                <a:gd name="T106" fmla="*/ 67 w 317"/>
                <a:gd name="T107" fmla="*/ 162 h 266"/>
                <a:gd name="T108" fmla="*/ 80 w 317"/>
                <a:gd name="T109" fmla="*/ 161 h 266"/>
                <a:gd name="T110" fmla="*/ 91 w 317"/>
                <a:gd name="T111" fmla="*/ 160 h 266"/>
                <a:gd name="T112" fmla="*/ 104 w 317"/>
                <a:gd name="T113" fmla="*/ 155 h 266"/>
                <a:gd name="T114" fmla="*/ 169 w 317"/>
                <a:gd name="T115" fmla="*/ 95 h 266"/>
                <a:gd name="T116" fmla="*/ 203 w 317"/>
                <a:gd name="T117" fmla="*/ 54 h 266"/>
                <a:gd name="T118" fmla="*/ 226 w 317"/>
                <a:gd name="T119" fmla="*/ 32 h 266"/>
                <a:gd name="T120" fmla="*/ 253 w 317"/>
                <a:gd name="T121" fmla="*/ 3 h 266"/>
                <a:gd name="T122" fmla="*/ 262 w 317"/>
                <a:gd name="T123" fmla="*/ 9 h 2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317" h="266">
                  <a:moveTo>
                    <a:pt x="264" y="10"/>
                  </a:moveTo>
                  <a:lnTo>
                    <a:pt x="265" y="11"/>
                  </a:lnTo>
                  <a:lnTo>
                    <a:pt x="266" y="11"/>
                  </a:lnTo>
                  <a:lnTo>
                    <a:pt x="266" y="12"/>
                  </a:lnTo>
                  <a:lnTo>
                    <a:pt x="268" y="12"/>
                  </a:lnTo>
                  <a:lnTo>
                    <a:pt x="268" y="14"/>
                  </a:lnTo>
                  <a:lnTo>
                    <a:pt x="268" y="14"/>
                  </a:lnTo>
                  <a:lnTo>
                    <a:pt x="269" y="14"/>
                  </a:lnTo>
                  <a:lnTo>
                    <a:pt x="269" y="14"/>
                  </a:lnTo>
                  <a:lnTo>
                    <a:pt x="270" y="14"/>
                  </a:lnTo>
                  <a:lnTo>
                    <a:pt x="271" y="14"/>
                  </a:lnTo>
                  <a:lnTo>
                    <a:pt x="272" y="14"/>
                  </a:lnTo>
                  <a:lnTo>
                    <a:pt x="272" y="14"/>
                  </a:lnTo>
                  <a:lnTo>
                    <a:pt x="273" y="14"/>
                  </a:lnTo>
                  <a:lnTo>
                    <a:pt x="273" y="15"/>
                  </a:lnTo>
                  <a:lnTo>
                    <a:pt x="274" y="15"/>
                  </a:lnTo>
                  <a:lnTo>
                    <a:pt x="274" y="16"/>
                  </a:lnTo>
                  <a:lnTo>
                    <a:pt x="274" y="16"/>
                  </a:lnTo>
                  <a:lnTo>
                    <a:pt x="275" y="16"/>
                  </a:lnTo>
                  <a:lnTo>
                    <a:pt x="275" y="17"/>
                  </a:lnTo>
                  <a:lnTo>
                    <a:pt x="277" y="16"/>
                  </a:lnTo>
                  <a:lnTo>
                    <a:pt x="277" y="15"/>
                  </a:lnTo>
                  <a:lnTo>
                    <a:pt x="278" y="15"/>
                  </a:lnTo>
                  <a:lnTo>
                    <a:pt x="278" y="14"/>
                  </a:lnTo>
                  <a:lnTo>
                    <a:pt x="279" y="14"/>
                  </a:lnTo>
                  <a:lnTo>
                    <a:pt x="279" y="14"/>
                  </a:lnTo>
                  <a:lnTo>
                    <a:pt x="279" y="12"/>
                  </a:lnTo>
                  <a:lnTo>
                    <a:pt x="280" y="11"/>
                  </a:lnTo>
                  <a:lnTo>
                    <a:pt x="281" y="11"/>
                  </a:lnTo>
                  <a:lnTo>
                    <a:pt x="282" y="11"/>
                  </a:lnTo>
                  <a:lnTo>
                    <a:pt x="283" y="11"/>
                  </a:lnTo>
                  <a:lnTo>
                    <a:pt x="284" y="12"/>
                  </a:lnTo>
                  <a:lnTo>
                    <a:pt x="286" y="11"/>
                  </a:lnTo>
                  <a:lnTo>
                    <a:pt x="287" y="11"/>
                  </a:lnTo>
                  <a:lnTo>
                    <a:pt x="288" y="11"/>
                  </a:lnTo>
                  <a:lnTo>
                    <a:pt x="289" y="11"/>
                  </a:lnTo>
                  <a:lnTo>
                    <a:pt x="289" y="12"/>
                  </a:lnTo>
                  <a:lnTo>
                    <a:pt x="290" y="12"/>
                  </a:lnTo>
                  <a:lnTo>
                    <a:pt x="291" y="12"/>
                  </a:lnTo>
                  <a:lnTo>
                    <a:pt x="292" y="12"/>
                  </a:lnTo>
                  <a:lnTo>
                    <a:pt x="294" y="11"/>
                  </a:lnTo>
                  <a:lnTo>
                    <a:pt x="294" y="12"/>
                  </a:lnTo>
                  <a:lnTo>
                    <a:pt x="295" y="12"/>
                  </a:lnTo>
                  <a:lnTo>
                    <a:pt x="296" y="12"/>
                  </a:lnTo>
                  <a:lnTo>
                    <a:pt x="297" y="12"/>
                  </a:lnTo>
                  <a:lnTo>
                    <a:pt x="297" y="14"/>
                  </a:lnTo>
                  <a:lnTo>
                    <a:pt x="298" y="14"/>
                  </a:lnTo>
                  <a:lnTo>
                    <a:pt x="299" y="14"/>
                  </a:lnTo>
                  <a:lnTo>
                    <a:pt x="299" y="15"/>
                  </a:lnTo>
                  <a:lnTo>
                    <a:pt x="300" y="16"/>
                  </a:lnTo>
                  <a:lnTo>
                    <a:pt x="300" y="17"/>
                  </a:lnTo>
                  <a:lnTo>
                    <a:pt x="301" y="17"/>
                  </a:lnTo>
                  <a:lnTo>
                    <a:pt x="301" y="18"/>
                  </a:lnTo>
                  <a:lnTo>
                    <a:pt x="301" y="19"/>
                  </a:lnTo>
                  <a:lnTo>
                    <a:pt x="303" y="19"/>
                  </a:lnTo>
                  <a:lnTo>
                    <a:pt x="303" y="20"/>
                  </a:lnTo>
                  <a:lnTo>
                    <a:pt x="304" y="20"/>
                  </a:lnTo>
                  <a:lnTo>
                    <a:pt x="304" y="22"/>
                  </a:lnTo>
                  <a:lnTo>
                    <a:pt x="305" y="22"/>
                  </a:lnTo>
                  <a:lnTo>
                    <a:pt x="306" y="23"/>
                  </a:lnTo>
                  <a:lnTo>
                    <a:pt x="306" y="24"/>
                  </a:lnTo>
                  <a:lnTo>
                    <a:pt x="307" y="24"/>
                  </a:lnTo>
                  <a:lnTo>
                    <a:pt x="307" y="25"/>
                  </a:lnTo>
                  <a:lnTo>
                    <a:pt x="308" y="26"/>
                  </a:lnTo>
                  <a:lnTo>
                    <a:pt x="308" y="27"/>
                  </a:lnTo>
                  <a:lnTo>
                    <a:pt x="308" y="28"/>
                  </a:lnTo>
                  <a:lnTo>
                    <a:pt x="308" y="29"/>
                  </a:lnTo>
                  <a:lnTo>
                    <a:pt x="309" y="31"/>
                  </a:lnTo>
                  <a:lnTo>
                    <a:pt x="308" y="31"/>
                  </a:lnTo>
                  <a:lnTo>
                    <a:pt x="308" y="32"/>
                  </a:lnTo>
                  <a:lnTo>
                    <a:pt x="308" y="33"/>
                  </a:lnTo>
                  <a:lnTo>
                    <a:pt x="309" y="33"/>
                  </a:lnTo>
                  <a:lnTo>
                    <a:pt x="309" y="34"/>
                  </a:lnTo>
                  <a:lnTo>
                    <a:pt x="311" y="34"/>
                  </a:lnTo>
                  <a:lnTo>
                    <a:pt x="311" y="35"/>
                  </a:lnTo>
                  <a:lnTo>
                    <a:pt x="311" y="36"/>
                  </a:lnTo>
                  <a:lnTo>
                    <a:pt x="312" y="37"/>
                  </a:lnTo>
                  <a:lnTo>
                    <a:pt x="313" y="37"/>
                  </a:lnTo>
                  <a:lnTo>
                    <a:pt x="313" y="39"/>
                  </a:lnTo>
                  <a:lnTo>
                    <a:pt x="314" y="39"/>
                  </a:lnTo>
                  <a:lnTo>
                    <a:pt x="314" y="40"/>
                  </a:lnTo>
                  <a:lnTo>
                    <a:pt x="315" y="40"/>
                  </a:lnTo>
                  <a:lnTo>
                    <a:pt x="315" y="41"/>
                  </a:lnTo>
                  <a:lnTo>
                    <a:pt x="315" y="41"/>
                  </a:lnTo>
                  <a:lnTo>
                    <a:pt x="315" y="42"/>
                  </a:lnTo>
                  <a:lnTo>
                    <a:pt x="315" y="43"/>
                  </a:lnTo>
                  <a:lnTo>
                    <a:pt x="315" y="44"/>
                  </a:lnTo>
                  <a:lnTo>
                    <a:pt x="314" y="44"/>
                  </a:lnTo>
                  <a:lnTo>
                    <a:pt x="314" y="45"/>
                  </a:lnTo>
                  <a:lnTo>
                    <a:pt x="315" y="46"/>
                  </a:lnTo>
                  <a:lnTo>
                    <a:pt x="315" y="48"/>
                  </a:lnTo>
                  <a:lnTo>
                    <a:pt x="316" y="48"/>
                  </a:lnTo>
                  <a:lnTo>
                    <a:pt x="316" y="49"/>
                  </a:lnTo>
                  <a:lnTo>
                    <a:pt x="316" y="50"/>
                  </a:lnTo>
                  <a:lnTo>
                    <a:pt x="317" y="51"/>
                  </a:lnTo>
                  <a:lnTo>
                    <a:pt x="313" y="54"/>
                  </a:lnTo>
                  <a:lnTo>
                    <a:pt x="308" y="59"/>
                  </a:lnTo>
                  <a:lnTo>
                    <a:pt x="307" y="61"/>
                  </a:lnTo>
                  <a:lnTo>
                    <a:pt x="303" y="65"/>
                  </a:lnTo>
                  <a:lnTo>
                    <a:pt x="301" y="66"/>
                  </a:lnTo>
                  <a:lnTo>
                    <a:pt x="300" y="68"/>
                  </a:lnTo>
                  <a:lnTo>
                    <a:pt x="296" y="73"/>
                  </a:lnTo>
                  <a:lnTo>
                    <a:pt x="295" y="73"/>
                  </a:lnTo>
                  <a:lnTo>
                    <a:pt x="292" y="75"/>
                  </a:lnTo>
                  <a:lnTo>
                    <a:pt x="283" y="84"/>
                  </a:lnTo>
                  <a:lnTo>
                    <a:pt x="282" y="85"/>
                  </a:lnTo>
                  <a:lnTo>
                    <a:pt x="281" y="87"/>
                  </a:lnTo>
                  <a:lnTo>
                    <a:pt x="280" y="87"/>
                  </a:lnTo>
                  <a:lnTo>
                    <a:pt x="278" y="91"/>
                  </a:lnTo>
                  <a:lnTo>
                    <a:pt x="274" y="95"/>
                  </a:lnTo>
                  <a:lnTo>
                    <a:pt x="271" y="97"/>
                  </a:lnTo>
                  <a:lnTo>
                    <a:pt x="270" y="99"/>
                  </a:lnTo>
                  <a:lnTo>
                    <a:pt x="264" y="104"/>
                  </a:lnTo>
                  <a:lnTo>
                    <a:pt x="263" y="105"/>
                  </a:lnTo>
                  <a:lnTo>
                    <a:pt x="262" y="105"/>
                  </a:lnTo>
                  <a:lnTo>
                    <a:pt x="262" y="107"/>
                  </a:lnTo>
                  <a:lnTo>
                    <a:pt x="261" y="108"/>
                  </a:lnTo>
                  <a:lnTo>
                    <a:pt x="260" y="109"/>
                  </a:lnTo>
                  <a:lnTo>
                    <a:pt x="258" y="109"/>
                  </a:lnTo>
                  <a:lnTo>
                    <a:pt x="258" y="110"/>
                  </a:lnTo>
                  <a:lnTo>
                    <a:pt x="257" y="111"/>
                  </a:lnTo>
                  <a:lnTo>
                    <a:pt x="257" y="112"/>
                  </a:lnTo>
                  <a:lnTo>
                    <a:pt x="256" y="112"/>
                  </a:lnTo>
                  <a:lnTo>
                    <a:pt x="256" y="113"/>
                  </a:lnTo>
                  <a:lnTo>
                    <a:pt x="256" y="115"/>
                  </a:lnTo>
                  <a:lnTo>
                    <a:pt x="256" y="116"/>
                  </a:lnTo>
                  <a:lnTo>
                    <a:pt x="255" y="117"/>
                  </a:lnTo>
                  <a:lnTo>
                    <a:pt x="254" y="117"/>
                  </a:lnTo>
                  <a:lnTo>
                    <a:pt x="253" y="117"/>
                  </a:lnTo>
                  <a:lnTo>
                    <a:pt x="254" y="117"/>
                  </a:lnTo>
                  <a:lnTo>
                    <a:pt x="254" y="118"/>
                  </a:lnTo>
                  <a:lnTo>
                    <a:pt x="255" y="119"/>
                  </a:lnTo>
                  <a:lnTo>
                    <a:pt x="255" y="120"/>
                  </a:lnTo>
                  <a:lnTo>
                    <a:pt x="255" y="121"/>
                  </a:lnTo>
                  <a:lnTo>
                    <a:pt x="254" y="121"/>
                  </a:lnTo>
                  <a:lnTo>
                    <a:pt x="253" y="121"/>
                  </a:lnTo>
                  <a:lnTo>
                    <a:pt x="253" y="122"/>
                  </a:lnTo>
                  <a:lnTo>
                    <a:pt x="252" y="122"/>
                  </a:lnTo>
                  <a:lnTo>
                    <a:pt x="252" y="122"/>
                  </a:lnTo>
                  <a:lnTo>
                    <a:pt x="252" y="124"/>
                  </a:lnTo>
                  <a:lnTo>
                    <a:pt x="252" y="125"/>
                  </a:lnTo>
                  <a:lnTo>
                    <a:pt x="253" y="125"/>
                  </a:lnTo>
                  <a:lnTo>
                    <a:pt x="253" y="126"/>
                  </a:lnTo>
                  <a:lnTo>
                    <a:pt x="253" y="127"/>
                  </a:lnTo>
                  <a:lnTo>
                    <a:pt x="253" y="128"/>
                  </a:lnTo>
                  <a:lnTo>
                    <a:pt x="253" y="129"/>
                  </a:lnTo>
                  <a:lnTo>
                    <a:pt x="253" y="130"/>
                  </a:lnTo>
                  <a:lnTo>
                    <a:pt x="253" y="132"/>
                  </a:lnTo>
                  <a:lnTo>
                    <a:pt x="252" y="132"/>
                  </a:lnTo>
                  <a:lnTo>
                    <a:pt x="252" y="133"/>
                  </a:lnTo>
                  <a:lnTo>
                    <a:pt x="253" y="133"/>
                  </a:lnTo>
                  <a:lnTo>
                    <a:pt x="253" y="134"/>
                  </a:lnTo>
                  <a:lnTo>
                    <a:pt x="254" y="134"/>
                  </a:lnTo>
                  <a:lnTo>
                    <a:pt x="254" y="135"/>
                  </a:lnTo>
                  <a:lnTo>
                    <a:pt x="254" y="136"/>
                  </a:lnTo>
                  <a:lnTo>
                    <a:pt x="254" y="137"/>
                  </a:lnTo>
                  <a:lnTo>
                    <a:pt x="254" y="138"/>
                  </a:lnTo>
                  <a:lnTo>
                    <a:pt x="254" y="139"/>
                  </a:lnTo>
                  <a:lnTo>
                    <a:pt x="254" y="141"/>
                  </a:lnTo>
                  <a:lnTo>
                    <a:pt x="253" y="142"/>
                  </a:lnTo>
                  <a:lnTo>
                    <a:pt x="252" y="143"/>
                  </a:lnTo>
                  <a:lnTo>
                    <a:pt x="252" y="145"/>
                  </a:lnTo>
                  <a:lnTo>
                    <a:pt x="252" y="146"/>
                  </a:lnTo>
                  <a:lnTo>
                    <a:pt x="251" y="147"/>
                  </a:lnTo>
                  <a:lnTo>
                    <a:pt x="251" y="149"/>
                  </a:lnTo>
                  <a:lnTo>
                    <a:pt x="252" y="149"/>
                  </a:lnTo>
                  <a:lnTo>
                    <a:pt x="253" y="150"/>
                  </a:lnTo>
                  <a:lnTo>
                    <a:pt x="253" y="150"/>
                  </a:lnTo>
                  <a:lnTo>
                    <a:pt x="252" y="151"/>
                  </a:lnTo>
                  <a:lnTo>
                    <a:pt x="251" y="152"/>
                  </a:lnTo>
                  <a:lnTo>
                    <a:pt x="251" y="153"/>
                  </a:lnTo>
                  <a:lnTo>
                    <a:pt x="249" y="154"/>
                  </a:lnTo>
                  <a:lnTo>
                    <a:pt x="249" y="155"/>
                  </a:lnTo>
                  <a:lnTo>
                    <a:pt x="248" y="155"/>
                  </a:lnTo>
                  <a:lnTo>
                    <a:pt x="247" y="155"/>
                  </a:lnTo>
                  <a:lnTo>
                    <a:pt x="247" y="156"/>
                  </a:lnTo>
                  <a:lnTo>
                    <a:pt x="247" y="158"/>
                  </a:lnTo>
                  <a:lnTo>
                    <a:pt x="247" y="159"/>
                  </a:lnTo>
                  <a:lnTo>
                    <a:pt x="247" y="160"/>
                  </a:lnTo>
                  <a:lnTo>
                    <a:pt x="246" y="161"/>
                  </a:lnTo>
                  <a:lnTo>
                    <a:pt x="245" y="161"/>
                  </a:lnTo>
                  <a:lnTo>
                    <a:pt x="244" y="161"/>
                  </a:lnTo>
                  <a:lnTo>
                    <a:pt x="244" y="162"/>
                  </a:lnTo>
                  <a:lnTo>
                    <a:pt x="244" y="163"/>
                  </a:lnTo>
                  <a:lnTo>
                    <a:pt x="243" y="163"/>
                  </a:lnTo>
                  <a:lnTo>
                    <a:pt x="243" y="164"/>
                  </a:lnTo>
                  <a:lnTo>
                    <a:pt x="241" y="164"/>
                  </a:lnTo>
                  <a:lnTo>
                    <a:pt x="241" y="166"/>
                  </a:lnTo>
                  <a:lnTo>
                    <a:pt x="240" y="166"/>
                  </a:lnTo>
                  <a:lnTo>
                    <a:pt x="238" y="166"/>
                  </a:lnTo>
                  <a:lnTo>
                    <a:pt x="238" y="164"/>
                  </a:lnTo>
                  <a:lnTo>
                    <a:pt x="237" y="163"/>
                  </a:lnTo>
                  <a:lnTo>
                    <a:pt x="237" y="162"/>
                  </a:lnTo>
                  <a:lnTo>
                    <a:pt x="236" y="162"/>
                  </a:lnTo>
                  <a:lnTo>
                    <a:pt x="235" y="162"/>
                  </a:lnTo>
                  <a:lnTo>
                    <a:pt x="234" y="162"/>
                  </a:lnTo>
                  <a:lnTo>
                    <a:pt x="234" y="161"/>
                  </a:lnTo>
                  <a:lnTo>
                    <a:pt x="232" y="161"/>
                  </a:lnTo>
                  <a:lnTo>
                    <a:pt x="231" y="162"/>
                  </a:lnTo>
                  <a:lnTo>
                    <a:pt x="231" y="163"/>
                  </a:lnTo>
                  <a:lnTo>
                    <a:pt x="231" y="164"/>
                  </a:lnTo>
                  <a:lnTo>
                    <a:pt x="231" y="166"/>
                  </a:lnTo>
                  <a:lnTo>
                    <a:pt x="230" y="167"/>
                  </a:lnTo>
                  <a:lnTo>
                    <a:pt x="229" y="167"/>
                  </a:lnTo>
                  <a:lnTo>
                    <a:pt x="228" y="167"/>
                  </a:lnTo>
                  <a:lnTo>
                    <a:pt x="227" y="167"/>
                  </a:lnTo>
                  <a:lnTo>
                    <a:pt x="226" y="167"/>
                  </a:lnTo>
                  <a:lnTo>
                    <a:pt x="224" y="168"/>
                  </a:lnTo>
                  <a:lnTo>
                    <a:pt x="224" y="169"/>
                  </a:lnTo>
                  <a:lnTo>
                    <a:pt x="224" y="170"/>
                  </a:lnTo>
                  <a:lnTo>
                    <a:pt x="223" y="170"/>
                  </a:lnTo>
                  <a:lnTo>
                    <a:pt x="223" y="171"/>
                  </a:lnTo>
                  <a:lnTo>
                    <a:pt x="223" y="172"/>
                  </a:lnTo>
                  <a:lnTo>
                    <a:pt x="223" y="173"/>
                  </a:lnTo>
                  <a:lnTo>
                    <a:pt x="224" y="173"/>
                  </a:lnTo>
                  <a:lnTo>
                    <a:pt x="223" y="175"/>
                  </a:lnTo>
                  <a:lnTo>
                    <a:pt x="223" y="176"/>
                  </a:lnTo>
                  <a:lnTo>
                    <a:pt x="222" y="176"/>
                  </a:lnTo>
                  <a:lnTo>
                    <a:pt x="221" y="176"/>
                  </a:lnTo>
                  <a:lnTo>
                    <a:pt x="221" y="177"/>
                  </a:lnTo>
                  <a:lnTo>
                    <a:pt x="220" y="176"/>
                  </a:lnTo>
                  <a:lnTo>
                    <a:pt x="220" y="175"/>
                  </a:lnTo>
                  <a:lnTo>
                    <a:pt x="220" y="175"/>
                  </a:lnTo>
                  <a:lnTo>
                    <a:pt x="220" y="173"/>
                  </a:lnTo>
                  <a:lnTo>
                    <a:pt x="220" y="172"/>
                  </a:lnTo>
                  <a:lnTo>
                    <a:pt x="219" y="172"/>
                  </a:lnTo>
                  <a:lnTo>
                    <a:pt x="220" y="171"/>
                  </a:lnTo>
                  <a:lnTo>
                    <a:pt x="220" y="170"/>
                  </a:lnTo>
                  <a:lnTo>
                    <a:pt x="220" y="169"/>
                  </a:lnTo>
                  <a:lnTo>
                    <a:pt x="220" y="168"/>
                  </a:lnTo>
                  <a:lnTo>
                    <a:pt x="219" y="167"/>
                  </a:lnTo>
                  <a:lnTo>
                    <a:pt x="218" y="167"/>
                  </a:lnTo>
                  <a:lnTo>
                    <a:pt x="217" y="166"/>
                  </a:lnTo>
                  <a:lnTo>
                    <a:pt x="215" y="166"/>
                  </a:lnTo>
                  <a:lnTo>
                    <a:pt x="214" y="166"/>
                  </a:lnTo>
                  <a:lnTo>
                    <a:pt x="214" y="167"/>
                  </a:lnTo>
                  <a:lnTo>
                    <a:pt x="213" y="168"/>
                  </a:lnTo>
                  <a:lnTo>
                    <a:pt x="213" y="169"/>
                  </a:lnTo>
                  <a:lnTo>
                    <a:pt x="213" y="170"/>
                  </a:lnTo>
                  <a:lnTo>
                    <a:pt x="213" y="171"/>
                  </a:lnTo>
                  <a:lnTo>
                    <a:pt x="212" y="171"/>
                  </a:lnTo>
                  <a:lnTo>
                    <a:pt x="211" y="170"/>
                  </a:lnTo>
                  <a:lnTo>
                    <a:pt x="210" y="170"/>
                  </a:lnTo>
                  <a:lnTo>
                    <a:pt x="209" y="169"/>
                  </a:lnTo>
                  <a:lnTo>
                    <a:pt x="208" y="168"/>
                  </a:lnTo>
                  <a:lnTo>
                    <a:pt x="208" y="167"/>
                  </a:lnTo>
                  <a:lnTo>
                    <a:pt x="206" y="167"/>
                  </a:lnTo>
                  <a:lnTo>
                    <a:pt x="205" y="167"/>
                  </a:lnTo>
                  <a:lnTo>
                    <a:pt x="204" y="168"/>
                  </a:lnTo>
                  <a:lnTo>
                    <a:pt x="204" y="169"/>
                  </a:lnTo>
                  <a:lnTo>
                    <a:pt x="204" y="170"/>
                  </a:lnTo>
                  <a:lnTo>
                    <a:pt x="204" y="171"/>
                  </a:lnTo>
                  <a:lnTo>
                    <a:pt x="204" y="172"/>
                  </a:lnTo>
                  <a:lnTo>
                    <a:pt x="203" y="173"/>
                  </a:lnTo>
                  <a:lnTo>
                    <a:pt x="203" y="175"/>
                  </a:lnTo>
                  <a:lnTo>
                    <a:pt x="204" y="175"/>
                  </a:lnTo>
                  <a:lnTo>
                    <a:pt x="205" y="175"/>
                  </a:lnTo>
                  <a:lnTo>
                    <a:pt x="206" y="175"/>
                  </a:lnTo>
                  <a:lnTo>
                    <a:pt x="208" y="175"/>
                  </a:lnTo>
                  <a:lnTo>
                    <a:pt x="209" y="176"/>
                  </a:lnTo>
                  <a:lnTo>
                    <a:pt x="210" y="177"/>
                  </a:lnTo>
                  <a:lnTo>
                    <a:pt x="210" y="177"/>
                  </a:lnTo>
                  <a:lnTo>
                    <a:pt x="210" y="178"/>
                  </a:lnTo>
                  <a:lnTo>
                    <a:pt x="209" y="178"/>
                  </a:lnTo>
                  <a:lnTo>
                    <a:pt x="209" y="179"/>
                  </a:lnTo>
                  <a:lnTo>
                    <a:pt x="208" y="179"/>
                  </a:lnTo>
                  <a:lnTo>
                    <a:pt x="206" y="180"/>
                  </a:lnTo>
                  <a:lnTo>
                    <a:pt x="205" y="180"/>
                  </a:lnTo>
                  <a:lnTo>
                    <a:pt x="205" y="181"/>
                  </a:lnTo>
                  <a:lnTo>
                    <a:pt x="205" y="183"/>
                  </a:lnTo>
                  <a:lnTo>
                    <a:pt x="204" y="183"/>
                  </a:lnTo>
                  <a:lnTo>
                    <a:pt x="204" y="184"/>
                  </a:lnTo>
                  <a:lnTo>
                    <a:pt x="204" y="185"/>
                  </a:lnTo>
                  <a:lnTo>
                    <a:pt x="204" y="186"/>
                  </a:lnTo>
                  <a:lnTo>
                    <a:pt x="204" y="187"/>
                  </a:lnTo>
                  <a:lnTo>
                    <a:pt x="203" y="188"/>
                  </a:lnTo>
                  <a:lnTo>
                    <a:pt x="202" y="187"/>
                  </a:lnTo>
                  <a:lnTo>
                    <a:pt x="201" y="187"/>
                  </a:lnTo>
                  <a:lnTo>
                    <a:pt x="200" y="187"/>
                  </a:lnTo>
                  <a:lnTo>
                    <a:pt x="198" y="187"/>
                  </a:lnTo>
                  <a:lnTo>
                    <a:pt x="197" y="186"/>
                  </a:lnTo>
                  <a:lnTo>
                    <a:pt x="196" y="186"/>
                  </a:lnTo>
                  <a:lnTo>
                    <a:pt x="195" y="186"/>
                  </a:lnTo>
                  <a:lnTo>
                    <a:pt x="194" y="187"/>
                  </a:lnTo>
                  <a:lnTo>
                    <a:pt x="194" y="188"/>
                  </a:lnTo>
                  <a:lnTo>
                    <a:pt x="194" y="189"/>
                  </a:lnTo>
                  <a:lnTo>
                    <a:pt x="194" y="190"/>
                  </a:lnTo>
                  <a:lnTo>
                    <a:pt x="193" y="190"/>
                  </a:lnTo>
                  <a:lnTo>
                    <a:pt x="193" y="192"/>
                  </a:lnTo>
                  <a:lnTo>
                    <a:pt x="194" y="192"/>
                  </a:lnTo>
                  <a:lnTo>
                    <a:pt x="194" y="193"/>
                  </a:lnTo>
                  <a:lnTo>
                    <a:pt x="193" y="194"/>
                  </a:lnTo>
                  <a:lnTo>
                    <a:pt x="193" y="195"/>
                  </a:lnTo>
                  <a:lnTo>
                    <a:pt x="193" y="196"/>
                  </a:lnTo>
                  <a:lnTo>
                    <a:pt x="192" y="196"/>
                  </a:lnTo>
                  <a:lnTo>
                    <a:pt x="192" y="197"/>
                  </a:lnTo>
                  <a:lnTo>
                    <a:pt x="192" y="198"/>
                  </a:lnTo>
                  <a:lnTo>
                    <a:pt x="191" y="200"/>
                  </a:lnTo>
                  <a:lnTo>
                    <a:pt x="189" y="200"/>
                  </a:lnTo>
                  <a:lnTo>
                    <a:pt x="189" y="198"/>
                  </a:lnTo>
                  <a:lnTo>
                    <a:pt x="191" y="197"/>
                  </a:lnTo>
                  <a:lnTo>
                    <a:pt x="191" y="196"/>
                  </a:lnTo>
                  <a:lnTo>
                    <a:pt x="188" y="194"/>
                  </a:lnTo>
                  <a:lnTo>
                    <a:pt x="188" y="193"/>
                  </a:lnTo>
                  <a:lnTo>
                    <a:pt x="187" y="193"/>
                  </a:lnTo>
                  <a:lnTo>
                    <a:pt x="186" y="194"/>
                  </a:lnTo>
                  <a:lnTo>
                    <a:pt x="185" y="194"/>
                  </a:lnTo>
                  <a:lnTo>
                    <a:pt x="185" y="195"/>
                  </a:lnTo>
                  <a:lnTo>
                    <a:pt x="185" y="196"/>
                  </a:lnTo>
                  <a:lnTo>
                    <a:pt x="185" y="198"/>
                  </a:lnTo>
                  <a:lnTo>
                    <a:pt x="185" y="200"/>
                  </a:lnTo>
                  <a:lnTo>
                    <a:pt x="185" y="201"/>
                  </a:lnTo>
                  <a:lnTo>
                    <a:pt x="185" y="202"/>
                  </a:lnTo>
                  <a:lnTo>
                    <a:pt x="184" y="202"/>
                  </a:lnTo>
                  <a:lnTo>
                    <a:pt x="183" y="202"/>
                  </a:lnTo>
                  <a:lnTo>
                    <a:pt x="180" y="203"/>
                  </a:lnTo>
                  <a:lnTo>
                    <a:pt x="180" y="202"/>
                  </a:lnTo>
                  <a:lnTo>
                    <a:pt x="179" y="202"/>
                  </a:lnTo>
                  <a:lnTo>
                    <a:pt x="178" y="202"/>
                  </a:lnTo>
                  <a:lnTo>
                    <a:pt x="177" y="202"/>
                  </a:lnTo>
                  <a:lnTo>
                    <a:pt x="176" y="203"/>
                  </a:lnTo>
                  <a:lnTo>
                    <a:pt x="176" y="204"/>
                  </a:lnTo>
                  <a:lnTo>
                    <a:pt x="175" y="204"/>
                  </a:lnTo>
                  <a:lnTo>
                    <a:pt x="175" y="204"/>
                  </a:lnTo>
                  <a:lnTo>
                    <a:pt x="174" y="204"/>
                  </a:lnTo>
                  <a:lnTo>
                    <a:pt x="174" y="205"/>
                  </a:lnTo>
                  <a:lnTo>
                    <a:pt x="172" y="206"/>
                  </a:lnTo>
                  <a:lnTo>
                    <a:pt x="171" y="207"/>
                  </a:lnTo>
                  <a:lnTo>
                    <a:pt x="170" y="209"/>
                  </a:lnTo>
                  <a:lnTo>
                    <a:pt x="169" y="210"/>
                  </a:lnTo>
                  <a:lnTo>
                    <a:pt x="168" y="210"/>
                  </a:lnTo>
                  <a:lnTo>
                    <a:pt x="167" y="211"/>
                  </a:lnTo>
                  <a:lnTo>
                    <a:pt x="167" y="212"/>
                  </a:lnTo>
                  <a:lnTo>
                    <a:pt x="167" y="215"/>
                  </a:lnTo>
                  <a:lnTo>
                    <a:pt x="166" y="217"/>
                  </a:lnTo>
                  <a:lnTo>
                    <a:pt x="167" y="217"/>
                  </a:lnTo>
                  <a:lnTo>
                    <a:pt x="168" y="217"/>
                  </a:lnTo>
                  <a:lnTo>
                    <a:pt x="168" y="218"/>
                  </a:lnTo>
                  <a:lnTo>
                    <a:pt x="168" y="219"/>
                  </a:lnTo>
                  <a:lnTo>
                    <a:pt x="167" y="219"/>
                  </a:lnTo>
                  <a:lnTo>
                    <a:pt x="167" y="220"/>
                  </a:lnTo>
                  <a:lnTo>
                    <a:pt x="166" y="220"/>
                  </a:lnTo>
                  <a:lnTo>
                    <a:pt x="166" y="221"/>
                  </a:lnTo>
                  <a:lnTo>
                    <a:pt x="164" y="221"/>
                  </a:lnTo>
                  <a:lnTo>
                    <a:pt x="164" y="222"/>
                  </a:lnTo>
                  <a:lnTo>
                    <a:pt x="164" y="223"/>
                  </a:lnTo>
                  <a:lnTo>
                    <a:pt x="164" y="225"/>
                  </a:lnTo>
                  <a:lnTo>
                    <a:pt x="164" y="226"/>
                  </a:lnTo>
                  <a:lnTo>
                    <a:pt x="164" y="227"/>
                  </a:lnTo>
                  <a:lnTo>
                    <a:pt x="163" y="227"/>
                  </a:lnTo>
                  <a:lnTo>
                    <a:pt x="162" y="228"/>
                  </a:lnTo>
                  <a:lnTo>
                    <a:pt x="161" y="228"/>
                  </a:lnTo>
                  <a:lnTo>
                    <a:pt x="160" y="228"/>
                  </a:lnTo>
                  <a:lnTo>
                    <a:pt x="160" y="229"/>
                  </a:lnTo>
                  <a:lnTo>
                    <a:pt x="159" y="230"/>
                  </a:lnTo>
                  <a:lnTo>
                    <a:pt x="158" y="231"/>
                  </a:lnTo>
                  <a:lnTo>
                    <a:pt x="158" y="231"/>
                  </a:lnTo>
                  <a:lnTo>
                    <a:pt x="158" y="232"/>
                  </a:lnTo>
                  <a:lnTo>
                    <a:pt x="158" y="234"/>
                  </a:lnTo>
                  <a:lnTo>
                    <a:pt x="158" y="235"/>
                  </a:lnTo>
                  <a:lnTo>
                    <a:pt x="158" y="236"/>
                  </a:lnTo>
                  <a:lnTo>
                    <a:pt x="157" y="236"/>
                  </a:lnTo>
                  <a:lnTo>
                    <a:pt x="157" y="237"/>
                  </a:lnTo>
                  <a:lnTo>
                    <a:pt x="155" y="237"/>
                  </a:lnTo>
                  <a:lnTo>
                    <a:pt x="154" y="238"/>
                  </a:lnTo>
                  <a:lnTo>
                    <a:pt x="154" y="239"/>
                  </a:lnTo>
                  <a:lnTo>
                    <a:pt x="153" y="239"/>
                  </a:lnTo>
                  <a:lnTo>
                    <a:pt x="153" y="240"/>
                  </a:lnTo>
                  <a:lnTo>
                    <a:pt x="152" y="242"/>
                  </a:lnTo>
                  <a:lnTo>
                    <a:pt x="152" y="243"/>
                  </a:lnTo>
                  <a:lnTo>
                    <a:pt x="151" y="243"/>
                  </a:lnTo>
                  <a:lnTo>
                    <a:pt x="150" y="243"/>
                  </a:lnTo>
                  <a:lnTo>
                    <a:pt x="149" y="243"/>
                  </a:lnTo>
                  <a:lnTo>
                    <a:pt x="148" y="242"/>
                  </a:lnTo>
                  <a:lnTo>
                    <a:pt x="146" y="242"/>
                  </a:lnTo>
                  <a:lnTo>
                    <a:pt x="146" y="240"/>
                  </a:lnTo>
                  <a:lnTo>
                    <a:pt x="145" y="240"/>
                  </a:lnTo>
                  <a:lnTo>
                    <a:pt x="144" y="242"/>
                  </a:lnTo>
                  <a:lnTo>
                    <a:pt x="144" y="243"/>
                  </a:lnTo>
                  <a:lnTo>
                    <a:pt x="143" y="243"/>
                  </a:lnTo>
                  <a:lnTo>
                    <a:pt x="143" y="244"/>
                  </a:lnTo>
                  <a:lnTo>
                    <a:pt x="143" y="243"/>
                  </a:lnTo>
                  <a:lnTo>
                    <a:pt x="142" y="243"/>
                  </a:lnTo>
                  <a:lnTo>
                    <a:pt x="142" y="242"/>
                  </a:lnTo>
                  <a:lnTo>
                    <a:pt x="142" y="243"/>
                  </a:lnTo>
                  <a:lnTo>
                    <a:pt x="141" y="243"/>
                  </a:lnTo>
                  <a:lnTo>
                    <a:pt x="140" y="243"/>
                  </a:lnTo>
                  <a:lnTo>
                    <a:pt x="138" y="243"/>
                  </a:lnTo>
                  <a:lnTo>
                    <a:pt x="137" y="242"/>
                  </a:lnTo>
                  <a:lnTo>
                    <a:pt x="137" y="242"/>
                  </a:lnTo>
                  <a:lnTo>
                    <a:pt x="136" y="242"/>
                  </a:lnTo>
                  <a:lnTo>
                    <a:pt x="137" y="243"/>
                  </a:lnTo>
                  <a:lnTo>
                    <a:pt x="136" y="243"/>
                  </a:lnTo>
                  <a:lnTo>
                    <a:pt x="135" y="243"/>
                  </a:lnTo>
                  <a:lnTo>
                    <a:pt x="134" y="243"/>
                  </a:lnTo>
                  <a:lnTo>
                    <a:pt x="134" y="244"/>
                  </a:lnTo>
                  <a:lnTo>
                    <a:pt x="133" y="244"/>
                  </a:lnTo>
                  <a:lnTo>
                    <a:pt x="133" y="245"/>
                  </a:lnTo>
                  <a:lnTo>
                    <a:pt x="132" y="245"/>
                  </a:lnTo>
                  <a:lnTo>
                    <a:pt x="131" y="245"/>
                  </a:lnTo>
                  <a:lnTo>
                    <a:pt x="129" y="245"/>
                  </a:lnTo>
                  <a:lnTo>
                    <a:pt x="128" y="244"/>
                  </a:lnTo>
                  <a:lnTo>
                    <a:pt x="128" y="245"/>
                  </a:lnTo>
                  <a:lnTo>
                    <a:pt x="127" y="245"/>
                  </a:lnTo>
                  <a:lnTo>
                    <a:pt x="127" y="246"/>
                  </a:lnTo>
                  <a:lnTo>
                    <a:pt x="127" y="247"/>
                  </a:lnTo>
                  <a:lnTo>
                    <a:pt x="126" y="247"/>
                  </a:lnTo>
                  <a:lnTo>
                    <a:pt x="125" y="248"/>
                  </a:lnTo>
                  <a:lnTo>
                    <a:pt x="123" y="248"/>
                  </a:lnTo>
                  <a:lnTo>
                    <a:pt x="123" y="247"/>
                  </a:lnTo>
                  <a:lnTo>
                    <a:pt x="121" y="247"/>
                  </a:lnTo>
                  <a:lnTo>
                    <a:pt x="120" y="248"/>
                  </a:lnTo>
                  <a:lnTo>
                    <a:pt x="119" y="248"/>
                  </a:lnTo>
                  <a:lnTo>
                    <a:pt x="118" y="248"/>
                  </a:lnTo>
                  <a:lnTo>
                    <a:pt x="118" y="247"/>
                  </a:lnTo>
                  <a:lnTo>
                    <a:pt x="117" y="247"/>
                  </a:lnTo>
                  <a:lnTo>
                    <a:pt x="117" y="246"/>
                  </a:lnTo>
                  <a:lnTo>
                    <a:pt x="116" y="246"/>
                  </a:lnTo>
                  <a:lnTo>
                    <a:pt x="115" y="246"/>
                  </a:lnTo>
                  <a:lnTo>
                    <a:pt x="115" y="247"/>
                  </a:lnTo>
                  <a:lnTo>
                    <a:pt x="115" y="248"/>
                  </a:lnTo>
                  <a:lnTo>
                    <a:pt x="115" y="249"/>
                  </a:lnTo>
                  <a:lnTo>
                    <a:pt x="114" y="249"/>
                  </a:lnTo>
                  <a:lnTo>
                    <a:pt x="112" y="249"/>
                  </a:lnTo>
                  <a:lnTo>
                    <a:pt x="110" y="249"/>
                  </a:lnTo>
                  <a:lnTo>
                    <a:pt x="109" y="251"/>
                  </a:lnTo>
                  <a:lnTo>
                    <a:pt x="109" y="252"/>
                  </a:lnTo>
                  <a:lnTo>
                    <a:pt x="109" y="253"/>
                  </a:lnTo>
                  <a:lnTo>
                    <a:pt x="108" y="253"/>
                  </a:lnTo>
                  <a:lnTo>
                    <a:pt x="104" y="253"/>
                  </a:lnTo>
                  <a:lnTo>
                    <a:pt x="103" y="253"/>
                  </a:lnTo>
                  <a:lnTo>
                    <a:pt x="103" y="252"/>
                  </a:lnTo>
                  <a:lnTo>
                    <a:pt x="102" y="251"/>
                  </a:lnTo>
                  <a:lnTo>
                    <a:pt x="101" y="251"/>
                  </a:lnTo>
                  <a:lnTo>
                    <a:pt x="101" y="252"/>
                  </a:lnTo>
                  <a:lnTo>
                    <a:pt x="100" y="252"/>
                  </a:lnTo>
                  <a:lnTo>
                    <a:pt x="99" y="252"/>
                  </a:lnTo>
                  <a:lnTo>
                    <a:pt x="98" y="252"/>
                  </a:lnTo>
                  <a:lnTo>
                    <a:pt x="98" y="251"/>
                  </a:lnTo>
                  <a:lnTo>
                    <a:pt x="97" y="251"/>
                  </a:lnTo>
                  <a:lnTo>
                    <a:pt x="95" y="251"/>
                  </a:lnTo>
                  <a:lnTo>
                    <a:pt x="94" y="252"/>
                  </a:lnTo>
                  <a:lnTo>
                    <a:pt x="93" y="253"/>
                  </a:lnTo>
                  <a:lnTo>
                    <a:pt x="92" y="253"/>
                  </a:lnTo>
                  <a:lnTo>
                    <a:pt x="91" y="254"/>
                  </a:lnTo>
                  <a:lnTo>
                    <a:pt x="90" y="254"/>
                  </a:lnTo>
                  <a:lnTo>
                    <a:pt x="89" y="253"/>
                  </a:lnTo>
                  <a:lnTo>
                    <a:pt x="88" y="254"/>
                  </a:lnTo>
                  <a:lnTo>
                    <a:pt x="85" y="254"/>
                  </a:lnTo>
                  <a:lnTo>
                    <a:pt x="84" y="255"/>
                  </a:lnTo>
                  <a:lnTo>
                    <a:pt x="83" y="255"/>
                  </a:lnTo>
                  <a:lnTo>
                    <a:pt x="83" y="256"/>
                  </a:lnTo>
                  <a:lnTo>
                    <a:pt x="83" y="256"/>
                  </a:lnTo>
                  <a:lnTo>
                    <a:pt x="82" y="257"/>
                  </a:lnTo>
                  <a:lnTo>
                    <a:pt x="81" y="257"/>
                  </a:lnTo>
                  <a:lnTo>
                    <a:pt x="80" y="257"/>
                  </a:lnTo>
                  <a:lnTo>
                    <a:pt x="78" y="256"/>
                  </a:lnTo>
                  <a:lnTo>
                    <a:pt x="77" y="256"/>
                  </a:lnTo>
                  <a:lnTo>
                    <a:pt x="77" y="257"/>
                  </a:lnTo>
                  <a:lnTo>
                    <a:pt x="77" y="259"/>
                  </a:lnTo>
                  <a:lnTo>
                    <a:pt x="76" y="259"/>
                  </a:lnTo>
                  <a:lnTo>
                    <a:pt x="76" y="259"/>
                  </a:lnTo>
                  <a:lnTo>
                    <a:pt x="75" y="259"/>
                  </a:lnTo>
                  <a:lnTo>
                    <a:pt x="75" y="260"/>
                  </a:lnTo>
                  <a:lnTo>
                    <a:pt x="76" y="260"/>
                  </a:lnTo>
                  <a:lnTo>
                    <a:pt x="75" y="261"/>
                  </a:lnTo>
                  <a:lnTo>
                    <a:pt x="75" y="262"/>
                  </a:lnTo>
                  <a:lnTo>
                    <a:pt x="74" y="262"/>
                  </a:lnTo>
                  <a:lnTo>
                    <a:pt x="73" y="262"/>
                  </a:lnTo>
                  <a:lnTo>
                    <a:pt x="72" y="261"/>
                  </a:lnTo>
                  <a:lnTo>
                    <a:pt x="71" y="260"/>
                  </a:lnTo>
                  <a:lnTo>
                    <a:pt x="72" y="260"/>
                  </a:lnTo>
                  <a:lnTo>
                    <a:pt x="72" y="259"/>
                  </a:lnTo>
                  <a:lnTo>
                    <a:pt x="71" y="259"/>
                  </a:lnTo>
                  <a:lnTo>
                    <a:pt x="69" y="259"/>
                  </a:lnTo>
                  <a:lnTo>
                    <a:pt x="68" y="259"/>
                  </a:lnTo>
                  <a:lnTo>
                    <a:pt x="67" y="260"/>
                  </a:lnTo>
                  <a:lnTo>
                    <a:pt x="66" y="261"/>
                  </a:lnTo>
                  <a:lnTo>
                    <a:pt x="65" y="261"/>
                  </a:lnTo>
                  <a:lnTo>
                    <a:pt x="65" y="262"/>
                  </a:lnTo>
                  <a:lnTo>
                    <a:pt x="64" y="262"/>
                  </a:lnTo>
                  <a:lnTo>
                    <a:pt x="65" y="262"/>
                  </a:lnTo>
                  <a:lnTo>
                    <a:pt x="65" y="263"/>
                  </a:lnTo>
                  <a:lnTo>
                    <a:pt x="65" y="264"/>
                  </a:lnTo>
                  <a:lnTo>
                    <a:pt x="64" y="264"/>
                  </a:lnTo>
                  <a:lnTo>
                    <a:pt x="63" y="264"/>
                  </a:lnTo>
                  <a:lnTo>
                    <a:pt x="61" y="264"/>
                  </a:lnTo>
                  <a:lnTo>
                    <a:pt x="61" y="263"/>
                  </a:lnTo>
                  <a:lnTo>
                    <a:pt x="60" y="263"/>
                  </a:lnTo>
                  <a:lnTo>
                    <a:pt x="60" y="264"/>
                  </a:lnTo>
                  <a:lnTo>
                    <a:pt x="59" y="264"/>
                  </a:lnTo>
                  <a:lnTo>
                    <a:pt x="58" y="263"/>
                  </a:lnTo>
                  <a:lnTo>
                    <a:pt x="57" y="263"/>
                  </a:lnTo>
                  <a:lnTo>
                    <a:pt x="56" y="264"/>
                  </a:lnTo>
                  <a:lnTo>
                    <a:pt x="56" y="264"/>
                  </a:lnTo>
                  <a:lnTo>
                    <a:pt x="56" y="265"/>
                  </a:lnTo>
                  <a:lnTo>
                    <a:pt x="55" y="265"/>
                  </a:lnTo>
                  <a:lnTo>
                    <a:pt x="55" y="264"/>
                  </a:lnTo>
                  <a:lnTo>
                    <a:pt x="55" y="263"/>
                  </a:lnTo>
                  <a:lnTo>
                    <a:pt x="54" y="263"/>
                  </a:lnTo>
                  <a:lnTo>
                    <a:pt x="54" y="264"/>
                  </a:lnTo>
                  <a:lnTo>
                    <a:pt x="54" y="265"/>
                  </a:lnTo>
                  <a:lnTo>
                    <a:pt x="54" y="266"/>
                  </a:lnTo>
                  <a:lnTo>
                    <a:pt x="52" y="266"/>
                  </a:lnTo>
                  <a:lnTo>
                    <a:pt x="52" y="265"/>
                  </a:lnTo>
                  <a:lnTo>
                    <a:pt x="52" y="264"/>
                  </a:lnTo>
                  <a:lnTo>
                    <a:pt x="52" y="263"/>
                  </a:lnTo>
                  <a:lnTo>
                    <a:pt x="51" y="263"/>
                  </a:lnTo>
                  <a:lnTo>
                    <a:pt x="51" y="264"/>
                  </a:lnTo>
                  <a:lnTo>
                    <a:pt x="50" y="264"/>
                  </a:lnTo>
                  <a:lnTo>
                    <a:pt x="49" y="264"/>
                  </a:lnTo>
                  <a:lnTo>
                    <a:pt x="50" y="263"/>
                  </a:lnTo>
                  <a:lnTo>
                    <a:pt x="51" y="263"/>
                  </a:lnTo>
                  <a:lnTo>
                    <a:pt x="51" y="262"/>
                  </a:lnTo>
                  <a:lnTo>
                    <a:pt x="50" y="262"/>
                  </a:lnTo>
                  <a:lnTo>
                    <a:pt x="49" y="261"/>
                  </a:lnTo>
                  <a:lnTo>
                    <a:pt x="48" y="262"/>
                  </a:lnTo>
                  <a:lnTo>
                    <a:pt x="47" y="262"/>
                  </a:lnTo>
                  <a:lnTo>
                    <a:pt x="46" y="262"/>
                  </a:lnTo>
                  <a:lnTo>
                    <a:pt x="46" y="261"/>
                  </a:lnTo>
                  <a:lnTo>
                    <a:pt x="46" y="260"/>
                  </a:lnTo>
                  <a:lnTo>
                    <a:pt x="44" y="260"/>
                  </a:lnTo>
                  <a:lnTo>
                    <a:pt x="44" y="261"/>
                  </a:lnTo>
                  <a:lnTo>
                    <a:pt x="43" y="261"/>
                  </a:lnTo>
                  <a:lnTo>
                    <a:pt x="43" y="260"/>
                  </a:lnTo>
                  <a:lnTo>
                    <a:pt x="43" y="259"/>
                  </a:lnTo>
                  <a:lnTo>
                    <a:pt x="42" y="259"/>
                  </a:lnTo>
                  <a:lnTo>
                    <a:pt x="41" y="259"/>
                  </a:lnTo>
                  <a:lnTo>
                    <a:pt x="41" y="259"/>
                  </a:lnTo>
                  <a:lnTo>
                    <a:pt x="41" y="257"/>
                  </a:lnTo>
                  <a:lnTo>
                    <a:pt x="40" y="257"/>
                  </a:lnTo>
                  <a:lnTo>
                    <a:pt x="40" y="259"/>
                  </a:lnTo>
                  <a:lnTo>
                    <a:pt x="40" y="259"/>
                  </a:lnTo>
                  <a:lnTo>
                    <a:pt x="41" y="259"/>
                  </a:lnTo>
                  <a:lnTo>
                    <a:pt x="41" y="260"/>
                  </a:lnTo>
                  <a:lnTo>
                    <a:pt x="41" y="261"/>
                  </a:lnTo>
                  <a:lnTo>
                    <a:pt x="41" y="260"/>
                  </a:lnTo>
                  <a:lnTo>
                    <a:pt x="40" y="260"/>
                  </a:lnTo>
                  <a:lnTo>
                    <a:pt x="39" y="260"/>
                  </a:lnTo>
                  <a:lnTo>
                    <a:pt x="38" y="260"/>
                  </a:lnTo>
                  <a:lnTo>
                    <a:pt x="37" y="260"/>
                  </a:lnTo>
                  <a:lnTo>
                    <a:pt x="35" y="261"/>
                  </a:lnTo>
                  <a:lnTo>
                    <a:pt x="35" y="260"/>
                  </a:lnTo>
                  <a:lnTo>
                    <a:pt x="35" y="259"/>
                  </a:lnTo>
                  <a:lnTo>
                    <a:pt x="35" y="259"/>
                  </a:lnTo>
                  <a:lnTo>
                    <a:pt x="35" y="257"/>
                  </a:lnTo>
                  <a:lnTo>
                    <a:pt x="35" y="256"/>
                  </a:lnTo>
                  <a:lnTo>
                    <a:pt x="35" y="255"/>
                  </a:lnTo>
                  <a:lnTo>
                    <a:pt x="37" y="255"/>
                  </a:lnTo>
                  <a:lnTo>
                    <a:pt x="35" y="254"/>
                  </a:lnTo>
                  <a:lnTo>
                    <a:pt x="35" y="255"/>
                  </a:lnTo>
                  <a:lnTo>
                    <a:pt x="34" y="255"/>
                  </a:lnTo>
                  <a:lnTo>
                    <a:pt x="34" y="254"/>
                  </a:lnTo>
                  <a:lnTo>
                    <a:pt x="34" y="253"/>
                  </a:lnTo>
                  <a:lnTo>
                    <a:pt x="32" y="251"/>
                  </a:lnTo>
                  <a:lnTo>
                    <a:pt x="31" y="251"/>
                  </a:lnTo>
                  <a:lnTo>
                    <a:pt x="30" y="251"/>
                  </a:lnTo>
                  <a:lnTo>
                    <a:pt x="29" y="251"/>
                  </a:lnTo>
                  <a:lnTo>
                    <a:pt x="29" y="249"/>
                  </a:lnTo>
                  <a:lnTo>
                    <a:pt x="29" y="248"/>
                  </a:lnTo>
                  <a:lnTo>
                    <a:pt x="29" y="248"/>
                  </a:lnTo>
                  <a:lnTo>
                    <a:pt x="29" y="246"/>
                  </a:lnTo>
                  <a:lnTo>
                    <a:pt x="27" y="246"/>
                  </a:lnTo>
                  <a:lnTo>
                    <a:pt x="27" y="247"/>
                  </a:lnTo>
                  <a:lnTo>
                    <a:pt x="26" y="247"/>
                  </a:lnTo>
                  <a:lnTo>
                    <a:pt x="26" y="246"/>
                  </a:lnTo>
                  <a:lnTo>
                    <a:pt x="25" y="246"/>
                  </a:lnTo>
                  <a:lnTo>
                    <a:pt x="24" y="246"/>
                  </a:lnTo>
                  <a:lnTo>
                    <a:pt x="24" y="245"/>
                  </a:lnTo>
                  <a:lnTo>
                    <a:pt x="23" y="244"/>
                  </a:lnTo>
                  <a:lnTo>
                    <a:pt x="22" y="244"/>
                  </a:lnTo>
                  <a:lnTo>
                    <a:pt x="22" y="243"/>
                  </a:lnTo>
                  <a:lnTo>
                    <a:pt x="22" y="242"/>
                  </a:lnTo>
                  <a:lnTo>
                    <a:pt x="21" y="242"/>
                  </a:lnTo>
                  <a:lnTo>
                    <a:pt x="20" y="242"/>
                  </a:lnTo>
                  <a:lnTo>
                    <a:pt x="18" y="240"/>
                  </a:lnTo>
                  <a:lnTo>
                    <a:pt x="18" y="239"/>
                  </a:lnTo>
                  <a:lnTo>
                    <a:pt x="20" y="239"/>
                  </a:lnTo>
                  <a:lnTo>
                    <a:pt x="20" y="238"/>
                  </a:lnTo>
                  <a:lnTo>
                    <a:pt x="18" y="237"/>
                  </a:lnTo>
                  <a:lnTo>
                    <a:pt x="17" y="237"/>
                  </a:lnTo>
                  <a:lnTo>
                    <a:pt x="17" y="236"/>
                  </a:lnTo>
                  <a:lnTo>
                    <a:pt x="18" y="236"/>
                  </a:lnTo>
                  <a:lnTo>
                    <a:pt x="18" y="235"/>
                  </a:lnTo>
                  <a:lnTo>
                    <a:pt x="17" y="234"/>
                  </a:lnTo>
                  <a:lnTo>
                    <a:pt x="16" y="234"/>
                  </a:lnTo>
                  <a:lnTo>
                    <a:pt x="16" y="232"/>
                  </a:lnTo>
                  <a:lnTo>
                    <a:pt x="16" y="231"/>
                  </a:lnTo>
                  <a:lnTo>
                    <a:pt x="17" y="231"/>
                  </a:lnTo>
                  <a:lnTo>
                    <a:pt x="16" y="230"/>
                  </a:lnTo>
                  <a:lnTo>
                    <a:pt x="16" y="229"/>
                  </a:lnTo>
                  <a:lnTo>
                    <a:pt x="17" y="229"/>
                  </a:lnTo>
                  <a:lnTo>
                    <a:pt x="18" y="230"/>
                  </a:lnTo>
                  <a:lnTo>
                    <a:pt x="18" y="229"/>
                  </a:lnTo>
                  <a:lnTo>
                    <a:pt x="20" y="228"/>
                  </a:lnTo>
                  <a:lnTo>
                    <a:pt x="20" y="227"/>
                  </a:lnTo>
                  <a:lnTo>
                    <a:pt x="18" y="227"/>
                  </a:lnTo>
                  <a:lnTo>
                    <a:pt x="17" y="227"/>
                  </a:lnTo>
                  <a:lnTo>
                    <a:pt x="17" y="226"/>
                  </a:lnTo>
                  <a:lnTo>
                    <a:pt x="18" y="226"/>
                  </a:lnTo>
                  <a:lnTo>
                    <a:pt x="18" y="225"/>
                  </a:lnTo>
                  <a:lnTo>
                    <a:pt x="17" y="225"/>
                  </a:lnTo>
                  <a:lnTo>
                    <a:pt x="17" y="223"/>
                  </a:lnTo>
                  <a:lnTo>
                    <a:pt x="16" y="222"/>
                  </a:lnTo>
                  <a:lnTo>
                    <a:pt x="16" y="221"/>
                  </a:lnTo>
                  <a:lnTo>
                    <a:pt x="15" y="221"/>
                  </a:lnTo>
                  <a:lnTo>
                    <a:pt x="14" y="221"/>
                  </a:lnTo>
                  <a:lnTo>
                    <a:pt x="14" y="220"/>
                  </a:lnTo>
                  <a:lnTo>
                    <a:pt x="13" y="218"/>
                  </a:lnTo>
                  <a:lnTo>
                    <a:pt x="14" y="217"/>
                  </a:lnTo>
                  <a:lnTo>
                    <a:pt x="13" y="215"/>
                  </a:lnTo>
                  <a:lnTo>
                    <a:pt x="13" y="214"/>
                  </a:lnTo>
                  <a:lnTo>
                    <a:pt x="12" y="214"/>
                  </a:lnTo>
                  <a:lnTo>
                    <a:pt x="12" y="213"/>
                  </a:lnTo>
                  <a:lnTo>
                    <a:pt x="12" y="212"/>
                  </a:lnTo>
                  <a:lnTo>
                    <a:pt x="12" y="211"/>
                  </a:lnTo>
                  <a:lnTo>
                    <a:pt x="11" y="211"/>
                  </a:lnTo>
                  <a:lnTo>
                    <a:pt x="9" y="211"/>
                  </a:lnTo>
                  <a:lnTo>
                    <a:pt x="8" y="209"/>
                  </a:lnTo>
                  <a:lnTo>
                    <a:pt x="8" y="207"/>
                  </a:lnTo>
                  <a:lnTo>
                    <a:pt x="8" y="205"/>
                  </a:lnTo>
                  <a:lnTo>
                    <a:pt x="8" y="204"/>
                  </a:lnTo>
                  <a:lnTo>
                    <a:pt x="7" y="204"/>
                  </a:lnTo>
                  <a:lnTo>
                    <a:pt x="6" y="204"/>
                  </a:lnTo>
                  <a:lnTo>
                    <a:pt x="7" y="204"/>
                  </a:lnTo>
                  <a:lnTo>
                    <a:pt x="7" y="203"/>
                  </a:lnTo>
                  <a:lnTo>
                    <a:pt x="6" y="203"/>
                  </a:lnTo>
                  <a:lnTo>
                    <a:pt x="6" y="202"/>
                  </a:lnTo>
                  <a:lnTo>
                    <a:pt x="4" y="202"/>
                  </a:lnTo>
                  <a:lnTo>
                    <a:pt x="3" y="202"/>
                  </a:lnTo>
                  <a:lnTo>
                    <a:pt x="1" y="202"/>
                  </a:lnTo>
                  <a:lnTo>
                    <a:pt x="3" y="201"/>
                  </a:lnTo>
                  <a:lnTo>
                    <a:pt x="3" y="200"/>
                  </a:lnTo>
                  <a:lnTo>
                    <a:pt x="1" y="200"/>
                  </a:lnTo>
                  <a:lnTo>
                    <a:pt x="1" y="200"/>
                  </a:lnTo>
                  <a:lnTo>
                    <a:pt x="1" y="198"/>
                  </a:lnTo>
                  <a:lnTo>
                    <a:pt x="0" y="198"/>
                  </a:lnTo>
                  <a:lnTo>
                    <a:pt x="0" y="197"/>
                  </a:lnTo>
                  <a:lnTo>
                    <a:pt x="0" y="196"/>
                  </a:lnTo>
                  <a:lnTo>
                    <a:pt x="1" y="196"/>
                  </a:lnTo>
                  <a:lnTo>
                    <a:pt x="1" y="194"/>
                  </a:lnTo>
                  <a:lnTo>
                    <a:pt x="0" y="193"/>
                  </a:lnTo>
                  <a:lnTo>
                    <a:pt x="1" y="192"/>
                  </a:lnTo>
                  <a:lnTo>
                    <a:pt x="3" y="190"/>
                  </a:lnTo>
                  <a:lnTo>
                    <a:pt x="6" y="187"/>
                  </a:lnTo>
                  <a:lnTo>
                    <a:pt x="8" y="184"/>
                  </a:lnTo>
                  <a:lnTo>
                    <a:pt x="9" y="183"/>
                  </a:lnTo>
                  <a:lnTo>
                    <a:pt x="11" y="183"/>
                  </a:lnTo>
                  <a:lnTo>
                    <a:pt x="12" y="181"/>
                  </a:lnTo>
                  <a:lnTo>
                    <a:pt x="13" y="180"/>
                  </a:lnTo>
                  <a:lnTo>
                    <a:pt x="14" y="179"/>
                  </a:lnTo>
                  <a:lnTo>
                    <a:pt x="15" y="179"/>
                  </a:lnTo>
                  <a:lnTo>
                    <a:pt x="16" y="178"/>
                  </a:lnTo>
                  <a:lnTo>
                    <a:pt x="17" y="178"/>
                  </a:lnTo>
                  <a:lnTo>
                    <a:pt x="18" y="178"/>
                  </a:lnTo>
                  <a:lnTo>
                    <a:pt x="21" y="177"/>
                  </a:lnTo>
                  <a:lnTo>
                    <a:pt x="22" y="177"/>
                  </a:lnTo>
                  <a:lnTo>
                    <a:pt x="23" y="177"/>
                  </a:lnTo>
                  <a:lnTo>
                    <a:pt x="24" y="177"/>
                  </a:lnTo>
                  <a:lnTo>
                    <a:pt x="25" y="177"/>
                  </a:lnTo>
                  <a:lnTo>
                    <a:pt x="26" y="177"/>
                  </a:lnTo>
                  <a:lnTo>
                    <a:pt x="27" y="176"/>
                  </a:lnTo>
                  <a:lnTo>
                    <a:pt x="29" y="176"/>
                  </a:lnTo>
                  <a:lnTo>
                    <a:pt x="29" y="176"/>
                  </a:lnTo>
                  <a:lnTo>
                    <a:pt x="29" y="175"/>
                  </a:lnTo>
                  <a:lnTo>
                    <a:pt x="31" y="173"/>
                  </a:lnTo>
                  <a:lnTo>
                    <a:pt x="32" y="173"/>
                  </a:lnTo>
                  <a:lnTo>
                    <a:pt x="32" y="172"/>
                  </a:lnTo>
                  <a:lnTo>
                    <a:pt x="33" y="172"/>
                  </a:lnTo>
                  <a:lnTo>
                    <a:pt x="34" y="172"/>
                  </a:lnTo>
                  <a:lnTo>
                    <a:pt x="34" y="173"/>
                  </a:lnTo>
                  <a:lnTo>
                    <a:pt x="37" y="173"/>
                  </a:lnTo>
                  <a:lnTo>
                    <a:pt x="38" y="173"/>
                  </a:lnTo>
                  <a:lnTo>
                    <a:pt x="39" y="173"/>
                  </a:lnTo>
                  <a:lnTo>
                    <a:pt x="39" y="172"/>
                  </a:lnTo>
                  <a:lnTo>
                    <a:pt x="40" y="172"/>
                  </a:lnTo>
                  <a:lnTo>
                    <a:pt x="41" y="172"/>
                  </a:lnTo>
                  <a:lnTo>
                    <a:pt x="42" y="172"/>
                  </a:lnTo>
                  <a:lnTo>
                    <a:pt x="43" y="171"/>
                  </a:lnTo>
                  <a:lnTo>
                    <a:pt x="44" y="170"/>
                  </a:lnTo>
                  <a:lnTo>
                    <a:pt x="46" y="170"/>
                  </a:lnTo>
                  <a:lnTo>
                    <a:pt x="47" y="169"/>
                  </a:lnTo>
                  <a:lnTo>
                    <a:pt x="48" y="169"/>
                  </a:lnTo>
                  <a:lnTo>
                    <a:pt x="48" y="168"/>
                  </a:lnTo>
                  <a:lnTo>
                    <a:pt x="49" y="168"/>
                  </a:lnTo>
                  <a:lnTo>
                    <a:pt x="50" y="168"/>
                  </a:lnTo>
                  <a:lnTo>
                    <a:pt x="51" y="166"/>
                  </a:lnTo>
                  <a:lnTo>
                    <a:pt x="52" y="166"/>
                  </a:lnTo>
                  <a:lnTo>
                    <a:pt x="52" y="164"/>
                  </a:lnTo>
                  <a:lnTo>
                    <a:pt x="54" y="164"/>
                  </a:lnTo>
                  <a:lnTo>
                    <a:pt x="55" y="164"/>
                  </a:lnTo>
                  <a:lnTo>
                    <a:pt x="56" y="164"/>
                  </a:lnTo>
                  <a:lnTo>
                    <a:pt x="56" y="164"/>
                  </a:lnTo>
                  <a:lnTo>
                    <a:pt x="57" y="164"/>
                  </a:lnTo>
                  <a:lnTo>
                    <a:pt x="58" y="164"/>
                  </a:lnTo>
                  <a:lnTo>
                    <a:pt x="60" y="163"/>
                  </a:lnTo>
                  <a:lnTo>
                    <a:pt x="61" y="163"/>
                  </a:lnTo>
                  <a:lnTo>
                    <a:pt x="64" y="163"/>
                  </a:lnTo>
                  <a:lnTo>
                    <a:pt x="65" y="163"/>
                  </a:lnTo>
                  <a:lnTo>
                    <a:pt x="65" y="162"/>
                  </a:lnTo>
                  <a:lnTo>
                    <a:pt x="66" y="162"/>
                  </a:lnTo>
                  <a:lnTo>
                    <a:pt x="67" y="162"/>
                  </a:lnTo>
                  <a:lnTo>
                    <a:pt x="68" y="162"/>
                  </a:lnTo>
                  <a:lnTo>
                    <a:pt x="69" y="162"/>
                  </a:lnTo>
                  <a:lnTo>
                    <a:pt x="71" y="162"/>
                  </a:lnTo>
                  <a:lnTo>
                    <a:pt x="72" y="162"/>
                  </a:lnTo>
                  <a:lnTo>
                    <a:pt x="74" y="162"/>
                  </a:lnTo>
                  <a:lnTo>
                    <a:pt x="75" y="162"/>
                  </a:lnTo>
                  <a:lnTo>
                    <a:pt x="76" y="162"/>
                  </a:lnTo>
                  <a:lnTo>
                    <a:pt x="77" y="162"/>
                  </a:lnTo>
                  <a:lnTo>
                    <a:pt x="77" y="161"/>
                  </a:lnTo>
                  <a:lnTo>
                    <a:pt x="78" y="161"/>
                  </a:lnTo>
                  <a:lnTo>
                    <a:pt x="78" y="162"/>
                  </a:lnTo>
                  <a:lnTo>
                    <a:pt x="80" y="162"/>
                  </a:lnTo>
                  <a:lnTo>
                    <a:pt x="80" y="161"/>
                  </a:lnTo>
                  <a:lnTo>
                    <a:pt x="81" y="161"/>
                  </a:lnTo>
                  <a:lnTo>
                    <a:pt x="82" y="161"/>
                  </a:lnTo>
                  <a:lnTo>
                    <a:pt x="83" y="161"/>
                  </a:lnTo>
                  <a:lnTo>
                    <a:pt x="83" y="162"/>
                  </a:lnTo>
                  <a:lnTo>
                    <a:pt x="83" y="161"/>
                  </a:lnTo>
                  <a:lnTo>
                    <a:pt x="84" y="161"/>
                  </a:lnTo>
                  <a:lnTo>
                    <a:pt x="85" y="161"/>
                  </a:lnTo>
                  <a:lnTo>
                    <a:pt x="86" y="161"/>
                  </a:lnTo>
                  <a:lnTo>
                    <a:pt x="88" y="161"/>
                  </a:lnTo>
                  <a:lnTo>
                    <a:pt x="89" y="161"/>
                  </a:lnTo>
                  <a:lnTo>
                    <a:pt x="90" y="161"/>
                  </a:lnTo>
                  <a:lnTo>
                    <a:pt x="91" y="161"/>
                  </a:lnTo>
                  <a:lnTo>
                    <a:pt x="91" y="160"/>
                  </a:lnTo>
                  <a:lnTo>
                    <a:pt x="92" y="160"/>
                  </a:lnTo>
                  <a:lnTo>
                    <a:pt x="93" y="160"/>
                  </a:lnTo>
                  <a:lnTo>
                    <a:pt x="93" y="159"/>
                  </a:lnTo>
                  <a:lnTo>
                    <a:pt x="94" y="160"/>
                  </a:lnTo>
                  <a:lnTo>
                    <a:pt x="95" y="160"/>
                  </a:lnTo>
                  <a:lnTo>
                    <a:pt x="97" y="159"/>
                  </a:lnTo>
                  <a:lnTo>
                    <a:pt x="98" y="158"/>
                  </a:lnTo>
                  <a:lnTo>
                    <a:pt x="100" y="158"/>
                  </a:lnTo>
                  <a:lnTo>
                    <a:pt x="101" y="158"/>
                  </a:lnTo>
                  <a:lnTo>
                    <a:pt x="102" y="156"/>
                  </a:lnTo>
                  <a:lnTo>
                    <a:pt x="103" y="156"/>
                  </a:lnTo>
                  <a:lnTo>
                    <a:pt x="103" y="155"/>
                  </a:lnTo>
                  <a:lnTo>
                    <a:pt x="104" y="155"/>
                  </a:lnTo>
                  <a:lnTo>
                    <a:pt x="104" y="154"/>
                  </a:lnTo>
                  <a:lnTo>
                    <a:pt x="106" y="154"/>
                  </a:lnTo>
                  <a:lnTo>
                    <a:pt x="107" y="152"/>
                  </a:lnTo>
                  <a:lnTo>
                    <a:pt x="112" y="146"/>
                  </a:lnTo>
                  <a:lnTo>
                    <a:pt x="117" y="142"/>
                  </a:lnTo>
                  <a:lnTo>
                    <a:pt x="118" y="141"/>
                  </a:lnTo>
                  <a:lnTo>
                    <a:pt x="123" y="136"/>
                  </a:lnTo>
                  <a:lnTo>
                    <a:pt x="125" y="134"/>
                  </a:lnTo>
                  <a:lnTo>
                    <a:pt x="128" y="130"/>
                  </a:lnTo>
                  <a:lnTo>
                    <a:pt x="146" y="112"/>
                  </a:lnTo>
                  <a:lnTo>
                    <a:pt x="159" y="99"/>
                  </a:lnTo>
                  <a:lnTo>
                    <a:pt x="163" y="95"/>
                  </a:lnTo>
                  <a:lnTo>
                    <a:pt x="169" y="95"/>
                  </a:lnTo>
                  <a:lnTo>
                    <a:pt x="174" y="95"/>
                  </a:lnTo>
                  <a:lnTo>
                    <a:pt x="186" y="95"/>
                  </a:lnTo>
                  <a:lnTo>
                    <a:pt x="186" y="88"/>
                  </a:lnTo>
                  <a:lnTo>
                    <a:pt x="186" y="87"/>
                  </a:lnTo>
                  <a:lnTo>
                    <a:pt x="186" y="84"/>
                  </a:lnTo>
                  <a:lnTo>
                    <a:pt x="187" y="84"/>
                  </a:lnTo>
                  <a:lnTo>
                    <a:pt x="193" y="84"/>
                  </a:lnTo>
                  <a:lnTo>
                    <a:pt x="193" y="79"/>
                  </a:lnTo>
                  <a:lnTo>
                    <a:pt x="193" y="75"/>
                  </a:lnTo>
                  <a:lnTo>
                    <a:pt x="200" y="75"/>
                  </a:lnTo>
                  <a:lnTo>
                    <a:pt x="200" y="65"/>
                  </a:lnTo>
                  <a:lnTo>
                    <a:pt x="200" y="58"/>
                  </a:lnTo>
                  <a:lnTo>
                    <a:pt x="203" y="54"/>
                  </a:lnTo>
                  <a:lnTo>
                    <a:pt x="206" y="51"/>
                  </a:lnTo>
                  <a:lnTo>
                    <a:pt x="208" y="50"/>
                  </a:lnTo>
                  <a:lnTo>
                    <a:pt x="209" y="49"/>
                  </a:lnTo>
                  <a:lnTo>
                    <a:pt x="210" y="46"/>
                  </a:lnTo>
                  <a:lnTo>
                    <a:pt x="212" y="45"/>
                  </a:lnTo>
                  <a:lnTo>
                    <a:pt x="213" y="44"/>
                  </a:lnTo>
                  <a:lnTo>
                    <a:pt x="215" y="42"/>
                  </a:lnTo>
                  <a:lnTo>
                    <a:pt x="217" y="41"/>
                  </a:lnTo>
                  <a:lnTo>
                    <a:pt x="218" y="41"/>
                  </a:lnTo>
                  <a:lnTo>
                    <a:pt x="220" y="39"/>
                  </a:lnTo>
                  <a:lnTo>
                    <a:pt x="223" y="34"/>
                  </a:lnTo>
                  <a:lnTo>
                    <a:pt x="224" y="33"/>
                  </a:lnTo>
                  <a:lnTo>
                    <a:pt x="226" y="32"/>
                  </a:lnTo>
                  <a:lnTo>
                    <a:pt x="227" y="29"/>
                  </a:lnTo>
                  <a:lnTo>
                    <a:pt x="230" y="27"/>
                  </a:lnTo>
                  <a:lnTo>
                    <a:pt x="232" y="25"/>
                  </a:lnTo>
                  <a:lnTo>
                    <a:pt x="238" y="19"/>
                  </a:lnTo>
                  <a:lnTo>
                    <a:pt x="243" y="14"/>
                  </a:lnTo>
                  <a:lnTo>
                    <a:pt x="244" y="14"/>
                  </a:lnTo>
                  <a:lnTo>
                    <a:pt x="246" y="12"/>
                  </a:lnTo>
                  <a:lnTo>
                    <a:pt x="247" y="10"/>
                  </a:lnTo>
                  <a:lnTo>
                    <a:pt x="248" y="9"/>
                  </a:lnTo>
                  <a:lnTo>
                    <a:pt x="249" y="8"/>
                  </a:lnTo>
                  <a:lnTo>
                    <a:pt x="249" y="7"/>
                  </a:lnTo>
                  <a:lnTo>
                    <a:pt x="251" y="6"/>
                  </a:lnTo>
                  <a:lnTo>
                    <a:pt x="253" y="3"/>
                  </a:lnTo>
                  <a:lnTo>
                    <a:pt x="255" y="2"/>
                  </a:lnTo>
                  <a:lnTo>
                    <a:pt x="255" y="1"/>
                  </a:lnTo>
                  <a:lnTo>
                    <a:pt x="257" y="0"/>
                  </a:lnTo>
                  <a:lnTo>
                    <a:pt x="257" y="1"/>
                  </a:lnTo>
                  <a:lnTo>
                    <a:pt x="258" y="1"/>
                  </a:lnTo>
                  <a:lnTo>
                    <a:pt x="258" y="2"/>
                  </a:lnTo>
                  <a:lnTo>
                    <a:pt x="260" y="2"/>
                  </a:lnTo>
                  <a:lnTo>
                    <a:pt x="261" y="3"/>
                  </a:lnTo>
                  <a:lnTo>
                    <a:pt x="261" y="5"/>
                  </a:lnTo>
                  <a:lnTo>
                    <a:pt x="261" y="6"/>
                  </a:lnTo>
                  <a:lnTo>
                    <a:pt x="261" y="7"/>
                  </a:lnTo>
                  <a:lnTo>
                    <a:pt x="261" y="8"/>
                  </a:lnTo>
                  <a:lnTo>
                    <a:pt x="262" y="9"/>
                  </a:lnTo>
                  <a:lnTo>
                    <a:pt x="263" y="9"/>
                  </a:lnTo>
                  <a:lnTo>
                    <a:pt x="263" y="10"/>
                  </a:lnTo>
                  <a:lnTo>
                    <a:pt x="264" y="1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4" name="Freeform 114">
              <a:extLst>
                <a:ext uri="{FF2B5EF4-FFF2-40B4-BE49-F238E27FC236}">
                  <a16:creationId xmlns:a16="http://schemas.microsoft.com/office/drawing/2014/main" id="{6045DB9A-0CC6-E9B1-39B9-A86D27CECDE4}"/>
                </a:ext>
              </a:extLst>
            </p:cNvPr>
            <p:cNvSpPr>
              <a:spLocks/>
            </p:cNvSpPr>
            <p:nvPr/>
          </p:nvSpPr>
          <p:spPr bwMode="auto">
            <a:xfrm>
              <a:off x="2620962" y="2827338"/>
              <a:ext cx="134938" cy="252413"/>
            </a:xfrm>
            <a:custGeom>
              <a:avLst/>
              <a:gdLst>
                <a:gd name="T0" fmla="*/ 26 w 85"/>
                <a:gd name="T1" fmla="*/ 0 h 159"/>
                <a:gd name="T2" fmla="*/ 27 w 85"/>
                <a:gd name="T3" fmla="*/ 11 h 159"/>
                <a:gd name="T4" fmla="*/ 30 w 85"/>
                <a:gd name="T5" fmla="*/ 13 h 159"/>
                <a:gd name="T6" fmla="*/ 29 w 85"/>
                <a:gd name="T7" fmla="*/ 17 h 159"/>
                <a:gd name="T8" fmla="*/ 30 w 85"/>
                <a:gd name="T9" fmla="*/ 21 h 159"/>
                <a:gd name="T10" fmla="*/ 31 w 85"/>
                <a:gd name="T11" fmla="*/ 22 h 159"/>
                <a:gd name="T12" fmla="*/ 31 w 85"/>
                <a:gd name="T13" fmla="*/ 25 h 159"/>
                <a:gd name="T14" fmla="*/ 35 w 85"/>
                <a:gd name="T15" fmla="*/ 32 h 159"/>
                <a:gd name="T16" fmla="*/ 42 w 85"/>
                <a:gd name="T17" fmla="*/ 33 h 159"/>
                <a:gd name="T18" fmla="*/ 48 w 85"/>
                <a:gd name="T19" fmla="*/ 38 h 159"/>
                <a:gd name="T20" fmla="*/ 50 w 85"/>
                <a:gd name="T21" fmla="*/ 36 h 159"/>
                <a:gd name="T22" fmla="*/ 57 w 85"/>
                <a:gd name="T23" fmla="*/ 40 h 159"/>
                <a:gd name="T24" fmla="*/ 60 w 85"/>
                <a:gd name="T25" fmla="*/ 42 h 159"/>
                <a:gd name="T26" fmla="*/ 58 w 85"/>
                <a:gd name="T27" fmla="*/ 48 h 159"/>
                <a:gd name="T28" fmla="*/ 58 w 85"/>
                <a:gd name="T29" fmla="*/ 53 h 159"/>
                <a:gd name="T30" fmla="*/ 59 w 85"/>
                <a:gd name="T31" fmla="*/ 48 h 159"/>
                <a:gd name="T32" fmla="*/ 65 w 85"/>
                <a:gd name="T33" fmla="*/ 45 h 159"/>
                <a:gd name="T34" fmla="*/ 64 w 85"/>
                <a:gd name="T35" fmla="*/ 52 h 159"/>
                <a:gd name="T36" fmla="*/ 66 w 85"/>
                <a:gd name="T37" fmla="*/ 50 h 159"/>
                <a:gd name="T38" fmla="*/ 70 w 85"/>
                <a:gd name="T39" fmla="*/ 51 h 159"/>
                <a:gd name="T40" fmla="*/ 78 w 85"/>
                <a:gd name="T41" fmla="*/ 53 h 159"/>
                <a:gd name="T42" fmla="*/ 83 w 85"/>
                <a:gd name="T43" fmla="*/ 61 h 159"/>
                <a:gd name="T44" fmla="*/ 83 w 85"/>
                <a:gd name="T45" fmla="*/ 68 h 159"/>
                <a:gd name="T46" fmla="*/ 75 w 85"/>
                <a:gd name="T47" fmla="*/ 68 h 159"/>
                <a:gd name="T48" fmla="*/ 70 w 85"/>
                <a:gd name="T49" fmla="*/ 73 h 159"/>
                <a:gd name="T50" fmla="*/ 68 w 85"/>
                <a:gd name="T51" fmla="*/ 77 h 159"/>
                <a:gd name="T52" fmla="*/ 68 w 85"/>
                <a:gd name="T53" fmla="*/ 85 h 159"/>
                <a:gd name="T54" fmla="*/ 66 w 85"/>
                <a:gd name="T55" fmla="*/ 92 h 159"/>
                <a:gd name="T56" fmla="*/ 69 w 85"/>
                <a:gd name="T57" fmla="*/ 99 h 159"/>
                <a:gd name="T58" fmla="*/ 68 w 85"/>
                <a:gd name="T59" fmla="*/ 103 h 159"/>
                <a:gd name="T60" fmla="*/ 74 w 85"/>
                <a:gd name="T61" fmla="*/ 106 h 159"/>
                <a:gd name="T62" fmla="*/ 77 w 85"/>
                <a:gd name="T63" fmla="*/ 110 h 159"/>
                <a:gd name="T64" fmla="*/ 77 w 85"/>
                <a:gd name="T65" fmla="*/ 124 h 159"/>
                <a:gd name="T66" fmla="*/ 58 w 85"/>
                <a:gd name="T67" fmla="*/ 131 h 159"/>
                <a:gd name="T68" fmla="*/ 44 w 85"/>
                <a:gd name="T69" fmla="*/ 151 h 159"/>
                <a:gd name="T70" fmla="*/ 47 w 85"/>
                <a:gd name="T71" fmla="*/ 159 h 159"/>
                <a:gd name="T72" fmla="*/ 40 w 85"/>
                <a:gd name="T73" fmla="*/ 158 h 159"/>
                <a:gd name="T74" fmla="*/ 36 w 85"/>
                <a:gd name="T75" fmla="*/ 150 h 159"/>
                <a:gd name="T76" fmla="*/ 33 w 85"/>
                <a:gd name="T77" fmla="*/ 144 h 159"/>
                <a:gd name="T78" fmla="*/ 29 w 85"/>
                <a:gd name="T79" fmla="*/ 138 h 159"/>
                <a:gd name="T80" fmla="*/ 24 w 85"/>
                <a:gd name="T81" fmla="*/ 135 h 159"/>
                <a:gd name="T82" fmla="*/ 23 w 85"/>
                <a:gd name="T83" fmla="*/ 128 h 159"/>
                <a:gd name="T84" fmla="*/ 22 w 85"/>
                <a:gd name="T85" fmla="*/ 120 h 159"/>
                <a:gd name="T86" fmla="*/ 23 w 85"/>
                <a:gd name="T87" fmla="*/ 112 h 159"/>
                <a:gd name="T88" fmla="*/ 24 w 85"/>
                <a:gd name="T89" fmla="*/ 104 h 159"/>
                <a:gd name="T90" fmla="*/ 25 w 85"/>
                <a:gd name="T91" fmla="*/ 98 h 159"/>
                <a:gd name="T92" fmla="*/ 23 w 85"/>
                <a:gd name="T93" fmla="*/ 90 h 159"/>
                <a:gd name="T94" fmla="*/ 19 w 85"/>
                <a:gd name="T95" fmla="*/ 79 h 159"/>
                <a:gd name="T96" fmla="*/ 16 w 85"/>
                <a:gd name="T97" fmla="*/ 74 h 159"/>
                <a:gd name="T98" fmla="*/ 14 w 85"/>
                <a:gd name="T99" fmla="*/ 61 h 159"/>
                <a:gd name="T100" fmla="*/ 5 w 85"/>
                <a:gd name="T101" fmla="*/ 55 h 159"/>
                <a:gd name="T102" fmla="*/ 4 w 85"/>
                <a:gd name="T103" fmla="*/ 52 h 159"/>
                <a:gd name="T104" fmla="*/ 1 w 85"/>
                <a:gd name="T105" fmla="*/ 44 h 159"/>
                <a:gd name="T106" fmla="*/ 0 w 85"/>
                <a:gd name="T107" fmla="*/ 35 h 159"/>
                <a:gd name="T108" fmla="*/ 4 w 85"/>
                <a:gd name="T109" fmla="*/ 28 h 159"/>
                <a:gd name="T110" fmla="*/ 5 w 85"/>
                <a:gd name="T111" fmla="*/ 18 h 159"/>
                <a:gd name="T112" fmla="*/ 4 w 85"/>
                <a:gd name="T113" fmla="*/ 2 h 159"/>
                <a:gd name="T114" fmla="*/ 10 w 85"/>
                <a:gd name="T115" fmla="*/ 0 h 159"/>
                <a:gd name="T116" fmla="*/ 18 w 85"/>
                <a:gd name="T117" fmla="*/ 0 h 1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85" h="159">
                  <a:moveTo>
                    <a:pt x="19" y="0"/>
                  </a:moveTo>
                  <a:lnTo>
                    <a:pt x="21" y="0"/>
                  </a:lnTo>
                  <a:lnTo>
                    <a:pt x="22" y="0"/>
                  </a:lnTo>
                  <a:lnTo>
                    <a:pt x="23" y="0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26" y="0"/>
                  </a:lnTo>
                  <a:lnTo>
                    <a:pt x="27" y="6"/>
                  </a:lnTo>
                  <a:lnTo>
                    <a:pt x="29" y="8"/>
                  </a:lnTo>
                  <a:lnTo>
                    <a:pt x="29" y="9"/>
                  </a:lnTo>
                  <a:lnTo>
                    <a:pt x="30" y="9"/>
                  </a:lnTo>
                  <a:lnTo>
                    <a:pt x="30" y="10"/>
                  </a:lnTo>
                  <a:lnTo>
                    <a:pt x="29" y="10"/>
                  </a:lnTo>
                  <a:lnTo>
                    <a:pt x="27" y="11"/>
                  </a:lnTo>
                  <a:lnTo>
                    <a:pt x="26" y="13"/>
                  </a:lnTo>
                  <a:lnTo>
                    <a:pt x="27" y="11"/>
                  </a:lnTo>
                  <a:lnTo>
                    <a:pt x="29" y="11"/>
                  </a:lnTo>
                  <a:lnTo>
                    <a:pt x="30" y="11"/>
                  </a:lnTo>
                  <a:lnTo>
                    <a:pt x="30" y="13"/>
                  </a:lnTo>
                  <a:lnTo>
                    <a:pt x="29" y="13"/>
                  </a:lnTo>
                  <a:lnTo>
                    <a:pt x="30" y="13"/>
                  </a:lnTo>
                  <a:lnTo>
                    <a:pt x="31" y="13"/>
                  </a:lnTo>
                  <a:lnTo>
                    <a:pt x="30" y="13"/>
                  </a:lnTo>
                  <a:lnTo>
                    <a:pt x="30" y="14"/>
                  </a:lnTo>
                  <a:lnTo>
                    <a:pt x="31" y="15"/>
                  </a:lnTo>
                  <a:lnTo>
                    <a:pt x="30" y="15"/>
                  </a:lnTo>
                  <a:lnTo>
                    <a:pt x="30" y="16"/>
                  </a:lnTo>
                  <a:lnTo>
                    <a:pt x="29" y="17"/>
                  </a:lnTo>
                  <a:lnTo>
                    <a:pt x="27" y="17"/>
                  </a:lnTo>
                  <a:lnTo>
                    <a:pt x="26" y="17"/>
                  </a:lnTo>
                  <a:lnTo>
                    <a:pt x="26" y="18"/>
                  </a:lnTo>
                  <a:lnTo>
                    <a:pt x="26" y="19"/>
                  </a:lnTo>
                  <a:lnTo>
                    <a:pt x="27" y="19"/>
                  </a:lnTo>
                  <a:lnTo>
                    <a:pt x="29" y="19"/>
                  </a:lnTo>
                  <a:lnTo>
                    <a:pt x="30" y="21"/>
                  </a:lnTo>
                  <a:lnTo>
                    <a:pt x="29" y="21"/>
                  </a:lnTo>
                  <a:lnTo>
                    <a:pt x="27" y="21"/>
                  </a:lnTo>
                  <a:lnTo>
                    <a:pt x="27" y="22"/>
                  </a:lnTo>
                  <a:lnTo>
                    <a:pt x="29" y="22"/>
                  </a:lnTo>
                  <a:lnTo>
                    <a:pt x="30" y="22"/>
                  </a:lnTo>
                  <a:lnTo>
                    <a:pt x="31" y="22"/>
                  </a:lnTo>
                  <a:lnTo>
                    <a:pt x="31" y="22"/>
                  </a:lnTo>
                  <a:lnTo>
                    <a:pt x="32" y="23"/>
                  </a:lnTo>
                  <a:lnTo>
                    <a:pt x="31" y="23"/>
                  </a:lnTo>
                  <a:lnTo>
                    <a:pt x="32" y="24"/>
                  </a:lnTo>
                  <a:lnTo>
                    <a:pt x="34" y="25"/>
                  </a:lnTo>
                  <a:lnTo>
                    <a:pt x="33" y="26"/>
                  </a:lnTo>
                  <a:lnTo>
                    <a:pt x="31" y="25"/>
                  </a:lnTo>
                  <a:lnTo>
                    <a:pt x="31" y="25"/>
                  </a:lnTo>
                  <a:lnTo>
                    <a:pt x="30" y="27"/>
                  </a:lnTo>
                  <a:lnTo>
                    <a:pt x="31" y="27"/>
                  </a:lnTo>
                  <a:lnTo>
                    <a:pt x="31" y="28"/>
                  </a:lnTo>
                  <a:lnTo>
                    <a:pt x="32" y="30"/>
                  </a:lnTo>
                  <a:lnTo>
                    <a:pt x="33" y="31"/>
                  </a:lnTo>
                  <a:lnTo>
                    <a:pt x="35" y="31"/>
                  </a:lnTo>
                  <a:lnTo>
                    <a:pt x="35" y="32"/>
                  </a:lnTo>
                  <a:lnTo>
                    <a:pt x="36" y="32"/>
                  </a:lnTo>
                  <a:lnTo>
                    <a:pt x="38" y="31"/>
                  </a:lnTo>
                  <a:lnTo>
                    <a:pt x="39" y="31"/>
                  </a:lnTo>
                  <a:lnTo>
                    <a:pt x="39" y="32"/>
                  </a:lnTo>
                  <a:lnTo>
                    <a:pt x="41" y="31"/>
                  </a:lnTo>
                  <a:lnTo>
                    <a:pt x="42" y="31"/>
                  </a:lnTo>
                  <a:lnTo>
                    <a:pt x="42" y="33"/>
                  </a:lnTo>
                  <a:lnTo>
                    <a:pt x="43" y="34"/>
                  </a:lnTo>
                  <a:lnTo>
                    <a:pt x="43" y="35"/>
                  </a:lnTo>
                  <a:lnTo>
                    <a:pt x="44" y="35"/>
                  </a:lnTo>
                  <a:lnTo>
                    <a:pt x="46" y="35"/>
                  </a:lnTo>
                  <a:lnTo>
                    <a:pt x="47" y="35"/>
                  </a:lnTo>
                  <a:lnTo>
                    <a:pt x="47" y="36"/>
                  </a:lnTo>
                  <a:lnTo>
                    <a:pt x="48" y="38"/>
                  </a:lnTo>
                  <a:lnTo>
                    <a:pt x="49" y="38"/>
                  </a:lnTo>
                  <a:lnTo>
                    <a:pt x="48" y="38"/>
                  </a:lnTo>
                  <a:lnTo>
                    <a:pt x="48" y="36"/>
                  </a:lnTo>
                  <a:lnTo>
                    <a:pt x="48" y="35"/>
                  </a:lnTo>
                  <a:lnTo>
                    <a:pt x="49" y="35"/>
                  </a:lnTo>
                  <a:lnTo>
                    <a:pt x="50" y="35"/>
                  </a:lnTo>
                  <a:lnTo>
                    <a:pt x="50" y="36"/>
                  </a:lnTo>
                  <a:lnTo>
                    <a:pt x="51" y="36"/>
                  </a:lnTo>
                  <a:lnTo>
                    <a:pt x="52" y="38"/>
                  </a:lnTo>
                  <a:lnTo>
                    <a:pt x="53" y="36"/>
                  </a:lnTo>
                  <a:lnTo>
                    <a:pt x="55" y="36"/>
                  </a:lnTo>
                  <a:lnTo>
                    <a:pt x="56" y="38"/>
                  </a:lnTo>
                  <a:lnTo>
                    <a:pt x="57" y="39"/>
                  </a:lnTo>
                  <a:lnTo>
                    <a:pt x="57" y="40"/>
                  </a:lnTo>
                  <a:lnTo>
                    <a:pt x="58" y="40"/>
                  </a:lnTo>
                  <a:lnTo>
                    <a:pt x="58" y="41"/>
                  </a:lnTo>
                  <a:lnTo>
                    <a:pt x="57" y="42"/>
                  </a:lnTo>
                  <a:lnTo>
                    <a:pt x="58" y="42"/>
                  </a:lnTo>
                  <a:lnTo>
                    <a:pt x="59" y="42"/>
                  </a:lnTo>
                  <a:lnTo>
                    <a:pt x="59" y="42"/>
                  </a:lnTo>
                  <a:lnTo>
                    <a:pt x="60" y="42"/>
                  </a:lnTo>
                  <a:lnTo>
                    <a:pt x="60" y="43"/>
                  </a:lnTo>
                  <a:lnTo>
                    <a:pt x="61" y="43"/>
                  </a:lnTo>
                  <a:lnTo>
                    <a:pt x="61" y="44"/>
                  </a:lnTo>
                  <a:lnTo>
                    <a:pt x="60" y="45"/>
                  </a:lnTo>
                  <a:lnTo>
                    <a:pt x="59" y="47"/>
                  </a:lnTo>
                  <a:lnTo>
                    <a:pt x="59" y="48"/>
                  </a:lnTo>
                  <a:lnTo>
                    <a:pt x="58" y="48"/>
                  </a:lnTo>
                  <a:lnTo>
                    <a:pt x="58" y="49"/>
                  </a:lnTo>
                  <a:lnTo>
                    <a:pt x="57" y="50"/>
                  </a:lnTo>
                  <a:lnTo>
                    <a:pt x="57" y="50"/>
                  </a:lnTo>
                  <a:lnTo>
                    <a:pt x="57" y="51"/>
                  </a:lnTo>
                  <a:lnTo>
                    <a:pt x="57" y="52"/>
                  </a:lnTo>
                  <a:lnTo>
                    <a:pt x="58" y="52"/>
                  </a:lnTo>
                  <a:lnTo>
                    <a:pt x="58" y="53"/>
                  </a:lnTo>
                  <a:lnTo>
                    <a:pt x="58" y="52"/>
                  </a:lnTo>
                  <a:lnTo>
                    <a:pt x="58" y="51"/>
                  </a:lnTo>
                  <a:lnTo>
                    <a:pt x="58" y="50"/>
                  </a:lnTo>
                  <a:lnTo>
                    <a:pt x="58" y="50"/>
                  </a:lnTo>
                  <a:lnTo>
                    <a:pt x="58" y="49"/>
                  </a:lnTo>
                  <a:lnTo>
                    <a:pt x="59" y="48"/>
                  </a:lnTo>
                  <a:lnTo>
                    <a:pt x="59" y="48"/>
                  </a:lnTo>
                  <a:lnTo>
                    <a:pt x="60" y="47"/>
                  </a:lnTo>
                  <a:lnTo>
                    <a:pt x="60" y="45"/>
                  </a:lnTo>
                  <a:lnTo>
                    <a:pt x="61" y="44"/>
                  </a:lnTo>
                  <a:lnTo>
                    <a:pt x="63" y="44"/>
                  </a:lnTo>
                  <a:lnTo>
                    <a:pt x="63" y="45"/>
                  </a:lnTo>
                  <a:lnTo>
                    <a:pt x="64" y="45"/>
                  </a:lnTo>
                  <a:lnTo>
                    <a:pt x="65" y="45"/>
                  </a:lnTo>
                  <a:lnTo>
                    <a:pt x="66" y="45"/>
                  </a:lnTo>
                  <a:lnTo>
                    <a:pt x="67" y="45"/>
                  </a:lnTo>
                  <a:lnTo>
                    <a:pt x="67" y="47"/>
                  </a:lnTo>
                  <a:lnTo>
                    <a:pt x="68" y="48"/>
                  </a:lnTo>
                  <a:lnTo>
                    <a:pt x="65" y="50"/>
                  </a:lnTo>
                  <a:lnTo>
                    <a:pt x="65" y="50"/>
                  </a:lnTo>
                  <a:lnTo>
                    <a:pt x="64" y="52"/>
                  </a:lnTo>
                  <a:lnTo>
                    <a:pt x="63" y="53"/>
                  </a:lnTo>
                  <a:lnTo>
                    <a:pt x="61" y="53"/>
                  </a:lnTo>
                  <a:lnTo>
                    <a:pt x="63" y="53"/>
                  </a:lnTo>
                  <a:lnTo>
                    <a:pt x="64" y="55"/>
                  </a:lnTo>
                  <a:lnTo>
                    <a:pt x="64" y="53"/>
                  </a:lnTo>
                  <a:lnTo>
                    <a:pt x="65" y="51"/>
                  </a:lnTo>
                  <a:lnTo>
                    <a:pt x="66" y="50"/>
                  </a:lnTo>
                  <a:lnTo>
                    <a:pt x="66" y="50"/>
                  </a:lnTo>
                  <a:lnTo>
                    <a:pt x="67" y="50"/>
                  </a:lnTo>
                  <a:lnTo>
                    <a:pt x="68" y="50"/>
                  </a:lnTo>
                  <a:lnTo>
                    <a:pt x="68" y="50"/>
                  </a:lnTo>
                  <a:lnTo>
                    <a:pt x="69" y="50"/>
                  </a:lnTo>
                  <a:lnTo>
                    <a:pt x="70" y="50"/>
                  </a:lnTo>
                  <a:lnTo>
                    <a:pt x="70" y="51"/>
                  </a:lnTo>
                  <a:lnTo>
                    <a:pt x="72" y="52"/>
                  </a:lnTo>
                  <a:lnTo>
                    <a:pt x="73" y="53"/>
                  </a:lnTo>
                  <a:lnTo>
                    <a:pt x="74" y="53"/>
                  </a:lnTo>
                  <a:lnTo>
                    <a:pt x="74" y="56"/>
                  </a:lnTo>
                  <a:lnTo>
                    <a:pt x="75" y="56"/>
                  </a:lnTo>
                  <a:lnTo>
                    <a:pt x="76" y="56"/>
                  </a:lnTo>
                  <a:lnTo>
                    <a:pt x="78" y="53"/>
                  </a:lnTo>
                  <a:lnTo>
                    <a:pt x="79" y="53"/>
                  </a:lnTo>
                  <a:lnTo>
                    <a:pt x="81" y="53"/>
                  </a:lnTo>
                  <a:lnTo>
                    <a:pt x="82" y="55"/>
                  </a:lnTo>
                  <a:lnTo>
                    <a:pt x="82" y="56"/>
                  </a:lnTo>
                  <a:lnTo>
                    <a:pt x="83" y="57"/>
                  </a:lnTo>
                  <a:lnTo>
                    <a:pt x="83" y="58"/>
                  </a:lnTo>
                  <a:lnTo>
                    <a:pt x="83" y="61"/>
                  </a:lnTo>
                  <a:lnTo>
                    <a:pt x="83" y="62"/>
                  </a:lnTo>
                  <a:lnTo>
                    <a:pt x="84" y="64"/>
                  </a:lnTo>
                  <a:lnTo>
                    <a:pt x="85" y="65"/>
                  </a:lnTo>
                  <a:lnTo>
                    <a:pt x="84" y="65"/>
                  </a:lnTo>
                  <a:lnTo>
                    <a:pt x="83" y="66"/>
                  </a:lnTo>
                  <a:lnTo>
                    <a:pt x="83" y="67"/>
                  </a:lnTo>
                  <a:lnTo>
                    <a:pt x="83" y="68"/>
                  </a:lnTo>
                  <a:lnTo>
                    <a:pt x="82" y="68"/>
                  </a:lnTo>
                  <a:lnTo>
                    <a:pt x="79" y="67"/>
                  </a:lnTo>
                  <a:lnTo>
                    <a:pt x="78" y="67"/>
                  </a:lnTo>
                  <a:lnTo>
                    <a:pt x="77" y="67"/>
                  </a:lnTo>
                  <a:lnTo>
                    <a:pt x="76" y="67"/>
                  </a:lnTo>
                  <a:lnTo>
                    <a:pt x="76" y="68"/>
                  </a:lnTo>
                  <a:lnTo>
                    <a:pt x="75" y="68"/>
                  </a:lnTo>
                  <a:lnTo>
                    <a:pt x="75" y="67"/>
                  </a:lnTo>
                  <a:lnTo>
                    <a:pt x="74" y="68"/>
                  </a:lnTo>
                  <a:lnTo>
                    <a:pt x="73" y="69"/>
                  </a:lnTo>
                  <a:lnTo>
                    <a:pt x="72" y="70"/>
                  </a:lnTo>
                  <a:lnTo>
                    <a:pt x="72" y="72"/>
                  </a:lnTo>
                  <a:lnTo>
                    <a:pt x="70" y="72"/>
                  </a:lnTo>
                  <a:lnTo>
                    <a:pt x="70" y="73"/>
                  </a:lnTo>
                  <a:lnTo>
                    <a:pt x="69" y="74"/>
                  </a:lnTo>
                  <a:lnTo>
                    <a:pt x="68" y="74"/>
                  </a:lnTo>
                  <a:lnTo>
                    <a:pt x="68" y="76"/>
                  </a:lnTo>
                  <a:lnTo>
                    <a:pt x="69" y="76"/>
                  </a:lnTo>
                  <a:lnTo>
                    <a:pt x="69" y="77"/>
                  </a:lnTo>
                  <a:lnTo>
                    <a:pt x="69" y="77"/>
                  </a:lnTo>
                  <a:lnTo>
                    <a:pt x="68" y="77"/>
                  </a:lnTo>
                  <a:lnTo>
                    <a:pt x="68" y="78"/>
                  </a:lnTo>
                  <a:lnTo>
                    <a:pt x="68" y="79"/>
                  </a:lnTo>
                  <a:lnTo>
                    <a:pt x="68" y="81"/>
                  </a:lnTo>
                  <a:lnTo>
                    <a:pt x="68" y="82"/>
                  </a:lnTo>
                  <a:lnTo>
                    <a:pt x="68" y="83"/>
                  </a:lnTo>
                  <a:lnTo>
                    <a:pt x="68" y="84"/>
                  </a:lnTo>
                  <a:lnTo>
                    <a:pt x="68" y="85"/>
                  </a:lnTo>
                  <a:lnTo>
                    <a:pt x="68" y="86"/>
                  </a:lnTo>
                  <a:lnTo>
                    <a:pt x="67" y="86"/>
                  </a:lnTo>
                  <a:lnTo>
                    <a:pt x="67" y="87"/>
                  </a:lnTo>
                  <a:lnTo>
                    <a:pt x="67" y="89"/>
                  </a:lnTo>
                  <a:lnTo>
                    <a:pt x="66" y="90"/>
                  </a:lnTo>
                  <a:lnTo>
                    <a:pt x="66" y="91"/>
                  </a:lnTo>
                  <a:lnTo>
                    <a:pt x="66" y="92"/>
                  </a:lnTo>
                  <a:lnTo>
                    <a:pt x="66" y="93"/>
                  </a:lnTo>
                  <a:lnTo>
                    <a:pt x="67" y="94"/>
                  </a:lnTo>
                  <a:lnTo>
                    <a:pt x="67" y="95"/>
                  </a:lnTo>
                  <a:lnTo>
                    <a:pt x="68" y="97"/>
                  </a:lnTo>
                  <a:lnTo>
                    <a:pt x="68" y="98"/>
                  </a:lnTo>
                  <a:lnTo>
                    <a:pt x="69" y="98"/>
                  </a:lnTo>
                  <a:lnTo>
                    <a:pt x="69" y="99"/>
                  </a:lnTo>
                  <a:lnTo>
                    <a:pt x="70" y="99"/>
                  </a:lnTo>
                  <a:lnTo>
                    <a:pt x="70" y="100"/>
                  </a:lnTo>
                  <a:lnTo>
                    <a:pt x="72" y="102"/>
                  </a:lnTo>
                  <a:lnTo>
                    <a:pt x="70" y="101"/>
                  </a:lnTo>
                  <a:lnTo>
                    <a:pt x="69" y="102"/>
                  </a:lnTo>
                  <a:lnTo>
                    <a:pt x="69" y="103"/>
                  </a:lnTo>
                  <a:lnTo>
                    <a:pt x="68" y="103"/>
                  </a:lnTo>
                  <a:lnTo>
                    <a:pt x="69" y="104"/>
                  </a:lnTo>
                  <a:lnTo>
                    <a:pt x="69" y="104"/>
                  </a:lnTo>
                  <a:lnTo>
                    <a:pt x="70" y="104"/>
                  </a:lnTo>
                  <a:lnTo>
                    <a:pt x="72" y="104"/>
                  </a:lnTo>
                  <a:lnTo>
                    <a:pt x="73" y="104"/>
                  </a:lnTo>
                  <a:lnTo>
                    <a:pt x="73" y="106"/>
                  </a:lnTo>
                  <a:lnTo>
                    <a:pt x="74" y="106"/>
                  </a:lnTo>
                  <a:lnTo>
                    <a:pt x="75" y="107"/>
                  </a:lnTo>
                  <a:lnTo>
                    <a:pt x="75" y="108"/>
                  </a:lnTo>
                  <a:lnTo>
                    <a:pt x="74" y="108"/>
                  </a:lnTo>
                  <a:lnTo>
                    <a:pt x="74" y="109"/>
                  </a:lnTo>
                  <a:lnTo>
                    <a:pt x="75" y="109"/>
                  </a:lnTo>
                  <a:lnTo>
                    <a:pt x="76" y="110"/>
                  </a:lnTo>
                  <a:lnTo>
                    <a:pt x="77" y="110"/>
                  </a:lnTo>
                  <a:lnTo>
                    <a:pt x="77" y="111"/>
                  </a:lnTo>
                  <a:lnTo>
                    <a:pt x="77" y="112"/>
                  </a:lnTo>
                  <a:lnTo>
                    <a:pt x="77" y="115"/>
                  </a:lnTo>
                  <a:lnTo>
                    <a:pt x="77" y="118"/>
                  </a:lnTo>
                  <a:lnTo>
                    <a:pt x="77" y="121"/>
                  </a:lnTo>
                  <a:lnTo>
                    <a:pt x="77" y="123"/>
                  </a:lnTo>
                  <a:lnTo>
                    <a:pt x="77" y="124"/>
                  </a:lnTo>
                  <a:lnTo>
                    <a:pt x="77" y="126"/>
                  </a:lnTo>
                  <a:lnTo>
                    <a:pt x="77" y="127"/>
                  </a:lnTo>
                  <a:lnTo>
                    <a:pt x="77" y="128"/>
                  </a:lnTo>
                  <a:lnTo>
                    <a:pt x="76" y="131"/>
                  </a:lnTo>
                  <a:lnTo>
                    <a:pt x="74" y="131"/>
                  </a:lnTo>
                  <a:lnTo>
                    <a:pt x="70" y="131"/>
                  </a:lnTo>
                  <a:lnTo>
                    <a:pt x="58" y="131"/>
                  </a:lnTo>
                  <a:lnTo>
                    <a:pt x="58" y="136"/>
                  </a:lnTo>
                  <a:lnTo>
                    <a:pt x="53" y="136"/>
                  </a:lnTo>
                  <a:lnTo>
                    <a:pt x="49" y="137"/>
                  </a:lnTo>
                  <a:lnTo>
                    <a:pt x="41" y="137"/>
                  </a:lnTo>
                  <a:lnTo>
                    <a:pt x="43" y="148"/>
                  </a:lnTo>
                  <a:lnTo>
                    <a:pt x="43" y="149"/>
                  </a:lnTo>
                  <a:lnTo>
                    <a:pt x="44" y="151"/>
                  </a:lnTo>
                  <a:lnTo>
                    <a:pt x="46" y="152"/>
                  </a:lnTo>
                  <a:lnTo>
                    <a:pt x="46" y="153"/>
                  </a:lnTo>
                  <a:lnTo>
                    <a:pt x="47" y="154"/>
                  </a:lnTo>
                  <a:lnTo>
                    <a:pt x="48" y="157"/>
                  </a:lnTo>
                  <a:lnTo>
                    <a:pt x="48" y="158"/>
                  </a:lnTo>
                  <a:lnTo>
                    <a:pt x="48" y="159"/>
                  </a:lnTo>
                  <a:lnTo>
                    <a:pt x="47" y="159"/>
                  </a:lnTo>
                  <a:lnTo>
                    <a:pt x="47" y="158"/>
                  </a:lnTo>
                  <a:lnTo>
                    <a:pt x="46" y="158"/>
                  </a:lnTo>
                  <a:lnTo>
                    <a:pt x="44" y="157"/>
                  </a:lnTo>
                  <a:lnTo>
                    <a:pt x="43" y="157"/>
                  </a:lnTo>
                  <a:lnTo>
                    <a:pt x="42" y="157"/>
                  </a:lnTo>
                  <a:lnTo>
                    <a:pt x="41" y="157"/>
                  </a:lnTo>
                  <a:lnTo>
                    <a:pt x="40" y="158"/>
                  </a:lnTo>
                  <a:lnTo>
                    <a:pt x="39" y="157"/>
                  </a:lnTo>
                  <a:lnTo>
                    <a:pt x="38" y="155"/>
                  </a:lnTo>
                  <a:lnTo>
                    <a:pt x="38" y="154"/>
                  </a:lnTo>
                  <a:lnTo>
                    <a:pt x="38" y="153"/>
                  </a:lnTo>
                  <a:lnTo>
                    <a:pt x="38" y="152"/>
                  </a:lnTo>
                  <a:lnTo>
                    <a:pt x="38" y="151"/>
                  </a:lnTo>
                  <a:lnTo>
                    <a:pt x="36" y="150"/>
                  </a:lnTo>
                  <a:lnTo>
                    <a:pt x="35" y="149"/>
                  </a:lnTo>
                  <a:lnTo>
                    <a:pt x="34" y="149"/>
                  </a:lnTo>
                  <a:lnTo>
                    <a:pt x="34" y="148"/>
                  </a:lnTo>
                  <a:lnTo>
                    <a:pt x="33" y="148"/>
                  </a:lnTo>
                  <a:lnTo>
                    <a:pt x="33" y="146"/>
                  </a:lnTo>
                  <a:lnTo>
                    <a:pt x="33" y="145"/>
                  </a:lnTo>
                  <a:lnTo>
                    <a:pt x="33" y="144"/>
                  </a:lnTo>
                  <a:lnTo>
                    <a:pt x="32" y="143"/>
                  </a:lnTo>
                  <a:lnTo>
                    <a:pt x="32" y="142"/>
                  </a:lnTo>
                  <a:lnTo>
                    <a:pt x="31" y="141"/>
                  </a:lnTo>
                  <a:lnTo>
                    <a:pt x="31" y="140"/>
                  </a:lnTo>
                  <a:lnTo>
                    <a:pt x="30" y="140"/>
                  </a:lnTo>
                  <a:lnTo>
                    <a:pt x="30" y="138"/>
                  </a:lnTo>
                  <a:lnTo>
                    <a:pt x="29" y="138"/>
                  </a:lnTo>
                  <a:lnTo>
                    <a:pt x="27" y="138"/>
                  </a:lnTo>
                  <a:lnTo>
                    <a:pt x="26" y="138"/>
                  </a:lnTo>
                  <a:lnTo>
                    <a:pt x="26" y="137"/>
                  </a:lnTo>
                  <a:lnTo>
                    <a:pt x="26" y="136"/>
                  </a:lnTo>
                  <a:lnTo>
                    <a:pt x="25" y="136"/>
                  </a:lnTo>
                  <a:lnTo>
                    <a:pt x="25" y="135"/>
                  </a:lnTo>
                  <a:lnTo>
                    <a:pt x="24" y="135"/>
                  </a:lnTo>
                  <a:lnTo>
                    <a:pt x="24" y="134"/>
                  </a:lnTo>
                  <a:lnTo>
                    <a:pt x="24" y="133"/>
                  </a:lnTo>
                  <a:lnTo>
                    <a:pt x="24" y="132"/>
                  </a:lnTo>
                  <a:lnTo>
                    <a:pt x="24" y="132"/>
                  </a:lnTo>
                  <a:lnTo>
                    <a:pt x="24" y="131"/>
                  </a:lnTo>
                  <a:lnTo>
                    <a:pt x="24" y="129"/>
                  </a:lnTo>
                  <a:lnTo>
                    <a:pt x="23" y="128"/>
                  </a:lnTo>
                  <a:lnTo>
                    <a:pt x="23" y="127"/>
                  </a:lnTo>
                  <a:lnTo>
                    <a:pt x="22" y="126"/>
                  </a:lnTo>
                  <a:lnTo>
                    <a:pt x="22" y="125"/>
                  </a:lnTo>
                  <a:lnTo>
                    <a:pt x="22" y="124"/>
                  </a:lnTo>
                  <a:lnTo>
                    <a:pt x="22" y="123"/>
                  </a:lnTo>
                  <a:lnTo>
                    <a:pt x="22" y="121"/>
                  </a:lnTo>
                  <a:lnTo>
                    <a:pt x="22" y="120"/>
                  </a:lnTo>
                  <a:lnTo>
                    <a:pt x="22" y="119"/>
                  </a:lnTo>
                  <a:lnTo>
                    <a:pt x="22" y="118"/>
                  </a:lnTo>
                  <a:lnTo>
                    <a:pt x="23" y="117"/>
                  </a:lnTo>
                  <a:lnTo>
                    <a:pt x="23" y="116"/>
                  </a:lnTo>
                  <a:lnTo>
                    <a:pt x="23" y="115"/>
                  </a:lnTo>
                  <a:lnTo>
                    <a:pt x="23" y="114"/>
                  </a:lnTo>
                  <a:lnTo>
                    <a:pt x="23" y="112"/>
                  </a:lnTo>
                  <a:lnTo>
                    <a:pt x="24" y="111"/>
                  </a:lnTo>
                  <a:lnTo>
                    <a:pt x="24" y="110"/>
                  </a:lnTo>
                  <a:lnTo>
                    <a:pt x="24" y="109"/>
                  </a:lnTo>
                  <a:lnTo>
                    <a:pt x="24" y="108"/>
                  </a:lnTo>
                  <a:lnTo>
                    <a:pt x="24" y="106"/>
                  </a:lnTo>
                  <a:lnTo>
                    <a:pt x="24" y="104"/>
                  </a:lnTo>
                  <a:lnTo>
                    <a:pt x="24" y="104"/>
                  </a:lnTo>
                  <a:lnTo>
                    <a:pt x="24" y="103"/>
                  </a:lnTo>
                  <a:lnTo>
                    <a:pt x="25" y="103"/>
                  </a:lnTo>
                  <a:lnTo>
                    <a:pt x="24" y="102"/>
                  </a:lnTo>
                  <a:lnTo>
                    <a:pt x="25" y="101"/>
                  </a:lnTo>
                  <a:lnTo>
                    <a:pt x="25" y="100"/>
                  </a:lnTo>
                  <a:lnTo>
                    <a:pt x="25" y="99"/>
                  </a:lnTo>
                  <a:lnTo>
                    <a:pt x="25" y="98"/>
                  </a:lnTo>
                  <a:lnTo>
                    <a:pt x="25" y="97"/>
                  </a:lnTo>
                  <a:lnTo>
                    <a:pt x="25" y="95"/>
                  </a:lnTo>
                  <a:lnTo>
                    <a:pt x="25" y="94"/>
                  </a:lnTo>
                  <a:lnTo>
                    <a:pt x="25" y="93"/>
                  </a:lnTo>
                  <a:lnTo>
                    <a:pt x="25" y="92"/>
                  </a:lnTo>
                  <a:lnTo>
                    <a:pt x="24" y="92"/>
                  </a:lnTo>
                  <a:lnTo>
                    <a:pt x="23" y="90"/>
                  </a:lnTo>
                  <a:lnTo>
                    <a:pt x="23" y="87"/>
                  </a:lnTo>
                  <a:lnTo>
                    <a:pt x="22" y="86"/>
                  </a:lnTo>
                  <a:lnTo>
                    <a:pt x="21" y="84"/>
                  </a:lnTo>
                  <a:lnTo>
                    <a:pt x="21" y="83"/>
                  </a:lnTo>
                  <a:lnTo>
                    <a:pt x="21" y="82"/>
                  </a:lnTo>
                  <a:lnTo>
                    <a:pt x="19" y="81"/>
                  </a:lnTo>
                  <a:lnTo>
                    <a:pt x="19" y="79"/>
                  </a:lnTo>
                  <a:lnTo>
                    <a:pt x="19" y="78"/>
                  </a:lnTo>
                  <a:lnTo>
                    <a:pt x="18" y="78"/>
                  </a:lnTo>
                  <a:lnTo>
                    <a:pt x="18" y="77"/>
                  </a:lnTo>
                  <a:lnTo>
                    <a:pt x="17" y="77"/>
                  </a:lnTo>
                  <a:lnTo>
                    <a:pt x="17" y="76"/>
                  </a:lnTo>
                  <a:lnTo>
                    <a:pt x="16" y="75"/>
                  </a:lnTo>
                  <a:lnTo>
                    <a:pt x="16" y="74"/>
                  </a:lnTo>
                  <a:lnTo>
                    <a:pt x="16" y="73"/>
                  </a:lnTo>
                  <a:lnTo>
                    <a:pt x="16" y="72"/>
                  </a:lnTo>
                  <a:lnTo>
                    <a:pt x="16" y="69"/>
                  </a:lnTo>
                  <a:lnTo>
                    <a:pt x="15" y="68"/>
                  </a:lnTo>
                  <a:lnTo>
                    <a:pt x="15" y="66"/>
                  </a:lnTo>
                  <a:lnTo>
                    <a:pt x="15" y="65"/>
                  </a:lnTo>
                  <a:lnTo>
                    <a:pt x="14" y="61"/>
                  </a:lnTo>
                  <a:lnTo>
                    <a:pt x="14" y="60"/>
                  </a:lnTo>
                  <a:lnTo>
                    <a:pt x="12" y="57"/>
                  </a:lnTo>
                  <a:lnTo>
                    <a:pt x="10" y="56"/>
                  </a:lnTo>
                  <a:lnTo>
                    <a:pt x="9" y="55"/>
                  </a:lnTo>
                  <a:lnTo>
                    <a:pt x="8" y="55"/>
                  </a:lnTo>
                  <a:lnTo>
                    <a:pt x="7" y="55"/>
                  </a:lnTo>
                  <a:lnTo>
                    <a:pt x="5" y="55"/>
                  </a:lnTo>
                  <a:lnTo>
                    <a:pt x="5" y="56"/>
                  </a:lnTo>
                  <a:lnTo>
                    <a:pt x="5" y="57"/>
                  </a:lnTo>
                  <a:lnTo>
                    <a:pt x="4" y="57"/>
                  </a:lnTo>
                  <a:lnTo>
                    <a:pt x="4" y="56"/>
                  </a:lnTo>
                  <a:lnTo>
                    <a:pt x="4" y="53"/>
                  </a:lnTo>
                  <a:lnTo>
                    <a:pt x="4" y="53"/>
                  </a:lnTo>
                  <a:lnTo>
                    <a:pt x="4" y="52"/>
                  </a:lnTo>
                  <a:lnTo>
                    <a:pt x="3" y="51"/>
                  </a:lnTo>
                  <a:lnTo>
                    <a:pt x="1" y="50"/>
                  </a:lnTo>
                  <a:lnTo>
                    <a:pt x="1" y="49"/>
                  </a:lnTo>
                  <a:lnTo>
                    <a:pt x="0" y="48"/>
                  </a:lnTo>
                  <a:lnTo>
                    <a:pt x="0" y="47"/>
                  </a:lnTo>
                  <a:lnTo>
                    <a:pt x="0" y="45"/>
                  </a:lnTo>
                  <a:lnTo>
                    <a:pt x="1" y="44"/>
                  </a:lnTo>
                  <a:lnTo>
                    <a:pt x="1" y="43"/>
                  </a:lnTo>
                  <a:lnTo>
                    <a:pt x="1" y="42"/>
                  </a:lnTo>
                  <a:lnTo>
                    <a:pt x="1" y="40"/>
                  </a:lnTo>
                  <a:lnTo>
                    <a:pt x="1" y="39"/>
                  </a:lnTo>
                  <a:lnTo>
                    <a:pt x="1" y="38"/>
                  </a:lnTo>
                  <a:lnTo>
                    <a:pt x="0" y="36"/>
                  </a:lnTo>
                  <a:lnTo>
                    <a:pt x="0" y="35"/>
                  </a:lnTo>
                  <a:lnTo>
                    <a:pt x="1" y="34"/>
                  </a:lnTo>
                  <a:lnTo>
                    <a:pt x="1" y="32"/>
                  </a:lnTo>
                  <a:lnTo>
                    <a:pt x="0" y="31"/>
                  </a:lnTo>
                  <a:lnTo>
                    <a:pt x="1" y="30"/>
                  </a:lnTo>
                  <a:lnTo>
                    <a:pt x="3" y="30"/>
                  </a:lnTo>
                  <a:lnTo>
                    <a:pt x="4" y="30"/>
                  </a:lnTo>
                  <a:lnTo>
                    <a:pt x="4" y="28"/>
                  </a:lnTo>
                  <a:lnTo>
                    <a:pt x="4" y="27"/>
                  </a:lnTo>
                  <a:lnTo>
                    <a:pt x="4" y="26"/>
                  </a:lnTo>
                  <a:lnTo>
                    <a:pt x="5" y="26"/>
                  </a:lnTo>
                  <a:lnTo>
                    <a:pt x="4" y="25"/>
                  </a:lnTo>
                  <a:lnTo>
                    <a:pt x="4" y="23"/>
                  </a:lnTo>
                  <a:lnTo>
                    <a:pt x="5" y="22"/>
                  </a:lnTo>
                  <a:lnTo>
                    <a:pt x="5" y="18"/>
                  </a:lnTo>
                  <a:lnTo>
                    <a:pt x="5" y="17"/>
                  </a:lnTo>
                  <a:lnTo>
                    <a:pt x="5" y="15"/>
                  </a:lnTo>
                  <a:lnTo>
                    <a:pt x="5" y="14"/>
                  </a:lnTo>
                  <a:lnTo>
                    <a:pt x="5" y="13"/>
                  </a:lnTo>
                  <a:lnTo>
                    <a:pt x="5" y="9"/>
                  </a:lnTo>
                  <a:lnTo>
                    <a:pt x="5" y="6"/>
                  </a:lnTo>
                  <a:lnTo>
                    <a:pt x="4" y="2"/>
                  </a:lnTo>
                  <a:lnTo>
                    <a:pt x="4" y="0"/>
                  </a:lnTo>
                  <a:lnTo>
                    <a:pt x="4" y="0"/>
                  </a:lnTo>
                  <a:lnTo>
                    <a:pt x="5" y="0"/>
                  </a:lnTo>
                  <a:lnTo>
                    <a:pt x="7" y="0"/>
                  </a:lnTo>
                  <a:lnTo>
                    <a:pt x="8" y="0"/>
                  </a:lnTo>
                  <a:lnTo>
                    <a:pt x="9" y="0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13" y="0"/>
                  </a:lnTo>
                  <a:lnTo>
                    <a:pt x="14" y="0"/>
                  </a:lnTo>
                  <a:lnTo>
                    <a:pt x="15" y="0"/>
                  </a:lnTo>
                  <a:lnTo>
                    <a:pt x="16" y="0"/>
                  </a:lnTo>
                  <a:lnTo>
                    <a:pt x="17" y="0"/>
                  </a:lnTo>
                  <a:lnTo>
                    <a:pt x="18" y="0"/>
                  </a:lnTo>
                  <a:lnTo>
                    <a:pt x="19" y="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5" name="Freeform 115">
              <a:extLst>
                <a:ext uri="{FF2B5EF4-FFF2-40B4-BE49-F238E27FC236}">
                  <a16:creationId xmlns:a16="http://schemas.microsoft.com/office/drawing/2014/main" id="{A32DC901-48F3-4AA5-41DF-5A62ECE02C8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25737" y="2921000"/>
              <a:ext cx="330200" cy="244475"/>
            </a:xfrm>
            <a:custGeom>
              <a:avLst/>
              <a:gdLst>
                <a:gd name="T0" fmla="*/ 87 w 208"/>
                <a:gd name="T1" fmla="*/ 0 h 154"/>
                <a:gd name="T2" fmla="*/ 121 w 208"/>
                <a:gd name="T3" fmla="*/ 1 h 154"/>
                <a:gd name="T4" fmla="*/ 153 w 208"/>
                <a:gd name="T5" fmla="*/ 1 h 154"/>
                <a:gd name="T6" fmla="*/ 155 w 208"/>
                <a:gd name="T7" fmla="*/ 9 h 154"/>
                <a:gd name="T8" fmla="*/ 155 w 208"/>
                <a:gd name="T9" fmla="*/ 18 h 154"/>
                <a:gd name="T10" fmla="*/ 161 w 208"/>
                <a:gd name="T11" fmla="*/ 24 h 154"/>
                <a:gd name="T12" fmla="*/ 163 w 208"/>
                <a:gd name="T13" fmla="*/ 32 h 154"/>
                <a:gd name="T14" fmla="*/ 165 w 208"/>
                <a:gd name="T15" fmla="*/ 44 h 154"/>
                <a:gd name="T16" fmla="*/ 161 w 208"/>
                <a:gd name="T17" fmla="*/ 50 h 154"/>
                <a:gd name="T18" fmla="*/ 156 w 208"/>
                <a:gd name="T19" fmla="*/ 56 h 154"/>
                <a:gd name="T20" fmla="*/ 157 w 208"/>
                <a:gd name="T21" fmla="*/ 65 h 154"/>
                <a:gd name="T22" fmla="*/ 164 w 208"/>
                <a:gd name="T23" fmla="*/ 73 h 154"/>
                <a:gd name="T24" fmla="*/ 165 w 208"/>
                <a:gd name="T25" fmla="*/ 82 h 154"/>
                <a:gd name="T26" fmla="*/ 170 w 208"/>
                <a:gd name="T27" fmla="*/ 87 h 154"/>
                <a:gd name="T28" fmla="*/ 175 w 208"/>
                <a:gd name="T29" fmla="*/ 79 h 154"/>
                <a:gd name="T30" fmla="*/ 183 w 208"/>
                <a:gd name="T31" fmla="*/ 84 h 154"/>
                <a:gd name="T32" fmla="*/ 190 w 208"/>
                <a:gd name="T33" fmla="*/ 82 h 154"/>
                <a:gd name="T34" fmla="*/ 197 w 208"/>
                <a:gd name="T35" fmla="*/ 86 h 154"/>
                <a:gd name="T36" fmla="*/ 205 w 208"/>
                <a:gd name="T37" fmla="*/ 94 h 154"/>
                <a:gd name="T38" fmla="*/ 201 w 208"/>
                <a:gd name="T39" fmla="*/ 102 h 154"/>
                <a:gd name="T40" fmla="*/ 206 w 208"/>
                <a:gd name="T41" fmla="*/ 109 h 154"/>
                <a:gd name="T42" fmla="*/ 204 w 208"/>
                <a:gd name="T43" fmla="*/ 116 h 154"/>
                <a:gd name="T44" fmla="*/ 200 w 208"/>
                <a:gd name="T45" fmla="*/ 123 h 154"/>
                <a:gd name="T46" fmla="*/ 200 w 208"/>
                <a:gd name="T47" fmla="*/ 129 h 154"/>
                <a:gd name="T48" fmla="*/ 200 w 208"/>
                <a:gd name="T49" fmla="*/ 137 h 154"/>
                <a:gd name="T50" fmla="*/ 164 w 208"/>
                <a:gd name="T51" fmla="*/ 137 h 154"/>
                <a:gd name="T52" fmla="*/ 155 w 208"/>
                <a:gd name="T53" fmla="*/ 130 h 154"/>
                <a:gd name="T54" fmla="*/ 145 w 208"/>
                <a:gd name="T55" fmla="*/ 137 h 154"/>
                <a:gd name="T56" fmla="*/ 141 w 208"/>
                <a:gd name="T57" fmla="*/ 143 h 154"/>
                <a:gd name="T58" fmla="*/ 135 w 208"/>
                <a:gd name="T59" fmla="*/ 151 h 154"/>
                <a:gd name="T60" fmla="*/ 128 w 208"/>
                <a:gd name="T61" fmla="*/ 148 h 154"/>
                <a:gd name="T62" fmla="*/ 117 w 208"/>
                <a:gd name="T63" fmla="*/ 145 h 154"/>
                <a:gd name="T64" fmla="*/ 111 w 208"/>
                <a:gd name="T65" fmla="*/ 137 h 154"/>
                <a:gd name="T66" fmla="*/ 103 w 208"/>
                <a:gd name="T67" fmla="*/ 130 h 154"/>
                <a:gd name="T68" fmla="*/ 101 w 208"/>
                <a:gd name="T69" fmla="*/ 126 h 154"/>
                <a:gd name="T70" fmla="*/ 94 w 208"/>
                <a:gd name="T71" fmla="*/ 115 h 154"/>
                <a:gd name="T72" fmla="*/ 84 w 208"/>
                <a:gd name="T73" fmla="*/ 110 h 154"/>
                <a:gd name="T74" fmla="*/ 76 w 208"/>
                <a:gd name="T75" fmla="*/ 103 h 154"/>
                <a:gd name="T76" fmla="*/ 67 w 208"/>
                <a:gd name="T77" fmla="*/ 100 h 154"/>
                <a:gd name="T78" fmla="*/ 55 w 208"/>
                <a:gd name="T79" fmla="*/ 95 h 154"/>
                <a:gd name="T80" fmla="*/ 46 w 208"/>
                <a:gd name="T81" fmla="*/ 91 h 154"/>
                <a:gd name="T82" fmla="*/ 38 w 208"/>
                <a:gd name="T83" fmla="*/ 84 h 154"/>
                <a:gd name="T84" fmla="*/ 33 w 208"/>
                <a:gd name="T85" fmla="*/ 75 h 154"/>
                <a:gd name="T86" fmla="*/ 26 w 208"/>
                <a:gd name="T87" fmla="*/ 69 h 154"/>
                <a:gd name="T88" fmla="*/ 19 w 208"/>
                <a:gd name="T89" fmla="*/ 61 h 154"/>
                <a:gd name="T90" fmla="*/ 12 w 208"/>
                <a:gd name="T91" fmla="*/ 56 h 154"/>
                <a:gd name="T92" fmla="*/ 9 w 208"/>
                <a:gd name="T93" fmla="*/ 49 h 154"/>
                <a:gd name="T94" fmla="*/ 3 w 208"/>
                <a:gd name="T95" fmla="*/ 44 h 154"/>
                <a:gd name="T96" fmla="*/ 1 w 208"/>
                <a:gd name="T97" fmla="*/ 36 h 154"/>
                <a:gd name="T98" fmla="*/ 2 w 208"/>
                <a:gd name="T99" fmla="*/ 26 h 154"/>
                <a:gd name="T100" fmla="*/ 3 w 208"/>
                <a:gd name="T101" fmla="*/ 17 h 154"/>
                <a:gd name="T102" fmla="*/ 9 w 208"/>
                <a:gd name="T103" fmla="*/ 8 h 154"/>
                <a:gd name="T104" fmla="*/ 17 w 208"/>
                <a:gd name="T105" fmla="*/ 7 h 154"/>
                <a:gd name="T106" fmla="*/ 26 w 208"/>
                <a:gd name="T107" fmla="*/ 10 h 154"/>
                <a:gd name="T108" fmla="*/ 35 w 208"/>
                <a:gd name="T109" fmla="*/ 8 h 154"/>
                <a:gd name="T110" fmla="*/ 49 w 208"/>
                <a:gd name="T111" fmla="*/ 7 h 154"/>
                <a:gd name="T112" fmla="*/ 54 w 208"/>
                <a:gd name="T113" fmla="*/ 6 h 154"/>
                <a:gd name="T114" fmla="*/ 61 w 208"/>
                <a:gd name="T115" fmla="*/ 6 h 154"/>
                <a:gd name="T116" fmla="*/ 69 w 208"/>
                <a:gd name="T117" fmla="*/ 2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208" h="154">
                  <a:moveTo>
                    <a:pt x="72" y="0"/>
                  </a:moveTo>
                  <a:lnTo>
                    <a:pt x="73" y="0"/>
                  </a:lnTo>
                  <a:lnTo>
                    <a:pt x="75" y="0"/>
                  </a:lnTo>
                  <a:lnTo>
                    <a:pt x="76" y="0"/>
                  </a:lnTo>
                  <a:lnTo>
                    <a:pt x="77" y="0"/>
                  </a:lnTo>
                  <a:lnTo>
                    <a:pt x="78" y="0"/>
                  </a:lnTo>
                  <a:lnTo>
                    <a:pt x="79" y="0"/>
                  </a:lnTo>
                  <a:lnTo>
                    <a:pt x="84" y="0"/>
                  </a:lnTo>
                  <a:lnTo>
                    <a:pt x="85" y="0"/>
                  </a:lnTo>
                  <a:lnTo>
                    <a:pt x="87" y="0"/>
                  </a:lnTo>
                  <a:lnTo>
                    <a:pt x="90" y="0"/>
                  </a:lnTo>
                  <a:lnTo>
                    <a:pt x="92" y="0"/>
                  </a:lnTo>
                  <a:lnTo>
                    <a:pt x="96" y="0"/>
                  </a:lnTo>
                  <a:lnTo>
                    <a:pt x="102" y="0"/>
                  </a:lnTo>
                  <a:lnTo>
                    <a:pt x="106" y="1"/>
                  </a:lnTo>
                  <a:lnTo>
                    <a:pt x="111" y="1"/>
                  </a:lnTo>
                  <a:lnTo>
                    <a:pt x="113" y="1"/>
                  </a:lnTo>
                  <a:lnTo>
                    <a:pt x="119" y="1"/>
                  </a:lnTo>
                  <a:lnTo>
                    <a:pt x="120" y="1"/>
                  </a:lnTo>
                  <a:lnTo>
                    <a:pt x="121" y="1"/>
                  </a:lnTo>
                  <a:lnTo>
                    <a:pt x="122" y="1"/>
                  </a:lnTo>
                  <a:lnTo>
                    <a:pt x="124" y="1"/>
                  </a:lnTo>
                  <a:lnTo>
                    <a:pt x="129" y="1"/>
                  </a:lnTo>
                  <a:lnTo>
                    <a:pt x="132" y="1"/>
                  </a:lnTo>
                  <a:lnTo>
                    <a:pt x="133" y="1"/>
                  </a:lnTo>
                  <a:lnTo>
                    <a:pt x="139" y="1"/>
                  </a:lnTo>
                  <a:lnTo>
                    <a:pt x="140" y="1"/>
                  </a:lnTo>
                  <a:lnTo>
                    <a:pt x="146" y="1"/>
                  </a:lnTo>
                  <a:lnTo>
                    <a:pt x="149" y="1"/>
                  </a:lnTo>
                  <a:lnTo>
                    <a:pt x="153" y="1"/>
                  </a:lnTo>
                  <a:lnTo>
                    <a:pt x="152" y="1"/>
                  </a:lnTo>
                  <a:lnTo>
                    <a:pt x="150" y="2"/>
                  </a:lnTo>
                  <a:lnTo>
                    <a:pt x="149" y="3"/>
                  </a:lnTo>
                  <a:lnTo>
                    <a:pt x="150" y="6"/>
                  </a:lnTo>
                  <a:lnTo>
                    <a:pt x="152" y="6"/>
                  </a:lnTo>
                  <a:lnTo>
                    <a:pt x="153" y="7"/>
                  </a:lnTo>
                  <a:lnTo>
                    <a:pt x="153" y="8"/>
                  </a:lnTo>
                  <a:lnTo>
                    <a:pt x="154" y="8"/>
                  </a:lnTo>
                  <a:lnTo>
                    <a:pt x="154" y="9"/>
                  </a:lnTo>
                  <a:lnTo>
                    <a:pt x="155" y="9"/>
                  </a:lnTo>
                  <a:lnTo>
                    <a:pt x="155" y="10"/>
                  </a:lnTo>
                  <a:lnTo>
                    <a:pt x="155" y="11"/>
                  </a:lnTo>
                  <a:lnTo>
                    <a:pt x="155" y="13"/>
                  </a:lnTo>
                  <a:lnTo>
                    <a:pt x="154" y="14"/>
                  </a:lnTo>
                  <a:lnTo>
                    <a:pt x="154" y="15"/>
                  </a:lnTo>
                  <a:lnTo>
                    <a:pt x="153" y="15"/>
                  </a:lnTo>
                  <a:lnTo>
                    <a:pt x="153" y="16"/>
                  </a:lnTo>
                  <a:lnTo>
                    <a:pt x="153" y="17"/>
                  </a:lnTo>
                  <a:lnTo>
                    <a:pt x="154" y="18"/>
                  </a:lnTo>
                  <a:lnTo>
                    <a:pt x="155" y="18"/>
                  </a:lnTo>
                  <a:lnTo>
                    <a:pt x="156" y="20"/>
                  </a:lnTo>
                  <a:lnTo>
                    <a:pt x="156" y="22"/>
                  </a:lnTo>
                  <a:lnTo>
                    <a:pt x="156" y="23"/>
                  </a:lnTo>
                  <a:lnTo>
                    <a:pt x="156" y="24"/>
                  </a:lnTo>
                  <a:lnTo>
                    <a:pt x="156" y="24"/>
                  </a:lnTo>
                  <a:lnTo>
                    <a:pt x="157" y="25"/>
                  </a:lnTo>
                  <a:lnTo>
                    <a:pt x="157" y="24"/>
                  </a:lnTo>
                  <a:lnTo>
                    <a:pt x="158" y="24"/>
                  </a:lnTo>
                  <a:lnTo>
                    <a:pt x="160" y="24"/>
                  </a:lnTo>
                  <a:lnTo>
                    <a:pt x="161" y="24"/>
                  </a:lnTo>
                  <a:lnTo>
                    <a:pt x="162" y="24"/>
                  </a:lnTo>
                  <a:lnTo>
                    <a:pt x="163" y="25"/>
                  </a:lnTo>
                  <a:lnTo>
                    <a:pt x="164" y="25"/>
                  </a:lnTo>
                  <a:lnTo>
                    <a:pt x="165" y="26"/>
                  </a:lnTo>
                  <a:lnTo>
                    <a:pt x="165" y="27"/>
                  </a:lnTo>
                  <a:lnTo>
                    <a:pt x="165" y="28"/>
                  </a:lnTo>
                  <a:lnTo>
                    <a:pt x="164" y="28"/>
                  </a:lnTo>
                  <a:lnTo>
                    <a:pt x="164" y="30"/>
                  </a:lnTo>
                  <a:lnTo>
                    <a:pt x="163" y="31"/>
                  </a:lnTo>
                  <a:lnTo>
                    <a:pt x="163" y="32"/>
                  </a:lnTo>
                  <a:lnTo>
                    <a:pt x="162" y="33"/>
                  </a:lnTo>
                  <a:lnTo>
                    <a:pt x="162" y="34"/>
                  </a:lnTo>
                  <a:lnTo>
                    <a:pt x="163" y="34"/>
                  </a:lnTo>
                  <a:lnTo>
                    <a:pt x="163" y="35"/>
                  </a:lnTo>
                  <a:lnTo>
                    <a:pt x="163" y="36"/>
                  </a:lnTo>
                  <a:lnTo>
                    <a:pt x="163" y="38"/>
                  </a:lnTo>
                  <a:lnTo>
                    <a:pt x="165" y="41"/>
                  </a:lnTo>
                  <a:lnTo>
                    <a:pt x="165" y="42"/>
                  </a:lnTo>
                  <a:lnTo>
                    <a:pt x="165" y="43"/>
                  </a:lnTo>
                  <a:lnTo>
                    <a:pt x="165" y="44"/>
                  </a:lnTo>
                  <a:lnTo>
                    <a:pt x="165" y="45"/>
                  </a:lnTo>
                  <a:lnTo>
                    <a:pt x="165" y="45"/>
                  </a:lnTo>
                  <a:lnTo>
                    <a:pt x="166" y="45"/>
                  </a:lnTo>
                  <a:lnTo>
                    <a:pt x="165" y="45"/>
                  </a:lnTo>
                  <a:lnTo>
                    <a:pt x="164" y="47"/>
                  </a:lnTo>
                  <a:lnTo>
                    <a:pt x="164" y="48"/>
                  </a:lnTo>
                  <a:lnTo>
                    <a:pt x="163" y="48"/>
                  </a:lnTo>
                  <a:lnTo>
                    <a:pt x="162" y="49"/>
                  </a:lnTo>
                  <a:lnTo>
                    <a:pt x="162" y="50"/>
                  </a:lnTo>
                  <a:lnTo>
                    <a:pt x="161" y="50"/>
                  </a:lnTo>
                  <a:lnTo>
                    <a:pt x="160" y="51"/>
                  </a:lnTo>
                  <a:lnTo>
                    <a:pt x="158" y="50"/>
                  </a:lnTo>
                  <a:lnTo>
                    <a:pt x="157" y="50"/>
                  </a:lnTo>
                  <a:lnTo>
                    <a:pt x="156" y="50"/>
                  </a:lnTo>
                  <a:lnTo>
                    <a:pt x="156" y="51"/>
                  </a:lnTo>
                  <a:lnTo>
                    <a:pt x="156" y="52"/>
                  </a:lnTo>
                  <a:lnTo>
                    <a:pt x="156" y="53"/>
                  </a:lnTo>
                  <a:lnTo>
                    <a:pt x="156" y="55"/>
                  </a:lnTo>
                  <a:lnTo>
                    <a:pt x="156" y="55"/>
                  </a:lnTo>
                  <a:lnTo>
                    <a:pt x="156" y="56"/>
                  </a:lnTo>
                  <a:lnTo>
                    <a:pt x="156" y="57"/>
                  </a:lnTo>
                  <a:lnTo>
                    <a:pt x="156" y="58"/>
                  </a:lnTo>
                  <a:lnTo>
                    <a:pt x="156" y="59"/>
                  </a:lnTo>
                  <a:lnTo>
                    <a:pt x="156" y="60"/>
                  </a:lnTo>
                  <a:lnTo>
                    <a:pt x="156" y="61"/>
                  </a:lnTo>
                  <a:lnTo>
                    <a:pt x="156" y="62"/>
                  </a:lnTo>
                  <a:lnTo>
                    <a:pt x="156" y="62"/>
                  </a:lnTo>
                  <a:lnTo>
                    <a:pt x="156" y="64"/>
                  </a:lnTo>
                  <a:lnTo>
                    <a:pt x="156" y="65"/>
                  </a:lnTo>
                  <a:lnTo>
                    <a:pt x="157" y="65"/>
                  </a:lnTo>
                  <a:lnTo>
                    <a:pt x="157" y="66"/>
                  </a:lnTo>
                  <a:lnTo>
                    <a:pt x="158" y="67"/>
                  </a:lnTo>
                  <a:lnTo>
                    <a:pt x="160" y="68"/>
                  </a:lnTo>
                  <a:lnTo>
                    <a:pt x="161" y="68"/>
                  </a:lnTo>
                  <a:lnTo>
                    <a:pt x="161" y="69"/>
                  </a:lnTo>
                  <a:lnTo>
                    <a:pt x="162" y="69"/>
                  </a:lnTo>
                  <a:lnTo>
                    <a:pt x="163" y="70"/>
                  </a:lnTo>
                  <a:lnTo>
                    <a:pt x="163" y="72"/>
                  </a:lnTo>
                  <a:lnTo>
                    <a:pt x="163" y="73"/>
                  </a:lnTo>
                  <a:lnTo>
                    <a:pt x="164" y="73"/>
                  </a:lnTo>
                  <a:lnTo>
                    <a:pt x="164" y="73"/>
                  </a:lnTo>
                  <a:lnTo>
                    <a:pt x="164" y="74"/>
                  </a:lnTo>
                  <a:lnTo>
                    <a:pt x="164" y="75"/>
                  </a:lnTo>
                  <a:lnTo>
                    <a:pt x="164" y="76"/>
                  </a:lnTo>
                  <a:lnTo>
                    <a:pt x="165" y="76"/>
                  </a:lnTo>
                  <a:lnTo>
                    <a:pt x="165" y="77"/>
                  </a:lnTo>
                  <a:lnTo>
                    <a:pt x="165" y="78"/>
                  </a:lnTo>
                  <a:lnTo>
                    <a:pt x="165" y="79"/>
                  </a:lnTo>
                  <a:lnTo>
                    <a:pt x="165" y="81"/>
                  </a:lnTo>
                  <a:lnTo>
                    <a:pt x="165" y="82"/>
                  </a:lnTo>
                  <a:lnTo>
                    <a:pt x="164" y="83"/>
                  </a:lnTo>
                  <a:lnTo>
                    <a:pt x="165" y="83"/>
                  </a:lnTo>
                  <a:lnTo>
                    <a:pt x="165" y="84"/>
                  </a:lnTo>
                  <a:lnTo>
                    <a:pt x="165" y="85"/>
                  </a:lnTo>
                  <a:lnTo>
                    <a:pt x="166" y="86"/>
                  </a:lnTo>
                  <a:lnTo>
                    <a:pt x="167" y="87"/>
                  </a:lnTo>
                  <a:lnTo>
                    <a:pt x="167" y="89"/>
                  </a:lnTo>
                  <a:lnTo>
                    <a:pt x="169" y="89"/>
                  </a:lnTo>
                  <a:lnTo>
                    <a:pt x="170" y="89"/>
                  </a:lnTo>
                  <a:lnTo>
                    <a:pt x="170" y="87"/>
                  </a:lnTo>
                  <a:lnTo>
                    <a:pt x="171" y="87"/>
                  </a:lnTo>
                  <a:lnTo>
                    <a:pt x="171" y="86"/>
                  </a:lnTo>
                  <a:lnTo>
                    <a:pt x="171" y="85"/>
                  </a:lnTo>
                  <a:lnTo>
                    <a:pt x="171" y="84"/>
                  </a:lnTo>
                  <a:lnTo>
                    <a:pt x="172" y="83"/>
                  </a:lnTo>
                  <a:lnTo>
                    <a:pt x="172" y="82"/>
                  </a:lnTo>
                  <a:lnTo>
                    <a:pt x="173" y="82"/>
                  </a:lnTo>
                  <a:lnTo>
                    <a:pt x="173" y="81"/>
                  </a:lnTo>
                  <a:lnTo>
                    <a:pt x="174" y="81"/>
                  </a:lnTo>
                  <a:lnTo>
                    <a:pt x="175" y="79"/>
                  </a:lnTo>
                  <a:lnTo>
                    <a:pt x="177" y="79"/>
                  </a:lnTo>
                  <a:lnTo>
                    <a:pt x="178" y="79"/>
                  </a:lnTo>
                  <a:lnTo>
                    <a:pt x="179" y="81"/>
                  </a:lnTo>
                  <a:lnTo>
                    <a:pt x="180" y="81"/>
                  </a:lnTo>
                  <a:lnTo>
                    <a:pt x="180" y="82"/>
                  </a:lnTo>
                  <a:lnTo>
                    <a:pt x="181" y="82"/>
                  </a:lnTo>
                  <a:lnTo>
                    <a:pt x="181" y="83"/>
                  </a:lnTo>
                  <a:lnTo>
                    <a:pt x="182" y="83"/>
                  </a:lnTo>
                  <a:lnTo>
                    <a:pt x="183" y="84"/>
                  </a:lnTo>
                  <a:lnTo>
                    <a:pt x="183" y="84"/>
                  </a:lnTo>
                  <a:lnTo>
                    <a:pt x="184" y="84"/>
                  </a:lnTo>
                  <a:lnTo>
                    <a:pt x="184" y="83"/>
                  </a:lnTo>
                  <a:lnTo>
                    <a:pt x="186" y="83"/>
                  </a:lnTo>
                  <a:lnTo>
                    <a:pt x="187" y="84"/>
                  </a:lnTo>
                  <a:lnTo>
                    <a:pt x="188" y="83"/>
                  </a:lnTo>
                  <a:lnTo>
                    <a:pt x="188" y="84"/>
                  </a:lnTo>
                  <a:lnTo>
                    <a:pt x="189" y="84"/>
                  </a:lnTo>
                  <a:lnTo>
                    <a:pt x="189" y="83"/>
                  </a:lnTo>
                  <a:lnTo>
                    <a:pt x="190" y="83"/>
                  </a:lnTo>
                  <a:lnTo>
                    <a:pt x="190" y="82"/>
                  </a:lnTo>
                  <a:lnTo>
                    <a:pt x="190" y="81"/>
                  </a:lnTo>
                  <a:lnTo>
                    <a:pt x="191" y="81"/>
                  </a:lnTo>
                  <a:lnTo>
                    <a:pt x="191" y="79"/>
                  </a:lnTo>
                  <a:lnTo>
                    <a:pt x="192" y="79"/>
                  </a:lnTo>
                  <a:lnTo>
                    <a:pt x="193" y="81"/>
                  </a:lnTo>
                  <a:lnTo>
                    <a:pt x="193" y="82"/>
                  </a:lnTo>
                  <a:lnTo>
                    <a:pt x="195" y="83"/>
                  </a:lnTo>
                  <a:lnTo>
                    <a:pt x="196" y="84"/>
                  </a:lnTo>
                  <a:lnTo>
                    <a:pt x="196" y="85"/>
                  </a:lnTo>
                  <a:lnTo>
                    <a:pt x="197" y="86"/>
                  </a:lnTo>
                  <a:lnTo>
                    <a:pt x="198" y="86"/>
                  </a:lnTo>
                  <a:lnTo>
                    <a:pt x="199" y="86"/>
                  </a:lnTo>
                  <a:lnTo>
                    <a:pt x="200" y="86"/>
                  </a:lnTo>
                  <a:lnTo>
                    <a:pt x="201" y="86"/>
                  </a:lnTo>
                  <a:lnTo>
                    <a:pt x="201" y="87"/>
                  </a:lnTo>
                  <a:lnTo>
                    <a:pt x="201" y="89"/>
                  </a:lnTo>
                  <a:lnTo>
                    <a:pt x="203" y="91"/>
                  </a:lnTo>
                  <a:lnTo>
                    <a:pt x="204" y="92"/>
                  </a:lnTo>
                  <a:lnTo>
                    <a:pt x="205" y="93"/>
                  </a:lnTo>
                  <a:lnTo>
                    <a:pt x="205" y="94"/>
                  </a:lnTo>
                  <a:lnTo>
                    <a:pt x="205" y="95"/>
                  </a:lnTo>
                  <a:lnTo>
                    <a:pt x="206" y="95"/>
                  </a:lnTo>
                  <a:lnTo>
                    <a:pt x="206" y="96"/>
                  </a:lnTo>
                  <a:lnTo>
                    <a:pt x="205" y="98"/>
                  </a:lnTo>
                  <a:lnTo>
                    <a:pt x="204" y="99"/>
                  </a:lnTo>
                  <a:lnTo>
                    <a:pt x="204" y="100"/>
                  </a:lnTo>
                  <a:lnTo>
                    <a:pt x="203" y="100"/>
                  </a:lnTo>
                  <a:lnTo>
                    <a:pt x="203" y="101"/>
                  </a:lnTo>
                  <a:lnTo>
                    <a:pt x="203" y="102"/>
                  </a:lnTo>
                  <a:lnTo>
                    <a:pt x="201" y="102"/>
                  </a:lnTo>
                  <a:lnTo>
                    <a:pt x="200" y="102"/>
                  </a:lnTo>
                  <a:lnTo>
                    <a:pt x="200" y="103"/>
                  </a:lnTo>
                  <a:lnTo>
                    <a:pt x="200" y="104"/>
                  </a:lnTo>
                  <a:lnTo>
                    <a:pt x="201" y="104"/>
                  </a:lnTo>
                  <a:lnTo>
                    <a:pt x="203" y="104"/>
                  </a:lnTo>
                  <a:lnTo>
                    <a:pt x="203" y="106"/>
                  </a:lnTo>
                  <a:lnTo>
                    <a:pt x="204" y="106"/>
                  </a:lnTo>
                  <a:lnTo>
                    <a:pt x="204" y="107"/>
                  </a:lnTo>
                  <a:lnTo>
                    <a:pt x="205" y="108"/>
                  </a:lnTo>
                  <a:lnTo>
                    <a:pt x="206" y="109"/>
                  </a:lnTo>
                  <a:lnTo>
                    <a:pt x="207" y="109"/>
                  </a:lnTo>
                  <a:lnTo>
                    <a:pt x="207" y="110"/>
                  </a:lnTo>
                  <a:lnTo>
                    <a:pt x="208" y="111"/>
                  </a:lnTo>
                  <a:lnTo>
                    <a:pt x="207" y="112"/>
                  </a:lnTo>
                  <a:lnTo>
                    <a:pt x="207" y="113"/>
                  </a:lnTo>
                  <a:lnTo>
                    <a:pt x="206" y="112"/>
                  </a:lnTo>
                  <a:lnTo>
                    <a:pt x="205" y="112"/>
                  </a:lnTo>
                  <a:lnTo>
                    <a:pt x="205" y="113"/>
                  </a:lnTo>
                  <a:lnTo>
                    <a:pt x="204" y="113"/>
                  </a:lnTo>
                  <a:lnTo>
                    <a:pt x="204" y="116"/>
                  </a:lnTo>
                  <a:lnTo>
                    <a:pt x="204" y="117"/>
                  </a:lnTo>
                  <a:lnTo>
                    <a:pt x="203" y="118"/>
                  </a:lnTo>
                  <a:lnTo>
                    <a:pt x="201" y="118"/>
                  </a:lnTo>
                  <a:lnTo>
                    <a:pt x="201" y="119"/>
                  </a:lnTo>
                  <a:lnTo>
                    <a:pt x="200" y="119"/>
                  </a:lnTo>
                  <a:lnTo>
                    <a:pt x="199" y="119"/>
                  </a:lnTo>
                  <a:lnTo>
                    <a:pt x="199" y="120"/>
                  </a:lnTo>
                  <a:lnTo>
                    <a:pt x="199" y="121"/>
                  </a:lnTo>
                  <a:lnTo>
                    <a:pt x="200" y="121"/>
                  </a:lnTo>
                  <a:lnTo>
                    <a:pt x="200" y="123"/>
                  </a:lnTo>
                  <a:lnTo>
                    <a:pt x="201" y="124"/>
                  </a:lnTo>
                  <a:lnTo>
                    <a:pt x="203" y="125"/>
                  </a:lnTo>
                  <a:lnTo>
                    <a:pt x="201" y="125"/>
                  </a:lnTo>
                  <a:lnTo>
                    <a:pt x="201" y="126"/>
                  </a:lnTo>
                  <a:lnTo>
                    <a:pt x="203" y="127"/>
                  </a:lnTo>
                  <a:lnTo>
                    <a:pt x="203" y="127"/>
                  </a:lnTo>
                  <a:lnTo>
                    <a:pt x="201" y="127"/>
                  </a:lnTo>
                  <a:lnTo>
                    <a:pt x="200" y="127"/>
                  </a:lnTo>
                  <a:lnTo>
                    <a:pt x="200" y="128"/>
                  </a:lnTo>
                  <a:lnTo>
                    <a:pt x="200" y="129"/>
                  </a:lnTo>
                  <a:lnTo>
                    <a:pt x="199" y="130"/>
                  </a:lnTo>
                  <a:lnTo>
                    <a:pt x="199" y="132"/>
                  </a:lnTo>
                  <a:lnTo>
                    <a:pt x="200" y="133"/>
                  </a:lnTo>
                  <a:lnTo>
                    <a:pt x="201" y="134"/>
                  </a:lnTo>
                  <a:lnTo>
                    <a:pt x="203" y="135"/>
                  </a:lnTo>
                  <a:lnTo>
                    <a:pt x="204" y="136"/>
                  </a:lnTo>
                  <a:lnTo>
                    <a:pt x="205" y="136"/>
                  </a:lnTo>
                  <a:lnTo>
                    <a:pt x="206" y="137"/>
                  </a:lnTo>
                  <a:lnTo>
                    <a:pt x="205" y="137"/>
                  </a:lnTo>
                  <a:lnTo>
                    <a:pt x="200" y="137"/>
                  </a:lnTo>
                  <a:lnTo>
                    <a:pt x="195" y="137"/>
                  </a:lnTo>
                  <a:lnTo>
                    <a:pt x="181" y="137"/>
                  </a:lnTo>
                  <a:lnTo>
                    <a:pt x="179" y="137"/>
                  </a:lnTo>
                  <a:lnTo>
                    <a:pt x="178" y="137"/>
                  </a:lnTo>
                  <a:lnTo>
                    <a:pt x="174" y="137"/>
                  </a:lnTo>
                  <a:lnTo>
                    <a:pt x="173" y="137"/>
                  </a:lnTo>
                  <a:lnTo>
                    <a:pt x="172" y="137"/>
                  </a:lnTo>
                  <a:lnTo>
                    <a:pt x="171" y="137"/>
                  </a:lnTo>
                  <a:lnTo>
                    <a:pt x="167" y="137"/>
                  </a:lnTo>
                  <a:lnTo>
                    <a:pt x="164" y="137"/>
                  </a:lnTo>
                  <a:lnTo>
                    <a:pt x="163" y="137"/>
                  </a:lnTo>
                  <a:lnTo>
                    <a:pt x="161" y="135"/>
                  </a:lnTo>
                  <a:lnTo>
                    <a:pt x="161" y="134"/>
                  </a:lnTo>
                  <a:lnTo>
                    <a:pt x="160" y="134"/>
                  </a:lnTo>
                  <a:lnTo>
                    <a:pt x="160" y="133"/>
                  </a:lnTo>
                  <a:lnTo>
                    <a:pt x="158" y="133"/>
                  </a:lnTo>
                  <a:lnTo>
                    <a:pt x="157" y="132"/>
                  </a:lnTo>
                  <a:lnTo>
                    <a:pt x="156" y="130"/>
                  </a:lnTo>
                  <a:lnTo>
                    <a:pt x="156" y="130"/>
                  </a:lnTo>
                  <a:lnTo>
                    <a:pt x="155" y="130"/>
                  </a:lnTo>
                  <a:lnTo>
                    <a:pt x="154" y="132"/>
                  </a:lnTo>
                  <a:lnTo>
                    <a:pt x="155" y="133"/>
                  </a:lnTo>
                  <a:lnTo>
                    <a:pt x="154" y="133"/>
                  </a:lnTo>
                  <a:lnTo>
                    <a:pt x="153" y="133"/>
                  </a:lnTo>
                  <a:lnTo>
                    <a:pt x="149" y="132"/>
                  </a:lnTo>
                  <a:lnTo>
                    <a:pt x="147" y="134"/>
                  </a:lnTo>
                  <a:lnTo>
                    <a:pt x="146" y="135"/>
                  </a:lnTo>
                  <a:lnTo>
                    <a:pt x="146" y="136"/>
                  </a:lnTo>
                  <a:lnTo>
                    <a:pt x="146" y="137"/>
                  </a:lnTo>
                  <a:lnTo>
                    <a:pt x="145" y="137"/>
                  </a:lnTo>
                  <a:lnTo>
                    <a:pt x="145" y="138"/>
                  </a:lnTo>
                  <a:lnTo>
                    <a:pt x="144" y="138"/>
                  </a:lnTo>
                  <a:lnTo>
                    <a:pt x="145" y="138"/>
                  </a:lnTo>
                  <a:lnTo>
                    <a:pt x="145" y="140"/>
                  </a:lnTo>
                  <a:lnTo>
                    <a:pt x="144" y="140"/>
                  </a:lnTo>
                  <a:lnTo>
                    <a:pt x="144" y="141"/>
                  </a:lnTo>
                  <a:lnTo>
                    <a:pt x="144" y="142"/>
                  </a:lnTo>
                  <a:lnTo>
                    <a:pt x="144" y="143"/>
                  </a:lnTo>
                  <a:lnTo>
                    <a:pt x="143" y="143"/>
                  </a:lnTo>
                  <a:lnTo>
                    <a:pt x="141" y="143"/>
                  </a:lnTo>
                  <a:lnTo>
                    <a:pt x="141" y="144"/>
                  </a:lnTo>
                  <a:lnTo>
                    <a:pt x="140" y="145"/>
                  </a:lnTo>
                  <a:lnTo>
                    <a:pt x="139" y="146"/>
                  </a:lnTo>
                  <a:lnTo>
                    <a:pt x="138" y="148"/>
                  </a:lnTo>
                  <a:lnTo>
                    <a:pt x="138" y="149"/>
                  </a:lnTo>
                  <a:lnTo>
                    <a:pt x="137" y="149"/>
                  </a:lnTo>
                  <a:lnTo>
                    <a:pt x="137" y="150"/>
                  </a:lnTo>
                  <a:lnTo>
                    <a:pt x="136" y="150"/>
                  </a:lnTo>
                  <a:lnTo>
                    <a:pt x="135" y="150"/>
                  </a:lnTo>
                  <a:lnTo>
                    <a:pt x="135" y="151"/>
                  </a:lnTo>
                  <a:lnTo>
                    <a:pt x="133" y="152"/>
                  </a:lnTo>
                  <a:lnTo>
                    <a:pt x="133" y="154"/>
                  </a:lnTo>
                  <a:lnTo>
                    <a:pt x="131" y="154"/>
                  </a:lnTo>
                  <a:lnTo>
                    <a:pt x="130" y="154"/>
                  </a:lnTo>
                  <a:lnTo>
                    <a:pt x="129" y="154"/>
                  </a:lnTo>
                  <a:lnTo>
                    <a:pt x="129" y="153"/>
                  </a:lnTo>
                  <a:lnTo>
                    <a:pt x="129" y="152"/>
                  </a:lnTo>
                  <a:lnTo>
                    <a:pt x="129" y="149"/>
                  </a:lnTo>
                  <a:lnTo>
                    <a:pt x="128" y="149"/>
                  </a:lnTo>
                  <a:lnTo>
                    <a:pt x="128" y="148"/>
                  </a:lnTo>
                  <a:lnTo>
                    <a:pt x="124" y="148"/>
                  </a:lnTo>
                  <a:lnTo>
                    <a:pt x="121" y="144"/>
                  </a:lnTo>
                  <a:lnTo>
                    <a:pt x="121" y="143"/>
                  </a:lnTo>
                  <a:lnTo>
                    <a:pt x="121" y="144"/>
                  </a:lnTo>
                  <a:lnTo>
                    <a:pt x="121" y="143"/>
                  </a:lnTo>
                  <a:lnTo>
                    <a:pt x="119" y="143"/>
                  </a:lnTo>
                  <a:lnTo>
                    <a:pt x="118" y="144"/>
                  </a:lnTo>
                  <a:lnTo>
                    <a:pt x="117" y="144"/>
                  </a:lnTo>
                  <a:lnTo>
                    <a:pt x="118" y="145"/>
                  </a:lnTo>
                  <a:lnTo>
                    <a:pt x="117" y="145"/>
                  </a:lnTo>
                  <a:lnTo>
                    <a:pt x="115" y="144"/>
                  </a:lnTo>
                  <a:lnTo>
                    <a:pt x="114" y="143"/>
                  </a:lnTo>
                  <a:lnTo>
                    <a:pt x="114" y="142"/>
                  </a:lnTo>
                  <a:lnTo>
                    <a:pt x="114" y="141"/>
                  </a:lnTo>
                  <a:lnTo>
                    <a:pt x="113" y="141"/>
                  </a:lnTo>
                  <a:lnTo>
                    <a:pt x="112" y="140"/>
                  </a:lnTo>
                  <a:lnTo>
                    <a:pt x="112" y="138"/>
                  </a:lnTo>
                  <a:lnTo>
                    <a:pt x="112" y="137"/>
                  </a:lnTo>
                  <a:lnTo>
                    <a:pt x="112" y="136"/>
                  </a:lnTo>
                  <a:lnTo>
                    <a:pt x="111" y="137"/>
                  </a:lnTo>
                  <a:lnTo>
                    <a:pt x="110" y="136"/>
                  </a:lnTo>
                  <a:lnTo>
                    <a:pt x="107" y="136"/>
                  </a:lnTo>
                  <a:lnTo>
                    <a:pt x="106" y="136"/>
                  </a:lnTo>
                  <a:lnTo>
                    <a:pt x="105" y="135"/>
                  </a:lnTo>
                  <a:lnTo>
                    <a:pt x="105" y="134"/>
                  </a:lnTo>
                  <a:lnTo>
                    <a:pt x="105" y="133"/>
                  </a:lnTo>
                  <a:lnTo>
                    <a:pt x="105" y="132"/>
                  </a:lnTo>
                  <a:lnTo>
                    <a:pt x="105" y="130"/>
                  </a:lnTo>
                  <a:lnTo>
                    <a:pt x="104" y="130"/>
                  </a:lnTo>
                  <a:lnTo>
                    <a:pt x="103" y="130"/>
                  </a:lnTo>
                  <a:lnTo>
                    <a:pt x="103" y="129"/>
                  </a:lnTo>
                  <a:lnTo>
                    <a:pt x="102" y="129"/>
                  </a:lnTo>
                  <a:lnTo>
                    <a:pt x="102" y="128"/>
                  </a:lnTo>
                  <a:lnTo>
                    <a:pt x="98" y="129"/>
                  </a:lnTo>
                  <a:lnTo>
                    <a:pt x="97" y="129"/>
                  </a:lnTo>
                  <a:lnTo>
                    <a:pt x="98" y="129"/>
                  </a:lnTo>
                  <a:lnTo>
                    <a:pt x="100" y="128"/>
                  </a:lnTo>
                  <a:lnTo>
                    <a:pt x="100" y="127"/>
                  </a:lnTo>
                  <a:lnTo>
                    <a:pt x="102" y="126"/>
                  </a:lnTo>
                  <a:lnTo>
                    <a:pt x="101" y="126"/>
                  </a:lnTo>
                  <a:lnTo>
                    <a:pt x="100" y="125"/>
                  </a:lnTo>
                  <a:lnTo>
                    <a:pt x="97" y="124"/>
                  </a:lnTo>
                  <a:lnTo>
                    <a:pt x="98" y="123"/>
                  </a:lnTo>
                  <a:lnTo>
                    <a:pt x="100" y="123"/>
                  </a:lnTo>
                  <a:lnTo>
                    <a:pt x="98" y="121"/>
                  </a:lnTo>
                  <a:lnTo>
                    <a:pt x="97" y="120"/>
                  </a:lnTo>
                  <a:lnTo>
                    <a:pt x="95" y="119"/>
                  </a:lnTo>
                  <a:lnTo>
                    <a:pt x="95" y="118"/>
                  </a:lnTo>
                  <a:lnTo>
                    <a:pt x="94" y="116"/>
                  </a:lnTo>
                  <a:lnTo>
                    <a:pt x="94" y="115"/>
                  </a:lnTo>
                  <a:lnTo>
                    <a:pt x="93" y="115"/>
                  </a:lnTo>
                  <a:lnTo>
                    <a:pt x="92" y="115"/>
                  </a:lnTo>
                  <a:lnTo>
                    <a:pt x="92" y="113"/>
                  </a:lnTo>
                  <a:lnTo>
                    <a:pt x="90" y="113"/>
                  </a:lnTo>
                  <a:lnTo>
                    <a:pt x="89" y="113"/>
                  </a:lnTo>
                  <a:lnTo>
                    <a:pt x="88" y="112"/>
                  </a:lnTo>
                  <a:lnTo>
                    <a:pt x="87" y="111"/>
                  </a:lnTo>
                  <a:lnTo>
                    <a:pt x="86" y="111"/>
                  </a:lnTo>
                  <a:lnTo>
                    <a:pt x="85" y="111"/>
                  </a:lnTo>
                  <a:lnTo>
                    <a:pt x="84" y="110"/>
                  </a:lnTo>
                  <a:lnTo>
                    <a:pt x="83" y="109"/>
                  </a:lnTo>
                  <a:lnTo>
                    <a:pt x="81" y="109"/>
                  </a:lnTo>
                  <a:lnTo>
                    <a:pt x="81" y="108"/>
                  </a:lnTo>
                  <a:lnTo>
                    <a:pt x="80" y="107"/>
                  </a:lnTo>
                  <a:lnTo>
                    <a:pt x="80" y="106"/>
                  </a:lnTo>
                  <a:lnTo>
                    <a:pt x="79" y="104"/>
                  </a:lnTo>
                  <a:lnTo>
                    <a:pt x="78" y="104"/>
                  </a:lnTo>
                  <a:lnTo>
                    <a:pt x="77" y="104"/>
                  </a:lnTo>
                  <a:lnTo>
                    <a:pt x="77" y="103"/>
                  </a:lnTo>
                  <a:lnTo>
                    <a:pt x="76" y="103"/>
                  </a:lnTo>
                  <a:lnTo>
                    <a:pt x="75" y="102"/>
                  </a:lnTo>
                  <a:lnTo>
                    <a:pt x="75" y="102"/>
                  </a:lnTo>
                  <a:lnTo>
                    <a:pt x="75" y="101"/>
                  </a:lnTo>
                  <a:lnTo>
                    <a:pt x="73" y="101"/>
                  </a:lnTo>
                  <a:lnTo>
                    <a:pt x="71" y="101"/>
                  </a:lnTo>
                  <a:lnTo>
                    <a:pt x="72" y="100"/>
                  </a:lnTo>
                  <a:lnTo>
                    <a:pt x="71" y="100"/>
                  </a:lnTo>
                  <a:lnTo>
                    <a:pt x="70" y="100"/>
                  </a:lnTo>
                  <a:lnTo>
                    <a:pt x="69" y="100"/>
                  </a:lnTo>
                  <a:lnTo>
                    <a:pt x="67" y="100"/>
                  </a:lnTo>
                  <a:lnTo>
                    <a:pt x="66" y="100"/>
                  </a:lnTo>
                  <a:lnTo>
                    <a:pt x="66" y="100"/>
                  </a:lnTo>
                  <a:lnTo>
                    <a:pt x="64" y="100"/>
                  </a:lnTo>
                  <a:lnTo>
                    <a:pt x="64" y="99"/>
                  </a:lnTo>
                  <a:lnTo>
                    <a:pt x="63" y="99"/>
                  </a:lnTo>
                  <a:lnTo>
                    <a:pt x="62" y="99"/>
                  </a:lnTo>
                  <a:lnTo>
                    <a:pt x="61" y="99"/>
                  </a:lnTo>
                  <a:lnTo>
                    <a:pt x="58" y="96"/>
                  </a:lnTo>
                  <a:lnTo>
                    <a:pt x="57" y="95"/>
                  </a:lnTo>
                  <a:lnTo>
                    <a:pt x="55" y="95"/>
                  </a:lnTo>
                  <a:lnTo>
                    <a:pt x="54" y="95"/>
                  </a:lnTo>
                  <a:lnTo>
                    <a:pt x="53" y="94"/>
                  </a:lnTo>
                  <a:lnTo>
                    <a:pt x="52" y="94"/>
                  </a:lnTo>
                  <a:lnTo>
                    <a:pt x="51" y="94"/>
                  </a:lnTo>
                  <a:lnTo>
                    <a:pt x="51" y="93"/>
                  </a:lnTo>
                  <a:lnTo>
                    <a:pt x="50" y="93"/>
                  </a:lnTo>
                  <a:lnTo>
                    <a:pt x="49" y="92"/>
                  </a:lnTo>
                  <a:lnTo>
                    <a:pt x="47" y="91"/>
                  </a:lnTo>
                  <a:lnTo>
                    <a:pt x="47" y="91"/>
                  </a:lnTo>
                  <a:lnTo>
                    <a:pt x="46" y="91"/>
                  </a:lnTo>
                  <a:lnTo>
                    <a:pt x="45" y="90"/>
                  </a:lnTo>
                  <a:lnTo>
                    <a:pt x="44" y="90"/>
                  </a:lnTo>
                  <a:lnTo>
                    <a:pt x="44" y="89"/>
                  </a:lnTo>
                  <a:lnTo>
                    <a:pt x="43" y="87"/>
                  </a:lnTo>
                  <a:lnTo>
                    <a:pt x="43" y="86"/>
                  </a:lnTo>
                  <a:lnTo>
                    <a:pt x="42" y="85"/>
                  </a:lnTo>
                  <a:lnTo>
                    <a:pt x="41" y="85"/>
                  </a:lnTo>
                  <a:lnTo>
                    <a:pt x="40" y="85"/>
                  </a:lnTo>
                  <a:lnTo>
                    <a:pt x="40" y="84"/>
                  </a:lnTo>
                  <a:lnTo>
                    <a:pt x="38" y="84"/>
                  </a:lnTo>
                  <a:lnTo>
                    <a:pt x="37" y="84"/>
                  </a:lnTo>
                  <a:lnTo>
                    <a:pt x="37" y="83"/>
                  </a:lnTo>
                  <a:lnTo>
                    <a:pt x="37" y="82"/>
                  </a:lnTo>
                  <a:lnTo>
                    <a:pt x="36" y="81"/>
                  </a:lnTo>
                  <a:lnTo>
                    <a:pt x="36" y="79"/>
                  </a:lnTo>
                  <a:lnTo>
                    <a:pt x="36" y="78"/>
                  </a:lnTo>
                  <a:lnTo>
                    <a:pt x="36" y="77"/>
                  </a:lnTo>
                  <a:lnTo>
                    <a:pt x="35" y="77"/>
                  </a:lnTo>
                  <a:lnTo>
                    <a:pt x="34" y="76"/>
                  </a:lnTo>
                  <a:lnTo>
                    <a:pt x="33" y="75"/>
                  </a:lnTo>
                  <a:lnTo>
                    <a:pt x="33" y="74"/>
                  </a:lnTo>
                  <a:lnTo>
                    <a:pt x="32" y="73"/>
                  </a:lnTo>
                  <a:lnTo>
                    <a:pt x="30" y="73"/>
                  </a:lnTo>
                  <a:lnTo>
                    <a:pt x="29" y="73"/>
                  </a:lnTo>
                  <a:lnTo>
                    <a:pt x="28" y="73"/>
                  </a:lnTo>
                  <a:lnTo>
                    <a:pt x="28" y="72"/>
                  </a:lnTo>
                  <a:lnTo>
                    <a:pt x="27" y="72"/>
                  </a:lnTo>
                  <a:lnTo>
                    <a:pt x="27" y="70"/>
                  </a:lnTo>
                  <a:lnTo>
                    <a:pt x="26" y="70"/>
                  </a:lnTo>
                  <a:lnTo>
                    <a:pt x="26" y="69"/>
                  </a:lnTo>
                  <a:lnTo>
                    <a:pt x="25" y="69"/>
                  </a:lnTo>
                  <a:lnTo>
                    <a:pt x="24" y="69"/>
                  </a:lnTo>
                  <a:lnTo>
                    <a:pt x="23" y="69"/>
                  </a:lnTo>
                  <a:lnTo>
                    <a:pt x="23" y="68"/>
                  </a:lnTo>
                  <a:lnTo>
                    <a:pt x="21" y="67"/>
                  </a:lnTo>
                  <a:lnTo>
                    <a:pt x="20" y="67"/>
                  </a:lnTo>
                  <a:lnTo>
                    <a:pt x="20" y="66"/>
                  </a:lnTo>
                  <a:lnTo>
                    <a:pt x="20" y="65"/>
                  </a:lnTo>
                  <a:lnTo>
                    <a:pt x="20" y="64"/>
                  </a:lnTo>
                  <a:lnTo>
                    <a:pt x="19" y="61"/>
                  </a:lnTo>
                  <a:lnTo>
                    <a:pt x="18" y="61"/>
                  </a:lnTo>
                  <a:lnTo>
                    <a:pt x="18" y="60"/>
                  </a:lnTo>
                  <a:lnTo>
                    <a:pt x="17" y="59"/>
                  </a:lnTo>
                  <a:lnTo>
                    <a:pt x="16" y="60"/>
                  </a:lnTo>
                  <a:lnTo>
                    <a:pt x="15" y="59"/>
                  </a:lnTo>
                  <a:lnTo>
                    <a:pt x="15" y="58"/>
                  </a:lnTo>
                  <a:lnTo>
                    <a:pt x="13" y="58"/>
                  </a:lnTo>
                  <a:lnTo>
                    <a:pt x="13" y="57"/>
                  </a:lnTo>
                  <a:lnTo>
                    <a:pt x="12" y="57"/>
                  </a:lnTo>
                  <a:lnTo>
                    <a:pt x="12" y="56"/>
                  </a:lnTo>
                  <a:lnTo>
                    <a:pt x="11" y="56"/>
                  </a:lnTo>
                  <a:lnTo>
                    <a:pt x="11" y="55"/>
                  </a:lnTo>
                  <a:lnTo>
                    <a:pt x="11" y="53"/>
                  </a:lnTo>
                  <a:lnTo>
                    <a:pt x="11" y="52"/>
                  </a:lnTo>
                  <a:lnTo>
                    <a:pt x="11" y="51"/>
                  </a:lnTo>
                  <a:lnTo>
                    <a:pt x="10" y="51"/>
                  </a:lnTo>
                  <a:lnTo>
                    <a:pt x="9" y="50"/>
                  </a:lnTo>
                  <a:lnTo>
                    <a:pt x="8" y="50"/>
                  </a:lnTo>
                  <a:lnTo>
                    <a:pt x="8" y="49"/>
                  </a:lnTo>
                  <a:lnTo>
                    <a:pt x="9" y="49"/>
                  </a:lnTo>
                  <a:lnTo>
                    <a:pt x="9" y="48"/>
                  </a:lnTo>
                  <a:lnTo>
                    <a:pt x="8" y="47"/>
                  </a:lnTo>
                  <a:lnTo>
                    <a:pt x="7" y="47"/>
                  </a:lnTo>
                  <a:lnTo>
                    <a:pt x="7" y="45"/>
                  </a:lnTo>
                  <a:lnTo>
                    <a:pt x="6" y="45"/>
                  </a:lnTo>
                  <a:lnTo>
                    <a:pt x="4" y="45"/>
                  </a:lnTo>
                  <a:lnTo>
                    <a:pt x="3" y="45"/>
                  </a:lnTo>
                  <a:lnTo>
                    <a:pt x="3" y="45"/>
                  </a:lnTo>
                  <a:lnTo>
                    <a:pt x="2" y="44"/>
                  </a:lnTo>
                  <a:lnTo>
                    <a:pt x="3" y="44"/>
                  </a:lnTo>
                  <a:lnTo>
                    <a:pt x="3" y="43"/>
                  </a:lnTo>
                  <a:lnTo>
                    <a:pt x="4" y="42"/>
                  </a:lnTo>
                  <a:lnTo>
                    <a:pt x="6" y="43"/>
                  </a:lnTo>
                  <a:lnTo>
                    <a:pt x="4" y="41"/>
                  </a:lnTo>
                  <a:lnTo>
                    <a:pt x="4" y="40"/>
                  </a:lnTo>
                  <a:lnTo>
                    <a:pt x="3" y="40"/>
                  </a:lnTo>
                  <a:lnTo>
                    <a:pt x="3" y="39"/>
                  </a:lnTo>
                  <a:lnTo>
                    <a:pt x="2" y="39"/>
                  </a:lnTo>
                  <a:lnTo>
                    <a:pt x="2" y="38"/>
                  </a:lnTo>
                  <a:lnTo>
                    <a:pt x="1" y="36"/>
                  </a:lnTo>
                  <a:lnTo>
                    <a:pt x="1" y="35"/>
                  </a:lnTo>
                  <a:lnTo>
                    <a:pt x="0" y="34"/>
                  </a:lnTo>
                  <a:lnTo>
                    <a:pt x="0" y="33"/>
                  </a:lnTo>
                  <a:lnTo>
                    <a:pt x="0" y="32"/>
                  </a:lnTo>
                  <a:lnTo>
                    <a:pt x="0" y="31"/>
                  </a:lnTo>
                  <a:lnTo>
                    <a:pt x="1" y="30"/>
                  </a:lnTo>
                  <a:lnTo>
                    <a:pt x="1" y="28"/>
                  </a:lnTo>
                  <a:lnTo>
                    <a:pt x="1" y="27"/>
                  </a:lnTo>
                  <a:lnTo>
                    <a:pt x="2" y="27"/>
                  </a:lnTo>
                  <a:lnTo>
                    <a:pt x="2" y="26"/>
                  </a:lnTo>
                  <a:lnTo>
                    <a:pt x="2" y="25"/>
                  </a:lnTo>
                  <a:lnTo>
                    <a:pt x="2" y="24"/>
                  </a:lnTo>
                  <a:lnTo>
                    <a:pt x="2" y="23"/>
                  </a:lnTo>
                  <a:lnTo>
                    <a:pt x="2" y="22"/>
                  </a:lnTo>
                  <a:lnTo>
                    <a:pt x="2" y="20"/>
                  </a:lnTo>
                  <a:lnTo>
                    <a:pt x="2" y="19"/>
                  </a:lnTo>
                  <a:lnTo>
                    <a:pt x="2" y="18"/>
                  </a:lnTo>
                  <a:lnTo>
                    <a:pt x="3" y="18"/>
                  </a:lnTo>
                  <a:lnTo>
                    <a:pt x="3" y="18"/>
                  </a:lnTo>
                  <a:lnTo>
                    <a:pt x="3" y="17"/>
                  </a:lnTo>
                  <a:lnTo>
                    <a:pt x="2" y="17"/>
                  </a:lnTo>
                  <a:lnTo>
                    <a:pt x="2" y="15"/>
                  </a:lnTo>
                  <a:lnTo>
                    <a:pt x="3" y="15"/>
                  </a:lnTo>
                  <a:lnTo>
                    <a:pt x="4" y="14"/>
                  </a:lnTo>
                  <a:lnTo>
                    <a:pt x="4" y="13"/>
                  </a:lnTo>
                  <a:lnTo>
                    <a:pt x="6" y="13"/>
                  </a:lnTo>
                  <a:lnTo>
                    <a:pt x="6" y="11"/>
                  </a:lnTo>
                  <a:lnTo>
                    <a:pt x="7" y="10"/>
                  </a:lnTo>
                  <a:lnTo>
                    <a:pt x="8" y="9"/>
                  </a:lnTo>
                  <a:lnTo>
                    <a:pt x="9" y="8"/>
                  </a:lnTo>
                  <a:lnTo>
                    <a:pt x="9" y="9"/>
                  </a:lnTo>
                  <a:lnTo>
                    <a:pt x="10" y="9"/>
                  </a:lnTo>
                  <a:lnTo>
                    <a:pt x="10" y="8"/>
                  </a:lnTo>
                  <a:lnTo>
                    <a:pt x="11" y="8"/>
                  </a:lnTo>
                  <a:lnTo>
                    <a:pt x="12" y="8"/>
                  </a:lnTo>
                  <a:lnTo>
                    <a:pt x="13" y="8"/>
                  </a:lnTo>
                  <a:lnTo>
                    <a:pt x="16" y="9"/>
                  </a:lnTo>
                  <a:lnTo>
                    <a:pt x="17" y="9"/>
                  </a:lnTo>
                  <a:lnTo>
                    <a:pt x="17" y="8"/>
                  </a:lnTo>
                  <a:lnTo>
                    <a:pt x="17" y="7"/>
                  </a:lnTo>
                  <a:lnTo>
                    <a:pt x="18" y="6"/>
                  </a:lnTo>
                  <a:lnTo>
                    <a:pt x="19" y="6"/>
                  </a:lnTo>
                  <a:lnTo>
                    <a:pt x="20" y="6"/>
                  </a:lnTo>
                  <a:lnTo>
                    <a:pt x="20" y="7"/>
                  </a:lnTo>
                  <a:lnTo>
                    <a:pt x="20" y="6"/>
                  </a:lnTo>
                  <a:lnTo>
                    <a:pt x="21" y="8"/>
                  </a:lnTo>
                  <a:lnTo>
                    <a:pt x="23" y="9"/>
                  </a:lnTo>
                  <a:lnTo>
                    <a:pt x="24" y="9"/>
                  </a:lnTo>
                  <a:lnTo>
                    <a:pt x="25" y="9"/>
                  </a:lnTo>
                  <a:lnTo>
                    <a:pt x="26" y="10"/>
                  </a:lnTo>
                  <a:lnTo>
                    <a:pt x="27" y="10"/>
                  </a:lnTo>
                  <a:lnTo>
                    <a:pt x="28" y="9"/>
                  </a:lnTo>
                  <a:lnTo>
                    <a:pt x="29" y="11"/>
                  </a:lnTo>
                  <a:lnTo>
                    <a:pt x="29" y="10"/>
                  </a:lnTo>
                  <a:lnTo>
                    <a:pt x="32" y="10"/>
                  </a:lnTo>
                  <a:lnTo>
                    <a:pt x="33" y="10"/>
                  </a:lnTo>
                  <a:lnTo>
                    <a:pt x="35" y="9"/>
                  </a:lnTo>
                  <a:lnTo>
                    <a:pt x="36" y="9"/>
                  </a:lnTo>
                  <a:lnTo>
                    <a:pt x="34" y="8"/>
                  </a:lnTo>
                  <a:lnTo>
                    <a:pt x="35" y="8"/>
                  </a:lnTo>
                  <a:lnTo>
                    <a:pt x="36" y="7"/>
                  </a:lnTo>
                  <a:lnTo>
                    <a:pt x="37" y="7"/>
                  </a:lnTo>
                  <a:lnTo>
                    <a:pt x="38" y="8"/>
                  </a:lnTo>
                  <a:lnTo>
                    <a:pt x="38" y="7"/>
                  </a:lnTo>
                  <a:lnTo>
                    <a:pt x="44" y="6"/>
                  </a:lnTo>
                  <a:lnTo>
                    <a:pt x="45" y="6"/>
                  </a:lnTo>
                  <a:lnTo>
                    <a:pt x="46" y="7"/>
                  </a:lnTo>
                  <a:lnTo>
                    <a:pt x="47" y="7"/>
                  </a:lnTo>
                  <a:lnTo>
                    <a:pt x="47" y="7"/>
                  </a:lnTo>
                  <a:lnTo>
                    <a:pt x="49" y="7"/>
                  </a:lnTo>
                  <a:lnTo>
                    <a:pt x="49" y="6"/>
                  </a:lnTo>
                  <a:lnTo>
                    <a:pt x="50" y="6"/>
                  </a:lnTo>
                  <a:lnTo>
                    <a:pt x="51" y="6"/>
                  </a:lnTo>
                  <a:lnTo>
                    <a:pt x="52" y="7"/>
                  </a:lnTo>
                  <a:lnTo>
                    <a:pt x="53" y="7"/>
                  </a:lnTo>
                  <a:lnTo>
                    <a:pt x="53" y="6"/>
                  </a:lnTo>
                  <a:lnTo>
                    <a:pt x="53" y="5"/>
                  </a:lnTo>
                  <a:lnTo>
                    <a:pt x="54" y="5"/>
                  </a:lnTo>
                  <a:lnTo>
                    <a:pt x="53" y="6"/>
                  </a:lnTo>
                  <a:lnTo>
                    <a:pt x="54" y="6"/>
                  </a:lnTo>
                  <a:lnTo>
                    <a:pt x="55" y="7"/>
                  </a:lnTo>
                  <a:lnTo>
                    <a:pt x="57" y="8"/>
                  </a:lnTo>
                  <a:lnTo>
                    <a:pt x="58" y="8"/>
                  </a:lnTo>
                  <a:lnTo>
                    <a:pt x="58" y="9"/>
                  </a:lnTo>
                  <a:lnTo>
                    <a:pt x="58" y="8"/>
                  </a:lnTo>
                  <a:lnTo>
                    <a:pt x="59" y="8"/>
                  </a:lnTo>
                  <a:lnTo>
                    <a:pt x="60" y="8"/>
                  </a:lnTo>
                  <a:lnTo>
                    <a:pt x="60" y="7"/>
                  </a:lnTo>
                  <a:lnTo>
                    <a:pt x="61" y="7"/>
                  </a:lnTo>
                  <a:lnTo>
                    <a:pt x="61" y="6"/>
                  </a:lnTo>
                  <a:lnTo>
                    <a:pt x="62" y="6"/>
                  </a:lnTo>
                  <a:lnTo>
                    <a:pt x="63" y="6"/>
                  </a:lnTo>
                  <a:lnTo>
                    <a:pt x="63" y="5"/>
                  </a:lnTo>
                  <a:lnTo>
                    <a:pt x="64" y="5"/>
                  </a:lnTo>
                  <a:lnTo>
                    <a:pt x="66" y="5"/>
                  </a:lnTo>
                  <a:lnTo>
                    <a:pt x="66" y="3"/>
                  </a:lnTo>
                  <a:lnTo>
                    <a:pt x="67" y="3"/>
                  </a:lnTo>
                  <a:lnTo>
                    <a:pt x="67" y="5"/>
                  </a:lnTo>
                  <a:lnTo>
                    <a:pt x="68" y="3"/>
                  </a:lnTo>
                  <a:lnTo>
                    <a:pt x="69" y="2"/>
                  </a:lnTo>
                  <a:lnTo>
                    <a:pt x="70" y="1"/>
                  </a:lnTo>
                  <a:lnTo>
                    <a:pt x="71" y="0"/>
                  </a:lnTo>
                  <a:lnTo>
                    <a:pt x="72" y="0"/>
                  </a:lnTo>
                  <a:close/>
                </a:path>
              </a:pathLst>
            </a:custGeom>
            <a:solidFill>
              <a:schemeClr val="accent6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6" name="Freeform 116">
              <a:extLst>
                <a:ext uri="{FF2B5EF4-FFF2-40B4-BE49-F238E27FC236}">
                  <a16:creationId xmlns:a16="http://schemas.microsoft.com/office/drawing/2014/main" id="{7C4B836E-FF35-2616-FBF4-BEC7303D4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2686050" y="3003550"/>
              <a:ext cx="244475" cy="180975"/>
            </a:xfrm>
            <a:custGeom>
              <a:avLst/>
              <a:gdLst>
                <a:gd name="T0" fmla="*/ 45 w 154"/>
                <a:gd name="T1" fmla="*/ 12 h 114"/>
                <a:gd name="T2" fmla="*/ 48 w 154"/>
                <a:gd name="T3" fmla="*/ 17 h 114"/>
                <a:gd name="T4" fmla="*/ 52 w 154"/>
                <a:gd name="T5" fmla="*/ 20 h 114"/>
                <a:gd name="T6" fmla="*/ 58 w 154"/>
                <a:gd name="T7" fmla="*/ 22 h 114"/>
                <a:gd name="T8" fmla="*/ 61 w 154"/>
                <a:gd name="T9" fmla="*/ 27 h 114"/>
                <a:gd name="T10" fmla="*/ 65 w 154"/>
                <a:gd name="T11" fmla="*/ 32 h 114"/>
                <a:gd name="T12" fmla="*/ 69 w 154"/>
                <a:gd name="T13" fmla="*/ 37 h 114"/>
                <a:gd name="T14" fmla="*/ 74 w 154"/>
                <a:gd name="T15" fmla="*/ 40 h 114"/>
                <a:gd name="T16" fmla="*/ 79 w 154"/>
                <a:gd name="T17" fmla="*/ 43 h 114"/>
                <a:gd name="T18" fmla="*/ 88 w 154"/>
                <a:gd name="T19" fmla="*/ 47 h 114"/>
                <a:gd name="T20" fmla="*/ 94 w 154"/>
                <a:gd name="T21" fmla="*/ 48 h 114"/>
                <a:gd name="T22" fmla="*/ 100 w 154"/>
                <a:gd name="T23" fmla="*/ 49 h 114"/>
                <a:gd name="T24" fmla="*/ 103 w 154"/>
                <a:gd name="T25" fmla="*/ 52 h 114"/>
                <a:gd name="T26" fmla="*/ 108 w 154"/>
                <a:gd name="T27" fmla="*/ 57 h 114"/>
                <a:gd name="T28" fmla="*/ 114 w 154"/>
                <a:gd name="T29" fmla="*/ 61 h 114"/>
                <a:gd name="T30" fmla="*/ 119 w 154"/>
                <a:gd name="T31" fmla="*/ 64 h 114"/>
                <a:gd name="T32" fmla="*/ 123 w 154"/>
                <a:gd name="T33" fmla="*/ 71 h 114"/>
                <a:gd name="T34" fmla="*/ 125 w 154"/>
                <a:gd name="T35" fmla="*/ 76 h 114"/>
                <a:gd name="T36" fmla="*/ 128 w 154"/>
                <a:gd name="T37" fmla="*/ 77 h 114"/>
                <a:gd name="T38" fmla="*/ 130 w 154"/>
                <a:gd name="T39" fmla="*/ 82 h 114"/>
                <a:gd name="T40" fmla="*/ 137 w 154"/>
                <a:gd name="T41" fmla="*/ 84 h 114"/>
                <a:gd name="T42" fmla="*/ 139 w 154"/>
                <a:gd name="T43" fmla="*/ 90 h 114"/>
                <a:gd name="T44" fmla="*/ 143 w 154"/>
                <a:gd name="T45" fmla="*/ 92 h 114"/>
                <a:gd name="T46" fmla="*/ 149 w 154"/>
                <a:gd name="T47" fmla="*/ 96 h 114"/>
                <a:gd name="T48" fmla="*/ 154 w 154"/>
                <a:gd name="T49" fmla="*/ 102 h 114"/>
                <a:gd name="T50" fmla="*/ 148 w 154"/>
                <a:gd name="T51" fmla="*/ 101 h 114"/>
                <a:gd name="T52" fmla="*/ 143 w 154"/>
                <a:gd name="T53" fmla="*/ 102 h 114"/>
                <a:gd name="T54" fmla="*/ 140 w 154"/>
                <a:gd name="T55" fmla="*/ 101 h 114"/>
                <a:gd name="T56" fmla="*/ 137 w 154"/>
                <a:gd name="T57" fmla="*/ 99 h 114"/>
                <a:gd name="T58" fmla="*/ 132 w 154"/>
                <a:gd name="T59" fmla="*/ 101 h 114"/>
                <a:gd name="T60" fmla="*/ 129 w 154"/>
                <a:gd name="T61" fmla="*/ 98 h 114"/>
                <a:gd name="T62" fmla="*/ 127 w 154"/>
                <a:gd name="T63" fmla="*/ 100 h 114"/>
                <a:gd name="T64" fmla="*/ 125 w 154"/>
                <a:gd name="T65" fmla="*/ 99 h 114"/>
                <a:gd name="T66" fmla="*/ 119 w 154"/>
                <a:gd name="T67" fmla="*/ 101 h 114"/>
                <a:gd name="T68" fmla="*/ 115 w 154"/>
                <a:gd name="T69" fmla="*/ 105 h 114"/>
                <a:gd name="T70" fmla="*/ 112 w 154"/>
                <a:gd name="T71" fmla="*/ 106 h 114"/>
                <a:gd name="T72" fmla="*/ 109 w 154"/>
                <a:gd name="T73" fmla="*/ 111 h 114"/>
                <a:gd name="T74" fmla="*/ 103 w 154"/>
                <a:gd name="T75" fmla="*/ 108 h 114"/>
                <a:gd name="T76" fmla="*/ 96 w 154"/>
                <a:gd name="T77" fmla="*/ 93 h 114"/>
                <a:gd name="T78" fmla="*/ 87 w 154"/>
                <a:gd name="T79" fmla="*/ 83 h 114"/>
                <a:gd name="T80" fmla="*/ 79 w 154"/>
                <a:gd name="T81" fmla="*/ 81 h 114"/>
                <a:gd name="T82" fmla="*/ 75 w 154"/>
                <a:gd name="T83" fmla="*/ 85 h 114"/>
                <a:gd name="T84" fmla="*/ 70 w 154"/>
                <a:gd name="T85" fmla="*/ 85 h 114"/>
                <a:gd name="T86" fmla="*/ 62 w 154"/>
                <a:gd name="T87" fmla="*/ 85 h 114"/>
                <a:gd name="T88" fmla="*/ 60 w 154"/>
                <a:gd name="T89" fmla="*/ 88 h 114"/>
                <a:gd name="T90" fmla="*/ 53 w 154"/>
                <a:gd name="T91" fmla="*/ 89 h 114"/>
                <a:gd name="T92" fmla="*/ 46 w 154"/>
                <a:gd name="T93" fmla="*/ 88 h 114"/>
                <a:gd name="T94" fmla="*/ 42 w 154"/>
                <a:gd name="T95" fmla="*/ 84 h 114"/>
                <a:gd name="T96" fmla="*/ 36 w 154"/>
                <a:gd name="T97" fmla="*/ 82 h 114"/>
                <a:gd name="T98" fmla="*/ 32 w 154"/>
                <a:gd name="T99" fmla="*/ 77 h 114"/>
                <a:gd name="T100" fmla="*/ 27 w 154"/>
                <a:gd name="T101" fmla="*/ 74 h 114"/>
                <a:gd name="T102" fmla="*/ 20 w 154"/>
                <a:gd name="T103" fmla="*/ 69 h 114"/>
                <a:gd name="T104" fmla="*/ 15 w 154"/>
                <a:gd name="T105" fmla="*/ 60 h 114"/>
                <a:gd name="T106" fmla="*/ 11 w 154"/>
                <a:gd name="T107" fmla="*/ 52 h 114"/>
                <a:gd name="T108" fmla="*/ 7 w 154"/>
                <a:gd name="T109" fmla="*/ 48 h 114"/>
                <a:gd name="T110" fmla="*/ 5 w 154"/>
                <a:gd name="T111" fmla="*/ 41 h 114"/>
                <a:gd name="T112" fmla="*/ 12 w 154"/>
                <a:gd name="T113" fmla="*/ 25 h 114"/>
                <a:gd name="T114" fmla="*/ 36 w 154"/>
                <a:gd name="T115" fmla="*/ 17 h 114"/>
                <a:gd name="T116" fmla="*/ 36 w 154"/>
                <a:gd name="T117" fmla="*/ 7 h 114"/>
                <a:gd name="T118" fmla="*/ 36 w 154"/>
                <a:gd name="T119" fmla="*/ 4 h 114"/>
                <a:gd name="T120" fmla="*/ 40 w 154"/>
                <a:gd name="T121" fmla="*/ 7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54" h="114">
                  <a:moveTo>
                    <a:pt x="41" y="8"/>
                  </a:moveTo>
                  <a:lnTo>
                    <a:pt x="42" y="7"/>
                  </a:lnTo>
                  <a:lnTo>
                    <a:pt x="43" y="8"/>
                  </a:lnTo>
                  <a:lnTo>
                    <a:pt x="43" y="9"/>
                  </a:lnTo>
                  <a:lnTo>
                    <a:pt x="44" y="9"/>
                  </a:lnTo>
                  <a:lnTo>
                    <a:pt x="45" y="12"/>
                  </a:lnTo>
                  <a:lnTo>
                    <a:pt x="45" y="13"/>
                  </a:lnTo>
                  <a:lnTo>
                    <a:pt x="45" y="14"/>
                  </a:lnTo>
                  <a:lnTo>
                    <a:pt x="45" y="15"/>
                  </a:lnTo>
                  <a:lnTo>
                    <a:pt x="46" y="15"/>
                  </a:lnTo>
                  <a:lnTo>
                    <a:pt x="48" y="16"/>
                  </a:lnTo>
                  <a:lnTo>
                    <a:pt x="48" y="17"/>
                  </a:lnTo>
                  <a:lnTo>
                    <a:pt x="49" y="17"/>
                  </a:lnTo>
                  <a:lnTo>
                    <a:pt x="50" y="17"/>
                  </a:lnTo>
                  <a:lnTo>
                    <a:pt x="51" y="17"/>
                  </a:lnTo>
                  <a:lnTo>
                    <a:pt x="51" y="18"/>
                  </a:lnTo>
                  <a:lnTo>
                    <a:pt x="52" y="18"/>
                  </a:lnTo>
                  <a:lnTo>
                    <a:pt x="52" y="20"/>
                  </a:lnTo>
                  <a:lnTo>
                    <a:pt x="53" y="20"/>
                  </a:lnTo>
                  <a:lnTo>
                    <a:pt x="53" y="21"/>
                  </a:lnTo>
                  <a:lnTo>
                    <a:pt x="54" y="21"/>
                  </a:lnTo>
                  <a:lnTo>
                    <a:pt x="55" y="21"/>
                  </a:lnTo>
                  <a:lnTo>
                    <a:pt x="57" y="21"/>
                  </a:lnTo>
                  <a:lnTo>
                    <a:pt x="58" y="22"/>
                  </a:lnTo>
                  <a:lnTo>
                    <a:pt x="58" y="23"/>
                  </a:lnTo>
                  <a:lnTo>
                    <a:pt x="59" y="24"/>
                  </a:lnTo>
                  <a:lnTo>
                    <a:pt x="60" y="25"/>
                  </a:lnTo>
                  <a:lnTo>
                    <a:pt x="61" y="25"/>
                  </a:lnTo>
                  <a:lnTo>
                    <a:pt x="61" y="26"/>
                  </a:lnTo>
                  <a:lnTo>
                    <a:pt x="61" y="27"/>
                  </a:lnTo>
                  <a:lnTo>
                    <a:pt x="61" y="29"/>
                  </a:lnTo>
                  <a:lnTo>
                    <a:pt x="62" y="30"/>
                  </a:lnTo>
                  <a:lnTo>
                    <a:pt x="62" y="31"/>
                  </a:lnTo>
                  <a:lnTo>
                    <a:pt x="62" y="32"/>
                  </a:lnTo>
                  <a:lnTo>
                    <a:pt x="63" y="32"/>
                  </a:lnTo>
                  <a:lnTo>
                    <a:pt x="65" y="32"/>
                  </a:lnTo>
                  <a:lnTo>
                    <a:pt x="65" y="33"/>
                  </a:lnTo>
                  <a:lnTo>
                    <a:pt x="66" y="33"/>
                  </a:lnTo>
                  <a:lnTo>
                    <a:pt x="67" y="33"/>
                  </a:lnTo>
                  <a:lnTo>
                    <a:pt x="68" y="34"/>
                  </a:lnTo>
                  <a:lnTo>
                    <a:pt x="68" y="35"/>
                  </a:lnTo>
                  <a:lnTo>
                    <a:pt x="69" y="37"/>
                  </a:lnTo>
                  <a:lnTo>
                    <a:pt x="69" y="38"/>
                  </a:lnTo>
                  <a:lnTo>
                    <a:pt x="70" y="38"/>
                  </a:lnTo>
                  <a:lnTo>
                    <a:pt x="71" y="39"/>
                  </a:lnTo>
                  <a:lnTo>
                    <a:pt x="72" y="39"/>
                  </a:lnTo>
                  <a:lnTo>
                    <a:pt x="72" y="39"/>
                  </a:lnTo>
                  <a:lnTo>
                    <a:pt x="74" y="40"/>
                  </a:lnTo>
                  <a:lnTo>
                    <a:pt x="75" y="41"/>
                  </a:lnTo>
                  <a:lnTo>
                    <a:pt x="76" y="41"/>
                  </a:lnTo>
                  <a:lnTo>
                    <a:pt x="76" y="42"/>
                  </a:lnTo>
                  <a:lnTo>
                    <a:pt x="77" y="42"/>
                  </a:lnTo>
                  <a:lnTo>
                    <a:pt x="78" y="42"/>
                  </a:lnTo>
                  <a:lnTo>
                    <a:pt x="79" y="43"/>
                  </a:lnTo>
                  <a:lnTo>
                    <a:pt x="80" y="43"/>
                  </a:lnTo>
                  <a:lnTo>
                    <a:pt x="82" y="43"/>
                  </a:lnTo>
                  <a:lnTo>
                    <a:pt x="83" y="44"/>
                  </a:lnTo>
                  <a:lnTo>
                    <a:pt x="86" y="47"/>
                  </a:lnTo>
                  <a:lnTo>
                    <a:pt x="87" y="47"/>
                  </a:lnTo>
                  <a:lnTo>
                    <a:pt x="88" y="47"/>
                  </a:lnTo>
                  <a:lnTo>
                    <a:pt x="89" y="47"/>
                  </a:lnTo>
                  <a:lnTo>
                    <a:pt x="89" y="48"/>
                  </a:lnTo>
                  <a:lnTo>
                    <a:pt x="91" y="48"/>
                  </a:lnTo>
                  <a:lnTo>
                    <a:pt x="91" y="48"/>
                  </a:lnTo>
                  <a:lnTo>
                    <a:pt x="92" y="48"/>
                  </a:lnTo>
                  <a:lnTo>
                    <a:pt x="94" y="48"/>
                  </a:lnTo>
                  <a:lnTo>
                    <a:pt x="95" y="48"/>
                  </a:lnTo>
                  <a:lnTo>
                    <a:pt x="96" y="48"/>
                  </a:lnTo>
                  <a:lnTo>
                    <a:pt x="97" y="48"/>
                  </a:lnTo>
                  <a:lnTo>
                    <a:pt x="96" y="49"/>
                  </a:lnTo>
                  <a:lnTo>
                    <a:pt x="98" y="49"/>
                  </a:lnTo>
                  <a:lnTo>
                    <a:pt x="100" y="49"/>
                  </a:lnTo>
                  <a:lnTo>
                    <a:pt x="100" y="50"/>
                  </a:lnTo>
                  <a:lnTo>
                    <a:pt x="100" y="50"/>
                  </a:lnTo>
                  <a:lnTo>
                    <a:pt x="101" y="51"/>
                  </a:lnTo>
                  <a:lnTo>
                    <a:pt x="102" y="51"/>
                  </a:lnTo>
                  <a:lnTo>
                    <a:pt x="102" y="52"/>
                  </a:lnTo>
                  <a:lnTo>
                    <a:pt x="103" y="52"/>
                  </a:lnTo>
                  <a:lnTo>
                    <a:pt x="104" y="52"/>
                  </a:lnTo>
                  <a:lnTo>
                    <a:pt x="105" y="54"/>
                  </a:lnTo>
                  <a:lnTo>
                    <a:pt x="105" y="55"/>
                  </a:lnTo>
                  <a:lnTo>
                    <a:pt x="106" y="56"/>
                  </a:lnTo>
                  <a:lnTo>
                    <a:pt x="106" y="57"/>
                  </a:lnTo>
                  <a:lnTo>
                    <a:pt x="108" y="57"/>
                  </a:lnTo>
                  <a:lnTo>
                    <a:pt x="109" y="58"/>
                  </a:lnTo>
                  <a:lnTo>
                    <a:pt x="110" y="59"/>
                  </a:lnTo>
                  <a:lnTo>
                    <a:pt x="111" y="59"/>
                  </a:lnTo>
                  <a:lnTo>
                    <a:pt x="112" y="59"/>
                  </a:lnTo>
                  <a:lnTo>
                    <a:pt x="113" y="60"/>
                  </a:lnTo>
                  <a:lnTo>
                    <a:pt x="114" y="61"/>
                  </a:lnTo>
                  <a:lnTo>
                    <a:pt x="115" y="61"/>
                  </a:lnTo>
                  <a:lnTo>
                    <a:pt x="117" y="61"/>
                  </a:lnTo>
                  <a:lnTo>
                    <a:pt x="117" y="63"/>
                  </a:lnTo>
                  <a:lnTo>
                    <a:pt x="118" y="63"/>
                  </a:lnTo>
                  <a:lnTo>
                    <a:pt x="119" y="63"/>
                  </a:lnTo>
                  <a:lnTo>
                    <a:pt x="119" y="64"/>
                  </a:lnTo>
                  <a:lnTo>
                    <a:pt x="120" y="66"/>
                  </a:lnTo>
                  <a:lnTo>
                    <a:pt x="120" y="67"/>
                  </a:lnTo>
                  <a:lnTo>
                    <a:pt x="122" y="68"/>
                  </a:lnTo>
                  <a:lnTo>
                    <a:pt x="123" y="69"/>
                  </a:lnTo>
                  <a:lnTo>
                    <a:pt x="125" y="71"/>
                  </a:lnTo>
                  <a:lnTo>
                    <a:pt x="123" y="71"/>
                  </a:lnTo>
                  <a:lnTo>
                    <a:pt x="122" y="72"/>
                  </a:lnTo>
                  <a:lnTo>
                    <a:pt x="125" y="73"/>
                  </a:lnTo>
                  <a:lnTo>
                    <a:pt x="126" y="74"/>
                  </a:lnTo>
                  <a:lnTo>
                    <a:pt x="127" y="74"/>
                  </a:lnTo>
                  <a:lnTo>
                    <a:pt x="125" y="75"/>
                  </a:lnTo>
                  <a:lnTo>
                    <a:pt x="125" y="76"/>
                  </a:lnTo>
                  <a:lnTo>
                    <a:pt x="123" y="77"/>
                  </a:lnTo>
                  <a:lnTo>
                    <a:pt x="122" y="77"/>
                  </a:lnTo>
                  <a:lnTo>
                    <a:pt x="123" y="77"/>
                  </a:lnTo>
                  <a:lnTo>
                    <a:pt x="127" y="76"/>
                  </a:lnTo>
                  <a:lnTo>
                    <a:pt x="127" y="77"/>
                  </a:lnTo>
                  <a:lnTo>
                    <a:pt x="128" y="77"/>
                  </a:lnTo>
                  <a:lnTo>
                    <a:pt x="128" y="78"/>
                  </a:lnTo>
                  <a:lnTo>
                    <a:pt x="129" y="78"/>
                  </a:lnTo>
                  <a:lnTo>
                    <a:pt x="130" y="78"/>
                  </a:lnTo>
                  <a:lnTo>
                    <a:pt x="130" y="80"/>
                  </a:lnTo>
                  <a:lnTo>
                    <a:pt x="130" y="81"/>
                  </a:lnTo>
                  <a:lnTo>
                    <a:pt x="130" y="82"/>
                  </a:lnTo>
                  <a:lnTo>
                    <a:pt x="130" y="83"/>
                  </a:lnTo>
                  <a:lnTo>
                    <a:pt x="131" y="84"/>
                  </a:lnTo>
                  <a:lnTo>
                    <a:pt x="132" y="84"/>
                  </a:lnTo>
                  <a:lnTo>
                    <a:pt x="135" y="84"/>
                  </a:lnTo>
                  <a:lnTo>
                    <a:pt x="136" y="85"/>
                  </a:lnTo>
                  <a:lnTo>
                    <a:pt x="137" y="84"/>
                  </a:lnTo>
                  <a:lnTo>
                    <a:pt x="137" y="85"/>
                  </a:lnTo>
                  <a:lnTo>
                    <a:pt x="137" y="86"/>
                  </a:lnTo>
                  <a:lnTo>
                    <a:pt x="137" y="88"/>
                  </a:lnTo>
                  <a:lnTo>
                    <a:pt x="138" y="89"/>
                  </a:lnTo>
                  <a:lnTo>
                    <a:pt x="139" y="89"/>
                  </a:lnTo>
                  <a:lnTo>
                    <a:pt x="139" y="90"/>
                  </a:lnTo>
                  <a:lnTo>
                    <a:pt x="139" y="91"/>
                  </a:lnTo>
                  <a:lnTo>
                    <a:pt x="140" y="92"/>
                  </a:lnTo>
                  <a:lnTo>
                    <a:pt x="142" y="93"/>
                  </a:lnTo>
                  <a:lnTo>
                    <a:pt x="143" y="93"/>
                  </a:lnTo>
                  <a:lnTo>
                    <a:pt x="142" y="92"/>
                  </a:lnTo>
                  <a:lnTo>
                    <a:pt x="143" y="92"/>
                  </a:lnTo>
                  <a:lnTo>
                    <a:pt x="144" y="91"/>
                  </a:lnTo>
                  <a:lnTo>
                    <a:pt x="146" y="91"/>
                  </a:lnTo>
                  <a:lnTo>
                    <a:pt x="146" y="92"/>
                  </a:lnTo>
                  <a:lnTo>
                    <a:pt x="146" y="91"/>
                  </a:lnTo>
                  <a:lnTo>
                    <a:pt x="146" y="92"/>
                  </a:lnTo>
                  <a:lnTo>
                    <a:pt x="149" y="96"/>
                  </a:lnTo>
                  <a:lnTo>
                    <a:pt x="153" y="96"/>
                  </a:lnTo>
                  <a:lnTo>
                    <a:pt x="153" y="97"/>
                  </a:lnTo>
                  <a:lnTo>
                    <a:pt x="154" y="97"/>
                  </a:lnTo>
                  <a:lnTo>
                    <a:pt x="154" y="100"/>
                  </a:lnTo>
                  <a:lnTo>
                    <a:pt x="154" y="101"/>
                  </a:lnTo>
                  <a:lnTo>
                    <a:pt x="154" y="102"/>
                  </a:lnTo>
                  <a:lnTo>
                    <a:pt x="154" y="102"/>
                  </a:lnTo>
                  <a:lnTo>
                    <a:pt x="153" y="102"/>
                  </a:lnTo>
                  <a:lnTo>
                    <a:pt x="152" y="102"/>
                  </a:lnTo>
                  <a:lnTo>
                    <a:pt x="151" y="102"/>
                  </a:lnTo>
                  <a:lnTo>
                    <a:pt x="149" y="102"/>
                  </a:lnTo>
                  <a:lnTo>
                    <a:pt x="148" y="101"/>
                  </a:lnTo>
                  <a:lnTo>
                    <a:pt x="147" y="100"/>
                  </a:lnTo>
                  <a:lnTo>
                    <a:pt x="146" y="100"/>
                  </a:lnTo>
                  <a:lnTo>
                    <a:pt x="145" y="99"/>
                  </a:lnTo>
                  <a:lnTo>
                    <a:pt x="144" y="101"/>
                  </a:lnTo>
                  <a:lnTo>
                    <a:pt x="143" y="102"/>
                  </a:lnTo>
                  <a:lnTo>
                    <a:pt x="143" y="102"/>
                  </a:lnTo>
                  <a:lnTo>
                    <a:pt x="142" y="102"/>
                  </a:lnTo>
                  <a:lnTo>
                    <a:pt x="142" y="102"/>
                  </a:lnTo>
                  <a:lnTo>
                    <a:pt x="142" y="101"/>
                  </a:lnTo>
                  <a:lnTo>
                    <a:pt x="140" y="101"/>
                  </a:lnTo>
                  <a:lnTo>
                    <a:pt x="140" y="102"/>
                  </a:lnTo>
                  <a:lnTo>
                    <a:pt x="140" y="101"/>
                  </a:lnTo>
                  <a:lnTo>
                    <a:pt x="139" y="101"/>
                  </a:lnTo>
                  <a:lnTo>
                    <a:pt x="139" y="100"/>
                  </a:lnTo>
                  <a:lnTo>
                    <a:pt x="140" y="100"/>
                  </a:lnTo>
                  <a:lnTo>
                    <a:pt x="139" y="99"/>
                  </a:lnTo>
                  <a:lnTo>
                    <a:pt x="138" y="99"/>
                  </a:lnTo>
                  <a:lnTo>
                    <a:pt x="137" y="99"/>
                  </a:lnTo>
                  <a:lnTo>
                    <a:pt x="136" y="99"/>
                  </a:lnTo>
                  <a:lnTo>
                    <a:pt x="136" y="100"/>
                  </a:lnTo>
                  <a:lnTo>
                    <a:pt x="135" y="100"/>
                  </a:lnTo>
                  <a:lnTo>
                    <a:pt x="135" y="101"/>
                  </a:lnTo>
                  <a:lnTo>
                    <a:pt x="134" y="101"/>
                  </a:lnTo>
                  <a:lnTo>
                    <a:pt x="132" y="101"/>
                  </a:lnTo>
                  <a:lnTo>
                    <a:pt x="131" y="101"/>
                  </a:lnTo>
                  <a:lnTo>
                    <a:pt x="131" y="100"/>
                  </a:lnTo>
                  <a:lnTo>
                    <a:pt x="131" y="99"/>
                  </a:lnTo>
                  <a:lnTo>
                    <a:pt x="130" y="99"/>
                  </a:lnTo>
                  <a:lnTo>
                    <a:pt x="130" y="98"/>
                  </a:lnTo>
                  <a:lnTo>
                    <a:pt x="129" y="98"/>
                  </a:lnTo>
                  <a:lnTo>
                    <a:pt x="129" y="99"/>
                  </a:lnTo>
                  <a:lnTo>
                    <a:pt x="128" y="99"/>
                  </a:lnTo>
                  <a:lnTo>
                    <a:pt x="128" y="98"/>
                  </a:lnTo>
                  <a:lnTo>
                    <a:pt x="127" y="98"/>
                  </a:lnTo>
                  <a:lnTo>
                    <a:pt x="127" y="99"/>
                  </a:lnTo>
                  <a:lnTo>
                    <a:pt x="127" y="100"/>
                  </a:lnTo>
                  <a:lnTo>
                    <a:pt x="127" y="100"/>
                  </a:lnTo>
                  <a:lnTo>
                    <a:pt x="127" y="99"/>
                  </a:lnTo>
                  <a:lnTo>
                    <a:pt x="126" y="99"/>
                  </a:lnTo>
                  <a:lnTo>
                    <a:pt x="126" y="98"/>
                  </a:lnTo>
                  <a:lnTo>
                    <a:pt x="125" y="98"/>
                  </a:lnTo>
                  <a:lnTo>
                    <a:pt x="125" y="99"/>
                  </a:lnTo>
                  <a:lnTo>
                    <a:pt x="123" y="100"/>
                  </a:lnTo>
                  <a:lnTo>
                    <a:pt x="122" y="100"/>
                  </a:lnTo>
                  <a:lnTo>
                    <a:pt x="121" y="100"/>
                  </a:lnTo>
                  <a:lnTo>
                    <a:pt x="120" y="100"/>
                  </a:lnTo>
                  <a:lnTo>
                    <a:pt x="120" y="101"/>
                  </a:lnTo>
                  <a:lnTo>
                    <a:pt x="119" y="101"/>
                  </a:lnTo>
                  <a:lnTo>
                    <a:pt x="119" y="102"/>
                  </a:lnTo>
                  <a:lnTo>
                    <a:pt x="118" y="102"/>
                  </a:lnTo>
                  <a:lnTo>
                    <a:pt x="118" y="102"/>
                  </a:lnTo>
                  <a:lnTo>
                    <a:pt x="117" y="103"/>
                  </a:lnTo>
                  <a:lnTo>
                    <a:pt x="117" y="105"/>
                  </a:lnTo>
                  <a:lnTo>
                    <a:pt x="115" y="105"/>
                  </a:lnTo>
                  <a:lnTo>
                    <a:pt x="115" y="106"/>
                  </a:lnTo>
                  <a:lnTo>
                    <a:pt x="114" y="106"/>
                  </a:lnTo>
                  <a:lnTo>
                    <a:pt x="113" y="106"/>
                  </a:lnTo>
                  <a:lnTo>
                    <a:pt x="113" y="105"/>
                  </a:lnTo>
                  <a:lnTo>
                    <a:pt x="112" y="105"/>
                  </a:lnTo>
                  <a:lnTo>
                    <a:pt x="112" y="106"/>
                  </a:lnTo>
                  <a:lnTo>
                    <a:pt x="111" y="106"/>
                  </a:lnTo>
                  <a:lnTo>
                    <a:pt x="110" y="107"/>
                  </a:lnTo>
                  <a:lnTo>
                    <a:pt x="110" y="108"/>
                  </a:lnTo>
                  <a:lnTo>
                    <a:pt x="109" y="109"/>
                  </a:lnTo>
                  <a:lnTo>
                    <a:pt x="109" y="110"/>
                  </a:lnTo>
                  <a:lnTo>
                    <a:pt x="109" y="111"/>
                  </a:lnTo>
                  <a:lnTo>
                    <a:pt x="109" y="113"/>
                  </a:lnTo>
                  <a:lnTo>
                    <a:pt x="108" y="114"/>
                  </a:lnTo>
                  <a:lnTo>
                    <a:pt x="106" y="114"/>
                  </a:lnTo>
                  <a:lnTo>
                    <a:pt x="106" y="113"/>
                  </a:lnTo>
                  <a:lnTo>
                    <a:pt x="105" y="111"/>
                  </a:lnTo>
                  <a:lnTo>
                    <a:pt x="103" y="108"/>
                  </a:lnTo>
                  <a:lnTo>
                    <a:pt x="103" y="107"/>
                  </a:lnTo>
                  <a:lnTo>
                    <a:pt x="101" y="102"/>
                  </a:lnTo>
                  <a:lnTo>
                    <a:pt x="100" y="101"/>
                  </a:lnTo>
                  <a:lnTo>
                    <a:pt x="100" y="99"/>
                  </a:lnTo>
                  <a:lnTo>
                    <a:pt x="97" y="96"/>
                  </a:lnTo>
                  <a:lnTo>
                    <a:pt x="96" y="93"/>
                  </a:lnTo>
                  <a:lnTo>
                    <a:pt x="95" y="92"/>
                  </a:lnTo>
                  <a:lnTo>
                    <a:pt x="94" y="91"/>
                  </a:lnTo>
                  <a:lnTo>
                    <a:pt x="94" y="90"/>
                  </a:lnTo>
                  <a:lnTo>
                    <a:pt x="93" y="89"/>
                  </a:lnTo>
                  <a:lnTo>
                    <a:pt x="89" y="85"/>
                  </a:lnTo>
                  <a:lnTo>
                    <a:pt x="87" y="83"/>
                  </a:lnTo>
                  <a:lnTo>
                    <a:pt x="86" y="83"/>
                  </a:lnTo>
                  <a:lnTo>
                    <a:pt x="84" y="82"/>
                  </a:lnTo>
                  <a:lnTo>
                    <a:pt x="83" y="81"/>
                  </a:lnTo>
                  <a:lnTo>
                    <a:pt x="82" y="81"/>
                  </a:lnTo>
                  <a:lnTo>
                    <a:pt x="80" y="81"/>
                  </a:lnTo>
                  <a:lnTo>
                    <a:pt x="79" y="81"/>
                  </a:lnTo>
                  <a:lnTo>
                    <a:pt x="79" y="82"/>
                  </a:lnTo>
                  <a:lnTo>
                    <a:pt x="78" y="83"/>
                  </a:lnTo>
                  <a:lnTo>
                    <a:pt x="77" y="83"/>
                  </a:lnTo>
                  <a:lnTo>
                    <a:pt x="76" y="83"/>
                  </a:lnTo>
                  <a:lnTo>
                    <a:pt x="75" y="84"/>
                  </a:lnTo>
                  <a:lnTo>
                    <a:pt x="75" y="85"/>
                  </a:lnTo>
                  <a:lnTo>
                    <a:pt x="75" y="86"/>
                  </a:lnTo>
                  <a:lnTo>
                    <a:pt x="74" y="86"/>
                  </a:lnTo>
                  <a:lnTo>
                    <a:pt x="72" y="88"/>
                  </a:lnTo>
                  <a:lnTo>
                    <a:pt x="72" y="88"/>
                  </a:lnTo>
                  <a:lnTo>
                    <a:pt x="71" y="86"/>
                  </a:lnTo>
                  <a:lnTo>
                    <a:pt x="70" y="85"/>
                  </a:lnTo>
                  <a:lnTo>
                    <a:pt x="69" y="86"/>
                  </a:lnTo>
                  <a:lnTo>
                    <a:pt x="68" y="85"/>
                  </a:lnTo>
                  <a:lnTo>
                    <a:pt x="67" y="85"/>
                  </a:lnTo>
                  <a:lnTo>
                    <a:pt x="66" y="85"/>
                  </a:lnTo>
                  <a:lnTo>
                    <a:pt x="65" y="85"/>
                  </a:lnTo>
                  <a:lnTo>
                    <a:pt x="62" y="85"/>
                  </a:lnTo>
                  <a:lnTo>
                    <a:pt x="62" y="86"/>
                  </a:lnTo>
                  <a:lnTo>
                    <a:pt x="62" y="88"/>
                  </a:lnTo>
                  <a:lnTo>
                    <a:pt x="62" y="89"/>
                  </a:lnTo>
                  <a:lnTo>
                    <a:pt x="61" y="88"/>
                  </a:lnTo>
                  <a:lnTo>
                    <a:pt x="61" y="89"/>
                  </a:lnTo>
                  <a:lnTo>
                    <a:pt x="60" y="88"/>
                  </a:lnTo>
                  <a:lnTo>
                    <a:pt x="59" y="88"/>
                  </a:lnTo>
                  <a:lnTo>
                    <a:pt x="58" y="89"/>
                  </a:lnTo>
                  <a:lnTo>
                    <a:pt x="57" y="89"/>
                  </a:lnTo>
                  <a:lnTo>
                    <a:pt x="55" y="89"/>
                  </a:lnTo>
                  <a:lnTo>
                    <a:pt x="54" y="89"/>
                  </a:lnTo>
                  <a:lnTo>
                    <a:pt x="53" y="89"/>
                  </a:lnTo>
                  <a:lnTo>
                    <a:pt x="52" y="89"/>
                  </a:lnTo>
                  <a:lnTo>
                    <a:pt x="51" y="89"/>
                  </a:lnTo>
                  <a:lnTo>
                    <a:pt x="50" y="88"/>
                  </a:lnTo>
                  <a:lnTo>
                    <a:pt x="49" y="88"/>
                  </a:lnTo>
                  <a:lnTo>
                    <a:pt x="48" y="88"/>
                  </a:lnTo>
                  <a:lnTo>
                    <a:pt x="46" y="88"/>
                  </a:lnTo>
                  <a:lnTo>
                    <a:pt x="45" y="88"/>
                  </a:lnTo>
                  <a:lnTo>
                    <a:pt x="45" y="86"/>
                  </a:lnTo>
                  <a:lnTo>
                    <a:pt x="45" y="86"/>
                  </a:lnTo>
                  <a:lnTo>
                    <a:pt x="44" y="85"/>
                  </a:lnTo>
                  <a:lnTo>
                    <a:pt x="43" y="85"/>
                  </a:lnTo>
                  <a:lnTo>
                    <a:pt x="42" y="84"/>
                  </a:lnTo>
                  <a:lnTo>
                    <a:pt x="41" y="84"/>
                  </a:lnTo>
                  <a:lnTo>
                    <a:pt x="40" y="84"/>
                  </a:lnTo>
                  <a:lnTo>
                    <a:pt x="38" y="82"/>
                  </a:lnTo>
                  <a:lnTo>
                    <a:pt x="37" y="81"/>
                  </a:lnTo>
                  <a:lnTo>
                    <a:pt x="36" y="81"/>
                  </a:lnTo>
                  <a:lnTo>
                    <a:pt x="36" y="82"/>
                  </a:lnTo>
                  <a:lnTo>
                    <a:pt x="35" y="82"/>
                  </a:lnTo>
                  <a:lnTo>
                    <a:pt x="35" y="81"/>
                  </a:lnTo>
                  <a:lnTo>
                    <a:pt x="35" y="80"/>
                  </a:lnTo>
                  <a:lnTo>
                    <a:pt x="34" y="78"/>
                  </a:lnTo>
                  <a:lnTo>
                    <a:pt x="33" y="78"/>
                  </a:lnTo>
                  <a:lnTo>
                    <a:pt x="32" y="77"/>
                  </a:lnTo>
                  <a:lnTo>
                    <a:pt x="32" y="76"/>
                  </a:lnTo>
                  <a:lnTo>
                    <a:pt x="31" y="76"/>
                  </a:lnTo>
                  <a:lnTo>
                    <a:pt x="29" y="76"/>
                  </a:lnTo>
                  <a:lnTo>
                    <a:pt x="29" y="75"/>
                  </a:lnTo>
                  <a:lnTo>
                    <a:pt x="28" y="75"/>
                  </a:lnTo>
                  <a:lnTo>
                    <a:pt x="27" y="74"/>
                  </a:lnTo>
                  <a:lnTo>
                    <a:pt x="26" y="74"/>
                  </a:lnTo>
                  <a:lnTo>
                    <a:pt x="25" y="73"/>
                  </a:lnTo>
                  <a:lnTo>
                    <a:pt x="24" y="73"/>
                  </a:lnTo>
                  <a:lnTo>
                    <a:pt x="23" y="71"/>
                  </a:lnTo>
                  <a:lnTo>
                    <a:pt x="22" y="69"/>
                  </a:lnTo>
                  <a:lnTo>
                    <a:pt x="20" y="69"/>
                  </a:lnTo>
                  <a:lnTo>
                    <a:pt x="19" y="67"/>
                  </a:lnTo>
                  <a:lnTo>
                    <a:pt x="19" y="66"/>
                  </a:lnTo>
                  <a:lnTo>
                    <a:pt x="19" y="65"/>
                  </a:lnTo>
                  <a:lnTo>
                    <a:pt x="16" y="61"/>
                  </a:lnTo>
                  <a:lnTo>
                    <a:pt x="16" y="60"/>
                  </a:lnTo>
                  <a:lnTo>
                    <a:pt x="15" y="60"/>
                  </a:lnTo>
                  <a:lnTo>
                    <a:pt x="15" y="58"/>
                  </a:lnTo>
                  <a:lnTo>
                    <a:pt x="14" y="57"/>
                  </a:lnTo>
                  <a:lnTo>
                    <a:pt x="14" y="56"/>
                  </a:lnTo>
                  <a:lnTo>
                    <a:pt x="12" y="55"/>
                  </a:lnTo>
                  <a:lnTo>
                    <a:pt x="11" y="54"/>
                  </a:lnTo>
                  <a:lnTo>
                    <a:pt x="11" y="52"/>
                  </a:lnTo>
                  <a:lnTo>
                    <a:pt x="10" y="52"/>
                  </a:lnTo>
                  <a:lnTo>
                    <a:pt x="10" y="50"/>
                  </a:lnTo>
                  <a:lnTo>
                    <a:pt x="9" y="50"/>
                  </a:lnTo>
                  <a:lnTo>
                    <a:pt x="9" y="49"/>
                  </a:lnTo>
                  <a:lnTo>
                    <a:pt x="8" y="48"/>
                  </a:lnTo>
                  <a:lnTo>
                    <a:pt x="7" y="48"/>
                  </a:lnTo>
                  <a:lnTo>
                    <a:pt x="7" y="48"/>
                  </a:lnTo>
                  <a:lnTo>
                    <a:pt x="7" y="47"/>
                  </a:lnTo>
                  <a:lnTo>
                    <a:pt x="7" y="46"/>
                  </a:lnTo>
                  <a:lnTo>
                    <a:pt x="6" y="43"/>
                  </a:lnTo>
                  <a:lnTo>
                    <a:pt x="5" y="42"/>
                  </a:lnTo>
                  <a:lnTo>
                    <a:pt x="5" y="41"/>
                  </a:lnTo>
                  <a:lnTo>
                    <a:pt x="3" y="40"/>
                  </a:lnTo>
                  <a:lnTo>
                    <a:pt x="2" y="38"/>
                  </a:lnTo>
                  <a:lnTo>
                    <a:pt x="2" y="37"/>
                  </a:lnTo>
                  <a:lnTo>
                    <a:pt x="0" y="26"/>
                  </a:lnTo>
                  <a:lnTo>
                    <a:pt x="8" y="26"/>
                  </a:lnTo>
                  <a:lnTo>
                    <a:pt x="12" y="25"/>
                  </a:lnTo>
                  <a:lnTo>
                    <a:pt x="17" y="25"/>
                  </a:lnTo>
                  <a:lnTo>
                    <a:pt x="17" y="20"/>
                  </a:lnTo>
                  <a:lnTo>
                    <a:pt x="29" y="20"/>
                  </a:lnTo>
                  <a:lnTo>
                    <a:pt x="33" y="20"/>
                  </a:lnTo>
                  <a:lnTo>
                    <a:pt x="35" y="20"/>
                  </a:lnTo>
                  <a:lnTo>
                    <a:pt x="36" y="17"/>
                  </a:lnTo>
                  <a:lnTo>
                    <a:pt x="36" y="16"/>
                  </a:lnTo>
                  <a:lnTo>
                    <a:pt x="36" y="15"/>
                  </a:lnTo>
                  <a:lnTo>
                    <a:pt x="36" y="13"/>
                  </a:lnTo>
                  <a:lnTo>
                    <a:pt x="36" y="12"/>
                  </a:lnTo>
                  <a:lnTo>
                    <a:pt x="36" y="10"/>
                  </a:lnTo>
                  <a:lnTo>
                    <a:pt x="36" y="7"/>
                  </a:lnTo>
                  <a:lnTo>
                    <a:pt x="36" y="4"/>
                  </a:lnTo>
                  <a:lnTo>
                    <a:pt x="36" y="1"/>
                  </a:lnTo>
                  <a:lnTo>
                    <a:pt x="36" y="0"/>
                  </a:lnTo>
                  <a:lnTo>
                    <a:pt x="36" y="1"/>
                  </a:lnTo>
                  <a:lnTo>
                    <a:pt x="36" y="3"/>
                  </a:lnTo>
                  <a:lnTo>
                    <a:pt x="36" y="4"/>
                  </a:lnTo>
                  <a:lnTo>
                    <a:pt x="37" y="4"/>
                  </a:lnTo>
                  <a:lnTo>
                    <a:pt x="37" y="5"/>
                  </a:lnTo>
                  <a:lnTo>
                    <a:pt x="38" y="5"/>
                  </a:lnTo>
                  <a:lnTo>
                    <a:pt x="38" y="6"/>
                  </a:lnTo>
                  <a:lnTo>
                    <a:pt x="40" y="6"/>
                  </a:lnTo>
                  <a:lnTo>
                    <a:pt x="40" y="7"/>
                  </a:lnTo>
                  <a:lnTo>
                    <a:pt x="41" y="8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7" name="Freeform 136">
              <a:extLst>
                <a:ext uri="{FF2B5EF4-FFF2-40B4-BE49-F238E27FC236}">
                  <a16:creationId xmlns:a16="http://schemas.microsoft.com/office/drawing/2014/main" id="{0E0CAA64-4489-87BB-0589-FA698B240EF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651125" y="2663825"/>
              <a:ext cx="295275" cy="160338"/>
            </a:xfrm>
            <a:custGeom>
              <a:avLst/>
              <a:gdLst>
                <a:gd name="T0" fmla="*/ 117 w 186"/>
                <a:gd name="T1" fmla="*/ 15 h 101"/>
                <a:gd name="T2" fmla="*/ 122 w 186"/>
                <a:gd name="T3" fmla="*/ 17 h 101"/>
                <a:gd name="T4" fmla="*/ 119 w 186"/>
                <a:gd name="T5" fmla="*/ 11 h 101"/>
                <a:gd name="T6" fmla="*/ 123 w 186"/>
                <a:gd name="T7" fmla="*/ 18 h 101"/>
                <a:gd name="T8" fmla="*/ 174 w 186"/>
                <a:gd name="T9" fmla="*/ 9 h 101"/>
                <a:gd name="T10" fmla="*/ 168 w 186"/>
                <a:gd name="T11" fmla="*/ 17 h 101"/>
                <a:gd name="T12" fmla="*/ 176 w 186"/>
                <a:gd name="T13" fmla="*/ 17 h 101"/>
                <a:gd name="T14" fmla="*/ 179 w 186"/>
                <a:gd name="T15" fmla="*/ 19 h 101"/>
                <a:gd name="T16" fmla="*/ 178 w 186"/>
                <a:gd name="T17" fmla="*/ 23 h 101"/>
                <a:gd name="T18" fmla="*/ 177 w 186"/>
                <a:gd name="T19" fmla="*/ 26 h 101"/>
                <a:gd name="T20" fmla="*/ 176 w 186"/>
                <a:gd name="T21" fmla="*/ 33 h 101"/>
                <a:gd name="T22" fmla="*/ 177 w 186"/>
                <a:gd name="T23" fmla="*/ 37 h 101"/>
                <a:gd name="T24" fmla="*/ 179 w 186"/>
                <a:gd name="T25" fmla="*/ 41 h 101"/>
                <a:gd name="T26" fmla="*/ 180 w 186"/>
                <a:gd name="T27" fmla="*/ 46 h 101"/>
                <a:gd name="T28" fmla="*/ 178 w 186"/>
                <a:gd name="T29" fmla="*/ 51 h 101"/>
                <a:gd name="T30" fmla="*/ 177 w 186"/>
                <a:gd name="T31" fmla="*/ 58 h 101"/>
                <a:gd name="T32" fmla="*/ 177 w 186"/>
                <a:gd name="T33" fmla="*/ 63 h 101"/>
                <a:gd name="T34" fmla="*/ 183 w 186"/>
                <a:gd name="T35" fmla="*/ 63 h 101"/>
                <a:gd name="T36" fmla="*/ 186 w 186"/>
                <a:gd name="T37" fmla="*/ 67 h 101"/>
                <a:gd name="T38" fmla="*/ 183 w 186"/>
                <a:gd name="T39" fmla="*/ 71 h 101"/>
                <a:gd name="T40" fmla="*/ 108 w 186"/>
                <a:gd name="T41" fmla="*/ 99 h 101"/>
                <a:gd name="T42" fmla="*/ 91 w 186"/>
                <a:gd name="T43" fmla="*/ 96 h 101"/>
                <a:gd name="T44" fmla="*/ 83 w 186"/>
                <a:gd name="T45" fmla="*/ 83 h 101"/>
                <a:gd name="T46" fmla="*/ 70 w 186"/>
                <a:gd name="T47" fmla="*/ 79 h 101"/>
                <a:gd name="T48" fmla="*/ 58 w 186"/>
                <a:gd name="T49" fmla="*/ 75 h 101"/>
                <a:gd name="T50" fmla="*/ 50 w 186"/>
                <a:gd name="T51" fmla="*/ 72 h 101"/>
                <a:gd name="T52" fmla="*/ 47 w 186"/>
                <a:gd name="T53" fmla="*/ 66 h 101"/>
                <a:gd name="T54" fmla="*/ 44 w 186"/>
                <a:gd name="T55" fmla="*/ 60 h 101"/>
                <a:gd name="T56" fmla="*/ 38 w 186"/>
                <a:gd name="T57" fmla="*/ 55 h 101"/>
                <a:gd name="T58" fmla="*/ 33 w 186"/>
                <a:gd name="T59" fmla="*/ 52 h 101"/>
                <a:gd name="T60" fmla="*/ 25 w 186"/>
                <a:gd name="T61" fmla="*/ 53 h 101"/>
                <a:gd name="T62" fmla="*/ 19 w 186"/>
                <a:gd name="T63" fmla="*/ 50 h 101"/>
                <a:gd name="T64" fmla="*/ 12 w 186"/>
                <a:gd name="T65" fmla="*/ 48 h 101"/>
                <a:gd name="T66" fmla="*/ 10 w 186"/>
                <a:gd name="T67" fmla="*/ 48 h 101"/>
                <a:gd name="T68" fmla="*/ 4 w 186"/>
                <a:gd name="T69" fmla="*/ 43 h 101"/>
                <a:gd name="T70" fmla="*/ 3 w 186"/>
                <a:gd name="T71" fmla="*/ 36 h 101"/>
                <a:gd name="T72" fmla="*/ 10 w 186"/>
                <a:gd name="T73" fmla="*/ 36 h 101"/>
                <a:gd name="T74" fmla="*/ 14 w 186"/>
                <a:gd name="T75" fmla="*/ 27 h 101"/>
                <a:gd name="T76" fmla="*/ 15 w 186"/>
                <a:gd name="T77" fmla="*/ 24 h 101"/>
                <a:gd name="T78" fmla="*/ 24 w 186"/>
                <a:gd name="T79" fmla="*/ 24 h 101"/>
                <a:gd name="T80" fmla="*/ 31 w 186"/>
                <a:gd name="T81" fmla="*/ 18 h 101"/>
                <a:gd name="T82" fmla="*/ 37 w 186"/>
                <a:gd name="T83" fmla="*/ 12 h 101"/>
                <a:gd name="T84" fmla="*/ 46 w 186"/>
                <a:gd name="T85" fmla="*/ 12 h 101"/>
                <a:gd name="T86" fmla="*/ 57 w 186"/>
                <a:gd name="T87" fmla="*/ 19 h 101"/>
                <a:gd name="T88" fmla="*/ 64 w 186"/>
                <a:gd name="T89" fmla="*/ 18 h 101"/>
                <a:gd name="T90" fmla="*/ 71 w 186"/>
                <a:gd name="T91" fmla="*/ 15 h 101"/>
                <a:gd name="T92" fmla="*/ 80 w 186"/>
                <a:gd name="T93" fmla="*/ 14 h 101"/>
                <a:gd name="T94" fmla="*/ 88 w 186"/>
                <a:gd name="T95" fmla="*/ 12 h 101"/>
                <a:gd name="T96" fmla="*/ 97 w 186"/>
                <a:gd name="T97" fmla="*/ 14 h 101"/>
                <a:gd name="T98" fmla="*/ 105 w 186"/>
                <a:gd name="T99" fmla="*/ 15 h 101"/>
                <a:gd name="T100" fmla="*/ 114 w 186"/>
                <a:gd name="T101" fmla="*/ 17 h 101"/>
                <a:gd name="T102" fmla="*/ 123 w 186"/>
                <a:gd name="T103" fmla="*/ 19 h 101"/>
                <a:gd name="T104" fmla="*/ 136 w 186"/>
                <a:gd name="T105" fmla="*/ 23 h 101"/>
                <a:gd name="T106" fmla="*/ 150 w 186"/>
                <a:gd name="T107" fmla="*/ 24 h 101"/>
                <a:gd name="T108" fmla="*/ 153 w 186"/>
                <a:gd name="T109" fmla="*/ 20 h 101"/>
                <a:gd name="T110" fmla="*/ 149 w 186"/>
                <a:gd name="T111" fmla="*/ 17 h 101"/>
                <a:gd name="T112" fmla="*/ 157 w 186"/>
                <a:gd name="T113" fmla="*/ 11 h 101"/>
                <a:gd name="T114" fmla="*/ 161 w 186"/>
                <a:gd name="T115" fmla="*/ 3 h 101"/>
                <a:gd name="T116" fmla="*/ 175 w 186"/>
                <a:gd name="T117" fmla="*/ 1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</a:cxnLst>
              <a:rect l="0" t="0" r="r" b="b"/>
              <a:pathLst>
                <a:path w="186" h="101">
                  <a:moveTo>
                    <a:pt x="120" y="17"/>
                  </a:moveTo>
                  <a:lnTo>
                    <a:pt x="119" y="17"/>
                  </a:lnTo>
                  <a:lnTo>
                    <a:pt x="117" y="17"/>
                  </a:lnTo>
                  <a:lnTo>
                    <a:pt x="116" y="17"/>
                  </a:lnTo>
                  <a:lnTo>
                    <a:pt x="115" y="17"/>
                  </a:lnTo>
                  <a:lnTo>
                    <a:pt x="115" y="16"/>
                  </a:lnTo>
                  <a:lnTo>
                    <a:pt x="116" y="16"/>
                  </a:lnTo>
                  <a:lnTo>
                    <a:pt x="117" y="15"/>
                  </a:lnTo>
                  <a:lnTo>
                    <a:pt x="118" y="15"/>
                  </a:lnTo>
                  <a:lnTo>
                    <a:pt x="119" y="15"/>
                  </a:lnTo>
                  <a:lnTo>
                    <a:pt x="120" y="16"/>
                  </a:lnTo>
                  <a:lnTo>
                    <a:pt x="120" y="17"/>
                  </a:lnTo>
                  <a:lnTo>
                    <a:pt x="120" y="17"/>
                  </a:lnTo>
                  <a:close/>
                  <a:moveTo>
                    <a:pt x="122" y="18"/>
                  </a:moveTo>
                  <a:lnTo>
                    <a:pt x="122" y="18"/>
                  </a:lnTo>
                  <a:lnTo>
                    <a:pt x="122" y="17"/>
                  </a:lnTo>
                  <a:lnTo>
                    <a:pt x="120" y="16"/>
                  </a:lnTo>
                  <a:lnTo>
                    <a:pt x="120" y="15"/>
                  </a:lnTo>
                  <a:lnTo>
                    <a:pt x="119" y="15"/>
                  </a:lnTo>
                  <a:lnTo>
                    <a:pt x="119" y="14"/>
                  </a:lnTo>
                  <a:lnTo>
                    <a:pt x="119" y="12"/>
                  </a:lnTo>
                  <a:lnTo>
                    <a:pt x="120" y="12"/>
                  </a:lnTo>
                  <a:lnTo>
                    <a:pt x="120" y="11"/>
                  </a:lnTo>
                  <a:lnTo>
                    <a:pt x="119" y="11"/>
                  </a:lnTo>
                  <a:lnTo>
                    <a:pt x="120" y="10"/>
                  </a:lnTo>
                  <a:lnTo>
                    <a:pt x="120" y="11"/>
                  </a:lnTo>
                  <a:lnTo>
                    <a:pt x="122" y="15"/>
                  </a:lnTo>
                  <a:lnTo>
                    <a:pt x="122" y="16"/>
                  </a:lnTo>
                  <a:lnTo>
                    <a:pt x="122" y="17"/>
                  </a:lnTo>
                  <a:lnTo>
                    <a:pt x="122" y="17"/>
                  </a:lnTo>
                  <a:lnTo>
                    <a:pt x="123" y="17"/>
                  </a:lnTo>
                  <a:lnTo>
                    <a:pt x="123" y="18"/>
                  </a:lnTo>
                  <a:lnTo>
                    <a:pt x="122" y="18"/>
                  </a:lnTo>
                  <a:close/>
                  <a:moveTo>
                    <a:pt x="176" y="2"/>
                  </a:moveTo>
                  <a:lnTo>
                    <a:pt x="177" y="4"/>
                  </a:lnTo>
                  <a:lnTo>
                    <a:pt x="177" y="7"/>
                  </a:lnTo>
                  <a:lnTo>
                    <a:pt x="176" y="8"/>
                  </a:lnTo>
                  <a:lnTo>
                    <a:pt x="176" y="10"/>
                  </a:lnTo>
                  <a:lnTo>
                    <a:pt x="176" y="10"/>
                  </a:lnTo>
                  <a:lnTo>
                    <a:pt x="174" y="9"/>
                  </a:lnTo>
                  <a:lnTo>
                    <a:pt x="171" y="11"/>
                  </a:lnTo>
                  <a:lnTo>
                    <a:pt x="170" y="11"/>
                  </a:lnTo>
                  <a:lnTo>
                    <a:pt x="169" y="12"/>
                  </a:lnTo>
                  <a:lnTo>
                    <a:pt x="168" y="11"/>
                  </a:lnTo>
                  <a:lnTo>
                    <a:pt x="168" y="14"/>
                  </a:lnTo>
                  <a:lnTo>
                    <a:pt x="168" y="15"/>
                  </a:lnTo>
                  <a:lnTo>
                    <a:pt x="166" y="15"/>
                  </a:lnTo>
                  <a:lnTo>
                    <a:pt x="168" y="17"/>
                  </a:lnTo>
                  <a:lnTo>
                    <a:pt x="170" y="19"/>
                  </a:lnTo>
                  <a:lnTo>
                    <a:pt x="171" y="21"/>
                  </a:lnTo>
                  <a:lnTo>
                    <a:pt x="173" y="20"/>
                  </a:lnTo>
                  <a:lnTo>
                    <a:pt x="174" y="19"/>
                  </a:lnTo>
                  <a:lnTo>
                    <a:pt x="175" y="18"/>
                  </a:lnTo>
                  <a:lnTo>
                    <a:pt x="176" y="18"/>
                  </a:lnTo>
                  <a:lnTo>
                    <a:pt x="176" y="18"/>
                  </a:lnTo>
                  <a:lnTo>
                    <a:pt x="176" y="17"/>
                  </a:lnTo>
                  <a:lnTo>
                    <a:pt x="176" y="17"/>
                  </a:lnTo>
                  <a:lnTo>
                    <a:pt x="176" y="16"/>
                  </a:lnTo>
                  <a:lnTo>
                    <a:pt x="177" y="16"/>
                  </a:lnTo>
                  <a:lnTo>
                    <a:pt x="178" y="17"/>
                  </a:lnTo>
                  <a:lnTo>
                    <a:pt x="177" y="17"/>
                  </a:lnTo>
                  <a:lnTo>
                    <a:pt x="178" y="18"/>
                  </a:lnTo>
                  <a:lnTo>
                    <a:pt x="179" y="18"/>
                  </a:lnTo>
                  <a:lnTo>
                    <a:pt x="179" y="19"/>
                  </a:lnTo>
                  <a:lnTo>
                    <a:pt x="179" y="20"/>
                  </a:lnTo>
                  <a:lnTo>
                    <a:pt x="180" y="20"/>
                  </a:lnTo>
                  <a:lnTo>
                    <a:pt x="180" y="21"/>
                  </a:lnTo>
                  <a:lnTo>
                    <a:pt x="179" y="21"/>
                  </a:lnTo>
                  <a:lnTo>
                    <a:pt x="178" y="20"/>
                  </a:lnTo>
                  <a:lnTo>
                    <a:pt x="177" y="21"/>
                  </a:lnTo>
                  <a:lnTo>
                    <a:pt x="178" y="21"/>
                  </a:lnTo>
                  <a:lnTo>
                    <a:pt x="178" y="23"/>
                  </a:lnTo>
                  <a:lnTo>
                    <a:pt x="177" y="23"/>
                  </a:lnTo>
                  <a:lnTo>
                    <a:pt x="176" y="23"/>
                  </a:lnTo>
                  <a:lnTo>
                    <a:pt x="176" y="24"/>
                  </a:lnTo>
                  <a:lnTo>
                    <a:pt x="176" y="25"/>
                  </a:lnTo>
                  <a:lnTo>
                    <a:pt x="177" y="25"/>
                  </a:lnTo>
                  <a:lnTo>
                    <a:pt x="178" y="25"/>
                  </a:lnTo>
                  <a:lnTo>
                    <a:pt x="178" y="26"/>
                  </a:lnTo>
                  <a:lnTo>
                    <a:pt x="177" y="26"/>
                  </a:lnTo>
                  <a:lnTo>
                    <a:pt x="176" y="27"/>
                  </a:lnTo>
                  <a:lnTo>
                    <a:pt x="177" y="27"/>
                  </a:lnTo>
                  <a:lnTo>
                    <a:pt x="177" y="28"/>
                  </a:lnTo>
                  <a:lnTo>
                    <a:pt x="176" y="28"/>
                  </a:lnTo>
                  <a:lnTo>
                    <a:pt x="176" y="29"/>
                  </a:lnTo>
                  <a:lnTo>
                    <a:pt x="176" y="31"/>
                  </a:lnTo>
                  <a:lnTo>
                    <a:pt x="177" y="32"/>
                  </a:lnTo>
                  <a:lnTo>
                    <a:pt x="176" y="33"/>
                  </a:lnTo>
                  <a:lnTo>
                    <a:pt x="177" y="33"/>
                  </a:lnTo>
                  <a:lnTo>
                    <a:pt x="177" y="34"/>
                  </a:lnTo>
                  <a:lnTo>
                    <a:pt x="177" y="35"/>
                  </a:lnTo>
                  <a:lnTo>
                    <a:pt x="178" y="36"/>
                  </a:lnTo>
                  <a:lnTo>
                    <a:pt x="179" y="36"/>
                  </a:lnTo>
                  <a:lnTo>
                    <a:pt x="179" y="37"/>
                  </a:lnTo>
                  <a:lnTo>
                    <a:pt x="178" y="37"/>
                  </a:lnTo>
                  <a:lnTo>
                    <a:pt x="177" y="37"/>
                  </a:lnTo>
                  <a:lnTo>
                    <a:pt x="177" y="38"/>
                  </a:lnTo>
                  <a:lnTo>
                    <a:pt x="178" y="38"/>
                  </a:lnTo>
                  <a:lnTo>
                    <a:pt x="179" y="38"/>
                  </a:lnTo>
                  <a:lnTo>
                    <a:pt x="178" y="40"/>
                  </a:lnTo>
                  <a:lnTo>
                    <a:pt x="178" y="41"/>
                  </a:lnTo>
                  <a:lnTo>
                    <a:pt x="179" y="41"/>
                  </a:lnTo>
                  <a:lnTo>
                    <a:pt x="180" y="41"/>
                  </a:lnTo>
                  <a:lnTo>
                    <a:pt x="179" y="41"/>
                  </a:lnTo>
                  <a:lnTo>
                    <a:pt x="179" y="42"/>
                  </a:lnTo>
                  <a:lnTo>
                    <a:pt x="180" y="43"/>
                  </a:lnTo>
                  <a:lnTo>
                    <a:pt x="179" y="43"/>
                  </a:lnTo>
                  <a:lnTo>
                    <a:pt x="180" y="43"/>
                  </a:lnTo>
                  <a:lnTo>
                    <a:pt x="180" y="44"/>
                  </a:lnTo>
                  <a:lnTo>
                    <a:pt x="180" y="44"/>
                  </a:lnTo>
                  <a:lnTo>
                    <a:pt x="180" y="45"/>
                  </a:lnTo>
                  <a:lnTo>
                    <a:pt x="180" y="46"/>
                  </a:lnTo>
                  <a:lnTo>
                    <a:pt x="182" y="46"/>
                  </a:lnTo>
                  <a:lnTo>
                    <a:pt x="180" y="46"/>
                  </a:lnTo>
                  <a:lnTo>
                    <a:pt x="179" y="46"/>
                  </a:lnTo>
                  <a:lnTo>
                    <a:pt x="179" y="48"/>
                  </a:lnTo>
                  <a:lnTo>
                    <a:pt x="179" y="49"/>
                  </a:lnTo>
                  <a:lnTo>
                    <a:pt x="179" y="50"/>
                  </a:lnTo>
                  <a:lnTo>
                    <a:pt x="178" y="50"/>
                  </a:lnTo>
                  <a:lnTo>
                    <a:pt x="178" y="51"/>
                  </a:lnTo>
                  <a:lnTo>
                    <a:pt x="178" y="52"/>
                  </a:lnTo>
                  <a:lnTo>
                    <a:pt x="179" y="52"/>
                  </a:lnTo>
                  <a:lnTo>
                    <a:pt x="179" y="53"/>
                  </a:lnTo>
                  <a:lnTo>
                    <a:pt x="178" y="54"/>
                  </a:lnTo>
                  <a:lnTo>
                    <a:pt x="177" y="54"/>
                  </a:lnTo>
                  <a:lnTo>
                    <a:pt x="177" y="55"/>
                  </a:lnTo>
                  <a:lnTo>
                    <a:pt x="177" y="57"/>
                  </a:lnTo>
                  <a:lnTo>
                    <a:pt x="177" y="58"/>
                  </a:lnTo>
                  <a:lnTo>
                    <a:pt x="176" y="58"/>
                  </a:lnTo>
                  <a:lnTo>
                    <a:pt x="176" y="59"/>
                  </a:lnTo>
                  <a:lnTo>
                    <a:pt x="176" y="60"/>
                  </a:lnTo>
                  <a:lnTo>
                    <a:pt x="177" y="61"/>
                  </a:lnTo>
                  <a:lnTo>
                    <a:pt x="177" y="62"/>
                  </a:lnTo>
                  <a:lnTo>
                    <a:pt x="176" y="62"/>
                  </a:lnTo>
                  <a:lnTo>
                    <a:pt x="176" y="63"/>
                  </a:lnTo>
                  <a:lnTo>
                    <a:pt x="177" y="63"/>
                  </a:lnTo>
                  <a:lnTo>
                    <a:pt x="178" y="63"/>
                  </a:lnTo>
                  <a:lnTo>
                    <a:pt x="179" y="63"/>
                  </a:lnTo>
                  <a:lnTo>
                    <a:pt x="179" y="65"/>
                  </a:lnTo>
                  <a:lnTo>
                    <a:pt x="180" y="65"/>
                  </a:lnTo>
                  <a:lnTo>
                    <a:pt x="180" y="63"/>
                  </a:lnTo>
                  <a:lnTo>
                    <a:pt x="182" y="63"/>
                  </a:lnTo>
                  <a:lnTo>
                    <a:pt x="182" y="62"/>
                  </a:lnTo>
                  <a:lnTo>
                    <a:pt x="183" y="63"/>
                  </a:lnTo>
                  <a:lnTo>
                    <a:pt x="183" y="65"/>
                  </a:lnTo>
                  <a:lnTo>
                    <a:pt x="184" y="65"/>
                  </a:lnTo>
                  <a:lnTo>
                    <a:pt x="185" y="65"/>
                  </a:lnTo>
                  <a:lnTo>
                    <a:pt x="184" y="65"/>
                  </a:lnTo>
                  <a:lnTo>
                    <a:pt x="184" y="66"/>
                  </a:lnTo>
                  <a:lnTo>
                    <a:pt x="185" y="66"/>
                  </a:lnTo>
                  <a:lnTo>
                    <a:pt x="186" y="66"/>
                  </a:lnTo>
                  <a:lnTo>
                    <a:pt x="186" y="67"/>
                  </a:lnTo>
                  <a:lnTo>
                    <a:pt x="185" y="67"/>
                  </a:lnTo>
                  <a:lnTo>
                    <a:pt x="185" y="68"/>
                  </a:lnTo>
                  <a:lnTo>
                    <a:pt x="185" y="69"/>
                  </a:lnTo>
                  <a:lnTo>
                    <a:pt x="184" y="70"/>
                  </a:lnTo>
                  <a:lnTo>
                    <a:pt x="183" y="70"/>
                  </a:lnTo>
                  <a:lnTo>
                    <a:pt x="182" y="71"/>
                  </a:lnTo>
                  <a:lnTo>
                    <a:pt x="183" y="71"/>
                  </a:lnTo>
                  <a:lnTo>
                    <a:pt x="183" y="71"/>
                  </a:lnTo>
                  <a:lnTo>
                    <a:pt x="182" y="72"/>
                  </a:lnTo>
                  <a:lnTo>
                    <a:pt x="182" y="75"/>
                  </a:lnTo>
                  <a:lnTo>
                    <a:pt x="177" y="76"/>
                  </a:lnTo>
                  <a:lnTo>
                    <a:pt x="176" y="76"/>
                  </a:lnTo>
                  <a:lnTo>
                    <a:pt x="158" y="82"/>
                  </a:lnTo>
                  <a:lnTo>
                    <a:pt x="135" y="90"/>
                  </a:lnTo>
                  <a:lnTo>
                    <a:pt x="116" y="95"/>
                  </a:lnTo>
                  <a:lnTo>
                    <a:pt x="108" y="99"/>
                  </a:lnTo>
                  <a:lnTo>
                    <a:pt x="101" y="99"/>
                  </a:lnTo>
                  <a:lnTo>
                    <a:pt x="101" y="100"/>
                  </a:lnTo>
                  <a:lnTo>
                    <a:pt x="97" y="101"/>
                  </a:lnTo>
                  <a:lnTo>
                    <a:pt x="94" y="99"/>
                  </a:lnTo>
                  <a:lnTo>
                    <a:pt x="94" y="99"/>
                  </a:lnTo>
                  <a:lnTo>
                    <a:pt x="93" y="99"/>
                  </a:lnTo>
                  <a:lnTo>
                    <a:pt x="92" y="97"/>
                  </a:lnTo>
                  <a:lnTo>
                    <a:pt x="91" y="96"/>
                  </a:lnTo>
                  <a:lnTo>
                    <a:pt x="90" y="96"/>
                  </a:lnTo>
                  <a:lnTo>
                    <a:pt x="88" y="94"/>
                  </a:lnTo>
                  <a:lnTo>
                    <a:pt x="88" y="92"/>
                  </a:lnTo>
                  <a:lnTo>
                    <a:pt x="90" y="90"/>
                  </a:lnTo>
                  <a:lnTo>
                    <a:pt x="89" y="87"/>
                  </a:lnTo>
                  <a:lnTo>
                    <a:pt x="87" y="85"/>
                  </a:lnTo>
                  <a:lnTo>
                    <a:pt x="85" y="84"/>
                  </a:lnTo>
                  <a:lnTo>
                    <a:pt x="83" y="83"/>
                  </a:lnTo>
                  <a:lnTo>
                    <a:pt x="82" y="82"/>
                  </a:lnTo>
                  <a:lnTo>
                    <a:pt x="80" y="79"/>
                  </a:lnTo>
                  <a:lnTo>
                    <a:pt x="77" y="79"/>
                  </a:lnTo>
                  <a:lnTo>
                    <a:pt x="76" y="79"/>
                  </a:lnTo>
                  <a:lnTo>
                    <a:pt x="75" y="79"/>
                  </a:lnTo>
                  <a:lnTo>
                    <a:pt x="74" y="79"/>
                  </a:lnTo>
                  <a:lnTo>
                    <a:pt x="72" y="79"/>
                  </a:lnTo>
                  <a:lnTo>
                    <a:pt x="70" y="79"/>
                  </a:lnTo>
                  <a:lnTo>
                    <a:pt x="67" y="78"/>
                  </a:lnTo>
                  <a:lnTo>
                    <a:pt x="67" y="78"/>
                  </a:lnTo>
                  <a:lnTo>
                    <a:pt x="66" y="78"/>
                  </a:lnTo>
                  <a:lnTo>
                    <a:pt x="62" y="78"/>
                  </a:lnTo>
                  <a:lnTo>
                    <a:pt x="60" y="78"/>
                  </a:lnTo>
                  <a:lnTo>
                    <a:pt x="59" y="77"/>
                  </a:lnTo>
                  <a:lnTo>
                    <a:pt x="59" y="76"/>
                  </a:lnTo>
                  <a:lnTo>
                    <a:pt x="58" y="75"/>
                  </a:lnTo>
                  <a:lnTo>
                    <a:pt x="57" y="75"/>
                  </a:lnTo>
                  <a:lnTo>
                    <a:pt x="57" y="74"/>
                  </a:lnTo>
                  <a:lnTo>
                    <a:pt x="55" y="75"/>
                  </a:lnTo>
                  <a:lnTo>
                    <a:pt x="54" y="75"/>
                  </a:lnTo>
                  <a:lnTo>
                    <a:pt x="53" y="75"/>
                  </a:lnTo>
                  <a:lnTo>
                    <a:pt x="51" y="74"/>
                  </a:lnTo>
                  <a:lnTo>
                    <a:pt x="50" y="74"/>
                  </a:lnTo>
                  <a:lnTo>
                    <a:pt x="50" y="72"/>
                  </a:lnTo>
                  <a:lnTo>
                    <a:pt x="50" y="71"/>
                  </a:lnTo>
                  <a:lnTo>
                    <a:pt x="50" y="71"/>
                  </a:lnTo>
                  <a:lnTo>
                    <a:pt x="51" y="71"/>
                  </a:lnTo>
                  <a:lnTo>
                    <a:pt x="50" y="70"/>
                  </a:lnTo>
                  <a:lnTo>
                    <a:pt x="49" y="69"/>
                  </a:lnTo>
                  <a:lnTo>
                    <a:pt x="48" y="68"/>
                  </a:lnTo>
                  <a:lnTo>
                    <a:pt x="47" y="67"/>
                  </a:lnTo>
                  <a:lnTo>
                    <a:pt x="47" y="66"/>
                  </a:lnTo>
                  <a:lnTo>
                    <a:pt x="46" y="66"/>
                  </a:lnTo>
                  <a:lnTo>
                    <a:pt x="45" y="66"/>
                  </a:lnTo>
                  <a:lnTo>
                    <a:pt x="45" y="65"/>
                  </a:lnTo>
                  <a:lnTo>
                    <a:pt x="44" y="63"/>
                  </a:lnTo>
                  <a:lnTo>
                    <a:pt x="44" y="62"/>
                  </a:lnTo>
                  <a:lnTo>
                    <a:pt x="42" y="62"/>
                  </a:lnTo>
                  <a:lnTo>
                    <a:pt x="44" y="61"/>
                  </a:lnTo>
                  <a:lnTo>
                    <a:pt x="44" y="60"/>
                  </a:lnTo>
                  <a:lnTo>
                    <a:pt x="42" y="60"/>
                  </a:lnTo>
                  <a:lnTo>
                    <a:pt x="42" y="59"/>
                  </a:lnTo>
                  <a:lnTo>
                    <a:pt x="41" y="58"/>
                  </a:lnTo>
                  <a:lnTo>
                    <a:pt x="40" y="58"/>
                  </a:lnTo>
                  <a:lnTo>
                    <a:pt x="40" y="58"/>
                  </a:lnTo>
                  <a:lnTo>
                    <a:pt x="39" y="58"/>
                  </a:lnTo>
                  <a:lnTo>
                    <a:pt x="38" y="57"/>
                  </a:lnTo>
                  <a:lnTo>
                    <a:pt x="38" y="55"/>
                  </a:lnTo>
                  <a:lnTo>
                    <a:pt x="38" y="54"/>
                  </a:lnTo>
                  <a:lnTo>
                    <a:pt x="37" y="54"/>
                  </a:lnTo>
                  <a:lnTo>
                    <a:pt x="37" y="53"/>
                  </a:lnTo>
                  <a:lnTo>
                    <a:pt x="36" y="53"/>
                  </a:lnTo>
                  <a:lnTo>
                    <a:pt x="36" y="52"/>
                  </a:lnTo>
                  <a:lnTo>
                    <a:pt x="34" y="52"/>
                  </a:lnTo>
                  <a:lnTo>
                    <a:pt x="34" y="51"/>
                  </a:lnTo>
                  <a:lnTo>
                    <a:pt x="33" y="52"/>
                  </a:lnTo>
                  <a:lnTo>
                    <a:pt x="33" y="51"/>
                  </a:lnTo>
                  <a:lnTo>
                    <a:pt x="32" y="51"/>
                  </a:lnTo>
                  <a:lnTo>
                    <a:pt x="31" y="52"/>
                  </a:lnTo>
                  <a:lnTo>
                    <a:pt x="30" y="53"/>
                  </a:lnTo>
                  <a:lnTo>
                    <a:pt x="29" y="53"/>
                  </a:lnTo>
                  <a:lnTo>
                    <a:pt x="28" y="53"/>
                  </a:lnTo>
                  <a:lnTo>
                    <a:pt x="27" y="53"/>
                  </a:lnTo>
                  <a:lnTo>
                    <a:pt x="25" y="53"/>
                  </a:lnTo>
                  <a:lnTo>
                    <a:pt x="24" y="53"/>
                  </a:lnTo>
                  <a:lnTo>
                    <a:pt x="23" y="53"/>
                  </a:lnTo>
                  <a:lnTo>
                    <a:pt x="22" y="54"/>
                  </a:lnTo>
                  <a:lnTo>
                    <a:pt x="21" y="52"/>
                  </a:lnTo>
                  <a:lnTo>
                    <a:pt x="22" y="51"/>
                  </a:lnTo>
                  <a:lnTo>
                    <a:pt x="21" y="50"/>
                  </a:lnTo>
                  <a:lnTo>
                    <a:pt x="20" y="50"/>
                  </a:lnTo>
                  <a:lnTo>
                    <a:pt x="19" y="50"/>
                  </a:lnTo>
                  <a:lnTo>
                    <a:pt x="16" y="50"/>
                  </a:lnTo>
                  <a:lnTo>
                    <a:pt x="16" y="49"/>
                  </a:lnTo>
                  <a:lnTo>
                    <a:pt x="15" y="49"/>
                  </a:lnTo>
                  <a:lnTo>
                    <a:pt x="15" y="50"/>
                  </a:lnTo>
                  <a:lnTo>
                    <a:pt x="14" y="50"/>
                  </a:lnTo>
                  <a:lnTo>
                    <a:pt x="14" y="49"/>
                  </a:lnTo>
                  <a:lnTo>
                    <a:pt x="13" y="48"/>
                  </a:lnTo>
                  <a:lnTo>
                    <a:pt x="12" y="48"/>
                  </a:lnTo>
                  <a:lnTo>
                    <a:pt x="13" y="48"/>
                  </a:lnTo>
                  <a:lnTo>
                    <a:pt x="13" y="51"/>
                  </a:lnTo>
                  <a:lnTo>
                    <a:pt x="12" y="51"/>
                  </a:lnTo>
                  <a:lnTo>
                    <a:pt x="12" y="50"/>
                  </a:lnTo>
                  <a:lnTo>
                    <a:pt x="11" y="50"/>
                  </a:lnTo>
                  <a:lnTo>
                    <a:pt x="10" y="50"/>
                  </a:lnTo>
                  <a:lnTo>
                    <a:pt x="8" y="50"/>
                  </a:lnTo>
                  <a:lnTo>
                    <a:pt x="10" y="48"/>
                  </a:lnTo>
                  <a:lnTo>
                    <a:pt x="8" y="46"/>
                  </a:lnTo>
                  <a:lnTo>
                    <a:pt x="8" y="45"/>
                  </a:lnTo>
                  <a:lnTo>
                    <a:pt x="6" y="45"/>
                  </a:lnTo>
                  <a:lnTo>
                    <a:pt x="6" y="44"/>
                  </a:lnTo>
                  <a:lnTo>
                    <a:pt x="4" y="44"/>
                  </a:lnTo>
                  <a:lnTo>
                    <a:pt x="4" y="44"/>
                  </a:lnTo>
                  <a:lnTo>
                    <a:pt x="3" y="44"/>
                  </a:lnTo>
                  <a:lnTo>
                    <a:pt x="4" y="43"/>
                  </a:lnTo>
                  <a:lnTo>
                    <a:pt x="4" y="42"/>
                  </a:lnTo>
                  <a:lnTo>
                    <a:pt x="2" y="41"/>
                  </a:lnTo>
                  <a:lnTo>
                    <a:pt x="2" y="40"/>
                  </a:lnTo>
                  <a:lnTo>
                    <a:pt x="2" y="38"/>
                  </a:lnTo>
                  <a:lnTo>
                    <a:pt x="0" y="37"/>
                  </a:lnTo>
                  <a:lnTo>
                    <a:pt x="0" y="36"/>
                  </a:lnTo>
                  <a:lnTo>
                    <a:pt x="2" y="36"/>
                  </a:lnTo>
                  <a:lnTo>
                    <a:pt x="3" y="36"/>
                  </a:lnTo>
                  <a:lnTo>
                    <a:pt x="4" y="37"/>
                  </a:lnTo>
                  <a:lnTo>
                    <a:pt x="4" y="38"/>
                  </a:lnTo>
                  <a:lnTo>
                    <a:pt x="5" y="38"/>
                  </a:lnTo>
                  <a:lnTo>
                    <a:pt x="6" y="40"/>
                  </a:lnTo>
                  <a:lnTo>
                    <a:pt x="7" y="38"/>
                  </a:lnTo>
                  <a:lnTo>
                    <a:pt x="6" y="37"/>
                  </a:lnTo>
                  <a:lnTo>
                    <a:pt x="7" y="37"/>
                  </a:lnTo>
                  <a:lnTo>
                    <a:pt x="10" y="36"/>
                  </a:lnTo>
                  <a:lnTo>
                    <a:pt x="10" y="35"/>
                  </a:lnTo>
                  <a:lnTo>
                    <a:pt x="10" y="34"/>
                  </a:lnTo>
                  <a:lnTo>
                    <a:pt x="10" y="33"/>
                  </a:lnTo>
                  <a:lnTo>
                    <a:pt x="12" y="33"/>
                  </a:lnTo>
                  <a:lnTo>
                    <a:pt x="12" y="32"/>
                  </a:lnTo>
                  <a:lnTo>
                    <a:pt x="13" y="31"/>
                  </a:lnTo>
                  <a:lnTo>
                    <a:pt x="14" y="28"/>
                  </a:lnTo>
                  <a:lnTo>
                    <a:pt x="14" y="27"/>
                  </a:lnTo>
                  <a:lnTo>
                    <a:pt x="13" y="27"/>
                  </a:lnTo>
                  <a:lnTo>
                    <a:pt x="13" y="26"/>
                  </a:lnTo>
                  <a:lnTo>
                    <a:pt x="12" y="25"/>
                  </a:lnTo>
                  <a:lnTo>
                    <a:pt x="12" y="23"/>
                  </a:lnTo>
                  <a:lnTo>
                    <a:pt x="13" y="23"/>
                  </a:lnTo>
                  <a:lnTo>
                    <a:pt x="13" y="24"/>
                  </a:lnTo>
                  <a:lnTo>
                    <a:pt x="14" y="24"/>
                  </a:lnTo>
                  <a:lnTo>
                    <a:pt x="15" y="24"/>
                  </a:lnTo>
                  <a:lnTo>
                    <a:pt x="16" y="25"/>
                  </a:lnTo>
                  <a:lnTo>
                    <a:pt x="17" y="25"/>
                  </a:lnTo>
                  <a:lnTo>
                    <a:pt x="20" y="26"/>
                  </a:lnTo>
                  <a:lnTo>
                    <a:pt x="21" y="25"/>
                  </a:lnTo>
                  <a:lnTo>
                    <a:pt x="23" y="24"/>
                  </a:lnTo>
                  <a:lnTo>
                    <a:pt x="23" y="23"/>
                  </a:lnTo>
                  <a:lnTo>
                    <a:pt x="24" y="23"/>
                  </a:lnTo>
                  <a:lnTo>
                    <a:pt x="24" y="24"/>
                  </a:lnTo>
                  <a:lnTo>
                    <a:pt x="25" y="23"/>
                  </a:lnTo>
                  <a:lnTo>
                    <a:pt x="27" y="24"/>
                  </a:lnTo>
                  <a:lnTo>
                    <a:pt x="28" y="23"/>
                  </a:lnTo>
                  <a:lnTo>
                    <a:pt x="28" y="21"/>
                  </a:lnTo>
                  <a:lnTo>
                    <a:pt x="29" y="20"/>
                  </a:lnTo>
                  <a:lnTo>
                    <a:pt x="30" y="20"/>
                  </a:lnTo>
                  <a:lnTo>
                    <a:pt x="31" y="19"/>
                  </a:lnTo>
                  <a:lnTo>
                    <a:pt x="31" y="18"/>
                  </a:lnTo>
                  <a:lnTo>
                    <a:pt x="32" y="18"/>
                  </a:lnTo>
                  <a:lnTo>
                    <a:pt x="32" y="17"/>
                  </a:lnTo>
                  <a:lnTo>
                    <a:pt x="33" y="17"/>
                  </a:lnTo>
                  <a:lnTo>
                    <a:pt x="34" y="16"/>
                  </a:lnTo>
                  <a:lnTo>
                    <a:pt x="34" y="14"/>
                  </a:lnTo>
                  <a:lnTo>
                    <a:pt x="36" y="12"/>
                  </a:lnTo>
                  <a:lnTo>
                    <a:pt x="36" y="14"/>
                  </a:lnTo>
                  <a:lnTo>
                    <a:pt x="37" y="12"/>
                  </a:lnTo>
                  <a:lnTo>
                    <a:pt x="38" y="12"/>
                  </a:lnTo>
                  <a:lnTo>
                    <a:pt x="39" y="11"/>
                  </a:lnTo>
                  <a:lnTo>
                    <a:pt x="40" y="11"/>
                  </a:lnTo>
                  <a:lnTo>
                    <a:pt x="40" y="11"/>
                  </a:lnTo>
                  <a:lnTo>
                    <a:pt x="42" y="11"/>
                  </a:lnTo>
                  <a:lnTo>
                    <a:pt x="44" y="11"/>
                  </a:lnTo>
                  <a:lnTo>
                    <a:pt x="45" y="11"/>
                  </a:lnTo>
                  <a:lnTo>
                    <a:pt x="46" y="12"/>
                  </a:lnTo>
                  <a:lnTo>
                    <a:pt x="47" y="12"/>
                  </a:lnTo>
                  <a:lnTo>
                    <a:pt x="48" y="12"/>
                  </a:lnTo>
                  <a:lnTo>
                    <a:pt x="49" y="12"/>
                  </a:lnTo>
                  <a:lnTo>
                    <a:pt x="51" y="15"/>
                  </a:lnTo>
                  <a:lnTo>
                    <a:pt x="53" y="15"/>
                  </a:lnTo>
                  <a:lnTo>
                    <a:pt x="53" y="17"/>
                  </a:lnTo>
                  <a:lnTo>
                    <a:pt x="55" y="18"/>
                  </a:lnTo>
                  <a:lnTo>
                    <a:pt x="57" y="19"/>
                  </a:lnTo>
                  <a:lnTo>
                    <a:pt x="57" y="20"/>
                  </a:lnTo>
                  <a:lnTo>
                    <a:pt x="58" y="20"/>
                  </a:lnTo>
                  <a:lnTo>
                    <a:pt x="59" y="20"/>
                  </a:lnTo>
                  <a:lnTo>
                    <a:pt x="60" y="19"/>
                  </a:lnTo>
                  <a:lnTo>
                    <a:pt x="62" y="19"/>
                  </a:lnTo>
                  <a:lnTo>
                    <a:pt x="63" y="19"/>
                  </a:lnTo>
                  <a:lnTo>
                    <a:pt x="63" y="18"/>
                  </a:lnTo>
                  <a:lnTo>
                    <a:pt x="64" y="18"/>
                  </a:lnTo>
                  <a:lnTo>
                    <a:pt x="65" y="17"/>
                  </a:lnTo>
                  <a:lnTo>
                    <a:pt x="66" y="17"/>
                  </a:lnTo>
                  <a:lnTo>
                    <a:pt x="67" y="17"/>
                  </a:lnTo>
                  <a:lnTo>
                    <a:pt x="67" y="16"/>
                  </a:lnTo>
                  <a:lnTo>
                    <a:pt x="68" y="16"/>
                  </a:lnTo>
                  <a:lnTo>
                    <a:pt x="70" y="16"/>
                  </a:lnTo>
                  <a:lnTo>
                    <a:pt x="70" y="15"/>
                  </a:lnTo>
                  <a:lnTo>
                    <a:pt x="71" y="15"/>
                  </a:lnTo>
                  <a:lnTo>
                    <a:pt x="72" y="15"/>
                  </a:lnTo>
                  <a:lnTo>
                    <a:pt x="73" y="15"/>
                  </a:lnTo>
                  <a:lnTo>
                    <a:pt x="74" y="14"/>
                  </a:lnTo>
                  <a:lnTo>
                    <a:pt x="74" y="12"/>
                  </a:lnTo>
                  <a:lnTo>
                    <a:pt x="75" y="12"/>
                  </a:lnTo>
                  <a:lnTo>
                    <a:pt x="77" y="14"/>
                  </a:lnTo>
                  <a:lnTo>
                    <a:pt x="79" y="14"/>
                  </a:lnTo>
                  <a:lnTo>
                    <a:pt x="80" y="14"/>
                  </a:lnTo>
                  <a:lnTo>
                    <a:pt x="80" y="12"/>
                  </a:lnTo>
                  <a:lnTo>
                    <a:pt x="81" y="12"/>
                  </a:lnTo>
                  <a:lnTo>
                    <a:pt x="82" y="11"/>
                  </a:lnTo>
                  <a:lnTo>
                    <a:pt x="83" y="11"/>
                  </a:lnTo>
                  <a:lnTo>
                    <a:pt x="84" y="11"/>
                  </a:lnTo>
                  <a:lnTo>
                    <a:pt x="85" y="11"/>
                  </a:lnTo>
                  <a:lnTo>
                    <a:pt x="87" y="11"/>
                  </a:lnTo>
                  <a:lnTo>
                    <a:pt x="88" y="12"/>
                  </a:lnTo>
                  <a:lnTo>
                    <a:pt x="89" y="12"/>
                  </a:lnTo>
                  <a:lnTo>
                    <a:pt x="90" y="12"/>
                  </a:lnTo>
                  <a:lnTo>
                    <a:pt x="91" y="12"/>
                  </a:lnTo>
                  <a:lnTo>
                    <a:pt x="92" y="12"/>
                  </a:lnTo>
                  <a:lnTo>
                    <a:pt x="93" y="14"/>
                  </a:lnTo>
                  <a:lnTo>
                    <a:pt x="94" y="15"/>
                  </a:lnTo>
                  <a:lnTo>
                    <a:pt x="96" y="14"/>
                  </a:lnTo>
                  <a:lnTo>
                    <a:pt x="97" y="14"/>
                  </a:lnTo>
                  <a:lnTo>
                    <a:pt x="98" y="14"/>
                  </a:lnTo>
                  <a:lnTo>
                    <a:pt x="99" y="15"/>
                  </a:lnTo>
                  <a:lnTo>
                    <a:pt x="99" y="14"/>
                  </a:lnTo>
                  <a:lnTo>
                    <a:pt x="100" y="14"/>
                  </a:lnTo>
                  <a:lnTo>
                    <a:pt x="101" y="15"/>
                  </a:lnTo>
                  <a:lnTo>
                    <a:pt x="102" y="15"/>
                  </a:lnTo>
                  <a:lnTo>
                    <a:pt x="104" y="15"/>
                  </a:lnTo>
                  <a:lnTo>
                    <a:pt x="105" y="15"/>
                  </a:lnTo>
                  <a:lnTo>
                    <a:pt x="105" y="16"/>
                  </a:lnTo>
                  <a:lnTo>
                    <a:pt x="108" y="16"/>
                  </a:lnTo>
                  <a:lnTo>
                    <a:pt x="109" y="17"/>
                  </a:lnTo>
                  <a:lnTo>
                    <a:pt x="110" y="16"/>
                  </a:lnTo>
                  <a:lnTo>
                    <a:pt x="113" y="16"/>
                  </a:lnTo>
                  <a:lnTo>
                    <a:pt x="114" y="16"/>
                  </a:lnTo>
                  <a:lnTo>
                    <a:pt x="114" y="17"/>
                  </a:lnTo>
                  <a:lnTo>
                    <a:pt x="114" y="17"/>
                  </a:lnTo>
                  <a:lnTo>
                    <a:pt x="115" y="17"/>
                  </a:lnTo>
                  <a:lnTo>
                    <a:pt x="117" y="18"/>
                  </a:lnTo>
                  <a:lnTo>
                    <a:pt x="118" y="18"/>
                  </a:lnTo>
                  <a:lnTo>
                    <a:pt x="119" y="18"/>
                  </a:lnTo>
                  <a:lnTo>
                    <a:pt x="120" y="18"/>
                  </a:lnTo>
                  <a:lnTo>
                    <a:pt x="122" y="18"/>
                  </a:lnTo>
                  <a:lnTo>
                    <a:pt x="122" y="19"/>
                  </a:lnTo>
                  <a:lnTo>
                    <a:pt x="123" y="19"/>
                  </a:lnTo>
                  <a:lnTo>
                    <a:pt x="124" y="19"/>
                  </a:lnTo>
                  <a:lnTo>
                    <a:pt x="125" y="19"/>
                  </a:lnTo>
                  <a:lnTo>
                    <a:pt x="126" y="20"/>
                  </a:lnTo>
                  <a:lnTo>
                    <a:pt x="127" y="21"/>
                  </a:lnTo>
                  <a:lnTo>
                    <a:pt x="130" y="21"/>
                  </a:lnTo>
                  <a:lnTo>
                    <a:pt x="131" y="21"/>
                  </a:lnTo>
                  <a:lnTo>
                    <a:pt x="134" y="23"/>
                  </a:lnTo>
                  <a:lnTo>
                    <a:pt x="136" y="23"/>
                  </a:lnTo>
                  <a:lnTo>
                    <a:pt x="137" y="21"/>
                  </a:lnTo>
                  <a:lnTo>
                    <a:pt x="140" y="20"/>
                  </a:lnTo>
                  <a:lnTo>
                    <a:pt x="142" y="20"/>
                  </a:lnTo>
                  <a:lnTo>
                    <a:pt x="142" y="21"/>
                  </a:lnTo>
                  <a:lnTo>
                    <a:pt x="145" y="20"/>
                  </a:lnTo>
                  <a:lnTo>
                    <a:pt x="145" y="23"/>
                  </a:lnTo>
                  <a:lnTo>
                    <a:pt x="149" y="25"/>
                  </a:lnTo>
                  <a:lnTo>
                    <a:pt x="150" y="24"/>
                  </a:lnTo>
                  <a:lnTo>
                    <a:pt x="149" y="24"/>
                  </a:lnTo>
                  <a:lnTo>
                    <a:pt x="149" y="23"/>
                  </a:lnTo>
                  <a:lnTo>
                    <a:pt x="150" y="23"/>
                  </a:lnTo>
                  <a:lnTo>
                    <a:pt x="151" y="24"/>
                  </a:lnTo>
                  <a:lnTo>
                    <a:pt x="153" y="23"/>
                  </a:lnTo>
                  <a:lnTo>
                    <a:pt x="154" y="23"/>
                  </a:lnTo>
                  <a:lnTo>
                    <a:pt x="154" y="21"/>
                  </a:lnTo>
                  <a:lnTo>
                    <a:pt x="153" y="20"/>
                  </a:lnTo>
                  <a:lnTo>
                    <a:pt x="151" y="20"/>
                  </a:lnTo>
                  <a:lnTo>
                    <a:pt x="150" y="20"/>
                  </a:lnTo>
                  <a:lnTo>
                    <a:pt x="149" y="20"/>
                  </a:lnTo>
                  <a:lnTo>
                    <a:pt x="149" y="19"/>
                  </a:lnTo>
                  <a:lnTo>
                    <a:pt x="148" y="19"/>
                  </a:lnTo>
                  <a:lnTo>
                    <a:pt x="148" y="18"/>
                  </a:lnTo>
                  <a:lnTo>
                    <a:pt x="148" y="17"/>
                  </a:lnTo>
                  <a:lnTo>
                    <a:pt x="149" y="17"/>
                  </a:lnTo>
                  <a:lnTo>
                    <a:pt x="150" y="17"/>
                  </a:lnTo>
                  <a:lnTo>
                    <a:pt x="152" y="17"/>
                  </a:lnTo>
                  <a:lnTo>
                    <a:pt x="152" y="16"/>
                  </a:lnTo>
                  <a:lnTo>
                    <a:pt x="153" y="15"/>
                  </a:lnTo>
                  <a:lnTo>
                    <a:pt x="154" y="12"/>
                  </a:lnTo>
                  <a:lnTo>
                    <a:pt x="156" y="12"/>
                  </a:lnTo>
                  <a:lnTo>
                    <a:pt x="156" y="11"/>
                  </a:lnTo>
                  <a:lnTo>
                    <a:pt x="157" y="11"/>
                  </a:lnTo>
                  <a:lnTo>
                    <a:pt x="157" y="10"/>
                  </a:lnTo>
                  <a:lnTo>
                    <a:pt x="157" y="9"/>
                  </a:lnTo>
                  <a:lnTo>
                    <a:pt x="157" y="6"/>
                  </a:lnTo>
                  <a:lnTo>
                    <a:pt x="157" y="4"/>
                  </a:lnTo>
                  <a:lnTo>
                    <a:pt x="157" y="3"/>
                  </a:lnTo>
                  <a:lnTo>
                    <a:pt x="158" y="2"/>
                  </a:lnTo>
                  <a:lnTo>
                    <a:pt x="160" y="2"/>
                  </a:lnTo>
                  <a:lnTo>
                    <a:pt x="161" y="3"/>
                  </a:lnTo>
                  <a:lnTo>
                    <a:pt x="162" y="3"/>
                  </a:lnTo>
                  <a:lnTo>
                    <a:pt x="164" y="4"/>
                  </a:lnTo>
                  <a:lnTo>
                    <a:pt x="167" y="3"/>
                  </a:lnTo>
                  <a:lnTo>
                    <a:pt x="168" y="2"/>
                  </a:lnTo>
                  <a:lnTo>
                    <a:pt x="168" y="1"/>
                  </a:lnTo>
                  <a:lnTo>
                    <a:pt x="168" y="0"/>
                  </a:lnTo>
                  <a:lnTo>
                    <a:pt x="171" y="0"/>
                  </a:lnTo>
                  <a:lnTo>
                    <a:pt x="175" y="1"/>
                  </a:lnTo>
                  <a:lnTo>
                    <a:pt x="176" y="1"/>
                  </a:lnTo>
                  <a:lnTo>
                    <a:pt x="176" y="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8" name="Freeform 142">
              <a:extLst>
                <a:ext uri="{FF2B5EF4-FFF2-40B4-BE49-F238E27FC236}">
                  <a16:creationId xmlns:a16="http://schemas.microsoft.com/office/drawing/2014/main" id="{C2D3896D-D0FE-6E7E-4E68-0FE46A96518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54275" y="2570163"/>
              <a:ext cx="201613" cy="211138"/>
            </a:xfrm>
            <a:custGeom>
              <a:avLst/>
              <a:gdLst>
                <a:gd name="T0" fmla="*/ 121 w 127"/>
                <a:gd name="T1" fmla="*/ 121 h 133"/>
                <a:gd name="T2" fmla="*/ 27 w 127"/>
                <a:gd name="T3" fmla="*/ 2 h 133"/>
                <a:gd name="T4" fmla="*/ 46 w 127"/>
                <a:gd name="T5" fmla="*/ 19 h 133"/>
                <a:gd name="T6" fmla="*/ 63 w 127"/>
                <a:gd name="T7" fmla="*/ 31 h 133"/>
                <a:gd name="T8" fmla="*/ 75 w 127"/>
                <a:gd name="T9" fmla="*/ 35 h 133"/>
                <a:gd name="T10" fmla="*/ 84 w 127"/>
                <a:gd name="T11" fmla="*/ 37 h 133"/>
                <a:gd name="T12" fmla="*/ 94 w 127"/>
                <a:gd name="T13" fmla="*/ 36 h 133"/>
                <a:gd name="T14" fmla="*/ 98 w 127"/>
                <a:gd name="T15" fmla="*/ 42 h 133"/>
                <a:gd name="T16" fmla="*/ 108 w 127"/>
                <a:gd name="T17" fmla="*/ 54 h 133"/>
                <a:gd name="T18" fmla="*/ 111 w 127"/>
                <a:gd name="T19" fmla="*/ 70 h 133"/>
                <a:gd name="T20" fmla="*/ 110 w 127"/>
                <a:gd name="T21" fmla="*/ 82 h 133"/>
                <a:gd name="T22" fmla="*/ 118 w 127"/>
                <a:gd name="T23" fmla="*/ 91 h 133"/>
                <a:gd name="T24" fmla="*/ 111 w 127"/>
                <a:gd name="T25" fmla="*/ 96 h 133"/>
                <a:gd name="T26" fmla="*/ 109 w 127"/>
                <a:gd name="T27" fmla="*/ 102 h 133"/>
                <a:gd name="T28" fmla="*/ 114 w 127"/>
                <a:gd name="T29" fmla="*/ 108 h 133"/>
                <a:gd name="T30" fmla="*/ 120 w 127"/>
                <a:gd name="T31" fmla="*/ 114 h 133"/>
                <a:gd name="T32" fmla="*/ 117 w 127"/>
                <a:gd name="T33" fmla="*/ 121 h 133"/>
                <a:gd name="T34" fmla="*/ 109 w 127"/>
                <a:gd name="T35" fmla="*/ 112 h 133"/>
                <a:gd name="T36" fmla="*/ 106 w 127"/>
                <a:gd name="T37" fmla="*/ 116 h 133"/>
                <a:gd name="T38" fmla="*/ 110 w 127"/>
                <a:gd name="T39" fmla="*/ 121 h 133"/>
                <a:gd name="T40" fmla="*/ 112 w 127"/>
                <a:gd name="T41" fmla="*/ 130 h 133"/>
                <a:gd name="T42" fmla="*/ 103 w 127"/>
                <a:gd name="T43" fmla="*/ 133 h 133"/>
                <a:gd name="T44" fmla="*/ 93 w 127"/>
                <a:gd name="T45" fmla="*/ 122 h 133"/>
                <a:gd name="T46" fmla="*/ 84 w 127"/>
                <a:gd name="T47" fmla="*/ 118 h 133"/>
                <a:gd name="T48" fmla="*/ 72 w 127"/>
                <a:gd name="T49" fmla="*/ 110 h 133"/>
                <a:gd name="T50" fmla="*/ 70 w 127"/>
                <a:gd name="T51" fmla="*/ 103 h 133"/>
                <a:gd name="T52" fmla="*/ 71 w 127"/>
                <a:gd name="T53" fmla="*/ 110 h 133"/>
                <a:gd name="T54" fmla="*/ 61 w 127"/>
                <a:gd name="T55" fmla="*/ 109 h 133"/>
                <a:gd name="T56" fmla="*/ 53 w 127"/>
                <a:gd name="T57" fmla="*/ 101 h 133"/>
                <a:gd name="T58" fmla="*/ 48 w 127"/>
                <a:gd name="T59" fmla="*/ 91 h 133"/>
                <a:gd name="T60" fmla="*/ 37 w 127"/>
                <a:gd name="T61" fmla="*/ 83 h 133"/>
                <a:gd name="T62" fmla="*/ 21 w 127"/>
                <a:gd name="T63" fmla="*/ 77 h 133"/>
                <a:gd name="T64" fmla="*/ 27 w 127"/>
                <a:gd name="T65" fmla="*/ 76 h 133"/>
                <a:gd name="T66" fmla="*/ 24 w 127"/>
                <a:gd name="T67" fmla="*/ 75 h 133"/>
                <a:gd name="T68" fmla="*/ 18 w 127"/>
                <a:gd name="T69" fmla="*/ 73 h 133"/>
                <a:gd name="T70" fmla="*/ 19 w 127"/>
                <a:gd name="T71" fmla="*/ 66 h 133"/>
                <a:gd name="T72" fmla="*/ 15 w 127"/>
                <a:gd name="T73" fmla="*/ 68 h 133"/>
                <a:gd name="T74" fmla="*/ 16 w 127"/>
                <a:gd name="T75" fmla="*/ 71 h 133"/>
                <a:gd name="T76" fmla="*/ 14 w 127"/>
                <a:gd name="T77" fmla="*/ 77 h 133"/>
                <a:gd name="T78" fmla="*/ 11 w 127"/>
                <a:gd name="T79" fmla="*/ 87 h 133"/>
                <a:gd name="T80" fmla="*/ 2 w 127"/>
                <a:gd name="T81" fmla="*/ 86 h 133"/>
                <a:gd name="T82" fmla="*/ 4 w 127"/>
                <a:gd name="T83" fmla="*/ 78 h 133"/>
                <a:gd name="T84" fmla="*/ 10 w 127"/>
                <a:gd name="T85" fmla="*/ 66 h 133"/>
                <a:gd name="T86" fmla="*/ 14 w 127"/>
                <a:gd name="T87" fmla="*/ 53 h 133"/>
                <a:gd name="T88" fmla="*/ 15 w 127"/>
                <a:gd name="T89" fmla="*/ 42 h 133"/>
                <a:gd name="T90" fmla="*/ 11 w 127"/>
                <a:gd name="T91" fmla="*/ 32 h 133"/>
                <a:gd name="T92" fmla="*/ 6 w 127"/>
                <a:gd name="T93" fmla="*/ 21 h 133"/>
                <a:gd name="T94" fmla="*/ 16 w 127"/>
                <a:gd name="T95" fmla="*/ 32 h 133"/>
                <a:gd name="T96" fmla="*/ 24 w 127"/>
                <a:gd name="T97" fmla="*/ 43 h 133"/>
                <a:gd name="T98" fmla="*/ 29 w 127"/>
                <a:gd name="T99" fmla="*/ 52 h 133"/>
                <a:gd name="T100" fmla="*/ 36 w 127"/>
                <a:gd name="T101" fmla="*/ 60 h 133"/>
                <a:gd name="T102" fmla="*/ 38 w 127"/>
                <a:gd name="T103" fmla="*/ 59 h 133"/>
                <a:gd name="T104" fmla="*/ 32 w 127"/>
                <a:gd name="T105" fmla="*/ 50 h 133"/>
                <a:gd name="T106" fmla="*/ 26 w 127"/>
                <a:gd name="T107" fmla="*/ 40 h 133"/>
                <a:gd name="T108" fmla="*/ 20 w 127"/>
                <a:gd name="T109" fmla="*/ 29 h 133"/>
                <a:gd name="T110" fmla="*/ 15 w 127"/>
                <a:gd name="T111" fmla="*/ 27 h 133"/>
                <a:gd name="T112" fmla="*/ 11 w 127"/>
                <a:gd name="T113" fmla="*/ 21 h 133"/>
                <a:gd name="T114" fmla="*/ 7 w 127"/>
                <a:gd name="T115" fmla="*/ 11 h 133"/>
                <a:gd name="T116" fmla="*/ 11 w 127"/>
                <a:gd name="T117" fmla="*/ 2 h 133"/>
                <a:gd name="T118" fmla="*/ 20 w 127"/>
                <a:gd name="T119" fmla="*/ 2 h 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27" h="133">
                  <a:moveTo>
                    <a:pt x="126" y="122"/>
                  </a:moveTo>
                  <a:lnTo>
                    <a:pt x="127" y="125"/>
                  </a:lnTo>
                  <a:lnTo>
                    <a:pt x="126" y="125"/>
                  </a:lnTo>
                  <a:lnTo>
                    <a:pt x="124" y="124"/>
                  </a:lnTo>
                  <a:lnTo>
                    <a:pt x="123" y="124"/>
                  </a:lnTo>
                  <a:lnTo>
                    <a:pt x="122" y="125"/>
                  </a:lnTo>
                  <a:lnTo>
                    <a:pt x="121" y="124"/>
                  </a:lnTo>
                  <a:lnTo>
                    <a:pt x="121" y="122"/>
                  </a:lnTo>
                  <a:lnTo>
                    <a:pt x="120" y="122"/>
                  </a:lnTo>
                  <a:lnTo>
                    <a:pt x="121" y="122"/>
                  </a:lnTo>
                  <a:lnTo>
                    <a:pt x="121" y="121"/>
                  </a:lnTo>
                  <a:lnTo>
                    <a:pt x="122" y="120"/>
                  </a:lnTo>
                  <a:lnTo>
                    <a:pt x="123" y="120"/>
                  </a:lnTo>
                  <a:lnTo>
                    <a:pt x="124" y="120"/>
                  </a:lnTo>
                  <a:lnTo>
                    <a:pt x="126" y="120"/>
                  </a:lnTo>
                  <a:lnTo>
                    <a:pt x="126" y="121"/>
                  </a:lnTo>
                  <a:lnTo>
                    <a:pt x="126" y="122"/>
                  </a:lnTo>
                  <a:close/>
                  <a:moveTo>
                    <a:pt x="24" y="2"/>
                  </a:moveTo>
                  <a:lnTo>
                    <a:pt x="25" y="2"/>
                  </a:lnTo>
                  <a:lnTo>
                    <a:pt x="26" y="1"/>
                  </a:lnTo>
                  <a:lnTo>
                    <a:pt x="27" y="1"/>
                  </a:lnTo>
                  <a:lnTo>
                    <a:pt x="27" y="2"/>
                  </a:lnTo>
                  <a:lnTo>
                    <a:pt x="31" y="7"/>
                  </a:lnTo>
                  <a:lnTo>
                    <a:pt x="32" y="8"/>
                  </a:lnTo>
                  <a:lnTo>
                    <a:pt x="33" y="8"/>
                  </a:lnTo>
                  <a:lnTo>
                    <a:pt x="34" y="9"/>
                  </a:lnTo>
                  <a:lnTo>
                    <a:pt x="35" y="10"/>
                  </a:lnTo>
                  <a:lnTo>
                    <a:pt x="37" y="12"/>
                  </a:lnTo>
                  <a:lnTo>
                    <a:pt x="41" y="15"/>
                  </a:lnTo>
                  <a:lnTo>
                    <a:pt x="42" y="16"/>
                  </a:lnTo>
                  <a:lnTo>
                    <a:pt x="44" y="18"/>
                  </a:lnTo>
                  <a:lnTo>
                    <a:pt x="45" y="18"/>
                  </a:lnTo>
                  <a:lnTo>
                    <a:pt x="46" y="19"/>
                  </a:lnTo>
                  <a:lnTo>
                    <a:pt x="46" y="20"/>
                  </a:lnTo>
                  <a:lnTo>
                    <a:pt x="49" y="21"/>
                  </a:lnTo>
                  <a:lnTo>
                    <a:pt x="50" y="21"/>
                  </a:lnTo>
                  <a:lnTo>
                    <a:pt x="53" y="24"/>
                  </a:lnTo>
                  <a:lnTo>
                    <a:pt x="54" y="25"/>
                  </a:lnTo>
                  <a:lnTo>
                    <a:pt x="57" y="28"/>
                  </a:lnTo>
                  <a:lnTo>
                    <a:pt x="58" y="29"/>
                  </a:lnTo>
                  <a:lnTo>
                    <a:pt x="59" y="31"/>
                  </a:lnTo>
                  <a:lnTo>
                    <a:pt x="60" y="31"/>
                  </a:lnTo>
                  <a:lnTo>
                    <a:pt x="62" y="31"/>
                  </a:lnTo>
                  <a:lnTo>
                    <a:pt x="63" y="31"/>
                  </a:lnTo>
                  <a:lnTo>
                    <a:pt x="64" y="32"/>
                  </a:lnTo>
                  <a:lnTo>
                    <a:pt x="64" y="33"/>
                  </a:lnTo>
                  <a:lnTo>
                    <a:pt x="66" y="33"/>
                  </a:lnTo>
                  <a:lnTo>
                    <a:pt x="67" y="33"/>
                  </a:lnTo>
                  <a:lnTo>
                    <a:pt x="68" y="33"/>
                  </a:lnTo>
                  <a:lnTo>
                    <a:pt x="69" y="34"/>
                  </a:lnTo>
                  <a:lnTo>
                    <a:pt x="70" y="34"/>
                  </a:lnTo>
                  <a:lnTo>
                    <a:pt x="71" y="35"/>
                  </a:lnTo>
                  <a:lnTo>
                    <a:pt x="72" y="35"/>
                  </a:lnTo>
                  <a:lnTo>
                    <a:pt x="74" y="35"/>
                  </a:lnTo>
                  <a:lnTo>
                    <a:pt x="75" y="35"/>
                  </a:lnTo>
                  <a:lnTo>
                    <a:pt x="75" y="36"/>
                  </a:lnTo>
                  <a:lnTo>
                    <a:pt x="76" y="36"/>
                  </a:lnTo>
                  <a:lnTo>
                    <a:pt x="77" y="36"/>
                  </a:lnTo>
                  <a:lnTo>
                    <a:pt x="78" y="36"/>
                  </a:lnTo>
                  <a:lnTo>
                    <a:pt x="78" y="37"/>
                  </a:lnTo>
                  <a:lnTo>
                    <a:pt x="79" y="37"/>
                  </a:lnTo>
                  <a:lnTo>
                    <a:pt x="80" y="37"/>
                  </a:lnTo>
                  <a:lnTo>
                    <a:pt x="81" y="37"/>
                  </a:lnTo>
                  <a:lnTo>
                    <a:pt x="81" y="39"/>
                  </a:lnTo>
                  <a:lnTo>
                    <a:pt x="83" y="37"/>
                  </a:lnTo>
                  <a:lnTo>
                    <a:pt x="84" y="37"/>
                  </a:lnTo>
                  <a:lnTo>
                    <a:pt x="85" y="37"/>
                  </a:lnTo>
                  <a:lnTo>
                    <a:pt x="86" y="37"/>
                  </a:lnTo>
                  <a:lnTo>
                    <a:pt x="87" y="37"/>
                  </a:lnTo>
                  <a:lnTo>
                    <a:pt x="87" y="36"/>
                  </a:lnTo>
                  <a:lnTo>
                    <a:pt x="88" y="36"/>
                  </a:lnTo>
                  <a:lnTo>
                    <a:pt x="89" y="35"/>
                  </a:lnTo>
                  <a:lnTo>
                    <a:pt x="91" y="36"/>
                  </a:lnTo>
                  <a:lnTo>
                    <a:pt x="92" y="35"/>
                  </a:lnTo>
                  <a:lnTo>
                    <a:pt x="92" y="36"/>
                  </a:lnTo>
                  <a:lnTo>
                    <a:pt x="93" y="36"/>
                  </a:lnTo>
                  <a:lnTo>
                    <a:pt x="94" y="36"/>
                  </a:lnTo>
                  <a:lnTo>
                    <a:pt x="94" y="37"/>
                  </a:lnTo>
                  <a:lnTo>
                    <a:pt x="94" y="36"/>
                  </a:lnTo>
                  <a:lnTo>
                    <a:pt x="95" y="36"/>
                  </a:lnTo>
                  <a:lnTo>
                    <a:pt x="95" y="37"/>
                  </a:lnTo>
                  <a:lnTo>
                    <a:pt x="95" y="39"/>
                  </a:lnTo>
                  <a:lnTo>
                    <a:pt x="96" y="39"/>
                  </a:lnTo>
                  <a:lnTo>
                    <a:pt x="96" y="40"/>
                  </a:lnTo>
                  <a:lnTo>
                    <a:pt x="96" y="41"/>
                  </a:lnTo>
                  <a:lnTo>
                    <a:pt x="97" y="41"/>
                  </a:lnTo>
                  <a:lnTo>
                    <a:pt x="98" y="41"/>
                  </a:lnTo>
                  <a:lnTo>
                    <a:pt x="98" y="42"/>
                  </a:lnTo>
                  <a:lnTo>
                    <a:pt x="97" y="42"/>
                  </a:lnTo>
                  <a:lnTo>
                    <a:pt x="97" y="43"/>
                  </a:lnTo>
                  <a:lnTo>
                    <a:pt x="98" y="44"/>
                  </a:lnTo>
                  <a:lnTo>
                    <a:pt x="100" y="44"/>
                  </a:lnTo>
                  <a:lnTo>
                    <a:pt x="103" y="48"/>
                  </a:lnTo>
                  <a:lnTo>
                    <a:pt x="105" y="49"/>
                  </a:lnTo>
                  <a:lnTo>
                    <a:pt x="106" y="49"/>
                  </a:lnTo>
                  <a:lnTo>
                    <a:pt x="106" y="51"/>
                  </a:lnTo>
                  <a:lnTo>
                    <a:pt x="106" y="52"/>
                  </a:lnTo>
                  <a:lnTo>
                    <a:pt x="108" y="53"/>
                  </a:lnTo>
                  <a:lnTo>
                    <a:pt x="108" y="54"/>
                  </a:lnTo>
                  <a:lnTo>
                    <a:pt x="109" y="54"/>
                  </a:lnTo>
                  <a:lnTo>
                    <a:pt x="109" y="56"/>
                  </a:lnTo>
                  <a:lnTo>
                    <a:pt x="109" y="56"/>
                  </a:lnTo>
                  <a:lnTo>
                    <a:pt x="110" y="57"/>
                  </a:lnTo>
                  <a:lnTo>
                    <a:pt x="111" y="57"/>
                  </a:lnTo>
                  <a:lnTo>
                    <a:pt x="112" y="59"/>
                  </a:lnTo>
                  <a:lnTo>
                    <a:pt x="112" y="63"/>
                  </a:lnTo>
                  <a:lnTo>
                    <a:pt x="112" y="67"/>
                  </a:lnTo>
                  <a:lnTo>
                    <a:pt x="112" y="68"/>
                  </a:lnTo>
                  <a:lnTo>
                    <a:pt x="111" y="69"/>
                  </a:lnTo>
                  <a:lnTo>
                    <a:pt x="111" y="70"/>
                  </a:lnTo>
                  <a:lnTo>
                    <a:pt x="110" y="70"/>
                  </a:lnTo>
                  <a:lnTo>
                    <a:pt x="110" y="71"/>
                  </a:lnTo>
                  <a:lnTo>
                    <a:pt x="110" y="73"/>
                  </a:lnTo>
                  <a:lnTo>
                    <a:pt x="110" y="74"/>
                  </a:lnTo>
                  <a:lnTo>
                    <a:pt x="110" y="76"/>
                  </a:lnTo>
                  <a:lnTo>
                    <a:pt x="109" y="77"/>
                  </a:lnTo>
                  <a:lnTo>
                    <a:pt x="109" y="78"/>
                  </a:lnTo>
                  <a:lnTo>
                    <a:pt x="109" y="79"/>
                  </a:lnTo>
                  <a:lnTo>
                    <a:pt x="109" y="80"/>
                  </a:lnTo>
                  <a:lnTo>
                    <a:pt x="110" y="80"/>
                  </a:lnTo>
                  <a:lnTo>
                    <a:pt x="110" y="82"/>
                  </a:lnTo>
                  <a:lnTo>
                    <a:pt x="111" y="82"/>
                  </a:lnTo>
                  <a:lnTo>
                    <a:pt x="112" y="83"/>
                  </a:lnTo>
                  <a:lnTo>
                    <a:pt x="113" y="84"/>
                  </a:lnTo>
                  <a:lnTo>
                    <a:pt x="114" y="84"/>
                  </a:lnTo>
                  <a:lnTo>
                    <a:pt x="115" y="84"/>
                  </a:lnTo>
                  <a:lnTo>
                    <a:pt x="117" y="85"/>
                  </a:lnTo>
                  <a:lnTo>
                    <a:pt x="118" y="86"/>
                  </a:lnTo>
                  <a:lnTo>
                    <a:pt x="119" y="87"/>
                  </a:lnTo>
                  <a:lnTo>
                    <a:pt x="120" y="88"/>
                  </a:lnTo>
                  <a:lnTo>
                    <a:pt x="120" y="90"/>
                  </a:lnTo>
                  <a:lnTo>
                    <a:pt x="118" y="91"/>
                  </a:lnTo>
                  <a:lnTo>
                    <a:pt x="115" y="90"/>
                  </a:lnTo>
                  <a:lnTo>
                    <a:pt x="114" y="90"/>
                  </a:lnTo>
                  <a:lnTo>
                    <a:pt x="114" y="92"/>
                  </a:lnTo>
                  <a:lnTo>
                    <a:pt x="113" y="93"/>
                  </a:lnTo>
                  <a:lnTo>
                    <a:pt x="112" y="93"/>
                  </a:lnTo>
                  <a:lnTo>
                    <a:pt x="111" y="93"/>
                  </a:lnTo>
                  <a:lnTo>
                    <a:pt x="111" y="94"/>
                  </a:lnTo>
                  <a:lnTo>
                    <a:pt x="110" y="93"/>
                  </a:lnTo>
                  <a:lnTo>
                    <a:pt x="110" y="94"/>
                  </a:lnTo>
                  <a:lnTo>
                    <a:pt x="111" y="95"/>
                  </a:lnTo>
                  <a:lnTo>
                    <a:pt x="111" y="96"/>
                  </a:lnTo>
                  <a:lnTo>
                    <a:pt x="111" y="97"/>
                  </a:lnTo>
                  <a:lnTo>
                    <a:pt x="111" y="99"/>
                  </a:lnTo>
                  <a:lnTo>
                    <a:pt x="112" y="100"/>
                  </a:lnTo>
                  <a:lnTo>
                    <a:pt x="113" y="101"/>
                  </a:lnTo>
                  <a:lnTo>
                    <a:pt x="112" y="102"/>
                  </a:lnTo>
                  <a:lnTo>
                    <a:pt x="111" y="102"/>
                  </a:lnTo>
                  <a:lnTo>
                    <a:pt x="110" y="102"/>
                  </a:lnTo>
                  <a:lnTo>
                    <a:pt x="109" y="102"/>
                  </a:lnTo>
                  <a:lnTo>
                    <a:pt x="109" y="101"/>
                  </a:lnTo>
                  <a:lnTo>
                    <a:pt x="109" y="101"/>
                  </a:lnTo>
                  <a:lnTo>
                    <a:pt x="109" y="102"/>
                  </a:lnTo>
                  <a:lnTo>
                    <a:pt x="109" y="103"/>
                  </a:lnTo>
                  <a:lnTo>
                    <a:pt x="109" y="103"/>
                  </a:lnTo>
                  <a:lnTo>
                    <a:pt x="109" y="104"/>
                  </a:lnTo>
                  <a:lnTo>
                    <a:pt x="109" y="104"/>
                  </a:lnTo>
                  <a:lnTo>
                    <a:pt x="109" y="105"/>
                  </a:lnTo>
                  <a:lnTo>
                    <a:pt x="110" y="105"/>
                  </a:lnTo>
                  <a:lnTo>
                    <a:pt x="111" y="105"/>
                  </a:lnTo>
                  <a:lnTo>
                    <a:pt x="112" y="105"/>
                  </a:lnTo>
                  <a:lnTo>
                    <a:pt x="112" y="107"/>
                  </a:lnTo>
                  <a:lnTo>
                    <a:pt x="113" y="108"/>
                  </a:lnTo>
                  <a:lnTo>
                    <a:pt x="114" y="108"/>
                  </a:lnTo>
                  <a:lnTo>
                    <a:pt x="114" y="109"/>
                  </a:lnTo>
                  <a:lnTo>
                    <a:pt x="113" y="110"/>
                  </a:lnTo>
                  <a:lnTo>
                    <a:pt x="114" y="110"/>
                  </a:lnTo>
                  <a:lnTo>
                    <a:pt x="114" y="111"/>
                  </a:lnTo>
                  <a:lnTo>
                    <a:pt x="115" y="111"/>
                  </a:lnTo>
                  <a:lnTo>
                    <a:pt x="115" y="112"/>
                  </a:lnTo>
                  <a:lnTo>
                    <a:pt x="117" y="112"/>
                  </a:lnTo>
                  <a:lnTo>
                    <a:pt x="118" y="113"/>
                  </a:lnTo>
                  <a:lnTo>
                    <a:pt x="119" y="113"/>
                  </a:lnTo>
                  <a:lnTo>
                    <a:pt x="120" y="113"/>
                  </a:lnTo>
                  <a:lnTo>
                    <a:pt x="120" y="114"/>
                  </a:lnTo>
                  <a:lnTo>
                    <a:pt x="121" y="116"/>
                  </a:lnTo>
                  <a:lnTo>
                    <a:pt x="122" y="117"/>
                  </a:lnTo>
                  <a:lnTo>
                    <a:pt x="121" y="117"/>
                  </a:lnTo>
                  <a:lnTo>
                    <a:pt x="121" y="118"/>
                  </a:lnTo>
                  <a:lnTo>
                    <a:pt x="120" y="119"/>
                  </a:lnTo>
                  <a:lnTo>
                    <a:pt x="119" y="119"/>
                  </a:lnTo>
                  <a:lnTo>
                    <a:pt x="118" y="119"/>
                  </a:lnTo>
                  <a:lnTo>
                    <a:pt x="117" y="119"/>
                  </a:lnTo>
                  <a:lnTo>
                    <a:pt x="117" y="120"/>
                  </a:lnTo>
                  <a:lnTo>
                    <a:pt x="118" y="121"/>
                  </a:lnTo>
                  <a:lnTo>
                    <a:pt x="117" y="121"/>
                  </a:lnTo>
                  <a:lnTo>
                    <a:pt x="115" y="120"/>
                  </a:lnTo>
                  <a:lnTo>
                    <a:pt x="114" y="119"/>
                  </a:lnTo>
                  <a:lnTo>
                    <a:pt x="114" y="118"/>
                  </a:lnTo>
                  <a:lnTo>
                    <a:pt x="115" y="118"/>
                  </a:lnTo>
                  <a:lnTo>
                    <a:pt x="114" y="117"/>
                  </a:lnTo>
                  <a:lnTo>
                    <a:pt x="113" y="114"/>
                  </a:lnTo>
                  <a:lnTo>
                    <a:pt x="112" y="114"/>
                  </a:lnTo>
                  <a:lnTo>
                    <a:pt x="111" y="113"/>
                  </a:lnTo>
                  <a:lnTo>
                    <a:pt x="110" y="113"/>
                  </a:lnTo>
                  <a:lnTo>
                    <a:pt x="109" y="113"/>
                  </a:lnTo>
                  <a:lnTo>
                    <a:pt x="109" y="112"/>
                  </a:lnTo>
                  <a:lnTo>
                    <a:pt x="109" y="113"/>
                  </a:lnTo>
                  <a:lnTo>
                    <a:pt x="109" y="114"/>
                  </a:lnTo>
                  <a:lnTo>
                    <a:pt x="109" y="114"/>
                  </a:lnTo>
                  <a:lnTo>
                    <a:pt x="109" y="116"/>
                  </a:lnTo>
                  <a:lnTo>
                    <a:pt x="109" y="117"/>
                  </a:lnTo>
                  <a:lnTo>
                    <a:pt x="110" y="118"/>
                  </a:lnTo>
                  <a:lnTo>
                    <a:pt x="109" y="117"/>
                  </a:lnTo>
                  <a:lnTo>
                    <a:pt x="109" y="117"/>
                  </a:lnTo>
                  <a:lnTo>
                    <a:pt x="108" y="117"/>
                  </a:lnTo>
                  <a:lnTo>
                    <a:pt x="108" y="116"/>
                  </a:lnTo>
                  <a:lnTo>
                    <a:pt x="106" y="116"/>
                  </a:lnTo>
                  <a:lnTo>
                    <a:pt x="105" y="116"/>
                  </a:lnTo>
                  <a:lnTo>
                    <a:pt x="105" y="114"/>
                  </a:lnTo>
                  <a:lnTo>
                    <a:pt x="105" y="113"/>
                  </a:lnTo>
                  <a:lnTo>
                    <a:pt x="104" y="114"/>
                  </a:lnTo>
                  <a:lnTo>
                    <a:pt x="105" y="116"/>
                  </a:lnTo>
                  <a:lnTo>
                    <a:pt x="106" y="117"/>
                  </a:lnTo>
                  <a:lnTo>
                    <a:pt x="108" y="118"/>
                  </a:lnTo>
                  <a:lnTo>
                    <a:pt x="109" y="119"/>
                  </a:lnTo>
                  <a:lnTo>
                    <a:pt x="109" y="119"/>
                  </a:lnTo>
                  <a:lnTo>
                    <a:pt x="109" y="120"/>
                  </a:lnTo>
                  <a:lnTo>
                    <a:pt x="110" y="121"/>
                  </a:lnTo>
                  <a:lnTo>
                    <a:pt x="111" y="121"/>
                  </a:lnTo>
                  <a:lnTo>
                    <a:pt x="112" y="122"/>
                  </a:lnTo>
                  <a:lnTo>
                    <a:pt x="113" y="124"/>
                  </a:lnTo>
                  <a:lnTo>
                    <a:pt x="113" y="125"/>
                  </a:lnTo>
                  <a:lnTo>
                    <a:pt x="113" y="126"/>
                  </a:lnTo>
                  <a:lnTo>
                    <a:pt x="113" y="127"/>
                  </a:lnTo>
                  <a:lnTo>
                    <a:pt x="114" y="129"/>
                  </a:lnTo>
                  <a:lnTo>
                    <a:pt x="114" y="130"/>
                  </a:lnTo>
                  <a:lnTo>
                    <a:pt x="113" y="130"/>
                  </a:lnTo>
                  <a:lnTo>
                    <a:pt x="113" y="131"/>
                  </a:lnTo>
                  <a:lnTo>
                    <a:pt x="112" y="130"/>
                  </a:lnTo>
                  <a:lnTo>
                    <a:pt x="111" y="130"/>
                  </a:lnTo>
                  <a:lnTo>
                    <a:pt x="110" y="131"/>
                  </a:lnTo>
                  <a:lnTo>
                    <a:pt x="109" y="131"/>
                  </a:lnTo>
                  <a:lnTo>
                    <a:pt x="109" y="133"/>
                  </a:lnTo>
                  <a:lnTo>
                    <a:pt x="109" y="133"/>
                  </a:lnTo>
                  <a:lnTo>
                    <a:pt x="108" y="131"/>
                  </a:lnTo>
                  <a:lnTo>
                    <a:pt x="106" y="131"/>
                  </a:lnTo>
                  <a:lnTo>
                    <a:pt x="105" y="131"/>
                  </a:lnTo>
                  <a:lnTo>
                    <a:pt x="104" y="131"/>
                  </a:lnTo>
                  <a:lnTo>
                    <a:pt x="104" y="133"/>
                  </a:lnTo>
                  <a:lnTo>
                    <a:pt x="103" y="133"/>
                  </a:lnTo>
                  <a:lnTo>
                    <a:pt x="102" y="131"/>
                  </a:lnTo>
                  <a:lnTo>
                    <a:pt x="102" y="130"/>
                  </a:lnTo>
                  <a:lnTo>
                    <a:pt x="101" y="130"/>
                  </a:lnTo>
                  <a:lnTo>
                    <a:pt x="100" y="129"/>
                  </a:lnTo>
                  <a:lnTo>
                    <a:pt x="98" y="128"/>
                  </a:lnTo>
                  <a:lnTo>
                    <a:pt x="97" y="127"/>
                  </a:lnTo>
                  <a:lnTo>
                    <a:pt x="96" y="126"/>
                  </a:lnTo>
                  <a:lnTo>
                    <a:pt x="96" y="125"/>
                  </a:lnTo>
                  <a:lnTo>
                    <a:pt x="95" y="125"/>
                  </a:lnTo>
                  <a:lnTo>
                    <a:pt x="94" y="124"/>
                  </a:lnTo>
                  <a:lnTo>
                    <a:pt x="93" y="122"/>
                  </a:lnTo>
                  <a:lnTo>
                    <a:pt x="92" y="124"/>
                  </a:lnTo>
                  <a:lnTo>
                    <a:pt x="92" y="122"/>
                  </a:lnTo>
                  <a:lnTo>
                    <a:pt x="91" y="122"/>
                  </a:lnTo>
                  <a:lnTo>
                    <a:pt x="91" y="121"/>
                  </a:lnTo>
                  <a:lnTo>
                    <a:pt x="89" y="120"/>
                  </a:lnTo>
                  <a:lnTo>
                    <a:pt x="88" y="119"/>
                  </a:lnTo>
                  <a:lnTo>
                    <a:pt x="87" y="119"/>
                  </a:lnTo>
                  <a:lnTo>
                    <a:pt x="87" y="118"/>
                  </a:lnTo>
                  <a:lnTo>
                    <a:pt x="86" y="118"/>
                  </a:lnTo>
                  <a:lnTo>
                    <a:pt x="85" y="118"/>
                  </a:lnTo>
                  <a:lnTo>
                    <a:pt x="84" y="118"/>
                  </a:lnTo>
                  <a:lnTo>
                    <a:pt x="83" y="117"/>
                  </a:lnTo>
                  <a:lnTo>
                    <a:pt x="81" y="117"/>
                  </a:lnTo>
                  <a:lnTo>
                    <a:pt x="81" y="116"/>
                  </a:lnTo>
                  <a:lnTo>
                    <a:pt x="81" y="113"/>
                  </a:lnTo>
                  <a:lnTo>
                    <a:pt x="79" y="112"/>
                  </a:lnTo>
                  <a:lnTo>
                    <a:pt x="78" y="111"/>
                  </a:lnTo>
                  <a:lnTo>
                    <a:pt x="77" y="111"/>
                  </a:lnTo>
                  <a:lnTo>
                    <a:pt x="76" y="110"/>
                  </a:lnTo>
                  <a:lnTo>
                    <a:pt x="75" y="110"/>
                  </a:lnTo>
                  <a:lnTo>
                    <a:pt x="74" y="110"/>
                  </a:lnTo>
                  <a:lnTo>
                    <a:pt x="72" y="110"/>
                  </a:lnTo>
                  <a:lnTo>
                    <a:pt x="71" y="110"/>
                  </a:lnTo>
                  <a:lnTo>
                    <a:pt x="71" y="109"/>
                  </a:lnTo>
                  <a:lnTo>
                    <a:pt x="72" y="110"/>
                  </a:lnTo>
                  <a:lnTo>
                    <a:pt x="74" y="109"/>
                  </a:lnTo>
                  <a:lnTo>
                    <a:pt x="76" y="109"/>
                  </a:lnTo>
                  <a:lnTo>
                    <a:pt x="75" y="108"/>
                  </a:lnTo>
                  <a:lnTo>
                    <a:pt x="75" y="107"/>
                  </a:lnTo>
                  <a:lnTo>
                    <a:pt x="74" y="105"/>
                  </a:lnTo>
                  <a:lnTo>
                    <a:pt x="72" y="104"/>
                  </a:lnTo>
                  <a:lnTo>
                    <a:pt x="71" y="104"/>
                  </a:lnTo>
                  <a:lnTo>
                    <a:pt x="70" y="103"/>
                  </a:lnTo>
                  <a:lnTo>
                    <a:pt x="69" y="103"/>
                  </a:lnTo>
                  <a:lnTo>
                    <a:pt x="68" y="103"/>
                  </a:lnTo>
                  <a:lnTo>
                    <a:pt x="68" y="103"/>
                  </a:lnTo>
                  <a:lnTo>
                    <a:pt x="69" y="105"/>
                  </a:lnTo>
                  <a:lnTo>
                    <a:pt x="70" y="105"/>
                  </a:lnTo>
                  <a:lnTo>
                    <a:pt x="70" y="107"/>
                  </a:lnTo>
                  <a:lnTo>
                    <a:pt x="71" y="107"/>
                  </a:lnTo>
                  <a:lnTo>
                    <a:pt x="72" y="108"/>
                  </a:lnTo>
                  <a:lnTo>
                    <a:pt x="72" y="109"/>
                  </a:lnTo>
                  <a:lnTo>
                    <a:pt x="71" y="109"/>
                  </a:lnTo>
                  <a:lnTo>
                    <a:pt x="71" y="110"/>
                  </a:lnTo>
                  <a:lnTo>
                    <a:pt x="69" y="111"/>
                  </a:lnTo>
                  <a:lnTo>
                    <a:pt x="68" y="112"/>
                  </a:lnTo>
                  <a:lnTo>
                    <a:pt x="68" y="113"/>
                  </a:lnTo>
                  <a:lnTo>
                    <a:pt x="67" y="113"/>
                  </a:lnTo>
                  <a:lnTo>
                    <a:pt x="66" y="112"/>
                  </a:lnTo>
                  <a:lnTo>
                    <a:pt x="64" y="112"/>
                  </a:lnTo>
                  <a:lnTo>
                    <a:pt x="63" y="111"/>
                  </a:lnTo>
                  <a:lnTo>
                    <a:pt x="62" y="111"/>
                  </a:lnTo>
                  <a:lnTo>
                    <a:pt x="61" y="111"/>
                  </a:lnTo>
                  <a:lnTo>
                    <a:pt x="61" y="110"/>
                  </a:lnTo>
                  <a:lnTo>
                    <a:pt x="61" y="109"/>
                  </a:lnTo>
                  <a:lnTo>
                    <a:pt x="61" y="108"/>
                  </a:lnTo>
                  <a:lnTo>
                    <a:pt x="60" y="107"/>
                  </a:lnTo>
                  <a:lnTo>
                    <a:pt x="60" y="105"/>
                  </a:lnTo>
                  <a:lnTo>
                    <a:pt x="60" y="104"/>
                  </a:lnTo>
                  <a:lnTo>
                    <a:pt x="59" y="104"/>
                  </a:lnTo>
                  <a:lnTo>
                    <a:pt x="58" y="103"/>
                  </a:lnTo>
                  <a:lnTo>
                    <a:pt x="57" y="103"/>
                  </a:lnTo>
                  <a:lnTo>
                    <a:pt x="55" y="103"/>
                  </a:lnTo>
                  <a:lnTo>
                    <a:pt x="54" y="103"/>
                  </a:lnTo>
                  <a:lnTo>
                    <a:pt x="54" y="102"/>
                  </a:lnTo>
                  <a:lnTo>
                    <a:pt x="53" y="101"/>
                  </a:lnTo>
                  <a:lnTo>
                    <a:pt x="52" y="101"/>
                  </a:lnTo>
                  <a:lnTo>
                    <a:pt x="52" y="100"/>
                  </a:lnTo>
                  <a:lnTo>
                    <a:pt x="51" y="100"/>
                  </a:lnTo>
                  <a:lnTo>
                    <a:pt x="51" y="99"/>
                  </a:lnTo>
                  <a:lnTo>
                    <a:pt x="50" y="97"/>
                  </a:lnTo>
                  <a:lnTo>
                    <a:pt x="50" y="96"/>
                  </a:lnTo>
                  <a:lnTo>
                    <a:pt x="49" y="94"/>
                  </a:lnTo>
                  <a:lnTo>
                    <a:pt x="49" y="93"/>
                  </a:lnTo>
                  <a:lnTo>
                    <a:pt x="48" y="93"/>
                  </a:lnTo>
                  <a:lnTo>
                    <a:pt x="48" y="92"/>
                  </a:lnTo>
                  <a:lnTo>
                    <a:pt x="48" y="91"/>
                  </a:lnTo>
                  <a:lnTo>
                    <a:pt x="46" y="91"/>
                  </a:lnTo>
                  <a:lnTo>
                    <a:pt x="45" y="90"/>
                  </a:lnTo>
                  <a:lnTo>
                    <a:pt x="44" y="90"/>
                  </a:lnTo>
                  <a:lnTo>
                    <a:pt x="43" y="88"/>
                  </a:lnTo>
                  <a:lnTo>
                    <a:pt x="43" y="87"/>
                  </a:lnTo>
                  <a:lnTo>
                    <a:pt x="42" y="86"/>
                  </a:lnTo>
                  <a:lnTo>
                    <a:pt x="41" y="85"/>
                  </a:lnTo>
                  <a:lnTo>
                    <a:pt x="40" y="84"/>
                  </a:lnTo>
                  <a:lnTo>
                    <a:pt x="38" y="84"/>
                  </a:lnTo>
                  <a:lnTo>
                    <a:pt x="38" y="83"/>
                  </a:lnTo>
                  <a:lnTo>
                    <a:pt x="37" y="83"/>
                  </a:lnTo>
                  <a:lnTo>
                    <a:pt x="36" y="83"/>
                  </a:lnTo>
                  <a:lnTo>
                    <a:pt x="36" y="82"/>
                  </a:lnTo>
                  <a:lnTo>
                    <a:pt x="35" y="80"/>
                  </a:lnTo>
                  <a:lnTo>
                    <a:pt x="34" y="80"/>
                  </a:lnTo>
                  <a:lnTo>
                    <a:pt x="33" y="80"/>
                  </a:lnTo>
                  <a:lnTo>
                    <a:pt x="33" y="79"/>
                  </a:lnTo>
                  <a:lnTo>
                    <a:pt x="32" y="79"/>
                  </a:lnTo>
                  <a:lnTo>
                    <a:pt x="31" y="78"/>
                  </a:lnTo>
                  <a:lnTo>
                    <a:pt x="27" y="78"/>
                  </a:lnTo>
                  <a:lnTo>
                    <a:pt x="24" y="77"/>
                  </a:lnTo>
                  <a:lnTo>
                    <a:pt x="21" y="77"/>
                  </a:lnTo>
                  <a:lnTo>
                    <a:pt x="20" y="77"/>
                  </a:lnTo>
                  <a:lnTo>
                    <a:pt x="20" y="76"/>
                  </a:lnTo>
                  <a:lnTo>
                    <a:pt x="21" y="76"/>
                  </a:lnTo>
                  <a:lnTo>
                    <a:pt x="21" y="77"/>
                  </a:lnTo>
                  <a:lnTo>
                    <a:pt x="23" y="77"/>
                  </a:lnTo>
                  <a:lnTo>
                    <a:pt x="24" y="77"/>
                  </a:lnTo>
                  <a:lnTo>
                    <a:pt x="24" y="76"/>
                  </a:lnTo>
                  <a:lnTo>
                    <a:pt x="25" y="76"/>
                  </a:lnTo>
                  <a:lnTo>
                    <a:pt x="25" y="77"/>
                  </a:lnTo>
                  <a:lnTo>
                    <a:pt x="27" y="77"/>
                  </a:lnTo>
                  <a:lnTo>
                    <a:pt x="27" y="76"/>
                  </a:lnTo>
                  <a:lnTo>
                    <a:pt x="27" y="76"/>
                  </a:lnTo>
                  <a:lnTo>
                    <a:pt x="27" y="77"/>
                  </a:lnTo>
                  <a:lnTo>
                    <a:pt x="26" y="77"/>
                  </a:lnTo>
                  <a:lnTo>
                    <a:pt x="26" y="76"/>
                  </a:lnTo>
                  <a:lnTo>
                    <a:pt x="25" y="76"/>
                  </a:lnTo>
                  <a:lnTo>
                    <a:pt x="25" y="76"/>
                  </a:lnTo>
                  <a:lnTo>
                    <a:pt x="25" y="75"/>
                  </a:lnTo>
                  <a:lnTo>
                    <a:pt x="25" y="74"/>
                  </a:lnTo>
                  <a:lnTo>
                    <a:pt x="25" y="73"/>
                  </a:lnTo>
                  <a:lnTo>
                    <a:pt x="24" y="74"/>
                  </a:lnTo>
                  <a:lnTo>
                    <a:pt x="24" y="75"/>
                  </a:lnTo>
                  <a:lnTo>
                    <a:pt x="24" y="76"/>
                  </a:lnTo>
                  <a:lnTo>
                    <a:pt x="24" y="76"/>
                  </a:lnTo>
                  <a:lnTo>
                    <a:pt x="23" y="76"/>
                  </a:lnTo>
                  <a:lnTo>
                    <a:pt x="21" y="76"/>
                  </a:lnTo>
                  <a:lnTo>
                    <a:pt x="20" y="76"/>
                  </a:lnTo>
                  <a:lnTo>
                    <a:pt x="19" y="76"/>
                  </a:lnTo>
                  <a:lnTo>
                    <a:pt x="19" y="76"/>
                  </a:lnTo>
                  <a:lnTo>
                    <a:pt x="18" y="76"/>
                  </a:lnTo>
                  <a:lnTo>
                    <a:pt x="18" y="75"/>
                  </a:lnTo>
                  <a:lnTo>
                    <a:pt x="18" y="74"/>
                  </a:lnTo>
                  <a:lnTo>
                    <a:pt x="18" y="73"/>
                  </a:lnTo>
                  <a:lnTo>
                    <a:pt x="19" y="71"/>
                  </a:lnTo>
                  <a:lnTo>
                    <a:pt x="20" y="70"/>
                  </a:lnTo>
                  <a:lnTo>
                    <a:pt x="23" y="69"/>
                  </a:lnTo>
                  <a:lnTo>
                    <a:pt x="21" y="68"/>
                  </a:lnTo>
                  <a:lnTo>
                    <a:pt x="23" y="68"/>
                  </a:lnTo>
                  <a:lnTo>
                    <a:pt x="21" y="67"/>
                  </a:lnTo>
                  <a:lnTo>
                    <a:pt x="21" y="68"/>
                  </a:lnTo>
                  <a:lnTo>
                    <a:pt x="20" y="69"/>
                  </a:lnTo>
                  <a:lnTo>
                    <a:pt x="19" y="68"/>
                  </a:lnTo>
                  <a:lnTo>
                    <a:pt x="19" y="67"/>
                  </a:lnTo>
                  <a:lnTo>
                    <a:pt x="19" y="66"/>
                  </a:lnTo>
                  <a:lnTo>
                    <a:pt x="19" y="65"/>
                  </a:lnTo>
                  <a:lnTo>
                    <a:pt x="19" y="63"/>
                  </a:lnTo>
                  <a:lnTo>
                    <a:pt x="18" y="65"/>
                  </a:lnTo>
                  <a:lnTo>
                    <a:pt x="18" y="66"/>
                  </a:lnTo>
                  <a:lnTo>
                    <a:pt x="18" y="67"/>
                  </a:lnTo>
                  <a:lnTo>
                    <a:pt x="17" y="68"/>
                  </a:lnTo>
                  <a:lnTo>
                    <a:pt x="17" y="69"/>
                  </a:lnTo>
                  <a:lnTo>
                    <a:pt x="16" y="69"/>
                  </a:lnTo>
                  <a:lnTo>
                    <a:pt x="15" y="70"/>
                  </a:lnTo>
                  <a:lnTo>
                    <a:pt x="15" y="69"/>
                  </a:lnTo>
                  <a:lnTo>
                    <a:pt x="15" y="68"/>
                  </a:lnTo>
                  <a:lnTo>
                    <a:pt x="15" y="67"/>
                  </a:lnTo>
                  <a:lnTo>
                    <a:pt x="15" y="66"/>
                  </a:lnTo>
                  <a:lnTo>
                    <a:pt x="14" y="66"/>
                  </a:lnTo>
                  <a:lnTo>
                    <a:pt x="14" y="67"/>
                  </a:lnTo>
                  <a:lnTo>
                    <a:pt x="15" y="67"/>
                  </a:lnTo>
                  <a:lnTo>
                    <a:pt x="14" y="68"/>
                  </a:lnTo>
                  <a:lnTo>
                    <a:pt x="15" y="69"/>
                  </a:lnTo>
                  <a:lnTo>
                    <a:pt x="14" y="69"/>
                  </a:lnTo>
                  <a:lnTo>
                    <a:pt x="15" y="70"/>
                  </a:lnTo>
                  <a:lnTo>
                    <a:pt x="16" y="70"/>
                  </a:lnTo>
                  <a:lnTo>
                    <a:pt x="16" y="71"/>
                  </a:lnTo>
                  <a:lnTo>
                    <a:pt x="16" y="73"/>
                  </a:lnTo>
                  <a:lnTo>
                    <a:pt x="15" y="73"/>
                  </a:lnTo>
                  <a:lnTo>
                    <a:pt x="14" y="71"/>
                  </a:lnTo>
                  <a:lnTo>
                    <a:pt x="15" y="73"/>
                  </a:lnTo>
                  <a:lnTo>
                    <a:pt x="16" y="74"/>
                  </a:lnTo>
                  <a:lnTo>
                    <a:pt x="17" y="76"/>
                  </a:lnTo>
                  <a:lnTo>
                    <a:pt x="18" y="76"/>
                  </a:lnTo>
                  <a:lnTo>
                    <a:pt x="18" y="77"/>
                  </a:lnTo>
                  <a:lnTo>
                    <a:pt x="17" y="77"/>
                  </a:lnTo>
                  <a:lnTo>
                    <a:pt x="16" y="77"/>
                  </a:lnTo>
                  <a:lnTo>
                    <a:pt x="14" y="77"/>
                  </a:lnTo>
                  <a:lnTo>
                    <a:pt x="12" y="78"/>
                  </a:lnTo>
                  <a:lnTo>
                    <a:pt x="11" y="79"/>
                  </a:lnTo>
                  <a:lnTo>
                    <a:pt x="10" y="79"/>
                  </a:lnTo>
                  <a:lnTo>
                    <a:pt x="10" y="80"/>
                  </a:lnTo>
                  <a:lnTo>
                    <a:pt x="9" y="82"/>
                  </a:lnTo>
                  <a:lnTo>
                    <a:pt x="9" y="83"/>
                  </a:lnTo>
                  <a:lnTo>
                    <a:pt x="8" y="84"/>
                  </a:lnTo>
                  <a:lnTo>
                    <a:pt x="8" y="85"/>
                  </a:lnTo>
                  <a:lnTo>
                    <a:pt x="9" y="86"/>
                  </a:lnTo>
                  <a:lnTo>
                    <a:pt x="10" y="86"/>
                  </a:lnTo>
                  <a:lnTo>
                    <a:pt x="11" y="87"/>
                  </a:lnTo>
                  <a:lnTo>
                    <a:pt x="12" y="88"/>
                  </a:lnTo>
                  <a:lnTo>
                    <a:pt x="11" y="88"/>
                  </a:lnTo>
                  <a:lnTo>
                    <a:pt x="10" y="87"/>
                  </a:lnTo>
                  <a:lnTo>
                    <a:pt x="9" y="87"/>
                  </a:lnTo>
                  <a:lnTo>
                    <a:pt x="8" y="87"/>
                  </a:lnTo>
                  <a:lnTo>
                    <a:pt x="7" y="87"/>
                  </a:lnTo>
                  <a:lnTo>
                    <a:pt x="6" y="87"/>
                  </a:lnTo>
                  <a:lnTo>
                    <a:pt x="4" y="87"/>
                  </a:lnTo>
                  <a:lnTo>
                    <a:pt x="3" y="87"/>
                  </a:lnTo>
                  <a:lnTo>
                    <a:pt x="3" y="86"/>
                  </a:lnTo>
                  <a:lnTo>
                    <a:pt x="2" y="86"/>
                  </a:lnTo>
                  <a:lnTo>
                    <a:pt x="1" y="87"/>
                  </a:lnTo>
                  <a:lnTo>
                    <a:pt x="0" y="86"/>
                  </a:lnTo>
                  <a:lnTo>
                    <a:pt x="0" y="85"/>
                  </a:lnTo>
                  <a:lnTo>
                    <a:pt x="1" y="85"/>
                  </a:lnTo>
                  <a:lnTo>
                    <a:pt x="2" y="85"/>
                  </a:lnTo>
                  <a:lnTo>
                    <a:pt x="2" y="84"/>
                  </a:lnTo>
                  <a:lnTo>
                    <a:pt x="2" y="83"/>
                  </a:lnTo>
                  <a:lnTo>
                    <a:pt x="3" y="82"/>
                  </a:lnTo>
                  <a:lnTo>
                    <a:pt x="3" y="80"/>
                  </a:lnTo>
                  <a:lnTo>
                    <a:pt x="4" y="79"/>
                  </a:lnTo>
                  <a:lnTo>
                    <a:pt x="4" y="78"/>
                  </a:lnTo>
                  <a:lnTo>
                    <a:pt x="4" y="77"/>
                  </a:lnTo>
                  <a:lnTo>
                    <a:pt x="6" y="76"/>
                  </a:lnTo>
                  <a:lnTo>
                    <a:pt x="6" y="76"/>
                  </a:lnTo>
                  <a:lnTo>
                    <a:pt x="7" y="75"/>
                  </a:lnTo>
                  <a:lnTo>
                    <a:pt x="7" y="73"/>
                  </a:lnTo>
                  <a:lnTo>
                    <a:pt x="8" y="71"/>
                  </a:lnTo>
                  <a:lnTo>
                    <a:pt x="8" y="70"/>
                  </a:lnTo>
                  <a:lnTo>
                    <a:pt x="8" y="69"/>
                  </a:lnTo>
                  <a:lnTo>
                    <a:pt x="9" y="68"/>
                  </a:lnTo>
                  <a:lnTo>
                    <a:pt x="9" y="67"/>
                  </a:lnTo>
                  <a:lnTo>
                    <a:pt x="10" y="66"/>
                  </a:lnTo>
                  <a:lnTo>
                    <a:pt x="10" y="63"/>
                  </a:lnTo>
                  <a:lnTo>
                    <a:pt x="10" y="62"/>
                  </a:lnTo>
                  <a:lnTo>
                    <a:pt x="11" y="61"/>
                  </a:lnTo>
                  <a:lnTo>
                    <a:pt x="11" y="59"/>
                  </a:lnTo>
                  <a:lnTo>
                    <a:pt x="12" y="59"/>
                  </a:lnTo>
                  <a:lnTo>
                    <a:pt x="12" y="58"/>
                  </a:lnTo>
                  <a:lnTo>
                    <a:pt x="12" y="57"/>
                  </a:lnTo>
                  <a:lnTo>
                    <a:pt x="12" y="56"/>
                  </a:lnTo>
                  <a:lnTo>
                    <a:pt x="14" y="56"/>
                  </a:lnTo>
                  <a:lnTo>
                    <a:pt x="14" y="54"/>
                  </a:lnTo>
                  <a:lnTo>
                    <a:pt x="14" y="53"/>
                  </a:lnTo>
                  <a:lnTo>
                    <a:pt x="14" y="52"/>
                  </a:lnTo>
                  <a:lnTo>
                    <a:pt x="15" y="51"/>
                  </a:lnTo>
                  <a:lnTo>
                    <a:pt x="15" y="50"/>
                  </a:lnTo>
                  <a:lnTo>
                    <a:pt x="15" y="49"/>
                  </a:lnTo>
                  <a:lnTo>
                    <a:pt x="15" y="49"/>
                  </a:lnTo>
                  <a:lnTo>
                    <a:pt x="16" y="48"/>
                  </a:lnTo>
                  <a:lnTo>
                    <a:pt x="16" y="46"/>
                  </a:lnTo>
                  <a:lnTo>
                    <a:pt x="16" y="45"/>
                  </a:lnTo>
                  <a:lnTo>
                    <a:pt x="16" y="44"/>
                  </a:lnTo>
                  <a:lnTo>
                    <a:pt x="16" y="43"/>
                  </a:lnTo>
                  <a:lnTo>
                    <a:pt x="15" y="42"/>
                  </a:lnTo>
                  <a:lnTo>
                    <a:pt x="15" y="41"/>
                  </a:lnTo>
                  <a:lnTo>
                    <a:pt x="15" y="40"/>
                  </a:lnTo>
                  <a:lnTo>
                    <a:pt x="15" y="39"/>
                  </a:lnTo>
                  <a:lnTo>
                    <a:pt x="14" y="39"/>
                  </a:lnTo>
                  <a:lnTo>
                    <a:pt x="12" y="37"/>
                  </a:lnTo>
                  <a:lnTo>
                    <a:pt x="11" y="36"/>
                  </a:lnTo>
                  <a:lnTo>
                    <a:pt x="12" y="36"/>
                  </a:lnTo>
                  <a:lnTo>
                    <a:pt x="12" y="34"/>
                  </a:lnTo>
                  <a:lnTo>
                    <a:pt x="12" y="33"/>
                  </a:lnTo>
                  <a:lnTo>
                    <a:pt x="11" y="33"/>
                  </a:lnTo>
                  <a:lnTo>
                    <a:pt x="11" y="32"/>
                  </a:lnTo>
                  <a:lnTo>
                    <a:pt x="11" y="31"/>
                  </a:lnTo>
                  <a:lnTo>
                    <a:pt x="10" y="29"/>
                  </a:lnTo>
                  <a:lnTo>
                    <a:pt x="9" y="28"/>
                  </a:lnTo>
                  <a:lnTo>
                    <a:pt x="9" y="27"/>
                  </a:lnTo>
                  <a:lnTo>
                    <a:pt x="9" y="26"/>
                  </a:lnTo>
                  <a:lnTo>
                    <a:pt x="8" y="26"/>
                  </a:lnTo>
                  <a:lnTo>
                    <a:pt x="8" y="25"/>
                  </a:lnTo>
                  <a:lnTo>
                    <a:pt x="7" y="24"/>
                  </a:lnTo>
                  <a:lnTo>
                    <a:pt x="7" y="23"/>
                  </a:lnTo>
                  <a:lnTo>
                    <a:pt x="6" y="23"/>
                  </a:lnTo>
                  <a:lnTo>
                    <a:pt x="6" y="21"/>
                  </a:lnTo>
                  <a:lnTo>
                    <a:pt x="7" y="21"/>
                  </a:lnTo>
                  <a:lnTo>
                    <a:pt x="8" y="23"/>
                  </a:lnTo>
                  <a:lnTo>
                    <a:pt x="9" y="24"/>
                  </a:lnTo>
                  <a:lnTo>
                    <a:pt x="10" y="25"/>
                  </a:lnTo>
                  <a:lnTo>
                    <a:pt x="11" y="26"/>
                  </a:lnTo>
                  <a:lnTo>
                    <a:pt x="11" y="27"/>
                  </a:lnTo>
                  <a:lnTo>
                    <a:pt x="12" y="27"/>
                  </a:lnTo>
                  <a:lnTo>
                    <a:pt x="12" y="28"/>
                  </a:lnTo>
                  <a:lnTo>
                    <a:pt x="14" y="29"/>
                  </a:lnTo>
                  <a:lnTo>
                    <a:pt x="15" y="31"/>
                  </a:lnTo>
                  <a:lnTo>
                    <a:pt x="16" y="32"/>
                  </a:lnTo>
                  <a:lnTo>
                    <a:pt x="16" y="33"/>
                  </a:lnTo>
                  <a:lnTo>
                    <a:pt x="16" y="34"/>
                  </a:lnTo>
                  <a:lnTo>
                    <a:pt x="17" y="34"/>
                  </a:lnTo>
                  <a:lnTo>
                    <a:pt x="18" y="35"/>
                  </a:lnTo>
                  <a:lnTo>
                    <a:pt x="19" y="36"/>
                  </a:lnTo>
                  <a:lnTo>
                    <a:pt x="19" y="37"/>
                  </a:lnTo>
                  <a:lnTo>
                    <a:pt x="20" y="39"/>
                  </a:lnTo>
                  <a:lnTo>
                    <a:pt x="21" y="40"/>
                  </a:lnTo>
                  <a:lnTo>
                    <a:pt x="23" y="41"/>
                  </a:lnTo>
                  <a:lnTo>
                    <a:pt x="23" y="42"/>
                  </a:lnTo>
                  <a:lnTo>
                    <a:pt x="24" y="43"/>
                  </a:lnTo>
                  <a:lnTo>
                    <a:pt x="25" y="44"/>
                  </a:lnTo>
                  <a:lnTo>
                    <a:pt x="25" y="45"/>
                  </a:lnTo>
                  <a:lnTo>
                    <a:pt x="26" y="46"/>
                  </a:lnTo>
                  <a:lnTo>
                    <a:pt x="26" y="48"/>
                  </a:lnTo>
                  <a:lnTo>
                    <a:pt x="27" y="49"/>
                  </a:lnTo>
                  <a:lnTo>
                    <a:pt x="27" y="49"/>
                  </a:lnTo>
                  <a:lnTo>
                    <a:pt x="27" y="50"/>
                  </a:lnTo>
                  <a:lnTo>
                    <a:pt x="27" y="50"/>
                  </a:lnTo>
                  <a:lnTo>
                    <a:pt x="28" y="50"/>
                  </a:lnTo>
                  <a:lnTo>
                    <a:pt x="28" y="51"/>
                  </a:lnTo>
                  <a:lnTo>
                    <a:pt x="29" y="52"/>
                  </a:lnTo>
                  <a:lnTo>
                    <a:pt x="31" y="53"/>
                  </a:lnTo>
                  <a:lnTo>
                    <a:pt x="31" y="54"/>
                  </a:lnTo>
                  <a:lnTo>
                    <a:pt x="32" y="54"/>
                  </a:lnTo>
                  <a:lnTo>
                    <a:pt x="32" y="56"/>
                  </a:lnTo>
                  <a:lnTo>
                    <a:pt x="33" y="56"/>
                  </a:lnTo>
                  <a:lnTo>
                    <a:pt x="33" y="57"/>
                  </a:lnTo>
                  <a:lnTo>
                    <a:pt x="34" y="57"/>
                  </a:lnTo>
                  <a:lnTo>
                    <a:pt x="34" y="58"/>
                  </a:lnTo>
                  <a:lnTo>
                    <a:pt x="35" y="59"/>
                  </a:lnTo>
                  <a:lnTo>
                    <a:pt x="36" y="59"/>
                  </a:lnTo>
                  <a:lnTo>
                    <a:pt x="36" y="60"/>
                  </a:lnTo>
                  <a:lnTo>
                    <a:pt x="37" y="61"/>
                  </a:lnTo>
                  <a:lnTo>
                    <a:pt x="38" y="61"/>
                  </a:lnTo>
                  <a:lnTo>
                    <a:pt x="38" y="62"/>
                  </a:lnTo>
                  <a:lnTo>
                    <a:pt x="40" y="63"/>
                  </a:lnTo>
                  <a:lnTo>
                    <a:pt x="38" y="62"/>
                  </a:lnTo>
                  <a:lnTo>
                    <a:pt x="40" y="62"/>
                  </a:lnTo>
                  <a:lnTo>
                    <a:pt x="41" y="62"/>
                  </a:lnTo>
                  <a:lnTo>
                    <a:pt x="41" y="61"/>
                  </a:lnTo>
                  <a:lnTo>
                    <a:pt x="41" y="60"/>
                  </a:lnTo>
                  <a:lnTo>
                    <a:pt x="40" y="59"/>
                  </a:lnTo>
                  <a:lnTo>
                    <a:pt x="38" y="59"/>
                  </a:lnTo>
                  <a:lnTo>
                    <a:pt x="38" y="58"/>
                  </a:lnTo>
                  <a:lnTo>
                    <a:pt x="37" y="57"/>
                  </a:lnTo>
                  <a:lnTo>
                    <a:pt x="36" y="57"/>
                  </a:lnTo>
                  <a:lnTo>
                    <a:pt x="35" y="57"/>
                  </a:lnTo>
                  <a:lnTo>
                    <a:pt x="36" y="56"/>
                  </a:lnTo>
                  <a:lnTo>
                    <a:pt x="35" y="54"/>
                  </a:lnTo>
                  <a:lnTo>
                    <a:pt x="34" y="54"/>
                  </a:lnTo>
                  <a:lnTo>
                    <a:pt x="33" y="53"/>
                  </a:lnTo>
                  <a:lnTo>
                    <a:pt x="33" y="52"/>
                  </a:lnTo>
                  <a:lnTo>
                    <a:pt x="33" y="51"/>
                  </a:lnTo>
                  <a:lnTo>
                    <a:pt x="32" y="50"/>
                  </a:lnTo>
                  <a:lnTo>
                    <a:pt x="32" y="49"/>
                  </a:lnTo>
                  <a:lnTo>
                    <a:pt x="32" y="49"/>
                  </a:lnTo>
                  <a:lnTo>
                    <a:pt x="31" y="49"/>
                  </a:lnTo>
                  <a:lnTo>
                    <a:pt x="29" y="48"/>
                  </a:lnTo>
                  <a:lnTo>
                    <a:pt x="28" y="46"/>
                  </a:lnTo>
                  <a:lnTo>
                    <a:pt x="27" y="45"/>
                  </a:lnTo>
                  <a:lnTo>
                    <a:pt x="27" y="44"/>
                  </a:lnTo>
                  <a:lnTo>
                    <a:pt x="27" y="43"/>
                  </a:lnTo>
                  <a:lnTo>
                    <a:pt x="26" y="42"/>
                  </a:lnTo>
                  <a:lnTo>
                    <a:pt x="26" y="41"/>
                  </a:lnTo>
                  <a:lnTo>
                    <a:pt x="26" y="40"/>
                  </a:lnTo>
                  <a:lnTo>
                    <a:pt x="25" y="40"/>
                  </a:lnTo>
                  <a:lnTo>
                    <a:pt x="25" y="39"/>
                  </a:lnTo>
                  <a:lnTo>
                    <a:pt x="25" y="37"/>
                  </a:lnTo>
                  <a:lnTo>
                    <a:pt x="24" y="37"/>
                  </a:lnTo>
                  <a:lnTo>
                    <a:pt x="24" y="36"/>
                  </a:lnTo>
                  <a:lnTo>
                    <a:pt x="23" y="35"/>
                  </a:lnTo>
                  <a:lnTo>
                    <a:pt x="23" y="34"/>
                  </a:lnTo>
                  <a:lnTo>
                    <a:pt x="21" y="33"/>
                  </a:lnTo>
                  <a:lnTo>
                    <a:pt x="21" y="32"/>
                  </a:lnTo>
                  <a:lnTo>
                    <a:pt x="21" y="31"/>
                  </a:lnTo>
                  <a:lnTo>
                    <a:pt x="20" y="29"/>
                  </a:lnTo>
                  <a:lnTo>
                    <a:pt x="20" y="28"/>
                  </a:lnTo>
                  <a:lnTo>
                    <a:pt x="20" y="27"/>
                  </a:lnTo>
                  <a:lnTo>
                    <a:pt x="20" y="28"/>
                  </a:lnTo>
                  <a:lnTo>
                    <a:pt x="19" y="28"/>
                  </a:lnTo>
                  <a:lnTo>
                    <a:pt x="19" y="29"/>
                  </a:lnTo>
                  <a:lnTo>
                    <a:pt x="18" y="28"/>
                  </a:lnTo>
                  <a:lnTo>
                    <a:pt x="18" y="27"/>
                  </a:lnTo>
                  <a:lnTo>
                    <a:pt x="17" y="27"/>
                  </a:lnTo>
                  <a:lnTo>
                    <a:pt x="16" y="27"/>
                  </a:lnTo>
                  <a:lnTo>
                    <a:pt x="15" y="28"/>
                  </a:lnTo>
                  <a:lnTo>
                    <a:pt x="15" y="27"/>
                  </a:lnTo>
                  <a:lnTo>
                    <a:pt x="15" y="26"/>
                  </a:lnTo>
                  <a:lnTo>
                    <a:pt x="15" y="25"/>
                  </a:lnTo>
                  <a:lnTo>
                    <a:pt x="15" y="24"/>
                  </a:lnTo>
                  <a:lnTo>
                    <a:pt x="15" y="23"/>
                  </a:lnTo>
                  <a:lnTo>
                    <a:pt x="14" y="23"/>
                  </a:lnTo>
                  <a:lnTo>
                    <a:pt x="12" y="23"/>
                  </a:lnTo>
                  <a:lnTo>
                    <a:pt x="12" y="24"/>
                  </a:lnTo>
                  <a:lnTo>
                    <a:pt x="11" y="24"/>
                  </a:lnTo>
                  <a:lnTo>
                    <a:pt x="10" y="24"/>
                  </a:lnTo>
                  <a:lnTo>
                    <a:pt x="11" y="23"/>
                  </a:lnTo>
                  <a:lnTo>
                    <a:pt x="11" y="21"/>
                  </a:lnTo>
                  <a:lnTo>
                    <a:pt x="11" y="21"/>
                  </a:lnTo>
                  <a:lnTo>
                    <a:pt x="11" y="20"/>
                  </a:lnTo>
                  <a:lnTo>
                    <a:pt x="11" y="19"/>
                  </a:lnTo>
                  <a:lnTo>
                    <a:pt x="11" y="18"/>
                  </a:lnTo>
                  <a:lnTo>
                    <a:pt x="10" y="17"/>
                  </a:lnTo>
                  <a:lnTo>
                    <a:pt x="10" y="16"/>
                  </a:lnTo>
                  <a:lnTo>
                    <a:pt x="10" y="15"/>
                  </a:lnTo>
                  <a:lnTo>
                    <a:pt x="9" y="14"/>
                  </a:lnTo>
                  <a:lnTo>
                    <a:pt x="8" y="12"/>
                  </a:lnTo>
                  <a:lnTo>
                    <a:pt x="7" y="12"/>
                  </a:lnTo>
                  <a:lnTo>
                    <a:pt x="7" y="11"/>
                  </a:lnTo>
                  <a:lnTo>
                    <a:pt x="6" y="10"/>
                  </a:lnTo>
                  <a:lnTo>
                    <a:pt x="6" y="9"/>
                  </a:lnTo>
                  <a:lnTo>
                    <a:pt x="4" y="8"/>
                  </a:lnTo>
                  <a:lnTo>
                    <a:pt x="4" y="7"/>
                  </a:lnTo>
                  <a:lnTo>
                    <a:pt x="4" y="6"/>
                  </a:lnTo>
                  <a:lnTo>
                    <a:pt x="6" y="6"/>
                  </a:lnTo>
                  <a:lnTo>
                    <a:pt x="6" y="4"/>
                  </a:lnTo>
                  <a:lnTo>
                    <a:pt x="7" y="4"/>
                  </a:lnTo>
                  <a:lnTo>
                    <a:pt x="9" y="2"/>
                  </a:lnTo>
                  <a:lnTo>
                    <a:pt x="10" y="2"/>
                  </a:lnTo>
                  <a:lnTo>
                    <a:pt x="11" y="2"/>
                  </a:lnTo>
                  <a:lnTo>
                    <a:pt x="11" y="3"/>
                  </a:lnTo>
                  <a:lnTo>
                    <a:pt x="11" y="2"/>
                  </a:lnTo>
                  <a:lnTo>
                    <a:pt x="11" y="1"/>
                  </a:lnTo>
                  <a:lnTo>
                    <a:pt x="12" y="1"/>
                  </a:lnTo>
                  <a:lnTo>
                    <a:pt x="14" y="1"/>
                  </a:lnTo>
                  <a:lnTo>
                    <a:pt x="14" y="2"/>
                  </a:lnTo>
                  <a:lnTo>
                    <a:pt x="15" y="2"/>
                  </a:lnTo>
                  <a:lnTo>
                    <a:pt x="16" y="2"/>
                  </a:lnTo>
                  <a:lnTo>
                    <a:pt x="18" y="2"/>
                  </a:lnTo>
                  <a:lnTo>
                    <a:pt x="19" y="2"/>
                  </a:lnTo>
                  <a:lnTo>
                    <a:pt x="20" y="2"/>
                  </a:lnTo>
                  <a:lnTo>
                    <a:pt x="21" y="2"/>
                  </a:lnTo>
                  <a:lnTo>
                    <a:pt x="21" y="3"/>
                  </a:lnTo>
                  <a:lnTo>
                    <a:pt x="23" y="3"/>
                  </a:lnTo>
                  <a:lnTo>
                    <a:pt x="23" y="2"/>
                  </a:lnTo>
                  <a:lnTo>
                    <a:pt x="23" y="1"/>
                  </a:lnTo>
                  <a:lnTo>
                    <a:pt x="24" y="1"/>
                  </a:lnTo>
                  <a:lnTo>
                    <a:pt x="24" y="0"/>
                  </a:lnTo>
                  <a:lnTo>
                    <a:pt x="24" y="1"/>
                  </a:lnTo>
                  <a:lnTo>
                    <a:pt x="24" y="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69" name="Freeform 144">
              <a:extLst>
                <a:ext uri="{FF2B5EF4-FFF2-40B4-BE49-F238E27FC236}">
                  <a16:creationId xmlns:a16="http://schemas.microsoft.com/office/drawing/2014/main" id="{22B4F543-5F33-80EC-63C4-EFC0961B582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01887" y="2776538"/>
              <a:ext cx="271463" cy="57150"/>
            </a:xfrm>
            <a:custGeom>
              <a:avLst/>
              <a:gdLst>
                <a:gd name="T0" fmla="*/ 37 w 171"/>
                <a:gd name="T1" fmla="*/ 34 h 36"/>
                <a:gd name="T2" fmla="*/ 36 w 171"/>
                <a:gd name="T3" fmla="*/ 33 h 36"/>
                <a:gd name="T4" fmla="*/ 39 w 171"/>
                <a:gd name="T5" fmla="*/ 36 h 36"/>
                <a:gd name="T6" fmla="*/ 39 w 171"/>
                <a:gd name="T7" fmla="*/ 33 h 36"/>
                <a:gd name="T8" fmla="*/ 33 w 171"/>
                <a:gd name="T9" fmla="*/ 28 h 36"/>
                <a:gd name="T10" fmla="*/ 18 w 171"/>
                <a:gd name="T11" fmla="*/ 19 h 36"/>
                <a:gd name="T12" fmla="*/ 18 w 171"/>
                <a:gd name="T13" fmla="*/ 19 h 36"/>
                <a:gd name="T14" fmla="*/ 17 w 171"/>
                <a:gd name="T15" fmla="*/ 16 h 36"/>
                <a:gd name="T16" fmla="*/ 15 w 171"/>
                <a:gd name="T17" fmla="*/ 15 h 36"/>
                <a:gd name="T18" fmla="*/ 2 w 171"/>
                <a:gd name="T19" fmla="*/ 14 h 36"/>
                <a:gd name="T20" fmla="*/ 1 w 171"/>
                <a:gd name="T21" fmla="*/ 12 h 36"/>
                <a:gd name="T22" fmla="*/ 4 w 171"/>
                <a:gd name="T23" fmla="*/ 14 h 36"/>
                <a:gd name="T24" fmla="*/ 150 w 171"/>
                <a:gd name="T25" fmla="*/ 7 h 36"/>
                <a:gd name="T26" fmla="*/ 153 w 171"/>
                <a:gd name="T27" fmla="*/ 6 h 36"/>
                <a:gd name="T28" fmla="*/ 156 w 171"/>
                <a:gd name="T29" fmla="*/ 6 h 36"/>
                <a:gd name="T30" fmla="*/ 160 w 171"/>
                <a:gd name="T31" fmla="*/ 6 h 36"/>
                <a:gd name="T32" fmla="*/ 163 w 171"/>
                <a:gd name="T33" fmla="*/ 6 h 36"/>
                <a:gd name="T34" fmla="*/ 164 w 171"/>
                <a:gd name="T35" fmla="*/ 8 h 36"/>
                <a:gd name="T36" fmla="*/ 167 w 171"/>
                <a:gd name="T37" fmla="*/ 11 h 36"/>
                <a:gd name="T38" fmla="*/ 167 w 171"/>
                <a:gd name="T39" fmla="*/ 14 h 36"/>
                <a:gd name="T40" fmla="*/ 168 w 171"/>
                <a:gd name="T41" fmla="*/ 16 h 36"/>
                <a:gd name="T42" fmla="*/ 167 w 171"/>
                <a:gd name="T43" fmla="*/ 17 h 36"/>
                <a:gd name="T44" fmla="*/ 168 w 171"/>
                <a:gd name="T45" fmla="*/ 19 h 36"/>
                <a:gd name="T46" fmla="*/ 169 w 171"/>
                <a:gd name="T47" fmla="*/ 21 h 36"/>
                <a:gd name="T48" fmla="*/ 165 w 171"/>
                <a:gd name="T49" fmla="*/ 22 h 36"/>
                <a:gd name="T50" fmla="*/ 169 w 171"/>
                <a:gd name="T51" fmla="*/ 23 h 36"/>
                <a:gd name="T52" fmla="*/ 169 w 171"/>
                <a:gd name="T53" fmla="*/ 25 h 36"/>
                <a:gd name="T54" fmla="*/ 170 w 171"/>
                <a:gd name="T55" fmla="*/ 26 h 36"/>
                <a:gd name="T56" fmla="*/ 170 w 171"/>
                <a:gd name="T57" fmla="*/ 28 h 36"/>
                <a:gd name="T58" fmla="*/ 171 w 171"/>
                <a:gd name="T59" fmla="*/ 29 h 36"/>
                <a:gd name="T60" fmla="*/ 169 w 171"/>
                <a:gd name="T61" fmla="*/ 30 h 36"/>
                <a:gd name="T62" fmla="*/ 168 w 171"/>
                <a:gd name="T63" fmla="*/ 29 h 36"/>
                <a:gd name="T64" fmla="*/ 168 w 171"/>
                <a:gd name="T65" fmla="*/ 31 h 36"/>
                <a:gd name="T66" fmla="*/ 168 w 171"/>
                <a:gd name="T67" fmla="*/ 32 h 36"/>
                <a:gd name="T68" fmla="*/ 164 w 171"/>
                <a:gd name="T69" fmla="*/ 32 h 36"/>
                <a:gd name="T70" fmla="*/ 161 w 171"/>
                <a:gd name="T71" fmla="*/ 32 h 36"/>
                <a:gd name="T72" fmla="*/ 157 w 171"/>
                <a:gd name="T73" fmla="*/ 32 h 36"/>
                <a:gd name="T74" fmla="*/ 154 w 171"/>
                <a:gd name="T75" fmla="*/ 32 h 36"/>
                <a:gd name="T76" fmla="*/ 151 w 171"/>
                <a:gd name="T77" fmla="*/ 32 h 36"/>
                <a:gd name="T78" fmla="*/ 147 w 171"/>
                <a:gd name="T79" fmla="*/ 32 h 36"/>
                <a:gd name="T80" fmla="*/ 143 w 171"/>
                <a:gd name="T81" fmla="*/ 32 h 36"/>
                <a:gd name="T82" fmla="*/ 142 w 171"/>
                <a:gd name="T83" fmla="*/ 31 h 36"/>
                <a:gd name="T84" fmla="*/ 141 w 171"/>
                <a:gd name="T85" fmla="*/ 28 h 36"/>
                <a:gd name="T86" fmla="*/ 141 w 171"/>
                <a:gd name="T87" fmla="*/ 24 h 36"/>
                <a:gd name="T88" fmla="*/ 141 w 171"/>
                <a:gd name="T89" fmla="*/ 21 h 36"/>
                <a:gd name="T90" fmla="*/ 141 w 171"/>
                <a:gd name="T91" fmla="*/ 17 h 36"/>
                <a:gd name="T92" fmla="*/ 139 w 171"/>
                <a:gd name="T93" fmla="*/ 14 h 36"/>
                <a:gd name="T94" fmla="*/ 141 w 171"/>
                <a:gd name="T95" fmla="*/ 12 h 36"/>
                <a:gd name="T96" fmla="*/ 143 w 171"/>
                <a:gd name="T97" fmla="*/ 12 h 36"/>
                <a:gd name="T98" fmla="*/ 145 w 171"/>
                <a:gd name="T99" fmla="*/ 9 h 36"/>
                <a:gd name="T100" fmla="*/ 146 w 171"/>
                <a:gd name="T101" fmla="*/ 6 h 36"/>
                <a:gd name="T102" fmla="*/ 148 w 171"/>
                <a:gd name="T103" fmla="*/ 6 h 36"/>
                <a:gd name="T104" fmla="*/ 169 w 171"/>
                <a:gd name="T105" fmla="*/ 5 h 36"/>
                <a:gd name="T106" fmla="*/ 170 w 171"/>
                <a:gd name="T107" fmla="*/ 6 h 36"/>
                <a:gd name="T108" fmla="*/ 169 w 171"/>
                <a:gd name="T109" fmla="*/ 4 h 36"/>
                <a:gd name="T110" fmla="*/ 169 w 171"/>
                <a:gd name="T111" fmla="*/ 0 h 36"/>
                <a:gd name="T112" fmla="*/ 170 w 171"/>
                <a:gd name="T113" fmla="*/ 1 h 36"/>
                <a:gd name="T114" fmla="*/ 169 w 171"/>
                <a:gd name="T115" fmla="*/ 4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71" h="36">
                  <a:moveTo>
                    <a:pt x="36" y="33"/>
                  </a:moveTo>
                  <a:lnTo>
                    <a:pt x="36" y="34"/>
                  </a:lnTo>
                  <a:lnTo>
                    <a:pt x="37" y="34"/>
                  </a:lnTo>
                  <a:lnTo>
                    <a:pt x="36" y="34"/>
                  </a:lnTo>
                  <a:lnTo>
                    <a:pt x="35" y="34"/>
                  </a:lnTo>
                  <a:lnTo>
                    <a:pt x="36" y="33"/>
                  </a:lnTo>
                  <a:lnTo>
                    <a:pt x="36" y="33"/>
                  </a:lnTo>
                  <a:close/>
                  <a:moveTo>
                    <a:pt x="40" y="34"/>
                  </a:moveTo>
                  <a:lnTo>
                    <a:pt x="39" y="36"/>
                  </a:lnTo>
                  <a:lnTo>
                    <a:pt x="37" y="34"/>
                  </a:lnTo>
                  <a:lnTo>
                    <a:pt x="37" y="33"/>
                  </a:lnTo>
                  <a:lnTo>
                    <a:pt x="39" y="33"/>
                  </a:lnTo>
                  <a:lnTo>
                    <a:pt x="40" y="34"/>
                  </a:lnTo>
                  <a:close/>
                  <a:moveTo>
                    <a:pt x="32" y="28"/>
                  </a:moveTo>
                  <a:lnTo>
                    <a:pt x="33" y="28"/>
                  </a:lnTo>
                  <a:lnTo>
                    <a:pt x="32" y="28"/>
                  </a:lnTo>
                  <a:lnTo>
                    <a:pt x="32" y="28"/>
                  </a:lnTo>
                  <a:close/>
                  <a:moveTo>
                    <a:pt x="18" y="19"/>
                  </a:moveTo>
                  <a:lnTo>
                    <a:pt x="17" y="19"/>
                  </a:lnTo>
                  <a:lnTo>
                    <a:pt x="17" y="17"/>
                  </a:lnTo>
                  <a:lnTo>
                    <a:pt x="18" y="19"/>
                  </a:lnTo>
                  <a:lnTo>
                    <a:pt x="18" y="19"/>
                  </a:lnTo>
                  <a:close/>
                  <a:moveTo>
                    <a:pt x="17" y="15"/>
                  </a:moveTo>
                  <a:lnTo>
                    <a:pt x="17" y="16"/>
                  </a:lnTo>
                  <a:lnTo>
                    <a:pt x="16" y="16"/>
                  </a:lnTo>
                  <a:lnTo>
                    <a:pt x="15" y="16"/>
                  </a:lnTo>
                  <a:lnTo>
                    <a:pt x="15" y="15"/>
                  </a:lnTo>
                  <a:lnTo>
                    <a:pt x="16" y="14"/>
                  </a:lnTo>
                  <a:lnTo>
                    <a:pt x="17" y="15"/>
                  </a:lnTo>
                  <a:close/>
                  <a:moveTo>
                    <a:pt x="2" y="14"/>
                  </a:moveTo>
                  <a:lnTo>
                    <a:pt x="1" y="13"/>
                  </a:lnTo>
                  <a:lnTo>
                    <a:pt x="0" y="12"/>
                  </a:lnTo>
                  <a:lnTo>
                    <a:pt x="1" y="12"/>
                  </a:lnTo>
                  <a:lnTo>
                    <a:pt x="2" y="12"/>
                  </a:lnTo>
                  <a:lnTo>
                    <a:pt x="4" y="13"/>
                  </a:lnTo>
                  <a:lnTo>
                    <a:pt x="4" y="14"/>
                  </a:lnTo>
                  <a:lnTo>
                    <a:pt x="2" y="14"/>
                  </a:lnTo>
                  <a:close/>
                  <a:moveTo>
                    <a:pt x="148" y="6"/>
                  </a:moveTo>
                  <a:lnTo>
                    <a:pt x="150" y="7"/>
                  </a:lnTo>
                  <a:lnTo>
                    <a:pt x="151" y="7"/>
                  </a:lnTo>
                  <a:lnTo>
                    <a:pt x="152" y="6"/>
                  </a:lnTo>
                  <a:lnTo>
                    <a:pt x="153" y="6"/>
                  </a:lnTo>
                  <a:lnTo>
                    <a:pt x="154" y="6"/>
                  </a:lnTo>
                  <a:lnTo>
                    <a:pt x="155" y="6"/>
                  </a:lnTo>
                  <a:lnTo>
                    <a:pt x="156" y="6"/>
                  </a:lnTo>
                  <a:lnTo>
                    <a:pt x="157" y="6"/>
                  </a:lnTo>
                  <a:lnTo>
                    <a:pt x="159" y="6"/>
                  </a:lnTo>
                  <a:lnTo>
                    <a:pt x="160" y="6"/>
                  </a:lnTo>
                  <a:lnTo>
                    <a:pt x="161" y="5"/>
                  </a:lnTo>
                  <a:lnTo>
                    <a:pt x="162" y="6"/>
                  </a:lnTo>
                  <a:lnTo>
                    <a:pt x="163" y="6"/>
                  </a:lnTo>
                  <a:lnTo>
                    <a:pt x="163" y="7"/>
                  </a:lnTo>
                  <a:lnTo>
                    <a:pt x="164" y="7"/>
                  </a:lnTo>
                  <a:lnTo>
                    <a:pt x="164" y="8"/>
                  </a:lnTo>
                  <a:lnTo>
                    <a:pt x="165" y="9"/>
                  </a:lnTo>
                  <a:lnTo>
                    <a:pt x="165" y="11"/>
                  </a:lnTo>
                  <a:lnTo>
                    <a:pt x="167" y="11"/>
                  </a:lnTo>
                  <a:lnTo>
                    <a:pt x="167" y="12"/>
                  </a:lnTo>
                  <a:lnTo>
                    <a:pt x="167" y="13"/>
                  </a:lnTo>
                  <a:lnTo>
                    <a:pt x="167" y="14"/>
                  </a:lnTo>
                  <a:lnTo>
                    <a:pt x="165" y="14"/>
                  </a:lnTo>
                  <a:lnTo>
                    <a:pt x="167" y="15"/>
                  </a:lnTo>
                  <a:lnTo>
                    <a:pt x="168" y="16"/>
                  </a:lnTo>
                  <a:lnTo>
                    <a:pt x="167" y="15"/>
                  </a:lnTo>
                  <a:lnTo>
                    <a:pt x="167" y="16"/>
                  </a:lnTo>
                  <a:lnTo>
                    <a:pt x="167" y="17"/>
                  </a:lnTo>
                  <a:lnTo>
                    <a:pt x="167" y="19"/>
                  </a:lnTo>
                  <a:lnTo>
                    <a:pt x="168" y="17"/>
                  </a:lnTo>
                  <a:lnTo>
                    <a:pt x="168" y="19"/>
                  </a:lnTo>
                  <a:lnTo>
                    <a:pt x="168" y="20"/>
                  </a:lnTo>
                  <a:lnTo>
                    <a:pt x="168" y="21"/>
                  </a:lnTo>
                  <a:lnTo>
                    <a:pt x="169" y="21"/>
                  </a:lnTo>
                  <a:lnTo>
                    <a:pt x="169" y="22"/>
                  </a:lnTo>
                  <a:lnTo>
                    <a:pt x="165" y="23"/>
                  </a:lnTo>
                  <a:lnTo>
                    <a:pt x="165" y="22"/>
                  </a:lnTo>
                  <a:lnTo>
                    <a:pt x="165" y="23"/>
                  </a:lnTo>
                  <a:lnTo>
                    <a:pt x="167" y="23"/>
                  </a:lnTo>
                  <a:lnTo>
                    <a:pt x="169" y="23"/>
                  </a:lnTo>
                  <a:lnTo>
                    <a:pt x="169" y="24"/>
                  </a:lnTo>
                  <a:lnTo>
                    <a:pt x="169" y="25"/>
                  </a:lnTo>
                  <a:lnTo>
                    <a:pt x="169" y="25"/>
                  </a:lnTo>
                  <a:lnTo>
                    <a:pt x="169" y="26"/>
                  </a:lnTo>
                  <a:lnTo>
                    <a:pt x="169" y="26"/>
                  </a:lnTo>
                  <a:lnTo>
                    <a:pt x="170" y="26"/>
                  </a:lnTo>
                  <a:lnTo>
                    <a:pt x="171" y="28"/>
                  </a:lnTo>
                  <a:lnTo>
                    <a:pt x="171" y="28"/>
                  </a:lnTo>
                  <a:lnTo>
                    <a:pt x="170" y="28"/>
                  </a:lnTo>
                  <a:lnTo>
                    <a:pt x="171" y="29"/>
                  </a:lnTo>
                  <a:lnTo>
                    <a:pt x="170" y="29"/>
                  </a:lnTo>
                  <a:lnTo>
                    <a:pt x="171" y="29"/>
                  </a:lnTo>
                  <a:lnTo>
                    <a:pt x="170" y="29"/>
                  </a:lnTo>
                  <a:lnTo>
                    <a:pt x="170" y="30"/>
                  </a:lnTo>
                  <a:lnTo>
                    <a:pt x="169" y="30"/>
                  </a:lnTo>
                  <a:lnTo>
                    <a:pt x="169" y="29"/>
                  </a:lnTo>
                  <a:lnTo>
                    <a:pt x="169" y="28"/>
                  </a:lnTo>
                  <a:lnTo>
                    <a:pt x="168" y="29"/>
                  </a:lnTo>
                  <a:lnTo>
                    <a:pt x="167" y="29"/>
                  </a:lnTo>
                  <a:lnTo>
                    <a:pt x="168" y="30"/>
                  </a:lnTo>
                  <a:lnTo>
                    <a:pt x="168" y="31"/>
                  </a:lnTo>
                  <a:lnTo>
                    <a:pt x="168" y="32"/>
                  </a:lnTo>
                  <a:lnTo>
                    <a:pt x="169" y="32"/>
                  </a:lnTo>
                  <a:lnTo>
                    <a:pt x="168" y="32"/>
                  </a:lnTo>
                  <a:lnTo>
                    <a:pt x="167" y="32"/>
                  </a:lnTo>
                  <a:lnTo>
                    <a:pt x="165" y="32"/>
                  </a:lnTo>
                  <a:lnTo>
                    <a:pt x="164" y="32"/>
                  </a:lnTo>
                  <a:lnTo>
                    <a:pt x="163" y="32"/>
                  </a:lnTo>
                  <a:lnTo>
                    <a:pt x="162" y="32"/>
                  </a:lnTo>
                  <a:lnTo>
                    <a:pt x="161" y="32"/>
                  </a:lnTo>
                  <a:lnTo>
                    <a:pt x="160" y="32"/>
                  </a:lnTo>
                  <a:lnTo>
                    <a:pt x="159" y="32"/>
                  </a:lnTo>
                  <a:lnTo>
                    <a:pt x="157" y="32"/>
                  </a:lnTo>
                  <a:lnTo>
                    <a:pt x="156" y="32"/>
                  </a:lnTo>
                  <a:lnTo>
                    <a:pt x="155" y="32"/>
                  </a:lnTo>
                  <a:lnTo>
                    <a:pt x="154" y="32"/>
                  </a:lnTo>
                  <a:lnTo>
                    <a:pt x="153" y="32"/>
                  </a:lnTo>
                  <a:lnTo>
                    <a:pt x="152" y="32"/>
                  </a:lnTo>
                  <a:lnTo>
                    <a:pt x="151" y="32"/>
                  </a:lnTo>
                  <a:lnTo>
                    <a:pt x="150" y="32"/>
                  </a:lnTo>
                  <a:lnTo>
                    <a:pt x="148" y="32"/>
                  </a:lnTo>
                  <a:lnTo>
                    <a:pt x="147" y="32"/>
                  </a:lnTo>
                  <a:lnTo>
                    <a:pt x="146" y="32"/>
                  </a:lnTo>
                  <a:lnTo>
                    <a:pt x="145" y="32"/>
                  </a:lnTo>
                  <a:lnTo>
                    <a:pt x="143" y="32"/>
                  </a:lnTo>
                  <a:lnTo>
                    <a:pt x="142" y="32"/>
                  </a:lnTo>
                  <a:lnTo>
                    <a:pt x="142" y="32"/>
                  </a:lnTo>
                  <a:lnTo>
                    <a:pt x="142" y="31"/>
                  </a:lnTo>
                  <a:lnTo>
                    <a:pt x="142" y="30"/>
                  </a:lnTo>
                  <a:lnTo>
                    <a:pt x="142" y="29"/>
                  </a:lnTo>
                  <a:lnTo>
                    <a:pt x="141" y="28"/>
                  </a:lnTo>
                  <a:lnTo>
                    <a:pt x="141" y="26"/>
                  </a:lnTo>
                  <a:lnTo>
                    <a:pt x="141" y="25"/>
                  </a:lnTo>
                  <a:lnTo>
                    <a:pt x="141" y="24"/>
                  </a:lnTo>
                  <a:lnTo>
                    <a:pt x="141" y="23"/>
                  </a:lnTo>
                  <a:lnTo>
                    <a:pt x="141" y="22"/>
                  </a:lnTo>
                  <a:lnTo>
                    <a:pt x="141" y="21"/>
                  </a:lnTo>
                  <a:lnTo>
                    <a:pt x="141" y="20"/>
                  </a:lnTo>
                  <a:lnTo>
                    <a:pt x="141" y="19"/>
                  </a:lnTo>
                  <a:lnTo>
                    <a:pt x="141" y="17"/>
                  </a:lnTo>
                  <a:lnTo>
                    <a:pt x="139" y="16"/>
                  </a:lnTo>
                  <a:lnTo>
                    <a:pt x="139" y="15"/>
                  </a:lnTo>
                  <a:lnTo>
                    <a:pt x="139" y="14"/>
                  </a:lnTo>
                  <a:lnTo>
                    <a:pt x="139" y="13"/>
                  </a:lnTo>
                  <a:lnTo>
                    <a:pt x="141" y="13"/>
                  </a:lnTo>
                  <a:lnTo>
                    <a:pt x="141" y="12"/>
                  </a:lnTo>
                  <a:lnTo>
                    <a:pt x="142" y="12"/>
                  </a:lnTo>
                  <a:lnTo>
                    <a:pt x="142" y="12"/>
                  </a:lnTo>
                  <a:lnTo>
                    <a:pt x="143" y="12"/>
                  </a:lnTo>
                  <a:lnTo>
                    <a:pt x="144" y="11"/>
                  </a:lnTo>
                  <a:lnTo>
                    <a:pt x="145" y="11"/>
                  </a:lnTo>
                  <a:lnTo>
                    <a:pt x="145" y="9"/>
                  </a:lnTo>
                  <a:lnTo>
                    <a:pt x="145" y="8"/>
                  </a:lnTo>
                  <a:lnTo>
                    <a:pt x="146" y="7"/>
                  </a:lnTo>
                  <a:lnTo>
                    <a:pt x="146" y="6"/>
                  </a:lnTo>
                  <a:lnTo>
                    <a:pt x="146" y="5"/>
                  </a:lnTo>
                  <a:lnTo>
                    <a:pt x="147" y="6"/>
                  </a:lnTo>
                  <a:lnTo>
                    <a:pt x="148" y="6"/>
                  </a:lnTo>
                  <a:lnTo>
                    <a:pt x="148" y="6"/>
                  </a:lnTo>
                  <a:close/>
                  <a:moveTo>
                    <a:pt x="169" y="4"/>
                  </a:moveTo>
                  <a:lnTo>
                    <a:pt x="169" y="5"/>
                  </a:lnTo>
                  <a:lnTo>
                    <a:pt x="171" y="4"/>
                  </a:lnTo>
                  <a:lnTo>
                    <a:pt x="171" y="5"/>
                  </a:lnTo>
                  <a:lnTo>
                    <a:pt x="170" y="6"/>
                  </a:lnTo>
                  <a:lnTo>
                    <a:pt x="169" y="6"/>
                  </a:lnTo>
                  <a:lnTo>
                    <a:pt x="169" y="5"/>
                  </a:lnTo>
                  <a:lnTo>
                    <a:pt x="169" y="4"/>
                  </a:lnTo>
                  <a:close/>
                  <a:moveTo>
                    <a:pt x="169" y="4"/>
                  </a:moveTo>
                  <a:lnTo>
                    <a:pt x="168" y="0"/>
                  </a:lnTo>
                  <a:lnTo>
                    <a:pt x="169" y="0"/>
                  </a:lnTo>
                  <a:lnTo>
                    <a:pt x="169" y="0"/>
                  </a:lnTo>
                  <a:lnTo>
                    <a:pt x="170" y="0"/>
                  </a:lnTo>
                  <a:lnTo>
                    <a:pt x="170" y="1"/>
                  </a:lnTo>
                  <a:lnTo>
                    <a:pt x="170" y="3"/>
                  </a:lnTo>
                  <a:lnTo>
                    <a:pt x="169" y="4"/>
                  </a:lnTo>
                  <a:lnTo>
                    <a:pt x="169" y="4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</p:grpSp>
      <p:grpSp>
        <p:nvGrpSpPr>
          <p:cNvPr id="131" name="Group 130">
            <a:extLst>
              <a:ext uri="{FF2B5EF4-FFF2-40B4-BE49-F238E27FC236}">
                <a16:creationId xmlns:a16="http://schemas.microsoft.com/office/drawing/2014/main" id="{85DDD387-37F3-F0A7-298E-FC002009651E}"/>
              </a:ext>
            </a:extLst>
          </p:cNvPr>
          <p:cNvGrpSpPr/>
          <p:nvPr/>
        </p:nvGrpSpPr>
        <p:grpSpPr>
          <a:xfrm>
            <a:off x="3414069" y="989013"/>
            <a:ext cx="5199063" cy="3884612"/>
            <a:chOff x="1971676" y="989013"/>
            <a:chExt cx="5199063" cy="3884612"/>
          </a:xfrm>
          <a:solidFill>
            <a:schemeClr val="bg2">
              <a:lumMod val="75000"/>
            </a:schemeClr>
          </a:solidFill>
        </p:grpSpPr>
        <p:sp>
          <p:nvSpPr>
            <p:cNvPr id="132" name="Freeform 5">
              <a:extLst>
                <a:ext uri="{FF2B5EF4-FFF2-40B4-BE49-F238E27FC236}">
                  <a16:creationId xmlns:a16="http://schemas.microsoft.com/office/drawing/2014/main" id="{2306AD35-8386-96B7-1596-E0C43E57D7E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9014" y="1784350"/>
              <a:ext cx="142875" cy="88900"/>
            </a:xfrm>
            <a:custGeom>
              <a:avLst/>
              <a:gdLst>
                <a:gd name="T0" fmla="*/ 6 w 90"/>
                <a:gd name="T1" fmla="*/ 6 h 56"/>
                <a:gd name="T2" fmla="*/ 9 w 90"/>
                <a:gd name="T3" fmla="*/ 0 h 56"/>
                <a:gd name="T4" fmla="*/ 15 w 90"/>
                <a:gd name="T5" fmla="*/ 1 h 56"/>
                <a:gd name="T6" fmla="*/ 44 w 90"/>
                <a:gd name="T7" fmla="*/ 4 h 56"/>
                <a:gd name="T8" fmla="*/ 62 w 90"/>
                <a:gd name="T9" fmla="*/ 8 h 56"/>
                <a:gd name="T10" fmla="*/ 66 w 90"/>
                <a:gd name="T11" fmla="*/ 8 h 56"/>
                <a:gd name="T12" fmla="*/ 81 w 90"/>
                <a:gd name="T13" fmla="*/ 10 h 56"/>
                <a:gd name="T14" fmla="*/ 90 w 90"/>
                <a:gd name="T15" fmla="*/ 12 h 56"/>
                <a:gd name="T16" fmla="*/ 83 w 90"/>
                <a:gd name="T17" fmla="*/ 21 h 56"/>
                <a:gd name="T18" fmla="*/ 68 w 90"/>
                <a:gd name="T19" fmla="*/ 30 h 56"/>
                <a:gd name="T20" fmla="*/ 55 w 90"/>
                <a:gd name="T21" fmla="*/ 37 h 56"/>
                <a:gd name="T22" fmla="*/ 46 w 90"/>
                <a:gd name="T23" fmla="*/ 43 h 56"/>
                <a:gd name="T24" fmla="*/ 39 w 90"/>
                <a:gd name="T25" fmla="*/ 47 h 56"/>
                <a:gd name="T26" fmla="*/ 25 w 90"/>
                <a:gd name="T27" fmla="*/ 56 h 56"/>
                <a:gd name="T28" fmla="*/ 15 w 90"/>
                <a:gd name="T29" fmla="*/ 38 h 56"/>
                <a:gd name="T30" fmla="*/ 0 w 90"/>
                <a:gd name="T31" fmla="*/ 14 h 56"/>
                <a:gd name="T32" fmla="*/ 6 w 90"/>
                <a:gd name="T33" fmla="*/ 6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0" h="56">
                  <a:moveTo>
                    <a:pt x="6" y="6"/>
                  </a:moveTo>
                  <a:lnTo>
                    <a:pt x="9" y="0"/>
                  </a:lnTo>
                  <a:lnTo>
                    <a:pt x="15" y="1"/>
                  </a:lnTo>
                  <a:lnTo>
                    <a:pt x="44" y="4"/>
                  </a:lnTo>
                  <a:lnTo>
                    <a:pt x="62" y="8"/>
                  </a:lnTo>
                  <a:lnTo>
                    <a:pt x="66" y="8"/>
                  </a:lnTo>
                  <a:lnTo>
                    <a:pt x="81" y="10"/>
                  </a:lnTo>
                  <a:lnTo>
                    <a:pt x="90" y="12"/>
                  </a:lnTo>
                  <a:lnTo>
                    <a:pt x="83" y="21"/>
                  </a:lnTo>
                  <a:lnTo>
                    <a:pt x="68" y="30"/>
                  </a:lnTo>
                  <a:lnTo>
                    <a:pt x="55" y="37"/>
                  </a:lnTo>
                  <a:lnTo>
                    <a:pt x="46" y="43"/>
                  </a:lnTo>
                  <a:lnTo>
                    <a:pt x="39" y="47"/>
                  </a:lnTo>
                  <a:lnTo>
                    <a:pt x="25" y="56"/>
                  </a:lnTo>
                  <a:lnTo>
                    <a:pt x="15" y="38"/>
                  </a:lnTo>
                  <a:lnTo>
                    <a:pt x="0" y="14"/>
                  </a:lnTo>
                  <a:lnTo>
                    <a:pt x="6" y="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6">
              <a:extLst>
                <a:ext uri="{FF2B5EF4-FFF2-40B4-BE49-F238E27FC236}">
                  <a16:creationId xmlns:a16="http://schemas.microsoft.com/office/drawing/2014/main" id="{1E76616B-A2F5-38D4-8D33-C5AFC5B7027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16214" y="1643063"/>
              <a:ext cx="39688" cy="76200"/>
            </a:xfrm>
            <a:custGeom>
              <a:avLst/>
              <a:gdLst>
                <a:gd name="T0" fmla="*/ 4 w 25"/>
                <a:gd name="T1" fmla="*/ 27 h 48"/>
                <a:gd name="T2" fmla="*/ 6 w 25"/>
                <a:gd name="T3" fmla="*/ 17 h 48"/>
                <a:gd name="T4" fmla="*/ 11 w 25"/>
                <a:gd name="T5" fmla="*/ 0 h 48"/>
                <a:gd name="T6" fmla="*/ 25 w 25"/>
                <a:gd name="T7" fmla="*/ 4 h 48"/>
                <a:gd name="T8" fmla="*/ 21 w 25"/>
                <a:gd name="T9" fmla="*/ 20 h 48"/>
                <a:gd name="T10" fmla="*/ 16 w 25"/>
                <a:gd name="T11" fmla="*/ 34 h 48"/>
                <a:gd name="T12" fmla="*/ 12 w 25"/>
                <a:gd name="T13" fmla="*/ 48 h 48"/>
                <a:gd name="T14" fmla="*/ 9 w 25"/>
                <a:gd name="T15" fmla="*/ 47 h 48"/>
                <a:gd name="T16" fmla="*/ 8 w 25"/>
                <a:gd name="T17" fmla="*/ 46 h 48"/>
                <a:gd name="T18" fmla="*/ 6 w 25"/>
                <a:gd name="T19" fmla="*/ 45 h 48"/>
                <a:gd name="T20" fmla="*/ 0 w 25"/>
                <a:gd name="T21" fmla="*/ 42 h 48"/>
                <a:gd name="T22" fmla="*/ 4 w 25"/>
                <a:gd name="T23" fmla="*/ 27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5" h="48">
                  <a:moveTo>
                    <a:pt x="4" y="27"/>
                  </a:moveTo>
                  <a:lnTo>
                    <a:pt x="6" y="17"/>
                  </a:lnTo>
                  <a:lnTo>
                    <a:pt x="11" y="0"/>
                  </a:lnTo>
                  <a:lnTo>
                    <a:pt x="25" y="4"/>
                  </a:lnTo>
                  <a:lnTo>
                    <a:pt x="21" y="20"/>
                  </a:lnTo>
                  <a:lnTo>
                    <a:pt x="16" y="34"/>
                  </a:lnTo>
                  <a:lnTo>
                    <a:pt x="12" y="48"/>
                  </a:lnTo>
                  <a:lnTo>
                    <a:pt x="9" y="47"/>
                  </a:lnTo>
                  <a:lnTo>
                    <a:pt x="8" y="46"/>
                  </a:lnTo>
                  <a:lnTo>
                    <a:pt x="6" y="45"/>
                  </a:lnTo>
                  <a:lnTo>
                    <a:pt x="0" y="42"/>
                  </a:lnTo>
                  <a:lnTo>
                    <a:pt x="4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7">
              <a:extLst>
                <a:ext uri="{FF2B5EF4-FFF2-40B4-BE49-F238E27FC236}">
                  <a16:creationId xmlns:a16="http://schemas.microsoft.com/office/drawing/2014/main" id="{1EFEA939-8EA6-7E65-88AC-79215073B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2751" y="1577975"/>
              <a:ext cx="98425" cy="47625"/>
            </a:xfrm>
            <a:custGeom>
              <a:avLst/>
              <a:gdLst>
                <a:gd name="T0" fmla="*/ 7 w 62"/>
                <a:gd name="T1" fmla="*/ 0 h 30"/>
                <a:gd name="T2" fmla="*/ 14 w 62"/>
                <a:gd name="T3" fmla="*/ 2 h 30"/>
                <a:gd name="T4" fmla="*/ 21 w 62"/>
                <a:gd name="T5" fmla="*/ 3 h 30"/>
                <a:gd name="T6" fmla="*/ 41 w 62"/>
                <a:gd name="T7" fmla="*/ 10 h 30"/>
                <a:gd name="T8" fmla="*/ 62 w 62"/>
                <a:gd name="T9" fmla="*/ 17 h 30"/>
                <a:gd name="T10" fmla="*/ 62 w 62"/>
                <a:gd name="T11" fmla="*/ 28 h 30"/>
                <a:gd name="T12" fmla="*/ 51 w 62"/>
                <a:gd name="T13" fmla="*/ 29 h 30"/>
                <a:gd name="T14" fmla="*/ 48 w 62"/>
                <a:gd name="T15" fmla="*/ 29 h 30"/>
                <a:gd name="T16" fmla="*/ 40 w 62"/>
                <a:gd name="T17" fmla="*/ 29 h 30"/>
                <a:gd name="T18" fmla="*/ 23 w 62"/>
                <a:gd name="T19" fmla="*/ 29 h 30"/>
                <a:gd name="T20" fmla="*/ 8 w 62"/>
                <a:gd name="T21" fmla="*/ 30 h 30"/>
                <a:gd name="T22" fmla="*/ 0 w 62"/>
                <a:gd name="T23" fmla="*/ 27 h 30"/>
                <a:gd name="T24" fmla="*/ 7 w 62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2" h="30">
                  <a:moveTo>
                    <a:pt x="7" y="0"/>
                  </a:moveTo>
                  <a:lnTo>
                    <a:pt x="14" y="2"/>
                  </a:lnTo>
                  <a:lnTo>
                    <a:pt x="21" y="3"/>
                  </a:lnTo>
                  <a:lnTo>
                    <a:pt x="41" y="10"/>
                  </a:lnTo>
                  <a:lnTo>
                    <a:pt x="62" y="17"/>
                  </a:lnTo>
                  <a:lnTo>
                    <a:pt x="62" y="28"/>
                  </a:lnTo>
                  <a:lnTo>
                    <a:pt x="51" y="29"/>
                  </a:lnTo>
                  <a:lnTo>
                    <a:pt x="48" y="29"/>
                  </a:lnTo>
                  <a:lnTo>
                    <a:pt x="40" y="29"/>
                  </a:lnTo>
                  <a:lnTo>
                    <a:pt x="23" y="29"/>
                  </a:lnTo>
                  <a:lnTo>
                    <a:pt x="8" y="30"/>
                  </a:lnTo>
                  <a:lnTo>
                    <a:pt x="0" y="27"/>
                  </a:lnTo>
                  <a:lnTo>
                    <a:pt x="7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8">
              <a:extLst>
                <a:ext uri="{FF2B5EF4-FFF2-40B4-BE49-F238E27FC236}">
                  <a16:creationId xmlns:a16="http://schemas.microsoft.com/office/drawing/2014/main" id="{1EC31ECB-8113-C2CF-0398-20DD59B59749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5926" y="1957388"/>
              <a:ext cx="98425" cy="96838"/>
            </a:xfrm>
            <a:custGeom>
              <a:avLst/>
              <a:gdLst>
                <a:gd name="T0" fmla="*/ 0 w 62"/>
                <a:gd name="T1" fmla="*/ 30 h 61"/>
                <a:gd name="T2" fmla="*/ 0 w 62"/>
                <a:gd name="T3" fmla="*/ 24 h 61"/>
                <a:gd name="T4" fmla="*/ 0 w 62"/>
                <a:gd name="T5" fmla="*/ 0 h 61"/>
                <a:gd name="T6" fmla="*/ 20 w 62"/>
                <a:gd name="T7" fmla="*/ 0 h 61"/>
                <a:gd name="T8" fmla="*/ 24 w 62"/>
                <a:gd name="T9" fmla="*/ 0 h 61"/>
                <a:gd name="T10" fmla="*/ 29 w 62"/>
                <a:gd name="T11" fmla="*/ 0 h 61"/>
                <a:gd name="T12" fmla="*/ 39 w 62"/>
                <a:gd name="T13" fmla="*/ 0 h 61"/>
                <a:gd name="T14" fmla="*/ 62 w 62"/>
                <a:gd name="T15" fmla="*/ 0 h 61"/>
                <a:gd name="T16" fmla="*/ 62 w 62"/>
                <a:gd name="T17" fmla="*/ 2 h 61"/>
                <a:gd name="T18" fmla="*/ 62 w 62"/>
                <a:gd name="T19" fmla="*/ 27 h 61"/>
                <a:gd name="T20" fmla="*/ 62 w 62"/>
                <a:gd name="T21" fmla="*/ 30 h 61"/>
                <a:gd name="T22" fmla="*/ 60 w 62"/>
                <a:gd name="T23" fmla="*/ 54 h 61"/>
                <a:gd name="T24" fmla="*/ 62 w 62"/>
                <a:gd name="T25" fmla="*/ 60 h 61"/>
                <a:gd name="T26" fmla="*/ 62 w 62"/>
                <a:gd name="T27" fmla="*/ 61 h 61"/>
                <a:gd name="T28" fmla="*/ 48 w 62"/>
                <a:gd name="T29" fmla="*/ 61 h 61"/>
                <a:gd name="T30" fmla="*/ 44 w 62"/>
                <a:gd name="T31" fmla="*/ 61 h 61"/>
                <a:gd name="T32" fmla="*/ 36 w 62"/>
                <a:gd name="T33" fmla="*/ 61 h 61"/>
                <a:gd name="T34" fmla="*/ 25 w 62"/>
                <a:gd name="T35" fmla="*/ 61 h 61"/>
                <a:gd name="T36" fmla="*/ 0 w 62"/>
                <a:gd name="T37" fmla="*/ 61 h 61"/>
                <a:gd name="T38" fmla="*/ 0 w 62"/>
                <a:gd name="T39" fmla="*/ 61 h 61"/>
                <a:gd name="T40" fmla="*/ 0 w 62"/>
                <a:gd name="T41" fmla="*/ 3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2" h="61">
                  <a:moveTo>
                    <a:pt x="0" y="30"/>
                  </a:moveTo>
                  <a:lnTo>
                    <a:pt x="0" y="24"/>
                  </a:lnTo>
                  <a:lnTo>
                    <a:pt x="0" y="0"/>
                  </a:lnTo>
                  <a:lnTo>
                    <a:pt x="20" y="0"/>
                  </a:lnTo>
                  <a:lnTo>
                    <a:pt x="24" y="0"/>
                  </a:lnTo>
                  <a:lnTo>
                    <a:pt x="29" y="0"/>
                  </a:lnTo>
                  <a:lnTo>
                    <a:pt x="39" y="0"/>
                  </a:lnTo>
                  <a:lnTo>
                    <a:pt x="62" y="0"/>
                  </a:lnTo>
                  <a:lnTo>
                    <a:pt x="62" y="2"/>
                  </a:lnTo>
                  <a:lnTo>
                    <a:pt x="62" y="27"/>
                  </a:lnTo>
                  <a:lnTo>
                    <a:pt x="62" y="30"/>
                  </a:lnTo>
                  <a:lnTo>
                    <a:pt x="60" y="54"/>
                  </a:lnTo>
                  <a:lnTo>
                    <a:pt x="62" y="60"/>
                  </a:lnTo>
                  <a:lnTo>
                    <a:pt x="62" y="61"/>
                  </a:lnTo>
                  <a:lnTo>
                    <a:pt x="48" y="61"/>
                  </a:lnTo>
                  <a:lnTo>
                    <a:pt x="44" y="61"/>
                  </a:lnTo>
                  <a:lnTo>
                    <a:pt x="36" y="61"/>
                  </a:lnTo>
                  <a:lnTo>
                    <a:pt x="25" y="61"/>
                  </a:lnTo>
                  <a:lnTo>
                    <a:pt x="0" y="61"/>
                  </a:lnTo>
                  <a:lnTo>
                    <a:pt x="0" y="61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9">
              <a:extLst>
                <a:ext uri="{FF2B5EF4-FFF2-40B4-BE49-F238E27FC236}">
                  <a16:creationId xmlns:a16="http://schemas.microsoft.com/office/drawing/2014/main" id="{C278F03E-1E57-4656-9269-3E84CE927B3D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9089" y="2281238"/>
              <a:ext cx="128588" cy="192088"/>
            </a:xfrm>
            <a:custGeom>
              <a:avLst/>
              <a:gdLst>
                <a:gd name="T0" fmla="*/ 0 w 81"/>
                <a:gd name="T1" fmla="*/ 0 h 121"/>
                <a:gd name="T2" fmla="*/ 32 w 81"/>
                <a:gd name="T3" fmla="*/ 18 h 121"/>
                <a:gd name="T4" fmla="*/ 40 w 81"/>
                <a:gd name="T5" fmla="*/ 22 h 121"/>
                <a:gd name="T6" fmla="*/ 60 w 81"/>
                <a:gd name="T7" fmla="*/ 35 h 121"/>
                <a:gd name="T8" fmla="*/ 73 w 81"/>
                <a:gd name="T9" fmla="*/ 42 h 121"/>
                <a:gd name="T10" fmla="*/ 77 w 81"/>
                <a:gd name="T11" fmla="*/ 45 h 121"/>
                <a:gd name="T12" fmla="*/ 81 w 81"/>
                <a:gd name="T13" fmla="*/ 49 h 121"/>
                <a:gd name="T14" fmla="*/ 76 w 81"/>
                <a:gd name="T15" fmla="*/ 55 h 121"/>
                <a:gd name="T16" fmla="*/ 72 w 81"/>
                <a:gd name="T17" fmla="*/ 59 h 121"/>
                <a:gd name="T18" fmla="*/ 60 w 81"/>
                <a:gd name="T19" fmla="*/ 70 h 121"/>
                <a:gd name="T20" fmla="*/ 53 w 81"/>
                <a:gd name="T21" fmla="*/ 77 h 121"/>
                <a:gd name="T22" fmla="*/ 45 w 81"/>
                <a:gd name="T23" fmla="*/ 84 h 121"/>
                <a:gd name="T24" fmla="*/ 32 w 81"/>
                <a:gd name="T25" fmla="*/ 101 h 121"/>
                <a:gd name="T26" fmla="*/ 10 w 81"/>
                <a:gd name="T27" fmla="*/ 119 h 121"/>
                <a:gd name="T28" fmla="*/ 3 w 81"/>
                <a:gd name="T29" fmla="*/ 121 h 121"/>
                <a:gd name="T30" fmla="*/ 3 w 81"/>
                <a:gd name="T31" fmla="*/ 117 h 121"/>
                <a:gd name="T32" fmla="*/ 3 w 81"/>
                <a:gd name="T33" fmla="*/ 97 h 121"/>
                <a:gd name="T34" fmla="*/ 3 w 81"/>
                <a:gd name="T35" fmla="*/ 69 h 121"/>
                <a:gd name="T36" fmla="*/ 1 w 81"/>
                <a:gd name="T37" fmla="*/ 38 h 121"/>
                <a:gd name="T38" fmla="*/ 1 w 81"/>
                <a:gd name="T39" fmla="*/ 28 h 121"/>
                <a:gd name="T40" fmla="*/ 1 w 81"/>
                <a:gd name="T41" fmla="*/ 21 h 121"/>
                <a:gd name="T42" fmla="*/ 1 w 81"/>
                <a:gd name="T43" fmla="*/ 19 h 121"/>
                <a:gd name="T44" fmla="*/ 0 w 81"/>
                <a:gd name="T45" fmla="*/ 0 h 12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1" h="121">
                  <a:moveTo>
                    <a:pt x="0" y="0"/>
                  </a:moveTo>
                  <a:lnTo>
                    <a:pt x="32" y="18"/>
                  </a:lnTo>
                  <a:lnTo>
                    <a:pt x="40" y="22"/>
                  </a:lnTo>
                  <a:lnTo>
                    <a:pt x="60" y="35"/>
                  </a:lnTo>
                  <a:lnTo>
                    <a:pt x="73" y="42"/>
                  </a:lnTo>
                  <a:lnTo>
                    <a:pt x="77" y="45"/>
                  </a:lnTo>
                  <a:lnTo>
                    <a:pt x="81" y="49"/>
                  </a:lnTo>
                  <a:lnTo>
                    <a:pt x="76" y="55"/>
                  </a:lnTo>
                  <a:lnTo>
                    <a:pt x="72" y="59"/>
                  </a:lnTo>
                  <a:lnTo>
                    <a:pt x="60" y="70"/>
                  </a:lnTo>
                  <a:lnTo>
                    <a:pt x="53" y="77"/>
                  </a:lnTo>
                  <a:lnTo>
                    <a:pt x="45" y="84"/>
                  </a:lnTo>
                  <a:lnTo>
                    <a:pt x="32" y="101"/>
                  </a:lnTo>
                  <a:lnTo>
                    <a:pt x="10" y="119"/>
                  </a:lnTo>
                  <a:lnTo>
                    <a:pt x="3" y="121"/>
                  </a:lnTo>
                  <a:lnTo>
                    <a:pt x="3" y="117"/>
                  </a:lnTo>
                  <a:lnTo>
                    <a:pt x="3" y="97"/>
                  </a:lnTo>
                  <a:lnTo>
                    <a:pt x="3" y="69"/>
                  </a:lnTo>
                  <a:lnTo>
                    <a:pt x="1" y="38"/>
                  </a:lnTo>
                  <a:lnTo>
                    <a:pt x="1" y="28"/>
                  </a:lnTo>
                  <a:lnTo>
                    <a:pt x="1" y="21"/>
                  </a:lnTo>
                  <a:lnTo>
                    <a:pt x="1" y="19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10">
              <a:extLst>
                <a:ext uri="{FF2B5EF4-FFF2-40B4-BE49-F238E27FC236}">
                  <a16:creationId xmlns:a16="http://schemas.microsoft.com/office/drawing/2014/main" id="{06E4B709-1824-3E05-0E43-F7C311390BC6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7864" y="1576388"/>
              <a:ext cx="149225" cy="123825"/>
            </a:xfrm>
            <a:custGeom>
              <a:avLst/>
              <a:gdLst>
                <a:gd name="T0" fmla="*/ 6 w 94"/>
                <a:gd name="T1" fmla="*/ 44 h 78"/>
                <a:gd name="T2" fmla="*/ 9 w 94"/>
                <a:gd name="T3" fmla="*/ 38 h 78"/>
                <a:gd name="T4" fmla="*/ 13 w 94"/>
                <a:gd name="T5" fmla="*/ 35 h 78"/>
                <a:gd name="T6" fmla="*/ 30 w 94"/>
                <a:gd name="T7" fmla="*/ 26 h 78"/>
                <a:gd name="T8" fmla="*/ 46 w 94"/>
                <a:gd name="T9" fmla="*/ 17 h 78"/>
                <a:gd name="T10" fmla="*/ 48 w 94"/>
                <a:gd name="T11" fmla="*/ 15 h 78"/>
                <a:gd name="T12" fmla="*/ 56 w 94"/>
                <a:gd name="T13" fmla="*/ 10 h 78"/>
                <a:gd name="T14" fmla="*/ 71 w 94"/>
                <a:gd name="T15" fmla="*/ 3 h 78"/>
                <a:gd name="T16" fmla="*/ 77 w 94"/>
                <a:gd name="T17" fmla="*/ 0 h 78"/>
                <a:gd name="T18" fmla="*/ 81 w 94"/>
                <a:gd name="T19" fmla="*/ 21 h 78"/>
                <a:gd name="T20" fmla="*/ 93 w 94"/>
                <a:gd name="T21" fmla="*/ 35 h 78"/>
                <a:gd name="T22" fmla="*/ 94 w 94"/>
                <a:gd name="T23" fmla="*/ 41 h 78"/>
                <a:gd name="T24" fmla="*/ 85 w 94"/>
                <a:gd name="T25" fmla="*/ 57 h 78"/>
                <a:gd name="T26" fmla="*/ 84 w 94"/>
                <a:gd name="T27" fmla="*/ 64 h 78"/>
                <a:gd name="T28" fmla="*/ 78 w 94"/>
                <a:gd name="T29" fmla="*/ 71 h 78"/>
                <a:gd name="T30" fmla="*/ 74 w 94"/>
                <a:gd name="T31" fmla="*/ 78 h 78"/>
                <a:gd name="T32" fmla="*/ 55 w 94"/>
                <a:gd name="T33" fmla="*/ 74 h 78"/>
                <a:gd name="T34" fmla="*/ 34 w 94"/>
                <a:gd name="T35" fmla="*/ 69 h 78"/>
                <a:gd name="T36" fmla="*/ 0 w 94"/>
                <a:gd name="T37" fmla="*/ 57 h 78"/>
                <a:gd name="T38" fmla="*/ 6 w 94"/>
                <a:gd name="T39" fmla="*/ 44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94" h="78">
                  <a:moveTo>
                    <a:pt x="6" y="44"/>
                  </a:moveTo>
                  <a:lnTo>
                    <a:pt x="9" y="38"/>
                  </a:lnTo>
                  <a:lnTo>
                    <a:pt x="13" y="35"/>
                  </a:lnTo>
                  <a:lnTo>
                    <a:pt x="30" y="26"/>
                  </a:lnTo>
                  <a:lnTo>
                    <a:pt x="46" y="17"/>
                  </a:lnTo>
                  <a:lnTo>
                    <a:pt x="48" y="15"/>
                  </a:lnTo>
                  <a:lnTo>
                    <a:pt x="56" y="10"/>
                  </a:lnTo>
                  <a:lnTo>
                    <a:pt x="71" y="3"/>
                  </a:lnTo>
                  <a:lnTo>
                    <a:pt x="77" y="0"/>
                  </a:lnTo>
                  <a:lnTo>
                    <a:pt x="81" y="21"/>
                  </a:lnTo>
                  <a:lnTo>
                    <a:pt x="93" y="35"/>
                  </a:lnTo>
                  <a:lnTo>
                    <a:pt x="94" y="41"/>
                  </a:lnTo>
                  <a:lnTo>
                    <a:pt x="85" y="57"/>
                  </a:lnTo>
                  <a:lnTo>
                    <a:pt x="84" y="64"/>
                  </a:lnTo>
                  <a:lnTo>
                    <a:pt x="78" y="71"/>
                  </a:lnTo>
                  <a:lnTo>
                    <a:pt x="74" y="78"/>
                  </a:lnTo>
                  <a:lnTo>
                    <a:pt x="55" y="74"/>
                  </a:lnTo>
                  <a:lnTo>
                    <a:pt x="34" y="69"/>
                  </a:lnTo>
                  <a:lnTo>
                    <a:pt x="0" y="57"/>
                  </a:lnTo>
                  <a:lnTo>
                    <a:pt x="6" y="4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11">
              <a:extLst>
                <a:ext uri="{FF2B5EF4-FFF2-40B4-BE49-F238E27FC236}">
                  <a16:creationId xmlns:a16="http://schemas.microsoft.com/office/drawing/2014/main" id="{5FA3BDA4-2BBA-402F-152A-D9FC477CBCBC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1764" y="2000250"/>
              <a:ext cx="92075" cy="157163"/>
            </a:xfrm>
            <a:custGeom>
              <a:avLst/>
              <a:gdLst>
                <a:gd name="T0" fmla="*/ 6 w 58"/>
                <a:gd name="T1" fmla="*/ 30 h 99"/>
                <a:gd name="T2" fmla="*/ 42 w 58"/>
                <a:gd name="T3" fmla="*/ 0 h 99"/>
                <a:gd name="T4" fmla="*/ 43 w 58"/>
                <a:gd name="T5" fmla="*/ 0 h 99"/>
                <a:gd name="T6" fmla="*/ 53 w 58"/>
                <a:gd name="T7" fmla="*/ 19 h 99"/>
                <a:gd name="T8" fmla="*/ 56 w 58"/>
                <a:gd name="T9" fmla="*/ 30 h 99"/>
                <a:gd name="T10" fmla="*/ 57 w 58"/>
                <a:gd name="T11" fmla="*/ 35 h 99"/>
                <a:gd name="T12" fmla="*/ 58 w 58"/>
                <a:gd name="T13" fmla="*/ 56 h 99"/>
                <a:gd name="T14" fmla="*/ 58 w 58"/>
                <a:gd name="T15" fmla="*/ 78 h 99"/>
                <a:gd name="T16" fmla="*/ 58 w 58"/>
                <a:gd name="T17" fmla="*/ 82 h 99"/>
                <a:gd name="T18" fmla="*/ 54 w 58"/>
                <a:gd name="T19" fmla="*/ 93 h 99"/>
                <a:gd name="T20" fmla="*/ 49 w 58"/>
                <a:gd name="T21" fmla="*/ 99 h 99"/>
                <a:gd name="T22" fmla="*/ 49 w 58"/>
                <a:gd name="T23" fmla="*/ 99 h 99"/>
                <a:gd name="T24" fmla="*/ 41 w 58"/>
                <a:gd name="T25" fmla="*/ 87 h 99"/>
                <a:gd name="T26" fmla="*/ 27 w 58"/>
                <a:gd name="T27" fmla="*/ 73 h 99"/>
                <a:gd name="T28" fmla="*/ 25 w 58"/>
                <a:gd name="T29" fmla="*/ 71 h 99"/>
                <a:gd name="T30" fmla="*/ 16 w 58"/>
                <a:gd name="T31" fmla="*/ 58 h 99"/>
                <a:gd name="T32" fmla="*/ 11 w 58"/>
                <a:gd name="T33" fmla="*/ 52 h 99"/>
                <a:gd name="T34" fmla="*/ 0 w 58"/>
                <a:gd name="T35" fmla="*/ 36 h 99"/>
                <a:gd name="T36" fmla="*/ 6 w 58"/>
                <a:gd name="T37" fmla="*/ 30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8" h="99">
                  <a:moveTo>
                    <a:pt x="6" y="30"/>
                  </a:moveTo>
                  <a:lnTo>
                    <a:pt x="42" y="0"/>
                  </a:lnTo>
                  <a:lnTo>
                    <a:pt x="43" y="0"/>
                  </a:lnTo>
                  <a:lnTo>
                    <a:pt x="53" y="19"/>
                  </a:lnTo>
                  <a:lnTo>
                    <a:pt x="56" y="30"/>
                  </a:lnTo>
                  <a:lnTo>
                    <a:pt x="57" y="35"/>
                  </a:lnTo>
                  <a:lnTo>
                    <a:pt x="58" y="56"/>
                  </a:lnTo>
                  <a:lnTo>
                    <a:pt x="58" y="78"/>
                  </a:lnTo>
                  <a:lnTo>
                    <a:pt x="58" y="82"/>
                  </a:lnTo>
                  <a:lnTo>
                    <a:pt x="54" y="93"/>
                  </a:lnTo>
                  <a:lnTo>
                    <a:pt x="49" y="99"/>
                  </a:lnTo>
                  <a:lnTo>
                    <a:pt x="49" y="99"/>
                  </a:lnTo>
                  <a:lnTo>
                    <a:pt x="41" y="87"/>
                  </a:lnTo>
                  <a:lnTo>
                    <a:pt x="27" y="73"/>
                  </a:lnTo>
                  <a:lnTo>
                    <a:pt x="25" y="71"/>
                  </a:lnTo>
                  <a:lnTo>
                    <a:pt x="16" y="58"/>
                  </a:lnTo>
                  <a:lnTo>
                    <a:pt x="11" y="52"/>
                  </a:lnTo>
                  <a:lnTo>
                    <a:pt x="0" y="36"/>
                  </a:lnTo>
                  <a:lnTo>
                    <a:pt x="6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12">
              <a:extLst>
                <a:ext uri="{FF2B5EF4-FFF2-40B4-BE49-F238E27FC236}">
                  <a16:creationId xmlns:a16="http://schemas.microsoft.com/office/drawing/2014/main" id="{3AB7977B-F3B5-64B0-A8AD-1B8D9207C171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1489" y="2143125"/>
              <a:ext cx="136525" cy="117475"/>
            </a:xfrm>
            <a:custGeom>
              <a:avLst/>
              <a:gdLst>
                <a:gd name="T0" fmla="*/ 4 w 86"/>
                <a:gd name="T1" fmla="*/ 60 h 74"/>
                <a:gd name="T2" fmla="*/ 6 w 86"/>
                <a:gd name="T3" fmla="*/ 58 h 74"/>
                <a:gd name="T4" fmla="*/ 9 w 86"/>
                <a:gd name="T5" fmla="*/ 54 h 74"/>
                <a:gd name="T6" fmla="*/ 13 w 86"/>
                <a:gd name="T7" fmla="*/ 52 h 74"/>
                <a:gd name="T8" fmla="*/ 18 w 86"/>
                <a:gd name="T9" fmla="*/ 49 h 74"/>
                <a:gd name="T10" fmla="*/ 18 w 86"/>
                <a:gd name="T11" fmla="*/ 47 h 74"/>
                <a:gd name="T12" fmla="*/ 20 w 86"/>
                <a:gd name="T13" fmla="*/ 34 h 74"/>
                <a:gd name="T14" fmla="*/ 22 w 86"/>
                <a:gd name="T15" fmla="*/ 33 h 74"/>
                <a:gd name="T16" fmla="*/ 23 w 86"/>
                <a:gd name="T17" fmla="*/ 28 h 74"/>
                <a:gd name="T18" fmla="*/ 24 w 86"/>
                <a:gd name="T19" fmla="*/ 22 h 74"/>
                <a:gd name="T20" fmla="*/ 23 w 86"/>
                <a:gd name="T21" fmla="*/ 16 h 74"/>
                <a:gd name="T22" fmla="*/ 22 w 86"/>
                <a:gd name="T23" fmla="*/ 10 h 74"/>
                <a:gd name="T24" fmla="*/ 24 w 86"/>
                <a:gd name="T25" fmla="*/ 0 h 74"/>
                <a:gd name="T26" fmla="*/ 25 w 86"/>
                <a:gd name="T27" fmla="*/ 0 h 74"/>
                <a:gd name="T28" fmla="*/ 34 w 86"/>
                <a:gd name="T29" fmla="*/ 0 h 74"/>
                <a:gd name="T30" fmla="*/ 36 w 86"/>
                <a:gd name="T31" fmla="*/ 4 h 74"/>
                <a:gd name="T32" fmla="*/ 37 w 86"/>
                <a:gd name="T33" fmla="*/ 4 h 74"/>
                <a:gd name="T34" fmla="*/ 59 w 86"/>
                <a:gd name="T35" fmla="*/ 4 h 74"/>
                <a:gd name="T36" fmla="*/ 62 w 86"/>
                <a:gd name="T37" fmla="*/ 4 h 74"/>
                <a:gd name="T38" fmla="*/ 70 w 86"/>
                <a:gd name="T39" fmla="*/ 4 h 74"/>
                <a:gd name="T40" fmla="*/ 86 w 86"/>
                <a:gd name="T41" fmla="*/ 6 h 74"/>
                <a:gd name="T42" fmla="*/ 83 w 86"/>
                <a:gd name="T43" fmla="*/ 17 h 74"/>
                <a:gd name="T44" fmla="*/ 80 w 86"/>
                <a:gd name="T45" fmla="*/ 25 h 74"/>
                <a:gd name="T46" fmla="*/ 78 w 86"/>
                <a:gd name="T47" fmla="*/ 28 h 74"/>
                <a:gd name="T48" fmla="*/ 74 w 86"/>
                <a:gd name="T49" fmla="*/ 34 h 74"/>
                <a:gd name="T50" fmla="*/ 72 w 86"/>
                <a:gd name="T51" fmla="*/ 35 h 74"/>
                <a:gd name="T52" fmla="*/ 68 w 86"/>
                <a:gd name="T53" fmla="*/ 40 h 74"/>
                <a:gd name="T54" fmla="*/ 64 w 86"/>
                <a:gd name="T55" fmla="*/ 45 h 74"/>
                <a:gd name="T56" fmla="*/ 47 w 86"/>
                <a:gd name="T57" fmla="*/ 63 h 74"/>
                <a:gd name="T58" fmla="*/ 38 w 86"/>
                <a:gd name="T59" fmla="*/ 74 h 74"/>
                <a:gd name="T60" fmla="*/ 32 w 86"/>
                <a:gd name="T61" fmla="*/ 72 h 74"/>
                <a:gd name="T62" fmla="*/ 20 w 86"/>
                <a:gd name="T63" fmla="*/ 71 h 74"/>
                <a:gd name="T64" fmla="*/ 0 w 86"/>
                <a:gd name="T65" fmla="*/ 68 h 74"/>
                <a:gd name="T66" fmla="*/ 4 w 86"/>
                <a:gd name="T67" fmla="*/ 6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6" h="74">
                  <a:moveTo>
                    <a:pt x="4" y="60"/>
                  </a:moveTo>
                  <a:lnTo>
                    <a:pt x="6" y="58"/>
                  </a:lnTo>
                  <a:lnTo>
                    <a:pt x="9" y="54"/>
                  </a:lnTo>
                  <a:lnTo>
                    <a:pt x="13" y="52"/>
                  </a:lnTo>
                  <a:lnTo>
                    <a:pt x="18" y="49"/>
                  </a:lnTo>
                  <a:lnTo>
                    <a:pt x="18" y="47"/>
                  </a:lnTo>
                  <a:lnTo>
                    <a:pt x="20" y="34"/>
                  </a:lnTo>
                  <a:lnTo>
                    <a:pt x="22" y="33"/>
                  </a:lnTo>
                  <a:lnTo>
                    <a:pt x="23" y="28"/>
                  </a:lnTo>
                  <a:lnTo>
                    <a:pt x="24" y="22"/>
                  </a:lnTo>
                  <a:lnTo>
                    <a:pt x="23" y="16"/>
                  </a:lnTo>
                  <a:lnTo>
                    <a:pt x="22" y="10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34" y="0"/>
                  </a:lnTo>
                  <a:lnTo>
                    <a:pt x="36" y="4"/>
                  </a:lnTo>
                  <a:lnTo>
                    <a:pt x="37" y="4"/>
                  </a:lnTo>
                  <a:lnTo>
                    <a:pt x="59" y="4"/>
                  </a:lnTo>
                  <a:lnTo>
                    <a:pt x="62" y="4"/>
                  </a:lnTo>
                  <a:lnTo>
                    <a:pt x="70" y="4"/>
                  </a:lnTo>
                  <a:lnTo>
                    <a:pt x="86" y="6"/>
                  </a:lnTo>
                  <a:lnTo>
                    <a:pt x="83" y="17"/>
                  </a:lnTo>
                  <a:lnTo>
                    <a:pt x="80" y="25"/>
                  </a:lnTo>
                  <a:lnTo>
                    <a:pt x="78" y="28"/>
                  </a:lnTo>
                  <a:lnTo>
                    <a:pt x="74" y="34"/>
                  </a:lnTo>
                  <a:lnTo>
                    <a:pt x="72" y="35"/>
                  </a:lnTo>
                  <a:lnTo>
                    <a:pt x="68" y="40"/>
                  </a:lnTo>
                  <a:lnTo>
                    <a:pt x="64" y="45"/>
                  </a:lnTo>
                  <a:lnTo>
                    <a:pt x="47" y="63"/>
                  </a:lnTo>
                  <a:lnTo>
                    <a:pt x="38" y="74"/>
                  </a:lnTo>
                  <a:lnTo>
                    <a:pt x="32" y="72"/>
                  </a:lnTo>
                  <a:lnTo>
                    <a:pt x="20" y="71"/>
                  </a:lnTo>
                  <a:lnTo>
                    <a:pt x="0" y="68"/>
                  </a:lnTo>
                  <a:lnTo>
                    <a:pt x="4" y="6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13">
              <a:extLst>
                <a:ext uri="{FF2B5EF4-FFF2-40B4-BE49-F238E27FC236}">
                  <a16:creationId xmlns:a16="http://schemas.microsoft.com/office/drawing/2014/main" id="{8A8928EC-0BAC-08C0-EED7-3B31DEB452B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13164" y="1738313"/>
              <a:ext cx="76200" cy="85725"/>
            </a:xfrm>
            <a:custGeom>
              <a:avLst/>
              <a:gdLst>
                <a:gd name="T0" fmla="*/ 0 w 48"/>
                <a:gd name="T1" fmla="*/ 18 h 54"/>
                <a:gd name="T2" fmla="*/ 13 w 48"/>
                <a:gd name="T3" fmla="*/ 5 h 54"/>
                <a:gd name="T4" fmla="*/ 21 w 48"/>
                <a:gd name="T5" fmla="*/ 0 h 54"/>
                <a:gd name="T6" fmla="*/ 34 w 48"/>
                <a:gd name="T7" fmla="*/ 18 h 54"/>
                <a:gd name="T8" fmla="*/ 39 w 48"/>
                <a:gd name="T9" fmla="*/ 25 h 54"/>
                <a:gd name="T10" fmla="*/ 48 w 48"/>
                <a:gd name="T11" fmla="*/ 38 h 54"/>
                <a:gd name="T12" fmla="*/ 46 w 48"/>
                <a:gd name="T13" fmla="*/ 39 h 54"/>
                <a:gd name="T14" fmla="*/ 39 w 48"/>
                <a:gd name="T15" fmla="*/ 45 h 54"/>
                <a:gd name="T16" fmla="*/ 29 w 48"/>
                <a:gd name="T17" fmla="*/ 54 h 54"/>
                <a:gd name="T18" fmla="*/ 20 w 48"/>
                <a:gd name="T19" fmla="*/ 43 h 54"/>
                <a:gd name="T20" fmla="*/ 5 w 48"/>
                <a:gd name="T21" fmla="*/ 23 h 54"/>
                <a:gd name="T22" fmla="*/ 2 w 48"/>
                <a:gd name="T23" fmla="*/ 20 h 54"/>
                <a:gd name="T24" fmla="*/ 0 w 48"/>
                <a:gd name="T25" fmla="*/ 18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8" h="54">
                  <a:moveTo>
                    <a:pt x="0" y="18"/>
                  </a:moveTo>
                  <a:lnTo>
                    <a:pt x="13" y="5"/>
                  </a:lnTo>
                  <a:lnTo>
                    <a:pt x="21" y="0"/>
                  </a:lnTo>
                  <a:lnTo>
                    <a:pt x="34" y="18"/>
                  </a:lnTo>
                  <a:lnTo>
                    <a:pt x="39" y="25"/>
                  </a:lnTo>
                  <a:lnTo>
                    <a:pt x="48" y="38"/>
                  </a:lnTo>
                  <a:lnTo>
                    <a:pt x="46" y="39"/>
                  </a:lnTo>
                  <a:lnTo>
                    <a:pt x="39" y="45"/>
                  </a:lnTo>
                  <a:lnTo>
                    <a:pt x="29" y="54"/>
                  </a:lnTo>
                  <a:lnTo>
                    <a:pt x="20" y="43"/>
                  </a:lnTo>
                  <a:lnTo>
                    <a:pt x="5" y="23"/>
                  </a:lnTo>
                  <a:lnTo>
                    <a:pt x="2" y="2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14">
              <a:extLst>
                <a:ext uri="{FF2B5EF4-FFF2-40B4-BE49-F238E27FC236}">
                  <a16:creationId xmlns:a16="http://schemas.microsoft.com/office/drawing/2014/main" id="{99E81A99-FA96-3D45-9D6D-39B6704E2764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6226" y="1997075"/>
              <a:ext cx="82550" cy="46038"/>
            </a:xfrm>
            <a:custGeom>
              <a:avLst/>
              <a:gdLst>
                <a:gd name="T0" fmla="*/ 0 w 52"/>
                <a:gd name="T1" fmla="*/ 12 h 29"/>
                <a:gd name="T2" fmla="*/ 26 w 52"/>
                <a:gd name="T3" fmla="*/ 6 h 29"/>
                <a:gd name="T4" fmla="*/ 29 w 52"/>
                <a:gd name="T5" fmla="*/ 5 h 29"/>
                <a:gd name="T6" fmla="*/ 50 w 52"/>
                <a:gd name="T7" fmla="*/ 0 h 29"/>
                <a:gd name="T8" fmla="*/ 52 w 52"/>
                <a:gd name="T9" fmla="*/ 8 h 29"/>
                <a:gd name="T10" fmla="*/ 52 w 52"/>
                <a:gd name="T11" fmla="*/ 18 h 29"/>
                <a:gd name="T12" fmla="*/ 52 w 52"/>
                <a:gd name="T13" fmla="*/ 28 h 29"/>
                <a:gd name="T14" fmla="*/ 36 w 52"/>
                <a:gd name="T15" fmla="*/ 28 h 29"/>
                <a:gd name="T16" fmla="*/ 7 w 52"/>
                <a:gd name="T17" fmla="*/ 29 h 29"/>
                <a:gd name="T18" fmla="*/ 4 w 52"/>
                <a:gd name="T19" fmla="*/ 28 h 29"/>
                <a:gd name="T20" fmla="*/ 0 w 52"/>
                <a:gd name="T21" fmla="*/ 12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2" h="29">
                  <a:moveTo>
                    <a:pt x="0" y="12"/>
                  </a:moveTo>
                  <a:lnTo>
                    <a:pt x="26" y="6"/>
                  </a:lnTo>
                  <a:lnTo>
                    <a:pt x="29" y="5"/>
                  </a:lnTo>
                  <a:lnTo>
                    <a:pt x="50" y="0"/>
                  </a:lnTo>
                  <a:lnTo>
                    <a:pt x="52" y="8"/>
                  </a:lnTo>
                  <a:lnTo>
                    <a:pt x="52" y="18"/>
                  </a:lnTo>
                  <a:lnTo>
                    <a:pt x="52" y="28"/>
                  </a:lnTo>
                  <a:lnTo>
                    <a:pt x="36" y="28"/>
                  </a:lnTo>
                  <a:lnTo>
                    <a:pt x="7" y="29"/>
                  </a:lnTo>
                  <a:lnTo>
                    <a:pt x="4" y="28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15">
              <a:extLst>
                <a:ext uri="{FF2B5EF4-FFF2-40B4-BE49-F238E27FC236}">
                  <a16:creationId xmlns:a16="http://schemas.microsoft.com/office/drawing/2014/main" id="{039E7C79-16D7-4332-C257-57538B2B73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6326" y="2068513"/>
              <a:ext cx="71438" cy="69850"/>
            </a:xfrm>
            <a:custGeom>
              <a:avLst/>
              <a:gdLst>
                <a:gd name="T0" fmla="*/ 5 w 45"/>
                <a:gd name="T1" fmla="*/ 20 h 44"/>
                <a:gd name="T2" fmla="*/ 7 w 45"/>
                <a:gd name="T3" fmla="*/ 16 h 44"/>
                <a:gd name="T4" fmla="*/ 19 w 45"/>
                <a:gd name="T5" fmla="*/ 8 h 44"/>
                <a:gd name="T6" fmla="*/ 31 w 45"/>
                <a:gd name="T7" fmla="*/ 0 h 44"/>
                <a:gd name="T8" fmla="*/ 34 w 45"/>
                <a:gd name="T9" fmla="*/ 4 h 44"/>
                <a:gd name="T10" fmla="*/ 37 w 45"/>
                <a:gd name="T11" fmla="*/ 7 h 44"/>
                <a:gd name="T12" fmla="*/ 45 w 45"/>
                <a:gd name="T13" fmla="*/ 18 h 44"/>
                <a:gd name="T14" fmla="*/ 33 w 45"/>
                <a:gd name="T15" fmla="*/ 30 h 44"/>
                <a:gd name="T16" fmla="*/ 33 w 45"/>
                <a:gd name="T17" fmla="*/ 31 h 44"/>
                <a:gd name="T18" fmla="*/ 20 w 45"/>
                <a:gd name="T19" fmla="*/ 40 h 44"/>
                <a:gd name="T20" fmla="*/ 16 w 45"/>
                <a:gd name="T21" fmla="*/ 44 h 44"/>
                <a:gd name="T22" fmla="*/ 0 w 45"/>
                <a:gd name="T23" fmla="*/ 23 h 44"/>
                <a:gd name="T24" fmla="*/ 5 w 45"/>
                <a:gd name="T25" fmla="*/ 20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5" h="44">
                  <a:moveTo>
                    <a:pt x="5" y="20"/>
                  </a:moveTo>
                  <a:lnTo>
                    <a:pt x="7" y="16"/>
                  </a:lnTo>
                  <a:lnTo>
                    <a:pt x="19" y="8"/>
                  </a:lnTo>
                  <a:lnTo>
                    <a:pt x="31" y="0"/>
                  </a:lnTo>
                  <a:lnTo>
                    <a:pt x="34" y="4"/>
                  </a:lnTo>
                  <a:lnTo>
                    <a:pt x="37" y="7"/>
                  </a:lnTo>
                  <a:lnTo>
                    <a:pt x="45" y="18"/>
                  </a:lnTo>
                  <a:lnTo>
                    <a:pt x="33" y="30"/>
                  </a:lnTo>
                  <a:lnTo>
                    <a:pt x="33" y="31"/>
                  </a:lnTo>
                  <a:lnTo>
                    <a:pt x="20" y="40"/>
                  </a:lnTo>
                  <a:lnTo>
                    <a:pt x="16" y="44"/>
                  </a:lnTo>
                  <a:lnTo>
                    <a:pt x="0" y="23"/>
                  </a:lnTo>
                  <a:lnTo>
                    <a:pt x="5" y="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16">
              <a:extLst>
                <a:ext uri="{FF2B5EF4-FFF2-40B4-BE49-F238E27FC236}">
                  <a16:creationId xmlns:a16="http://schemas.microsoft.com/office/drawing/2014/main" id="{FA96ECD1-E844-76D1-FDCF-91166CD4076C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9014" y="2397125"/>
              <a:ext cx="74613" cy="101600"/>
            </a:xfrm>
            <a:custGeom>
              <a:avLst/>
              <a:gdLst>
                <a:gd name="T0" fmla="*/ 0 w 47"/>
                <a:gd name="T1" fmla="*/ 12 h 64"/>
                <a:gd name="T2" fmla="*/ 29 w 47"/>
                <a:gd name="T3" fmla="*/ 1 h 64"/>
                <a:gd name="T4" fmla="*/ 32 w 47"/>
                <a:gd name="T5" fmla="*/ 0 h 64"/>
                <a:gd name="T6" fmla="*/ 36 w 47"/>
                <a:gd name="T7" fmla="*/ 12 h 64"/>
                <a:gd name="T8" fmla="*/ 40 w 47"/>
                <a:gd name="T9" fmla="*/ 23 h 64"/>
                <a:gd name="T10" fmla="*/ 43 w 47"/>
                <a:gd name="T11" fmla="*/ 35 h 64"/>
                <a:gd name="T12" fmla="*/ 47 w 47"/>
                <a:gd name="T13" fmla="*/ 47 h 64"/>
                <a:gd name="T14" fmla="*/ 38 w 47"/>
                <a:gd name="T15" fmla="*/ 54 h 64"/>
                <a:gd name="T16" fmla="*/ 21 w 47"/>
                <a:gd name="T17" fmla="*/ 64 h 64"/>
                <a:gd name="T18" fmla="*/ 18 w 47"/>
                <a:gd name="T19" fmla="*/ 60 h 64"/>
                <a:gd name="T20" fmla="*/ 13 w 47"/>
                <a:gd name="T21" fmla="*/ 46 h 64"/>
                <a:gd name="T22" fmla="*/ 12 w 47"/>
                <a:gd name="T23" fmla="*/ 44 h 64"/>
                <a:gd name="T24" fmla="*/ 8 w 47"/>
                <a:gd name="T25" fmla="*/ 35 h 64"/>
                <a:gd name="T26" fmla="*/ 4 w 47"/>
                <a:gd name="T27" fmla="*/ 23 h 64"/>
                <a:gd name="T28" fmla="*/ 2 w 47"/>
                <a:gd name="T29" fmla="*/ 19 h 64"/>
                <a:gd name="T30" fmla="*/ 0 w 47"/>
                <a:gd name="T31" fmla="*/ 1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7" h="64">
                  <a:moveTo>
                    <a:pt x="0" y="12"/>
                  </a:moveTo>
                  <a:lnTo>
                    <a:pt x="29" y="1"/>
                  </a:lnTo>
                  <a:lnTo>
                    <a:pt x="32" y="0"/>
                  </a:lnTo>
                  <a:lnTo>
                    <a:pt x="36" y="12"/>
                  </a:lnTo>
                  <a:lnTo>
                    <a:pt x="40" y="23"/>
                  </a:lnTo>
                  <a:lnTo>
                    <a:pt x="43" y="35"/>
                  </a:lnTo>
                  <a:lnTo>
                    <a:pt x="47" y="47"/>
                  </a:lnTo>
                  <a:lnTo>
                    <a:pt x="38" y="54"/>
                  </a:lnTo>
                  <a:lnTo>
                    <a:pt x="21" y="64"/>
                  </a:lnTo>
                  <a:lnTo>
                    <a:pt x="18" y="60"/>
                  </a:lnTo>
                  <a:lnTo>
                    <a:pt x="13" y="46"/>
                  </a:lnTo>
                  <a:lnTo>
                    <a:pt x="12" y="44"/>
                  </a:lnTo>
                  <a:lnTo>
                    <a:pt x="8" y="35"/>
                  </a:lnTo>
                  <a:lnTo>
                    <a:pt x="4" y="23"/>
                  </a:lnTo>
                  <a:lnTo>
                    <a:pt x="2" y="19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17">
              <a:extLst>
                <a:ext uri="{FF2B5EF4-FFF2-40B4-BE49-F238E27FC236}">
                  <a16:creationId xmlns:a16="http://schemas.microsoft.com/office/drawing/2014/main" id="{A5D96CDF-886E-FA71-B73C-E5919E2F9E25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7726" y="2241550"/>
              <a:ext cx="49213" cy="95250"/>
            </a:xfrm>
            <a:custGeom>
              <a:avLst/>
              <a:gdLst>
                <a:gd name="T0" fmla="*/ 0 w 31"/>
                <a:gd name="T1" fmla="*/ 18 h 60"/>
                <a:gd name="T2" fmla="*/ 0 w 31"/>
                <a:gd name="T3" fmla="*/ 0 h 60"/>
                <a:gd name="T4" fmla="*/ 25 w 31"/>
                <a:gd name="T5" fmla="*/ 0 h 60"/>
                <a:gd name="T6" fmla="*/ 30 w 31"/>
                <a:gd name="T7" fmla="*/ 0 h 60"/>
                <a:gd name="T8" fmla="*/ 30 w 31"/>
                <a:gd name="T9" fmla="*/ 11 h 60"/>
                <a:gd name="T10" fmla="*/ 30 w 31"/>
                <a:gd name="T11" fmla="*/ 18 h 60"/>
                <a:gd name="T12" fmla="*/ 30 w 31"/>
                <a:gd name="T13" fmla="*/ 19 h 60"/>
                <a:gd name="T14" fmla="*/ 30 w 31"/>
                <a:gd name="T15" fmla="*/ 33 h 60"/>
                <a:gd name="T16" fmla="*/ 30 w 31"/>
                <a:gd name="T17" fmla="*/ 35 h 60"/>
                <a:gd name="T18" fmla="*/ 31 w 31"/>
                <a:gd name="T19" fmla="*/ 49 h 60"/>
                <a:gd name="T20" fmla="*/ 26 w 31"/>
                <a:gd name="T21" fmla="*/ 55 h 60"/>
                <a:gd name="T22" fmla="*/ 25 w 31"/>
                <a:gd name="T23" fmla="*/ 58 h 60"/>
                <a:gd name="T24" fmla="*/ 15 w 31"/>
                <a:gd name="T25" fmla="*/ 54 h 60"/>
                <a:gd name="T26" fmla="*/ 6 w 31"/>
                <a:gd name="T27" fmla="*/ 59 h 60"/>
                <a:gd name="T28" fmla="*/ 0 w 31"/>
                <a:gd name="T29" fmla="*/ 60 h 60"/>
                <a:gd name="T30" fmla="*/ 0 w 31"/>
                <a:gd name="T31" fmla="*/ 51 h 60"/>
                <a:gd name="T32" fmla="*/ 0 w 31"/>
                <a:gd name="T33" fmla="*/ 50 h 60"/>
                <a:gd name="T34" fmla="*/ 0 w 31"/>
                <a:gd name="T35" fmla="*/ 46 h 60"/>
                <a:gd name="T36" fmla="*/ 0 w 31"/>
                <a:gd name="T37" fmla="*/ 32 h 60"/>
                <a:gd name="T38" fmla="*/ 0 w 31"/>
                <a:gd name="T39" fmla="*/ 32 h 60"/>
                <a:gd name="T40" fmla="*/ 0 w 31"/>
                <a:gd name="T41" fmla="*/ 1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1" h="60">
                  <a:moveTo>
                    <a:pt x="0" y="18"/>
                  </a:moveTo>
                  <a:lnTo>
                    <a:pt x="0" y="0"/>
                  </a:lnTo>
                  <a:lnTo>
                    <a:pt x="25" y="0"/>
                  </a:lnTo>
                  <a:lnTo>
                    <a:pt x="30" y="0"/>
                  </a:lnTo>
                  <a:lnTo>
                    <a:pt x="30" y="11"/>
                  </a:lnTo>
                  <a:lnTo>
                    <a:pt x="30" y="18"/>
                  </a:lnTo>
                  <a:lnTo>
                    <a:pt x="30" y="19"/>
                  </a:lnTo>
                  <a:lnTo>
                    <a:pt x="30" y="33"/>
                  </a:lnTo>
                  <a:lnTo>
                    <a:pt x="30" y="35"/>
                  </a:lnTo>
                  <a:lnTo>
                    <a:pt x="31" y="49"/>
                  </a:lnTo>
                  <a:lnTo>
                    <a:pt x="26" y="55"/>
                  </a:lnTo>
                  <a:lnTo>
                    <a:pt x="25" y="58"/>
                  </a:lnTo>
                  <a:lnTo>
                    <a:pt x="15" y="54"/>
                  </a:lnTo>
                  <a:lnTo>
                    <a:pt x="6" y="59"/>
                  </a:lnTo>
                  <a:lnTo>
                    <a:pt x="0" y="60"/>
                  </a:lnTo>
                  <a:lnTo>
                    <a:pt x="0" y="51"/>
                  </a:lnTo>
                  <a:lnTo>
                    <a:pt x="0" y="50"/>
                  </a:lnTo>
                  <a:lnTo>
                    <a:pt x="0" y="46"/>
                  </a:lnTo>
                  <a:lnTo>
                    <a:pt x="0" y="32"/>
                  </a:lnTo>
                  <a:lnTo>
                    <a:pt x="0" y="32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18">
              <a:extLst>
                <a:ext uri="{FF2B5EF4-FFF2-40B4-BE49-F238E27FC236}">
                  <a16:creationId xmlns:a16="http://schemas.microsoft.com/office/drawing/2014/main" id="{836C31AC-E60E-E56B-624E-F2831C72B4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8551" y="1370013"/>
              <a:ext cx="84138" cy="80963"/>
            </a:xfrm>
            <a:custGeom>
              <a:avLst/>
              <a:gdLst>
                <a:gd name="T0" fmla="*/ 0 w 53"/>
                <a:gd name="T1" fmla="*/ 5 h 51"/>
                <a:gd name="T2" fmla="*/ 6 w 53"/>
                <a:gd name="T3" fmla="*/ 2 h 51"/>
                <a:gd name="T4" fmla="*/ 9 w 53"/>
                <a:gd name="T5" fmla="*/ 0 h 51"/>
                <a:gd name="T6" fmla="*/ 21 w 53"/>
                <a:gd name="T7" fmla="*/ 16 h 51"/>
                <a:gd name="T8" fmla="*/ 26 w 53"/>
                <a:gd name="T9" fmla="*/ 12 h 51"/>
                <a:gd name="T10" fmla="*/ 43 w 53"/>
                <a:gd name="T11" fmla="*/ 8 h 51"/>
                <a:gd name="T12" fmla="*/ 45 w 53"/>
                <a:gd name="T13" fmla="*/ 9 h 51"/>
                <a:gd name="T14" fmla="*/ 47 w 53"/>
                <a:gd name="T15" fmla="*/ 13 h 51"/>
                <a:gd name="T16" fmla="*/ 52 w 53"/>
                <a:gd name="T17" fmla="*/ 30 h 51"/>
                <a:gd name="T18" fmla="*/ 53 w 53"/>
                <a:gd name="T19" fmla="*/ 33 h 51"/>
                <a:gd name="T20" fmla="*/ 31 w 53"/>
                <a:gd name="T21" fmla="*/ 44 h 51"/>
                <a:gd name="T22" fmla="*/ 29 w 53"/>
                <a:gd name="T23" fmla="*/ 45 h 51"/>
                <a:gd name="T24" fmla="*/ 11 w 53"/>
                <a:gd name="T25" fmla="*/ 51 h 51"/>
                <a:gd name="T26" fmla="*/ 1 w 53"/>
                <a:gd name="T27" fmla="*/ 9 h 51"/>
                <a:gd name="T28" fmla="*/ 0 w 53"/>
                <a:gd name="T29" fmla="*/ 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3" h="51">
                  <a:moveTo>
                    <a:pt x="0" y="5"/>
                  </a:moveTo>
                  <a:lnTo>
                    <a:pt x="6" y="2"/>
                  </a:lnTo>
                  <a:lnTo>
                    <a:pt x="9" y="0"/>
                  </a:lnTo>
                  <a:lnTo>
                    <a:pt x="21" y="16"/>
                  </a:lnTo>
                  <a:lnTo>
                    <a:pt x="26" y="12"/>
                  </a:lnTo>
                  <a:lnTo>
                    <a:pt x="43" y="8"/>
                  </a:lnTo>
                  <a:lnTo>
                    <a:pt x="45" y="9"/>
                  </a:lnTo>
                  <a:lnTo>
                    <a:pt x="47" y="13"/>
                  </a:lnTo>
                  <a:lnTo>
                    <a:pt x="52" y="30"/>
                  </a:lnTo>
                  <a:lnTo>
                    <a:pt x="53" y="33"/>
                  </a:lnTo>
                  <a:lnTo>
                    <a:pt x="31" y="44"/>
                  </a:lnTo>
                  <a:lnTo>
                    <a:pt x="29" y="45"/>
                  </a:lnTo>
                  <a:lnTo>
                    <a:pt x="11" y="51"/>
                  </a:lnTo>
                  <a:lnTo>
                    <a:pt x="1" y="9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19">
              <a:extLst>
                <a:ext uri="{FF2B5EF4-FFF2-40B4-BE49-F238E27FC236}">
                  <a16:creationId xmlns:a16="http://schemas.microsoft.com/office/drawing/2014/main" id="{3DB0339F-DBFF-2F93-115D-35839A6ED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12976" y="1270000"/>
              <a:ext cx="122238" cy="92075"/>
            </a:xfrm>
            <a:custGeom>
              <a:avLst/>
              <a:gdLst>
                <a:gd name="T0" fmla="*/ 0 w 77"/>
                <a:gd name="T1" fmla="*/ 16 h 58"/>
                <a:gd name="T2" fmla="*/ 43 w 77"/>
                <a:gd name="T3" fmla="*/ 0 h 58"/>
                <a:gd name="T4" fmla="*/ 56 w 77"/>
                <a:gd name="T5" fmla="*/ 10 h 58"/>
                <a:gd name="T6" fmla="*/ 64 w 77"/>
                <a:gd name="T7" fmla="*/ 16 h 58"/>
                <a:gd name="T8" fmla="*/ 66 w 77"/>
                <a:gd name="T9" fmla="*/ 18 h 58"/>
                <a:gd name="T10" fmla="*/ 77 w 77"/>
                <a:gd name="T11" fmla="*/ 27 h 58"/>
                <a:gd name="T12" fmla="*/ 54 w 77"/>
                <a:gd name="T13" fmla="*/ 55 h 58"/>
                <a:gd name="T14" fmla="*/ 54 w 77"/>
                <a:gd name="T15" fmla="*/ 58 h 58"/>
                <a:gd name="T16" fmla="*/ 46 w 77"/>
                <a:gd name="T17" fmla="*/ 52 h 58"/>
                <a:gd name="T18" fmla="*/ 40 w 77"/>
                <a:gd name="T19" fmla="*/ 48 h 58"/>
                <a:gd name="T20" fmla="*/ 32 w 77"/>
                <a:gd name="T21" fmla="*/ 41 h 58"/>
                <a:gd name="T22" fmla="*/ 19 w 77"/>
                <a:gd name="T23" fmla="*/ 31 h 58"/>
                <a:gd name="T24" fmla="*/ 0 w 77"/>
                <a:gd name="T25" fmla="*/ 16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7" h="58">
                  <a:moveTo>
                    <a:pt x="0" y="16"/>
                  </a:moveTo>
                  <a:lnTo>
                    <a:pt x="43" y="0"/>
                  </a:lnTo>
                  <a:lnTo>
                    <a:pt x="56" y="10"/>
                  </a:lnTo>
                  <a:lnTo>
                    <a:pt x="64" y="16"/>
                  </a:lnTo>
                  <a:lnTo>
                    <a:pt x="66" y="18"/>
                  </a:lnTo>
                  <a:lnTo>
                    <a:pt x="77" y="27"/>
                  </a:lnTo>
                  <a:lnTo>
                    <a:pt x="54" y="55"/>
                  </a:lnTo>
                  <a:lnTo>
                    <a:pt x="54" y="58"/>
                  </a:lnTo>
                  <a:lnTo>
                    <a:pt x="46" y="52"/>
                  </a:lnTo>
                  <a:lnTo>
                    <a:pt x="40" y="48"/>
                  </a:lnTo>
                  <a:lnTo>
                    <a:pt x="32" y="41"/>
                  </a:lnTo>
                  <a:lnTo>
                    <a:pt x="19" y="31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20">
              <a:extLst>
                <a:ext uri="{FF2B5EF4-FFF2-40B4-BE49-F238E27FC236}">
                  <a16:creationId xmlns:a16="http://schemas.microsoft.com/office/drawing/2014/main" id="{965AE3C0-5F79-7CB6-6238-C36AB25E8D7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8576" y="1566863"/>
              <a:ext cx="103188" cy="85725"/>
            </a:xfrm>
            <a:custGeom>
              <a:avLst/>
              <a:gdLst>
                <a:gd name="T0" fmla="*/ 2 w 65"/>
                <a:gd name="T1" fmla="*/ 35 h 54"/>
                <a:gd name="T2" fmla="*/ 6 w 65"/>
                <a:gd name="T3" fmla="*/ 28 h 54"/>
                <a:gd name="T4" fmla="*/ 16 w 65"/>
                <a:gd name="T5" fmla="*/ 7 h 54"/>
                <a:gd name="T6" fmla="*/ 21 w 65"/>
                <a:gd name="T7" fmla="*/ 0 h 54"/>
                <a:gd name="T8" fmla="*/ 34 w 65"/>
                <a:gd name="T9" fmla="*/ 8 h 54"/>
                <a:gd name="T10" fmla="*/ 65 w 65"/>
                <a:gd name="T11" fmla="*/ 23 h 54"/>
                <a:gd name="T12" fmla="*/ 65 w 65"/>
                <a:gd name="T13" fmla="*/ 24 h 54"/>
                <a:gd name="T14" fmla="*/ 55 w 65"/>
                <a:gd name="T15" fmla="*/ 20 h 54"/>
                <a:gd name="T16" fmla="*/ 51 w 65"/>
                <a:gd name="T17" fmla="*/ 31 h 54"/>
                <a:gd name="T18" fmla="*/ 39 w 65"/>
                <a:gd name="T19" fmla="*/ 24 h 54"/>
                <a:gd name="T20" fmla="*/ 33 w 65"/>
                <a:gd name="T21" fmla="*/ 37 h 54"/>
                <a:gd name="T22" fmla="*/ 30 w 65"/>
                <a:gd name="T23" fmla="*/ 43 h 54"/>
                <a:gd name="T24" fmla="*/ 25 w 65"/>
                <a:gd name="T25" fmla="*/ 54 h 54"/>
                <a:gd name="T26" fmla="*/ 14 w 65"/>
                <a:gd name="T27" fmla="*/ 47 h 54"/>
                <a:gd name="T28" fmla="*/ 0 w 65"/>
                <a:gd name="T29" fmla="*/ 38 h 54"/>
                <a:gd name="T30" fmla="*/ 2 w 65"/>
                <a:gd name="T31" fmla="*/ 35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5" h="54">
                  <a:moveTo>
                    <a:pt x="2" y="35"/>
                  </a:moveTo>
                  <a:lnTo>
                    <a:pt x="6" y="28"/>
                  </a:lnTo>
                  <a:lnTo>
                    <a:pt x="16" y="7"/>
                  </a:lnTo>
                  <a:lnTo>
                    <a:pt x="21" y="0"/>
                  </a:lnTo>
                  <a:lnTo>
                    <a:pt x="34" y="8"/>
                  </a:lnTo>
                  <a:lnTo>
                    <a:pt x="65" y="23"/>
                  </a:lnTo>
                  <a:lnTo>
                    <a:pt x="65" y="24"/>
                  </a:lnTo>
                  <a:lnTo>
                    <a:pt x="55" y="20"/>
                  </a:lnTo>
                  <a:lnTo>
                    <a:pt x="51" y="31"/>
                  </a:lnTo>
                  <a:lnTo>
                    <a:pt x="39" y="24"/>
                  </a:lnTo>
                  <a:lnTo>
                    <a:pt x="33" y="37"/>
                  </a:lnTo>
                  <a:lnTo>
                    <a:pt x="30" y="43"/>
                  </a:lnTo>
                  <a:lnTo>
                    <a:pt x="25" y="54"/>
                  </a:lnTo>
                  <a:lnTo>
                    <a:pt x="14" y="47"/>
                  </a:lnTo>
                  <a:lnTo>
                    <a:pt x="0" y="38"/>
                  </a:lnTo>
                  <a:lnTo>
                    <a:pt x="2" y="3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21">
              <a:extLst>
                <a:ext uri="{FF2B5EF4-FFF2-40B4-BE49-F238E27FC236}">
                  <a16:creationId xmlns:a16="http://schemas.microsoft.com/office/drawing/2014/main" id="{863600BD-1AF1-DD25-7E95-C72D427742E5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6139" y="2051050"/>
              <a:ext cx="95250" cy="53975"/>
            </a:xfrm>
            <a:custGeom>
              <a:avLst/>
              <a:gdLst>
                <a:gd name="T0" fmla="*/ 0 w 60"/>
                <a:gd name="T1" fmla="*/ 15 h 34"/>
                <a:gd name="T2" fmla="*/ 20 w 60"/>
                <a:gd name="T3" fmla="*/ 15 h 34"/>
                <a:gd name="T4" fmla="*/ 21 w 60"/>
                <a:gd name="T5" fmla="*/ 16 h 34"/>
                <a:gd name="T6" fmla="*/ 31 w 60"/>
                <a:gd name="T7" fmla="*/ 16 h 34"/>
                <a:gd name="T8" fmla="*/ 31 w 60"/>
                <a:gd name="T9" fmla="*/ 2 h 34"/>
                <a:gd name="T10" fmla="*/ 31 w 60"/>
                <a:gd name="T11" fmla="*/ 2 h 34"/>
                <a:gd name="T12" fmla="*/ 31 w 60"/>
                <a:gd name="T13" fmla="*/ 0 h 34"/>
                <a:gd name="T14" fmla="*/ 40 w 60"/>
                <a:gd name="T15" fmla="*/ 0 h 34"/>
                <a:gd name="T16" fmla="*/ 43 w 60"/>
                <a:gd name="T17" fmla="*/ 0 h 34"/>
                <a:gd name="T18" fmla="*/ 60 w 60"/>
                <a:gd name="T19" fmla="*/ 0 h 34"/>
                <a:gd name="T20" fmla="*/ 60 w 60"/>
                <a:gd name="T21" fmla="*/ 8 h 34"/>
                <a:gd name="T22" fmla="*/ 60 w 60"/>
                <a:gd name="T23" fmla="*/ 12 h 34"/>
                <a:gd name="T24" fmla="*/ 60 w 60"/>
                <a:gd name="T25" fmla="*/ 23 h 34"/>
                <a:gd name="T26" fmla="*/ 58 w 60"/>
                <a:gd name="T27" fmla="*/ 28 h 34"/>
                <a:gd name="T28" fmla="*/ 56 w 60"/>
                <a:gd name="T29" fmla="*/ 34 h 34"/>
                <a:gd name="T30" fmla="*/ 56 w 60"/>
                <a:gd name="T31" fmla="*/ 34 h 34"/>
                <a:gd name="T32" fmla="*/ 44 w 60"/>
                <a:gd name="T33" fmla="*/ 28 h 34"/>
                <a:gd name="T34" fmla="*/ 42 w 60"/>
                <a:gd name="T35" fmla="*/ 28 h 34"/>
                <a:gd name="T36" fmla="*/ 40 w 60"/>
                <a:gd name="T37" fmla="*/ 28 h 34"/>
                <a:gd name="T38" fmla="*/ 34 w 60"/>
                <a:gd name="T39" fmla="*/ 28 h 34"/>
                <a:gd name="T40" fmla="*/ 21 w 60"/>
                <a:gd name="T41" fmla="*/ 28 h 34"/>
                <a:gd name="T42" fmla="*/ 11 w 60"/>
                <a:gd name="T43" fmla="*/ 28 h 34"/>
                <a:gd name="T44" fmla="*/ 0 w 60"/>
                <a:gd name="T45" fmla="*/ 27 h 34"/>
                <a:gd name="T46" fmla="*/ 0 w 60"/>
                <a:gd name="T47" fmla="*/ 26 h 34"/>
                <a:gd name="T48" fmla="*/ 0 w 60"/>
                <a:gd name="T49" fmla="*/ 23 h 34"/>
                <a:gd name="T50" fmla="*/ 0 w 60"/>
                <a:gd name="T51" fmla="*/ 15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0" h="34">
                  <a:moveTo>
                    <a:pt x="0" y="15"/>
                  </a:moveTo>
                  <a:lnTo>
                    <a:pt x="20" y="15"/>
                  </a:lnTo>
                  <a:lnTo>
                    <a:pt x="21" y="16"/>
                  </a:lnTo>
                  <a:lnTo>
                    <a:pt x="31" y="16"/>
                  </a:lnTo>
                  <a:lnTo>
                    <a:pt x="31" y="2"/>
                  </a:lnTo>
                  <a:lnTo>
                    <a:pt x="31" y="2"/>
                  </a:lnTo>
                  <a:lnTo>
                    <a:pt x="31" y="0"/>
                  </a:lnTo>
                  <a:lnTo>
                    <a:pt x="40" y="0"/>
                  </a:lnTo>
                  <a:lnTo>
                    <a:pt x="43" y="0"/>
                  </a:lnTo>
                  <a:lnTo>
                    <a:pt x="60" y="0"/>
                  </a:lnTo>
                  <a:lnTo>
                    <a:pt x="60" y="8"/>
                  </a:lnTo>
                  <a:lnTo>
                    <a:pt x="60" y="12"/>
                  </a:lnTo>
                  <a:lnTo>
                    <a:pt x="60" y="23"/>
                  </a:lnTo>
                  <a:lnTo>
                    <a:pt x="58" y="28"/>
                  </a:lnTo>
                  <a:lnTo>
                    <a:pt x="56" y="34"/>
                  </a:lnTo>
                  <a:lnTo>
                    <a:pt x="56" y="34"/>
                  </a:lnTo>
                  <a:lnTo>
                    <a:pt x="44" y="28"/>
                  </a:lnTo>
                  <a:lnTo>
                    <a:pt x="42" y="28"/>
                  </a:lnTo>
                  <a:lnTo>
                    <a:pt x="40" y="28"/>
                  </a:lnTo>
                  <a:lnTo>
                    <a:pt x="34" y="28"/>
                  </a:lnTo>
                  <a:lnTo>
                    <a:pt x="21" y="28"/>
                  </a:lnTo>
                  <a:lnTo>
                    <a:pt x="11" y="28"/>
                  </a:lnTo>
                  <a:lnTo>
                    <a:pt x="0" y="27"/>
                  </a:lnTo>
                  <a:lnTo>
                    <a:pt x="0" y="26"/>
                  </a:lnTo>
                  <a:lnTo>
                    <a:pt x="0" y="23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22">
              <a:extLst>
                <a:ext uri="{FF2B5EF4-FFF2-40B4-BE49-F238E27FC236}">
                  <a16:creationId xmlns:a16="http://schemas.microsoft.com/office/drawing/2014/main" id="{2BA05ACF-0D1F-413B-DBDF-AFF8D0943B81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8251" y="1944688"/>
              <a:ext cx="79375" cy="84138"/>
            </a:xfrm>
            <a:custGeom>
              <a:avLst/>
              <a:gdLst>
                <a:gd name="T0" fmla="*/ 0 w 50"/>
                <a:gd name="T1" fmla="*/ 14 h 53"/>
                <a:gd name="T2" fmla="*/ 16 w 50"/>
                <a:gd name="T3" fmla="*/ 0 h 53"/>
                <a:gd name="T4" fmla="*/ 17 w 50"/>
                <a:gd name="T5" fmla="*/ 3 h 53"/>
                <a:gd name="T6" fmla="*/ 28 w 50"/>
                <a:gd name="T7" fmla="*/ 16 h 53"/>
                <a:gd name="T8" fmla="*/ 34 w 50"/>
                <a:gd name="T9" fmla="*/ 23 h 53"/>
                <a:gd name="T10" fmla="*/ 47 w 50"/>
                <a:gd name="T11" fmla="*/ 40 h 53"/>
                <a:gd name="T12" fmla="*/ 50 w 50"/>
                <a:gd name="T13" fmla="*/ 44 h 53"/>
                <a:gd name="T14" fmla="*/ 50 w 50"/>
                <a:gd name="T15" fmla="*/ 45 h 53"/>
                <a:gd name="T16" fmla="*/ 44 w 50"/>
                <a:gd name="T17" fmla="*/ 48 h 53"/>
                <a:gd name="T18" fmla="*/ 44 w 50"/>
                <a:gd name="T19" fmla="*/ 42 h 53"/>
                <a:gd name="T20" fmla="*/ 36 w 50"/>
                <a:gd name="T21" fmla="*/ 45 h 53"/>
                <a:gd name="T22" fmla="*/ 30 w 50"/>
                <a:gd name="T23" fmla="*/ 53 h 53"/>
                <a:gd name="T24" fmla="*/ 11 w 50"/>
                <a:gd name="T25" fmla="*/ 29 h 53"/>
                <a:gd name="T26" fmla="*/ 0 w 50"/>
                <a:gd name="T27" fmla="*/ 14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53">
                  <a:moveTo>
                    <a:pt x="0" y="14"/>
                  </a:moveTo>
                  <a:lnTo>
                    <a:pt x="16" y="0"/>
                  </a:lnTo>
                  <a:lnTo>
                    <a:pt x="17" y="3"/>
                  </a:lnTo>
                  <a:lnTo>
                    <a:pt x="28" y="16"/>
                  </a:lnTo>
                  <a:lnTo>
                    <a:pt x="34" y="23"/>
                  </a:lnTo>
                  <a:lnTo>
                    <a:pt x="47" y="40"/>
                  </a:lnTo>
                  <a:lnTo>
                    <a:pt x="50" y="44"/>
                  </a:lnTo>
                  <a:lnTo>
                    <a:pt x="50" y="45"/>
                  </a:lnTo>
                  <a:lnTo>
                    <a:pt x="44" y="48"/>
                  </a:lnTo>
                  <a:lnTo>
                    <a:pt x="44" y="42"/>
                  </a:lnTo>
                  <a:lnTo>
                    <a:pt x="36" y="45"/>
                  </a:lnTo>
                  <a:lnTo>
                    <a:pt x="30" y="53"/>
                  </a:lnTo>
                  <a:lnTo>
                    <a:pt x="11" y="29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23">
              <a:extLst>
                <a:ext uri="{FF2B5EF4-FFF2-40B4-BE49-F238E27FC236}">
                  <a16:creationId xmlns:a16="http://schemas.microsoft.com/office/drawing/2014/main" id="{0E4C4D53-D835-5A37-B766-CAA3A181E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7939" y="2043113"/>
              <a:ext cx="66675" cy="77788"/>
            </a:xfrm>
            <a:custGeom>
              <a:avLst/>
              <a:gdLst>
                <a:gd name="T0" fmla="*/ 12 w 42"/>
                <a:gd name="T1" fmla="*/ 0 h 49"/>
                <a:gd name="T2" fmla="*/ 15 w 42"/>
                <a:gd name="T3" fmla="*/ 3 h 49"/>
                <a:gd name="T4" fmla="*/ 24 w 42"/>
                <a:gd name="T5" fmla="*/ 15 h 49"/>
                <a:gd name="T6" fmla="*/ 25 w 42"/>
                <a:gd name="T7" fmla="*/ 17 h 49"/>
                <a:gd name="T8" fmla="*/ 32 w 42"/>
                <a:gd name="T9" fmla="*/ 26 h 49"/>
                <a:gd name="T10" fmla="*/ 42 w 42"/>
                <a:gd name="T11" fmla="*/ 40 h 49"/>
                <a:gd name="T12" fmla="*/ 31 w 42"/>
                <a:gd name="T13" fmla="*/ 49 h 49"/>
                <a:gd name="T14" fmla="*/ 19 w 42"/>
                <a:gd name="T15" fmla="*/ 37 h 49"/>
                <a:gd name="T16" fmla="*/ 13 w 42"/>
                <a:gd name="T17" fmla="*/ 28 h 49"/>
                <a:gd name="T18" fmla="*/ 0 w 42"/>
                <a:gd name="T19" fmla="*/ 10 h 49"/>
                <a:gd name="T20" fmla="*/ 12 w 42"/>
                <a:gd name="T21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2" h="49">
                  <a:moveTo>
                    <a:pt x="12" y="0"/>
                  </a:moveTo>
                  <a:lnTo>
                    <a:pt x="15" y="3"/>
                  </a:lnTo>
                  <a:lnTo>
                    <a:pt x="24" y="15"/>
                  </a:lnTo>
                  <a:lnTo>
                    <a:pt x="25" y="17"/>
                  </a:lnTo>
                  <a:lnTo>
                    <a:pt x="32" y="26"/>
                  </a:lnTo>
                  <a:lnTo>
                    <a:pt x="42" y="40"/>
                  </a:lnTo>
                  <a:lnTo>
                    <a:pt x="31" y="49"/>
                  </a:lnTo>
                  <a:lnTo>
                    <a:pt x="19" y="37"/>
                  </a:lnTo>
                  <a:lnTo>
                    <a:pt x="13" y="28"/>
                  </a:lnTo>
                  <a:lnTo>
                    <a:pt x="0" y="10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24">
              <a:extLst>
                <a:ext uri="{FF2B5EF4-FFF2-40B4-BE49-F238E27FC236}">
                  <a16:creationId xmlns:a16="http://schemas.microsoft.com/office/drawing/2014/main" id="{B1852F02-F2BA-1DC8-CD6F-3586A3AA95E8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6664" y="1990725"/>
              <a:ext cx="60325" cy="68263"/>
            </a:xfrm>
            <a:custGeom>
              <a:avLst/>
              <a:gdLst>
                <a:gd name="T0" fmla="*/ 6 w 38"/>
                <a:gd name="T1" fmla="*/ 5 h 43"/>
                <a:gd name="T2" fmla="*/ 12 w 38"/>
                <a:gd name="T3" fmla="*/ 0 h 43"/>
                <a:gd name="T4" fmla="*/ 31 w 38"/>
                <a:gd name="T5" fmla="*/ 24 h 43"/>
                <a:gd name="T6" fmla="*/ 38 w 38"/>
                <a:gd name="T7" fmla="*/ 33 h 43"/>
                <a:gd name="T8" fmla="*/ 26 w 38"/>
                <a:gd name="T9" fmla="*/ 43 h 43"/>
                <a:gd name="T10" fmla="*/ 21 w 38"/>
                <a:gd name="T11" fmla="*/ 38 h 43"/>
                <a:gd name="T12" fmla="*/ 0 w 38"/>
                <a:gd name="T13" fmla="*/ 10 h 43"/>
                <a:gd name="T14" fmla="*/ 6 w 38"/>
                <a:gd name="T15" fmla="*/ 5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43">
                  <a:moveTo>
                    <a:pt x="6" y="5"/>
                  </a:moveTo>
                  <a:lnTo>
                    <a:pt x="12" y="0"/>
                  </a:lnTo>
                  <a:lnTo>
                    <a:pt x="31" y="24"/>
                  </a:lnTo>
                  <a:lnTo>
                    <a:pt x="38" y="33"/>
                  </a:lnTo>
                  <a:lnTo>
                    <a:pt x="26" y="43"/>
                  </a:lnTo>
                  <a:lnTo>
                    <a:pt x="21" y="38"/>
                  </a:lnTo>
                  <a:lnTo>
                    <a:pt x="0" y="10"/>
                  </a:lnTo>
                  <a:lnTo>
                    <a:pt x="6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25">
              <a:extLst>
                <a:ext uri="{FF2B5EF4-FFF2-40B4-BE49-F238E27FC236}">
                  <a16:creationId xmlns:a16="http://schemas.microsoft.com/office/drawing/2014/main" id="{7B66B5B8-1690-AE70-5EB1-45D2FAF8190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3764" y="1147763"/>
              <a:ext cx="76200" cy="136525"/>
            </a:xfrm>
            <a:custGeom>
              <a:avLst/>
              <a:gdLst>
                <a:gd name="T0" fmla="*/ 0 w 48"/>
                <a:gd name="T1" fmla="*/ 22 h 86"/>
                <a:gd name="T2" fmla="*/ 18 w 48"/>
                <a:gd name="T3" fmla="*/ 10 h 86"/>
                <a:gd name="T4" fmla="*/ 34 w 48"/>
                <a:gd name="T5" fmla="*/ 0 h 86"/>
                <a:gd name="T6" fmla="*/ 36 w 48"/>
                <a:gd name="T7" fmla="*/ 5 h 86"/>
                <a:gd name="T8" fmla="*/ 37 w 48"/>
                <a:gd name="T9" fmla="*/ 13 h 86"/>
                <a:gd name="T10" fmla="*/ 41 w 48"/>
                <a:gd name="T11" fmla="*/ 34 h 86"/>
                <a:gd name="T12" fmla="*/ 46 w 48"/>
                <a:gd name="T13" fmla="*/ 58 h 86"/>
                <a:gd name="T14" fmla="*/ 48 w 48"/>
                <a:gd name="T15" fmla="*/ 60 h 86"/>
                <a:gd name="T16" fmla="*/ 39 w 48"/>
                <a:gd name="T17" fmla="*/ 61 h 86"/>
                <a:gd name="T18" fmla="*/ 29 w 48"/>
                <a:gd name="T19" fmla="*/ 62 h 86"/>
                <a:gd name="T20" fmla="*/ 27 w 48"/>
                <a:gd name="T21" fmla="*/ 61 h 86"/>
                <a:gd name="T22" fmla="*/ 28 w 48"/>
                <a:gd name="T23" fmla="*/ 83 h 86"/>
                <a:gd name="T24" fmla="*/ 27 w 48"/>
                <a:gd name="T25" fmla="*/ 86 h 86"/>
                <a:gd name="T26" fmla="*/ 10 w 48"/>
                <a:gd name="T27" fmla="*/ 86 h 86"/>
                <a:gd name="T28" fmla="*/ 1 w 48"/>
                <a:gd name="T29" fmla="*/ 30 h 86"/>
                <a:gd name="T30" fmla="*/ 0 w 48"/>
                <a:gd name="T31" fmla="*/ 22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8" h="86">
                  <a:moveTo>
                    <a:pt x="0" y="22"/>
                  </a:moveTo>
                  <a:lnTo>
                    <a:pt x="18" y="10"/>
                  </a:lnTo>
                  <a:lnTo>
                    <a:pt x="34" y="0"/>
                  </a:lnTo>
                  <a:lnTo>
                    <a:pt x="36" y="5"/>
                  </a:lnTo>
                  <a:lnTo>
                    <a:pt x="37" y="13"/>
                  </a:lnTo>
                  <a:lnTo>
                    <a:pt x="41" y="34"/>
                  </a:lnTo>
                  <a:lnTo>
                    <a:pt x="46" y="58"/>
                  </a:lnTo>
                  <a:lnTo>
                    <a:pt x="48" y="60"/>
                  </a:lnTo>
                  <a:lnTo>
                    <a:pt x="39" y="61"/>
                  </a:lnTo>
                  <a:lnTo>
                    <a:pt x="29" y="62"/>
                  </a:lnTo>
                  <a:lnTo>
                    <a:pt x="27" y="61"/>
                  </a:lnTo>
                  <a:lnTo>
                    <a:pt x="28" y="83"/>
                  </a:lnTo>
                  <a:lnTo>
                    <a:pt x="27" y="86"/>
                  </a:lnTo>
                  <a:lnTo>
                    <a:pt x="10" y="86"/>
                  </a:lnTo>
                  <a:lnTo>
                    <a:pt x="1" y="30"/>
                  </a:lnTo>
                  <a:lnTo>
                    <a:pt x="0" y="2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26">
              <a:extLst>
                <a:ext uri="{FF2B5EF4-FFF2-40B4-BE49-F238E27FC236}">
                  <a16:creationId xmlns:a16="http://schemas.microsoft.com/office/drawing/2014/main" id="{1ED188A8-2B07-532E-4F0E-9F9236334FC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2726" y="2409825"/>
              <a:ext cx="71438" cy="87313"/>
            </a:xfrm>
            <a:custGeom>
              <a:avLst/>
              <a:gdLst>
                <a:gd name="T0" fmla="*/ 1 w 45"/>
                <a:gd name="T1" fmla="*/ 30 h 55"/>
                <a:gd name="T2" fmla="*/ 1 w 45"/>
                <a:gd name="T3" fmla="*/ 2 h 55"/>
                <a:gd name="T4" fmla="*/ 6 w 45"/>
                <a:gd name="T5" fmla="*/ 0 h 55"/>
                <a:gd name="T6" fmla="*/ 8 w 45"/>
                <a:gd name="T7" fmla="*/ 7 h 55"/>
                <a:gd name="T8" fmla="*/ 15 w 45"/>
                <a:gd name="T9" fmla="*/ 10 h 55"/>
                <a:gd name="T10" fmla="*/ 15 w 45"/>
                <a:gd name="T11" fmla="*/ 13 h 55"/>
                <a:gd name="T12" fmla="*/ 27 w 45"/>
                <a:gd name="T13" fmla="*/ 12 h 55"/>
                <a:gd name="T14" fmla="*/ 32 w 45"/>
                <a:gd name="T15" fmla="*/ 29 h 55"/>
                <a:gd name="T16" fmla="*/ 37 w 45"/>
                <a:gd name="T17" fmla="*/ 36 h 55"/>
                <a:gd name="T18" fmla="*/ 45 w 45"/>
                <a:gd name="T19" fmla="*/ 49 h 55"/>
                <a:gd name="T20" fmla="*/ 35 w 45"/>
                <a:gd name="T21" fmla="*/ 49 h 55"/>
                <a:gd name="T22" fmla="*/ 26 w 45"/>
                <a:gd name="T23" fmla="*/ 55 h 55"/>
                <a:gd name="T24" fmla="*/ 15 w 45"/>
                <a:gd name="T25" fmla="*/ 47 h 55"/>
                <a:gd name="T26" fmla="*/ 0 w 45"/>
                <a:gd name="T27" fmla="*/ 36 h 55"/>
                <a:gd name="T28" fmla="*/ 1 w 45"/>
                <a:gd name="T29" fmla="*/ 3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5" h="55">
                  <a:moveTo>
                    <a:pt x="1" y="30"/>
                  </a:moveTo>
                  <a:lnTo>
                    <a:pt x="1" y="2"/>
                  </a:lnTo>
                  <a:lnTo>
                    <a:pt x="6" y="0"/>
                  </a:lnTo>
                  <a:lnTo>
                    <a:pt x="8" y="7"/>
                  </a:lnTo>
                  <a:lnTo>
                    <a:pt x="15" y="10"/>
                  </a:lnTo>
                  <a:lnTo>
                    <a:pt x="15" y="13"/>
                  </a:lnTo>
                  <a:lnTo>
                    <a:pt x="27" y="12"/>
                  </a:lnTo>
                  <a:lnTo>
                    <a:pt x="32" y="29"/>
                  </a:lnTo>
                  <a:lnTo>
                    <a:pt x="37" y="36"/>
                  </a:lnTo>
                  <a:lnTo>
                    <a:pt x="45" y="49"/>
                  </a:lnTo>
                  <a:lnTo>
                    <a:pt x="35" y="49"/>
                  </a:lnTo>
                  <a:lnTo>
                    <a:pt x="26" y="55"/>
                  </a:lnTo>
                  <a:lnTo>
                    <a:pt x="15" y="47"/>
                  </a:lnTo>
                  <a:lnTo>
                    <a:pt x="0" y="36"/>
                  </a:lnTo>
                  <a:lnTo>
                    <a:pt x="1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27">
              <a:extLst>
                <a:ext uri="{FF2B5EF4-FFF2-40B4-BE49-F238E27FC236}">
                  <a16:creationId xmlns:a16="http://schemas.microsoft.com/office/drawing/2014/main" id="{B98926CA-75E6-7757-5D7E-D4575A60A3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1276" y="1711325"/>
              <a:ext cx="79375" cy="85725"/>
            </a:xfrm>
            <a:custGeom>
              <a:avLst/>
              <a:gdLst>
                <a:gd name="T0" fmla="*/ 0 w 50"/>
                <a:gd name="T1" fmla="*/ 21 h 54"/>
                <a:gd name="T2" fmla="*/ 25 w 50"/>
                <a:gd name="T3" fmla="*/ 0 h 54"/>
                <a:gd name="T4" fmla="*/ 32 w 50"/>
                <a:gd name="T5" fmla="*/ 12 h 54"/>
                <a:gd name="T6" fmla="*/ 35 w 50"/>
                <a:gd name="T7" fmla="*/ 16 h 54"/>
                <a:gd name="T8" fmla="*/ 35 w 50"/>
                <a:gd name="T9" fmla="*/ 18 h 54"/>
                <a:gd name="T10" fmla="*/ 36 w 50"/>
                <a:gd name="T11" fmla="*/ 19 h 54"/>
                <a:gd name="T12" fmla="*/ 37 w 50"/>
                <a:gd name="T13" fmla="*/ 21 h 54"/>
                <a:gd name="T14" fmla="*/ 48 w 50"/>
                <a:gd name="T15" fmla="*/ 36 h 54"/>
                <a:gd name="T16" fmla="*/ 50 w 50"/>
                <a:gd name="T17" fmla="*/ 39 h 54"/>
                <a:gd name="T18" fmla="*/ 26 w 50"/>
                <a:gd name="T19" fmla="*/ 54 h 54"/>
                <a:gd name="T20" fmla="*/ 22 w 50"/>
                <a:gd name="T21" fmla="*/ 50 h 54"/>
                <a:gd name="T22" fmla="*/ 14 w 50"/>
                <a:gd name="T23" fmla="*/ 39 h 54"/>
                <a:gd name="T24" fmla="*/ 10 w 50"/>
                <a:gd name="T25" fmla="*/ 35 h 54"/>
                <a:gd name="T26" fmla="*/ 0 w 50"/>
                <a:gd name="T27" fmla="*/ 21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54">
                  <a:moveTo>
                    <a:pt x="0" y="21"/>
                  </a:moveTo>
                  <a:lnTo>
                    <a:pt x="25" y="0"/>
                  </a:lnTo>
                  <a:lnTo>
                    <a:pt x="32" y="12"/>
                  </a:lnTo>
                  <a:lnTo>
                    <a:pt x="35" y="16"/>
                  </a:lnTo>
                  <a:lnTo>
                    <a:pt x="35" y="18"/>
                  </a:lnTo>
                  <a:lnTo>
                    <a:pt x="36" y="19"/>
                  </a:lnTo>
                  <a:lnTo>
                    <a:pt x="37" y="21"/>
                  </a:lnTo>
                  <a:lnTo>
                    <a:pt x="48" y="36"/>
                  </a:lnTo>
                  <a:lnTo>
                    <a:pt x="50" y="39"/>
                  </a:lnTo>
                  <a:lnTo>
                    <a:pt x="26" y="54"/>
                  </a:lnTo>
                  <a:lnTo>
                    <a:pt x="22" y="50"/>
                  </a:lnTo>
                  <a:lnTo>
                    <a:pt x="14" y="39"/>
                  </a:lnTo>
                  <a:lnTo>
                    <a:pt x="10" y="35"/>
                  </a:lnTo>
                  <a:lnTo>
                    <a:pt x="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28">
              <a:extLst>
                <a:ext uri="{FF2B5EF4-FFF2-40B4-BE49-F238E27FC236}">
                  <a16:creationId xmlns:a16="http://schemas.microsoft.com/office/drawing/2014/main" id="{6BAA154B-B334-B534-2489-22D677ECBF3A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5989" y="1222375"/>
              <a:ext cx="95250" cy="73025"/>
            </a:xfrm>
            <a:custGeom>
              <a:avLst/>
              <a:gdLst>
                <a:gd name="T0" fmla="*/ 0 w 60"/>
                <a:gd name="T1" fmla="*/ 33 h 46"/>
                <a:gd name="T2" fmla="*/ 12 w 60"/>
                <a:gd name="T3" fmla="*/ 16 h 46"/>
                <a:gd name="T4" fmla="*/ 24 w 60"/>
                <a:gd name="T5" fmla="*/ 0 h 46"/>
                <a:gd name="T6" fmla="*/ 28 w 60"/>
                <a:gd name="T7" fmla="*/ 4 h 46"/>
                <a:gd name="T8" fmla="*/ 36 w 60"/>
                <a:gd name="T9" fmla="*/ 11 h 46"/>
                <a:gd name="T10" fmla="*/ 40 w 60"/>
                <a:gd name="T11" fmla="*/ 14 h 46"/>
                <a:gd name="T12" fmla="*/ 60 w 60"/>
                <a:gd name="T13" fmla="*/ 30 h 46"/>
                <a:gd name="T14" fmla="*/ 17 w 60"/>
                <a:gd name="T15" fmla="*/ 46 h 46"/>
                <a:gd name="T16" fmla="*/ 12 w 60"/>
                <a:gd name="T17" fmla="*/ 41 h 46"/>
                <a:gd name="T18" fmla="*/ 0 w 60"/>
                <a:gd name="T19" fmla="*/ 33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0" h="46">
                  <a:moveTo>
                    <a:pt x="0" y="33"/>
                  </a:moveTo>
                  <a:lnTo>
                    <a:pt x="12" y="16"/>
                  </a:lnTo>
                  <a:lnTo>
                    <a:pt x="24" y="0"/>
                  </a:lnTo>
                  <a:lnTo>
                    <a:pt x="28" y="4"/>
                  </a:lnTo>
                  <a:lnTo>
                    <a:pt x="36" y="11"/>
                  </a:lnTo>
                  <a:lnTo>
                    <a:pt x="40" y="14"/>
                  </a:lnTo>
                  <a:lnTo>
                    <a:pt x="60" y="30"/>
                  </a:lnTo>
                  <a:lnTo>
                    <a:pt x="17" y="46"/>
                  </a:lnTo>
                  <a:lnTo>
                    <a:pt x="12" y="41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29">
              <a:extLst>
                <a:ext uri="{FF2B5EF4-FFF2-40B4-BE49-F238E27FC236}">
                  <a16:creationId xmlns:a16="http://schemas.microsoft.com/office/drawing/2014/main" id="{512F47A6-6B49-EE86-1338-D5C0DC0B2167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8664" y="2195513"/>
              <a:ext cx="23813" cy="30163"/>
            </a:xfrm>
            <a:custGeom>
              <a:avLst/>
              <a:gdLst>
                <a:gd name="T0" fmla="*/ 0 w 15"/>
                <a:gd name="T1" fmla="*/ 0 h 19"/>
                <a:gd name="T2" fmla="*/ 15 w 15"/>
                <a:gd name="T3" fmla="*/ 0 h 19"/>
                <a:gd name="T4" fmla="*/ 15 w 15"/>
                <a:gd name="T5" fmla="*/ 12 h 19"/>
                <a:gd name="T6" fmla="*/ 15 w 15"/>
                <a:gd name="T7" fmla="*/ 13 h 19"/>
                <a:gd name="T8" fmla="*/ 15 w 15"/>
                <a:gd name="T9" fmla="*/ 19 h 19"/>
                <a:gd name="T10" fmla="*/ 0 w 15"/>
                <a:gd name="T11" fmla="*/ 19 h 19"/>
                <a:gd name="T12" fmla="*/ 0 w 15"/>
                <a:gd name="T13" fmla="*/ 12 h 19"/>
                <a:gd name="T14" fmla="*/ 0 w 15"/>
                <a:gd name="T15" fmla="*/ 0 h 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5" h="19">
                  <a:moveTo>
                    <a:pt x="0" y="0"/>
                  </a:moveTo>
                  <a:lnTo>
                    <a:pt x="15" y="0"/>
                  </a:lnTo>
                  <a:lnTo>
                    <a:pt x="15" y="12"/>
                  </a:lnTo>
                  <a:lnTo>
                    <a:pt x="15" y="13"/>
                  </a:lnTo>
                  <a:lnTo>
                    <a:pt x="15" y="19"/>
                  </a:lnTo>
                  <a:lnTo>
                    <a:pt x="0" y="19"/>
                  </a:lnTo>
                  <a:lnTo>
                    <a:pt x="0" y="1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30">
              <a:extLst>
                <a:ext uri="{FF2B5EF4-FFF2-40B4-BE49-F238E27FC236}">
                  <a16:creationId xmlns:a16="http://schemas.microsoft.com/office/drawing/2014/main" id="{2EFA9136-5FD4-62AE-7F7F-3DF68F7F58C2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4326" y="1636713"/>
              <a:ext cx="103188" cy="79375"/>
            </a:xfrm>
            <a:custGeom>
              <a:avLst/>
              <a:gdLst>
                <a:gd name="T0" fmla="*/ 6 w 65"/>
                <a:gd name="T1" fmla="*/ 10 h 50"/>
                <a:gd name="T2" fmla="*/ 23 w 65"/>
                <a:gd name="T3" fmla="*/ 14 h 50"/>
                <a:gd name="T4" fmla="*/ 41 w 65"/>
                <a:gd name="T5" fmla="*/ 19 h 50"/>
                <a:gd name="T6" fmla="*/ 49 w 65"/>
                <a:gd name="T7" fmla="*/ 25 h 50"/>
                <a:gd name="T8" fmla="*/ 55 w 65"/>
                <a:gd name="T9" fmla="*/ 4 h 50"/>
                <a:gd name="T10" fmla="*/ 60 w 65"/>
                <a:gd name="T11" fmla="*/ 0 h 50"/>
                <a:gd name="T12" fmla="*/ 60 w 65"/>
                <a:gd name="T13" fmla="*/ 8 h 50"/>
                <a:gd name="T14" fmla="*/ 65 w 65"/>
                <a:gd name="T15" fmla="*/ 12 h 50"/>
                <a:gd name="T16" fmla="*/ 54 w 65"/>
                <a:gd name="T17" fmla="*/ 50 h 50"/>
                <a:gd name="T18" fmla="*/ 43 w 65"/>
                <a:gd name="T19" fmla="*/ 46 h 50"/>
                <a:gd name="T20" fmla="*/ 17 w 65"/>
                <a:gd name="T21" fmla="*/ 36 h 50"/>
                <a:gd name="T22" fmla="*/ 0 w 65"/>
                <a:gd name="T23" fmla="*/ 28 h 50"/>
                <a:gd name="T24" fmla="*/ 6 w 65"/>
                <a:gd name="T25" fmla="*/ 1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5" h="50">
                  <a:moveTo>
                    <a:pt x="6" y="10"/>
                  </a:moveTo>
                  <a:lnTo>
                    <a:pt x="23" y="14"/>
                  </a:lnTo>
                  <a:lnTo>
                    <a:pt x="41" y="19"/>
                  </a:lnTo>
                  <a:lnTo>
                    <a:pt x="49" y="25"/>
                  </a:lnTo>
                  <a:lnTo>
                    <a:pt x="55" y="4"/>
                  </a:lnTo>
                  <a:lnTo>
                    <a:pt x="60" y="0"/>
                  </a:lnTo>
                  <a:lnTo>
                    <a:pt x="60" y="8"/>
                  </a:lnTo>
                  <a:lnTo>
                    <a:pt x="65" y="12"/>
                  </a:lnTo>
                  <a:lnTo>
                    <a:pt x="54" y="50"/>
                  </a:lnTo>
                  <a:lnTo>
                    <a:pt x="43" y="46"/>
                  </a:lnTo>
                  <a:lnTo>
                    <a:pt x="17" y="36"/>
                  </a:lnTo>
                  <a:lnTo>
                    <a:pt x="0" y="28"/>
                  </a:lnTo>
                  <a:lnTo>
                    <a:pt x="6" y="1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31">
              <a:extLst>
                <a:ext uri="{FF2B5EF4-FFF2-40B4-BE49-F238E27FC236}">
                  <a16:creationId xmlns:a16="http://schemas.microsoft.com/office/drawing/2014/main" id="{8FB85F94-8C5B-4F8D-19AC-E53E7F9ADC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75039" y="2065338"/>
              <a:ext cx="68263" cy="68263"/>
            </a:xfrm>
            <a:custGeom>
              <a:avLst/>
              <a:gdLst>
                <a:gd name="T0" fmla="*/ 0 w 43"/>
                <a:gd name="T1" fmla="*/ 25 h 43"/>
                <a:gd name="T2" fmla="*/ 0 w 43"/>
                <a:gd name="T3" fmla="*/ 25 h 43"/>
                <a:gd name="T4" fmla="*/ 2 w 43"/>
                <a:gd name="T5" fmla="*/ 19 h 43"/>
                <a:gd name="T6" fmla="*/ 4 w 43"/>
                <a:gd name="T7" fmla="*/ 14 h 43"/>
                <a:gd name="T8" fmla="*/ 4 w 43"/>
                <a:gd name="T9" fmla="*/ 3 h 43"/>
                <a:gd name="T10" fmla="*/ 40 w 43"/>
                <a:gd name="T11" fmla="*/ 0 h 43"/>
                <a:gd name="T12" fmla="*/ 38 w 43"/>
                <a:gd name="T13" fmla="*/ 7 h 43"/>
                <a:gd name="T14" fmla="*/ 41 w 43"/>
                <a:gd name="T15" fmla="*/ 10 h 43"/>
                <a:gd name="T16" fmla="*/ 42 w 43"/>
                <a:gd name="T17" fmla="*/ 11 h 43"/>
                <a:gd name="T18" fmla="*/ 43 w 43"/>
                <a:gd name="T19" fmla="*/ 13 h 43"/>
                <a:gd name="T20" fmla="*/ 36 w 43"/>
                <a:gd name="T21" fmla="*/ 29 h 43"/>
                <a:gd name="T22" fmla="*/ 35 w 43"/>
                <a:gd name="T23" fmla="*/ 36 h 43"/>
                <a:gd name="T24" fmla="*/ 27 w 43"/>
                <a:gd name="T25" fmla="*/ 42 h 43"/>
                <a:gd name="T26" fmla="*/ 7 w 43"/>
                <a:gd name="T27" fmla="*/ 42 h 43"/>
                <a:gd name="T28" fmla="*/ 4 w 43"/>
                <a:gd name="T29" fmla="*/ 43 h 43"/>
                <a:gd name="T30" fmla="*/ 0 w 43"/>
                <a:gd name="T31" fmla="*/ 33 h 43"/>
                <a:gd name="T32" fmla="*/ 0 w 43"/>
                <a:gd name="T33" fmla="*/ 29 h 43"/>
                <a:gd name="T34" fmla="*/ 0 w 43"/>
                <a:gd name="T35" fmla="*/ 25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3" h="43">
                  <a:moveTo>
                    <a:pt x="0" y="25"/>
                  </a:moveTo>
                  <a:lnTo>
                    <a:pt x="0" y="25"/>
                  </a:lnTo>
                  <a:lnTo>
                    <a:pt x="2" y="19"/>
                  </a:lnTo>
                  <a:lnTo>
                    <a:pt x="4" y="14"/>
                  </a:lnTo>
                  <a:lnTo>
                    <a:pt x="4" y="3"/>
                  </a:lnTo>
                  <a:lnTo>
                    <a:pt x="40" y="0"/>
                  </a:lnTo>
                  <a:lnTo>
                    <a:pt x="38" y="7"/>
                  </a:lnTo>
                  <a:lnTo>
                    <a:pt x="41" y="10"/>
                  </a:lnTo>
                  <a:lnTo>
                    <a:pt x="42" y="11"/>
                  </a:lnTo>
                  <a:lnTo>
                    <a:pt x="43" y="13"/>
                  </a:lnTo>
                  <a:lnTo>
                    <a:pt x="36" y="29"/>
                  </a:lnTo>
                  <a:lnTo>
                    <a:pt x="35" y="36"/>
                  </a:lnTo>
                  <a:lnTo>
                    <a:pt x="27" y="42"/>
                  </a:lnTo>
                  <a:lnTo>
                    <a:pt x="7" y="42"/>
                  </a:lnTo>
                  <a:lnTo>
                    <a:pt x="4" y="43"/>
                  </a:lnTo>
                  <a:lnTo>
                    <a:pt x="0" y="33"/>
                  </a:lnTo>
                  <a:lnTo>
                    <a:pt x="0" y="29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32">
              <a:extLst>
                <a:ext uri="{FF2B5EF4-FFF2-40B4-BE49-F238E27FC236}">
                  <a16:creationId xmlns:a16="http://schemas.microsoft.com/office/drawing/2014/main" id="{565FFA06-3961-BEA3-AE87-78D2219CD31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43214" y="1517650"/>
              <a:ext cx="80963" cy="44450"/>
            </a:xfrm>
            <a:custGeom>
              <a:avLst/>
              <a:gdLst>
                <a:gd name="T0" fmla="*/ 1 w 51"/>
                <a:gd name="T1" fmla="*/ 15 h 28"/>
                <a:gd name="T2" fmla="*/ 9 w 51"/>
                <a:gd name="T3" fmla="*/ 12 h 28"/>
                <a:gd name="T4" fmla="*/ 29 w 51"/>
                <a:gd name="T5" fmla="*/ 5 h 28"/>
                <a:gd name="T6" fmla="*/ 51 w 51"/>
                <a:gd name="T7" fmla="*/ 0 h 28"/>
                <a:gd name="T8" fmla="*/ 45 w 51"/>
                <a:gd name="T9" fmla="*/ 22 h 28"/>
                <a:gd name="T10" fmla="*/ 44 w 51"/>
                <a:gd name="T11" fmla="*/ 28 h 28"/>
                <a:gd name="T12" fmla="*/ 26 w 51"/>
                <a:gd name="T13" fmla="*/ 24 h 28"/>
                <a:gd name="T14" fmla="*/ 0 w 51"/>
                <a:gd name="T15" fmla="*/ 16 h 28"/>
                <a:gd name="T16" fmla="*/ 1 w 51"/>
                <a:gd name="T17" fmla="*/ 15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1" h="28">
                  <a:moveTo>
                    <a:pt x="1" y="15"/>
                  </a:moveTo>
                  <a:lnTo>
                    <a:pt x="9" y="12"/>
                  </a:lnTo>
                  <a:lnTo>
                    <a:pt x="29" y="5"/>
                  </a:lnTo>
                  <a:lnTo>
                    <a:pt x="51" y="0"/>
                  </a:lnTo>
                  <a:lnTo>
                    <a:pt x="45" y="22"/>
                  </a:lnTo>
                  <a:lnTo>
                    <a:pt x="44" y="28"/>
                  </a:lnTo>
                  <a:lnTo>
                    <a:pt x="26" y="24"/>
                  </a:lnTo>
                  <a:lnTo>
                    <a:pt x="0" y="16"/>
                  </a:lnTo>
                  <a:lnTo>
                    <a:pt x="1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33">
              <a:extLst>
                <a:ext uri="{FF2B5EF4-FFF2-40B4-BE49-F238E27FC236}">
                  <a16:creationId xmlns:a16="http://schemas.microsoft.com/office/drawing/2014/main" id="{91A5D8AE-2C68-A754-6144-52BBA24CD20A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3064" y="1501775"/>
              <a:ext cx="68263" cy="76200"/>
            </a:xfrm>
            <a:custGeom>
              <a:avLst/>
              <a:gdLst>
                <a:gd name="T0" fmla="*/ 1 w 43"/>
                <a:gd name="T1" fmla="*/ 32 h 48"/>
                <a:gd name="T2" fmla="*/ 7 w 43"/>
                <a:gd name="T3" fmla="*/ 10 h 48"/>
                <a:gd name="T4" fmla="*/ 43 w 43"/>
                <a:gd name="T5" fmla="*/ 0 h 48"/>
                <a:gd name="T6" fmla="*/ 43 w 43"/>
                <a:gd name="T7" fmla="*/ 5 h 48"/>
                <a:gd name="T8" fmla="*/ 42 w 43"/>
                <a:gd name="T9" fmla="*/ 10 h 48"/>
                <a:gd name="T10" fmla="*/ 42 w 43"/>
                <a:gd name="T11" fmla="*/ 11 h 48"/>
                <a:gd name="T12" fmla="*/ 32 w 43"/>
                <a:gd name="T13" fmla="*/ 48 h 48"/>
                <a:gd name="T14" fmla="*/ 15 w 43"/>
                <a:gd name="T15" fmla="*/ 42 h 48"/>
                <a:gd name="T16" fmla="*/ 0 w 43"/>
                <a:gd name="T17" fmla="*/ 38 h 48"/>
                <a:gd name="T18" fmla="*/ 1 w 43"/>
                <a:gd name="T19" fmla="*/ 32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3" h="48">
                  <a:moveTo>
                    <a:pt x="1" y="32"/>
                  </a:moveTo>
                  <a:lnTo>
                    <a:pt x="7" y="10"/>
                  </a:lnTo>
                  <a:lnTo>
                    <a:pt x="43" y="0"/>
                  </a:lnTo>
                  <a:lnTo>
                    <a:pt x="43" y="5"/>
                  </a:lnTo>
                  <a:lnTo>
                    <a:pt x="42" y="10"/>
                  </a:lnTo>
                  <a:lnTo>
                    <a:pt x="42" y="11"/>
                  </a:lnTo>
                  <a:lnTo>
                    <a:pt x="32" y="48"/>
                  </a:lnTo>
                  <a:lnTo>
                    <a:pt x="15" y="42"/>
                  </a:lnTo>
                  <a:lnTo>
                    <a:pt x="0" y="38"/>
                  </a:lnTo>
                  <a:lnTo>
                    <a:pt x="1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34">
              <a:extLst>
                <a:ext uri="{FF2B5EF4-FFF2-40B4-BE49-F238E27FC236}">
                  <a16:creationId xmlns:a16="http://schemas.microsoft.com/office/drawing/2014/main" id="{C2BAA2AD-F3A1-C9B2-ED02-51FA2D471122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8501" y="1931988"/>
              <a:ext cx="52388" cy="96838"/>
            </a:xfrm>
            <a:custGeom>
              <a:avLst/>
              <a:gdLst>
                <a:gd name="T0" fmla="*/ 6 w 33"/>
                <a:gd name="T1" fmla="*/ 19 h 61"/>
                <a:gd name="T2" fmla="*/ 16 w 33"/>
                <a:gd name="T3" fmla="*/ 4 h 61"/>
                <a:gd name="T4" fmla="*/ 30 w 33"/>
                <a:gd name="T5" fmla="*/ 0 h 61"/>
                <a:gd name="T6" fmla="*/ 33 w 33"/>
                <a:gd name="T7" fmla="*/ 8 h 61"/>
                <a:gd name="T8" fmla="*/ 33 w 33"/>
                <a:gd name="T9" fmla="*/ 15 h 61"/>
                <a:gd name="T10" fmla="*/ 33 w 33"/>
                <a:gd name="T11" fmla="*/ 18 h 61"/>
                <a:gd name="T12" fmla="*/ 33 w 33"/>
                <a:gd name="T13" fmla="*/ 30 h 61"/>
                <a:gd name="T14" fmla="*/ 33 w 33"/>
                <a:gd name="T15" fmla="*/ 45 h 61"/>
                <a:gd name="T16" fmla="*/ 33 w 33"/>
                <a:gd name="T17" fmla="*/ 48 h 61"/>
                <a:gd name="T18" fmla="*/ 33 w 33"/>
                <a:gd name="T19" fmla="*/ 54 h 61"/>
                <a:gd name="T20" fmla="*/ 33 w 33"/>
                <a:gd name="T21" fmla="*/ 59 h 61"/>
                <a:gd name="T22" fmla="*/ 33 w 33"/>
                <a:gd name="T23" fmla="*/ 61 h 61"/>
                <a:gd name="T24" fmla="*/ 16 w 33"/>
                <a:gd name="T25" fmla="*/ 61 h 61"/>
                <a:gd name="T26" fmla="*/ 16 w 33"/>
                <a:gd name="T27" fmla="*/ 48 h 61"/>
                <a:gd name="T28" fmla="*/ 16 w 33"/>
                <a:gd name="T29" fmla="*/ 48 h 61"/>
                <a:gd name="T30" fmla="*/ 16 w 33"/>
                <a:gd name="T31" fmla="*/ 40 h 61"/>
                <a:gd name="T32" fmla="*/ 8 w 33"/>
                <a:gd name="T33" fmla="*/ 32 h 61"/>
                <a:gd name="T34" fmla="*/ 0 w 33"/>
                <a:gd name="T35" fmla="*/ 27 h 61"/>
                <a:gd name="T36" fmla="*/ 6 w 33"/>
                <a:gd name="T37" fmla="*/ 19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3" h="61">
                  <a:moveTo>
                    <a:pt x="6" y="19"/>
                  </a:moveTo>
                  <a:lnTo>
                    <a:pt x="16" y="4"/>
                  </a:lnTo>
                  <a:lnTo>
                    <a:pt x="30" y="0"/>
                  </a:lnTo>
                  <a:lnTo>
                    <a:pt x="33" y="8"/>
                  </a:lnTo>
                  <a:lnTo>
                    <a:pt x="33" y="15"/>
                  </a:lnTo>
                  <a:lnTo>
                    <a:pt x="33" y="18"/>
                  </a:lnTo>
                  <a:lnTo>
                    <a:pt x="33" y="30"/>
                  </a:lnTo>
                  <a:lnTo>
                    <a:pt x="33" y="45"/>
                  </a:lnTo>
                  <a:lnTo>
                    <a:pt x="33" y="48"/>
                  </a:lnTo>
                  <a:lnTo>
                    <a:pt x="33" y="54"/>
                  </a:lnTo>
                  <a:lnTo>
                    <a:pt x="33" y="59"/>
                  </a:lnTo>
                  <a:lnTo>
                    <a:pt x="33" y="61"/>
                  </a:lnTo>
                  <a:lnTo>
                    <a:pt x="16" y="61"/>
                  </a:lnTo>
                  <a:lnTo>
                    <a:pt x="16" y="48"/>
                  </a:lnTo>
                  <a:lnTo>
                    <a:pt x="16" y="48"/>
                  </a:lnTo>
                  <a:lnTo>
                    <a:pt x="16" y="40"/>
                  </a:lnTo>
                  <a:lnTo>
                    <a:pt x="8" y="32"/>
                  </a:lnTo>
                  <a:lnTo>
                    <a:pt x="0" y="27"/>
                  </a:lnTo>
                  <a:lnTo>
                    <a:pt x="6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35">
              <a:extLst>
                <a:ext uri="{FF2B5EF4-FFF2-40B4-BE49-F238E27FC236}">
                  <a16:creationId xmlns:a16="http://schemas.microsoft.com/office/drawing/2014/main" id="{21DDB88F-78D0-1FED-DCF0-CF3B12F32EDB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7001" y="1554163"/>
              <a:ext cx="114300" cy="98425"/>
            </a:xfrm>
            <a:custGeom>
              <a:avLst/>
              <a:gdLst>
                <a:gd name="T0" fmla="*/ 0 w 72"/>
                <a:gd name="T1" fmla="*/ 0 h 62"/>
                <a:gd name="T2" fmla="*/ 11 w 72"/>
                <a:gd name="T3" fmla="*/ 1 h 62"/>
                <a:gd name="T4" fmla="*/ 15 w 72"/>
                <a:gd name="T5" fmla="*/ 2 h 62"/>
                <a:gd name="T6" fmla="*/ 33 w 72"/>
                <a:gd name="T7" fmla="*/ 7 h 62"/>
                <a:gd name="T8" fmla="*/ 50 w 72"/>
                <a:gd name="T9" fmla="*/ 13 h 62"/>
                <a:gd name="T10" fmla="*/ 56 w 72"/>
                <a:gd name="T11" fmla="*/ 16 h 62"/>
                <a:gd name="T12" fmla="*/ 70 w 72"/>
                <a:gd name="T13" fmla="*/ 35 h 62"/>
                <a:gd name="T14" fmla="*/ 70 w 72"/>
                <a:gd name="T15" fmla="*/ 36 h 62"/>
                <a:gd name="T16" fmla="*/ 72 w 72"/>
                <a:gd name="T17" fmla="*/ 45 h 62"/>
                <a:gd name="T18" fmla="*/ 72 w 72"/>
                <a:gd name="T19" fmla="*/ 52 h 62"/>
                <a:gd name="T20" fmla="*/ 65 w 72"/>
                <a:gd name="T21" fmla="*/ 54 h 62"/>
                <a:gd name="T22" fmla="*/ 57 w 72"/>
                <a:gd name="T23" fmla="*/ 53 h 62"/>
                <a:gd name="T24" fmla="*/ 57 w 72"/>
                <a:gd name="T25" fmla="*/ 53 h 62"/>
                <a:gd name="T26" fmla="*/ 39 w 72"/>
                <a:gd name="T27" fmla="*/ 47 h 62"/>
                <a:gd name="T28" fmla="*/ 36 w 72"/>
                <a:gd name="T29" fmla="*/ 50 h 62"/>
                <a:gd name="T30" fmla="*/ 29 w 72"/>
                <a:gd name="T31" fmla="*/ 53 h 62"/>
                <a:gd name="T32" fmla="*/ 16 w 72"/>
                <a:gd name="T33" fmla="*/ 54 h 62"/>
                <a:gd name="T34" fmla="*/ 12 w 72"/>
                <a:gd name="T35" fmla="*/ 55 h 62"/>
                <a:gd name="T36" fmla="*/ 3 w 72"/>
                <a:gd name="T37" fmla="*/ 62 h 62"/>
                <a:gd name="T38" fmla="*/ 2 w 72"/>
                <a:gd name="T39" fmla="*/ 43 h 62"/>
                <a:gd name="T40" fmla="*/ 3 w 72"/>
                <a:gd name="T41" fmla="*/ 32 h 62"/>
                <a:gd name="T42" fmla="*/ 3 w 72"/>
                <a:gd name="T43" fmla="*/ 31 h 62"/>
                <a:gd name="T44" fmla="*/ 3 w 72"/>
                <a:gd name="T45" fmla="*/ 22 h 62"/>
                <a:gd name="T46" fmla="*/ 2 w 72"/>
                <a:gd name="T47" fmla="*/ 14 h 62"/>
                <a:gd name="T48" fmla="*/ 0 w 72"/>
                <a:gd name="T49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72" h="62">
                  <a:moveTo>
                    <a:pt x="0" y="0"/>
                  </a:moveTo>
                  <a:lnTo>
                    <a:pt x="11" y="1"/>
                  </a:lnTo>
                  <a:lnTo>
                    <a:pt x="15" y="2"/>
                  </a:lnTo>
                  <a:lnTo>
                    <a:pt x="33" y="7"/>
                  </a:lnTo>
                  <a:lnTo>
                    <a:pt x="50" y="13"/>
                  </a:lnTo>
                  <a:lnTo>
                    <a:pt x="56" y="16"/>
                  </a:lnTo>
                  <a:lnTo>
                    <a:pt x="70" y="35"/>
                  </a:lnTo>
                  <a:lnTo>
                    <a:pt x="70" y="36"/>
                  </a:lnTo>
                  <a:lnTo>
                    <a:pt x="72" y="45"/>
                  </a:lnTo>
                  <a:lnTo>
                    <a:pt x="72" y="52"/>
                  </a:lnTo>
                  <a:lnTo>
                    <a:pt x="65" y="54"/>
                  </a:lnTo>
                  <a:lnTo>
                    <a:pt x="57" y="53"/>
                  </a:lnTo>
                  <a:lnTo>
                    <a:pt x="57" y="53"/>
                  </a:lnTo>
                  <a:lnTo>
                    <a:pt x="39" y="47"/>
                  </a:lnTo>
                  <a:lnTo>
                    <a:pt x="36" y="50"/>
                  </a:lnTo>
                  <a:lnTo>
                    <a:pt x="29" y="53"/>
                  </a:lnTo>
                  <a:lnTo>
                    <a:pt x="16" y="54"/>
                  </a:lnTo>
                  <a:lnTo>
                    <a:pt x="12" y="55"/>
                  </a:lnTo>
                  <a:lnTo>
                    <a:pt x="3" y="62"/>
                  </a:lnTo>
                  <a:lnTo>
                    <a:pt x="2" y="43"/>
                  </a:lnTo>
                  <a:lnTo>
                    <a:pt x="3" y="32"/>
                  </a:lnTo>
                  <a:lnTo>
                    <a:pt x="3" y="31"/>
                  </a:lnTo>
                  <a:lnTo>
                    <a:pt x="3" y="22"/>
                  </a:lnTo>
                  <a:lnTo>
                    <a:pt x="2" y="14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36">
              <a:extLst>
                <a:ext uri="{FF2B5EF4-FFF2-40B4-BE49-F238E27FC236}">
                  <a16:creationId xmlns:a16="http://schemas.microsoft.com/office/drawing/2014/main" id="{9CC4AD29-C5A2-4CCA-7829-6B02B1705D6F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6539" y="1658938"/>
              <a:ext cx="77788" cy="92075"/>
            </a:xfrm>
            <a:custGeom>
              <a:avLst/>
              <a:gdLst>
                <a:gd name="T0" fmla="*/ 4 w 49"/>
                <a:gd name="T1" fmla="*/ 31 h 58"/>
                <a:gd name="T2" fmla="*/ 9 w 49"/>
                <a:gd name="T3" fmla="*/ 18 h 58"/>
                <a:gd name="T4" fmla="*/ 13 w 49"/>
                <a:gd name="T5" fmla="*/ 0 h 58"/>
                <a:gd name="T6" fmla="*/ 49 w 49"/>
                <a:gd name="T7" fmla="*/ 14 h 58"/>
                <a:gd name="T8" fmla="*/ 49 w 49"/>
                <a:gd name="T9" fmla="*/ 18 h 58"/>
                <a:gd name="T10" fmla="*/ 46 w 49"/>
                <a:gd name="T11" fmla="*/ 26 h 58"/>
                <a:gd name="T12" fmla="*/ 43 w 49"/>
                <a:gd name="T13" fmla="*/ 40 h 58"/>
                <a:gd name="T14" fmla="*/ 38 w 49"/>
                <a:gd name="T15" fmla="*/ 58 h 58"/>
                <a:gd name="T16" fmla="*/ 25 w 49"/>
                <a:gd name="T17" fmla="*/ 54 h 58"/>
                <a:gd name="T18" fmla="*/ 0 w 49"/>
                <a:gd name="T19" fmla="*/ 47 h 58"/>
                <a:gd name="T20" fmla="*/ 4 w 49"/>
                <a:gd name="T21" fmla="*/ 31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9" h="58">
                  <a:moveTo>
                    <a:pt x="4" y="31"/>
                  </a:moveTo>
                  <a:lnTo>
                    <a:pt x="9" y="18"/>
                  </a:lnTo>
                  <a:lnTo>
                    <a:pt x="13" y="0"/>
                  </a:lnTo>
                  <a:lnTo>
                    <a:pt x="49" y="14"/>
                  </a:lnTo>
                  <a:lnTo>
                    <a:pt x="49" y="18"/>
                  </a:lnTo>
                  <a:lnTo>
                    <a:pt x="46" y="26"/>
                  </a:lnTo>
                  <a:lnTo>
                    <a:pt x="43" y="40"/>
                  </a:lnTo>
                  <a:lnTo>
                    <a:pt x="38" y="58"/>
                  </a:lnTo>
                  <a:lnTo>
                    <a:pt x="25" y="54"/>
                  </a:lnTo>
                  <a:lnTo>
                    <a:pt x="0" y="47"/>
                  </a:lnTo>
                  <a:lnTo>
                    <a:pt x="4" y="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37">
              <a:extLst>
                <a:ext uri="{FF2B5EF4-FFF2-40B4-BE49-F238E27FC236}">
                  <a16:creationId xmlns:a16="http://schemas.microsoft.com/office/drawing/2014/main" id="{D35E8551-0F90-A580-CA1F-4F6DACF6D8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89226" y="1862138"/>
              <a:ext cx="79375" cy="96838"/>
            </a:xfrm>
            <a:custGeom>
              <a:avLst/>
              <a:gdLst>
                <a:gd name="T0" fmla="*/ 5 w 50"/>
                <a:gd name="T1" fmla="*/ 22 h 61"/>
                <a:gd name="T2" fmla="*/ 2 w 50"/>
                <a:gd name="T3" fmla="*/ 14 h 61"/>
                <a:gd name="T4" fmla="*/ 7 w 50"/>
                <a:gd name="T5" fmla="*/ 0 h 61"/>
                <a:gd name="T6" fmla="*/ 16 w 50"/>
                <a:gd name="T7" fmla="*/ 0 h 61"/>
                <a:gd name="T8" fmla="*/ 18 w 50"/>
                <a:gd name="T9" fmla="*/ 0 h 61"/>
                <a:gd name="T10" fmla="*/ 33 w 50"/>
                <a:gd name="T11" fmla="*/ 0 h 61"/>
                <a:gd name="T12" fmla="*/ 49 w 50"/>
                <a:gd name="T13" fmla="*/ 0 h 61"/>
                <a:gd name="T14" fmla="*/ 49 w 50"/>
                <a:gd name="T15" fmla="*/ 15 h 61"/>
                <a:gd name="T16" fmla="*/ 50 w 50"/>
                <a:gd name="T17" fmla="*/ 31 h 61"/>
                <a:gd name="T18" fmla="*/ 50 w 50"/>
                <a:gd name="T19" fmla="*/ 61 h 61"/>
                <a:gd name="T20" fmla="*/ 49 w 50"/>
                <a:gd name="T21" fmla="*/ 61 h 61"/>
                <a:gd name="T22" fmla="*/ 34 w 50"/>
                <a:gd name="T23" fmla="*/ 61 h 61"/>
                <a:gd name="T24" fmla="*/ 24 w 50"/>
                <a:gd name="T25" fmla="*/ 61 h 61"/>
                <a:gd name="T26" fmla="*/ 19 w 50"/>
                <a:gd name="T27" fmla="*/ 61 h 61"/>
                <a:gd name="T28" fmla="*/ 18 w 50"/>
                <a:gd name="T29" fmla="*/ 61 h 61"/>
                <a:gd name="T30" fmla="*/ 9 w 50"/>
                <a:gd name="T31" fmla="*/ 61 h 61"/>
                <a:gd name="T32" fmla="*/ 10 w 50"/>
                <a:gd name="T33" fmla="*/ 59 h 61"/>
                <a:gd name="T34" fmla="*/ 0 w 50"/>
                <a:gd name="T35" fmla="*/ 37 h 61"/>
                <a:gd name="T36" fmla="*/ 5 w 50"/>
                <a:gd name="T37" fmla="*/ 22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0" h="61">
                  <a:moveTo>
                    <a:pt x="5" y="22"/>
                  </a:moveTo>
                  <a:lnTo>
                    <a:pt x="2" y="14"/>
                  </a:lnTo>
                  <a:lnTo>
                    <a:pt x="7" y="0"/>
                  </a:lnTo>
                  <a:lnTo>
                    <a:pt x="16" y="0"/>
                  </a:lnTo>
                  <a:lnTo>
                    <a:pt x="18" y="0"/>
                  </a:lnTo>
                  <a:lnTo>
                    <a:pt x="33" y="0"/>
                  </a:lnTo>
                  <a:lnTo>
                    <a:pt x="49" y="0"/>
                  </a:lnTo>
                  <a:lnTo>
                    <a:pt x="49" y="15"/>
                  </a:lnTo>
                  <a:lnTo>
                    <a:pt x="50" y="31"/>
                  </a:lnTo>
                  <a:lnTo>
                    <a:pt x="50" y="61"/>
                  </a:lnTo>
                  <a:lnTo>
                    <a:pt x="49" y="61"/>
                  </a:lnTo>
                  <a:lnTo>
                    <a:pt x="34" y="61"/>
                  </a:lnTo>
                  <a:lnTo>
                    <a:pt x="24" y="61"/>
                  </a:lnTo>
                  <a:lnTo>
                    <a:pt x="19" y="61"/>
                  </a:lnTo>
                  <a:lnTo>
                    <a:pt x="18" y="61"/>
                  </a:lnTo>
                  <a:lnTo>
                    <a:pt x="9" y="61"/>
                  </a:lnTo>
                  <a:lnTo>
                    <a:pt x="10" y="59"/>
                  </a:lnTo>
                  <a:lnTo>
                    <a:pt x="0" y="37"/>
                  </a:lnTo>
                  <a:lnTo>
                    <a:pt x="5" y="2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38">
              <a:extLst>
                <a:ext uri="{FF2B5EF4-FFF2-40B4-BE49-F238E27FC236}">
                  <a16:creationId xmlns:a16="http://schemas.microsoft.com/office/drawing/2014/main" id="{044CBCD5-0ED4-3036-9EA2-DE2DC352AFF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1176" y="1468438"/>
              <a:ext cx="49213" cy="155575"/>
            </a:xfrm>
            <a:custGeom>
              <a:avLst/>
              <a:gdLst>
                <a:gd name="T0" fmla="*/ 2 w 31"/>
                <a:gd name="T1" fmla="*/ 67 h 98"/>
                <a:gd name="T2" fmla="*/ 2 w 31"/>
                <a:gd name="T3" fmla="*/ 52 h 98"/>
                <a:gd name="T4" fmla="*/ 2 w 31"/>
                <a:gd name="T5" fmla="*/ 51 h 98"/>
                <a:gd name="T6" fmla="*/ 2 w 31"/>
                <a:gd name="T7" fmla="*/ 36 h 98"/>
                <a:gd name="T8" fmla="*/ 2 w 31"/>
                <a:gd name="T9" fmla="*/ 11 h 98"/>
                <a:gd name="T10" fmla="*/ 2 w 31"/>
                <a:gd name="T11" fmla="*/ 8 h 98"/>
                <a:gd name="T12" fmla="*/ 22 w 31"/>
                <a:gd name="T13" fmla="*/ 3 h 98"/>
                <a:gd name="T14" fmla="*/ 28 w 31"/>
                <a:gd name="T15" fmla="*/ 1 h 98"/>
                <a:gd name="T16" fmla="*/ 31 w 31"/>
                <a:gd name="T17" fmla="*/ 0 h 98"/>
                <a:gd name="T18" fmla="*/ 31 w 31"/>
                <a:gd name="T19" fmla="*/ 31 h 98"/>
                <a:gd name="T20" fmla="*/ 30 w 31"/>
                <a:gd name="T21" fmla="*/ 34 h 98"/>
                <a:gd name="T22" fmla="*/ 30 w 31"/>
                <a:gd name="T23" fmla="*/ 38 h 98"/>
                <a:gd name="T24" fmla="*/ 30 w 31"/>
                <a:gd name="T25" fmla="*/ 50 h 98"/>
                <a:gd name="T26" fmla="*/ 30 w 31"/>
                <a:gd name="T27" fmla="*/ 67 h 98"/>
                <a:gd name="T28" fmla="*/ 30 w 31"/>
                <a:gd name="T29" fmla="*/ 77 h 98"/>
                <a:gd name="T30" fmla="*/ 30 w 31"/>
                <a:gd name="T31" fmla="*/ 98 h 98"/>
                <a:gd name="T32" fmla="*/ 0 w 31"/>
                <a:gd name="T33" fmla="*/ 86 h 98"/>
                <a:gd name="T34" fmla="*/ 2 w 31"/>
                <a:gd name="T35" fmla="*/ 67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1" h="98">
                  <a:moveTo>
                    <a:pt x="2" y="67"/>
                  </a:moveTo>
                  <a:lnTo>
                    <a:pt x="2" y="52"/>
                  </a:lnTo>
                  <a:lnTo>
                    <a:pt x="2" y="51"/>
                  </a:lnTo>
                  <a:lnTo>
                    <a:pt x="2" y="36"/>
                  </a:lnTo>
                  <a:lnTo>
                    <a:pt x="2" y="11"/>
                  </a:lnTo>
                  <a:lnTo>
                    <a:pt x="2" y="8"/>
                  </a:lnTo>
                  <a:lnTo>
                    <a:pt x="22" y="3"/>
                  </a:lnTo>
                  <a:lnTo>
                    <a:pt x="28" y="1"/>
                  </a:lnTo>
                  <a:lnTo>
                    <a:pt x="31" y="0"/>
                  </a:lnTo>
                  <a:lnTo>
                    <a:pt x="31" y="31"/>
                  </a:lnTo>
                  <a:lnTo>
                    <a:pt x="30" y="34"/>
                  </a:lnTo>
                  <a:lnTo>
                    <a:pt x="30" y="38"/>
                  </a:lnTo>
                  <a:lnTo>
                    <a:pt x="30" y="50"/>
                  </a:lnTo>
                  <a:lnTo>
                    <a:pt x="30" y="67"/>
                  </a:lnTo>
                  <a:lnTo>
                    <a:pt x="30" y="77"/>
                  </a:lnTo>
                  <a:lnTo>
                    <a:pt x="30" y="98"/>
                  </a:lnTo>
                  <a:lnTo>
                    <a:pt x="0" y="86"/>
                  </a:lnTo>
                  <a:lnTo>
                    <a:pt x="2" y="6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39">
              <a:extLst>
                <a:ext uri="{FF2B5EF4-FFF2-40B4-BE49-F238E27FC236}">
                  <a16:creationId xmlns:a16="http://schemas.microsoft.com/office/drawing/2014/main" id="{373E375F-FE58-70F0-0954-A00F063A9399}"/>
                </a:ext>
              </a:extLst>
            </p:cNvPr>
            <p:cNvSpPr>
              <a:spLocks/>
            </p:cNvSpPr>
            <p:nvPr/>
          </p:nvSpPr>
          <p:spPr bwMode="auto">
            <a:xfrm>
              <a:off x="3340101" y="1949450"/>
              <a:ext cx="141288" cy="101600"/>
            </a:xfrm>
            <a:custGeom>
              <a:avLst/>
              <a:gdLst>
                <a:gd name="T0" fmla="*/ 0 w 89"/>
                <a:gd name="T1" fmla="*/ 40 h 64"/>
                <a:gd name="T2" fmla="*/ 1 w 89"/>
                <a:gd name="T3" fmla="*/ 36 h 64"/>
                <a:gd name="T4" fmla="*/ 5 w 89"/>
                <a:gd name="T5" fmla="*/ 29 h 64"/>
                <a:gd name="T6" fmla="*/ 15 w 89"/>
                <a:gd name="T7" fmla="*/ 18 h 64"/>
                <a:gd name="T8" fmla="*/ 25 w 89"/>
                <a:gd name="T9" fmla="*/ 9 h 64"/>
                <a:gd name="T10" fmla="*/ 35 w 89"/>
                <a:gd name="T11" fmla="*/ 0 h 64"/>
                <a:gd name="T12" fmla="*/ 55 w 89"/>
                <a:gd name="T13" fmla="*/ 20 h 64"/>
                <a:gd name="T14" fmla="*/ 69 w 89"/>
                <a:gd name="T15" fmla="*/ 34 h 64"/>
                <a:gd name="T16" fmla="*/ 71 w 89"/>
                <a:gd name="T17" fmla="*/ 37 h 64"/>
                <a:gd name="T18" fmla="*/ 71 w 89"/>
                <a:gd name="T19" fmla="*/ 38 h 64"/>
                <a:gd name="T20" fmla="*/ 73 w 89"/>
                <a:gd name="T21" fmla="*/ 39 h 64"/>
                <a:gd name="T22" fmla="*/ 87 w 89"/>
                <a:gd name="T23" fmla="*/ 54 h 64"/>
                <a:gd name="T24" fmla="*/ 89 w 89"/>
                <a:gd name="T25" fmla="*/ 54 h 64"/>
                <a:gd name="T26" fmla="*/ 89 w 89"/>
                <a:gd name="T27" fmla="*/ 64 h 64"/>
                <a:gd name="T28" fmla="*/ 72 w 89"/>
                <a:gd name="T29" fmla="*/ 64 h 64"/>
                <a:gd name="T30" fmla="*/ 69 w 89"/>
                <a:gd name="T31" fmla="*/ 64 h 64"/>
                <a:gd name="T32" fmla="*/ 60 w 89"/>
                <a:gd name="T33" fmla="*/ 64 h 64"/>
                <a:gd name="T34" fmla="*/ 52 w 89"/>
                <a:gd name="T35" fmla="*/ 64 h 64"/>
                <a:gd name="T36" fmla="*/ 49 w 89"/>
                <a:gd name="T37" fmla="*/ 64 h 64"/>
                <a:gd name="T38" fmla="*/ 46 w 89"/>
                <a:gd name="T39" fmla="*/ 64 h 64"/>
                <a:gd name="T40" fmla="*/ 46 w 89"/>
                <a:gd name="T41" fmla="*/ 62 h 64"/>
                <a:gd name="T42" fmla="*/ 46 w 89"/>
                <a:gd name="T43" fmla="*/ 56 h 64"/>
                <a:gd name="T44" fmla="*/ 46 w 89"/>
                <a:gd name="T45" fmla="*/ 50 h 64"/>
                <a:gd name="T46" fmla="*/ 29 w 89"/>
                <a:gd name="T47" fmla="*/ 50 h 64"/>
                <a:gd name="T48" fmla="*/ 29 w 89"/>
                <a:gd name="T49" fmla="*/ 50 h 64"/>
                <a:gd name="T50" fmla="*/ 16 w 89"/>
                <a:gd name="T51" fmla="*/ 49 h 64"/>
                <a:gd name="T52" fmla="*/ 0 w 89"/>
                <a:gd name="T53" fmla="*/ 49 h 64"/>
                <a:gd name="T54" fmla="*/ 0 w 89"/>
                <a:gd name="T55" fmla="*/ 4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89" h="64">
                  <a:moveTo>
                    <a:pt x="0" y="40"/>
                  </a:moveTo>
                  <a:lnTo>
                    <a:pt x="1" y="36"/>
                  </a:lnTo>
                  <a:lnTo>
                    <a:pt x="5" y="29"/>
                  </a:lnTo>
                  <a:lnTo>
                    <a:pt x="15" y="18"/>
                  </a:lnTo>
                  <a:lnTo>
                    <a:pt x="25" y="9"/>
                  </a:lnTo>
                  <a:lnTo>
                    <a:pt x="35" y="0"/>
                  </a:lnTo>
                  <a:lnTo>
                    <a:pt x="55" y="20"/>
                  </a:lnTo>
                  <a:lnTo>
                    <a:pt x="69" y="34"/>
                  </a:lnTo>
                  <a:lnTo>
                    <a:pt x="71" y="37"/>
                  </a:lnTo>
                  <a:lnTo>
                    <a:pt x="71" y="38"/>
                  </a:lnTo>
                  <a:lnTo>
                    <a:pt x="73" y="39"/>
                  </a:lnTo>
                  <a:lnTo>
                    <a:pt x="87" y="54"/>
                  </a:lnTo>
                  <a:lnTo>
                    <a:pt x="89" y="54"/>
                  </a:lnTo>
                  <a:lnTo>
                    <a:pt x="89" y="64"/>
                  </a:lnTo>
                  <a:lnTo>
                    <a:pt x="72" y="64"/>
                  </a:lnTo>
                  <a:lnTo>
                    <a:pt x="69" y="64"/>
                  </a:lnTo>
                  <a:lnTo>
                    <a:pt x="60" y="64"/>
                  </a:lnTo>
                  <a:lnTo>
                    <a:pt x="52" y="64"/>
                  </a:lnTo>
                  <a:lnTo>
                    <a:pt x="49" y="64"/>
                  </a:lnTo>
                  <a:lnTo>
                    <a:pt x="46" y="64"/>
                  </a:lnTo>
                  <a:lnTo>
                    <a:pt x="46" y="62"/>
                  </a:lnTo>
                  <a:lnTo>
                    <a:pt x="46" y="56"/>
                  </a:lnTo>
                  <a:lnTo>
                    <a:pt x="46" y="50"/>
                  </a:lnTo>
                  <a:lnTo>
                    <a:pt x="29" y="50"/>
                  </a:lnTo>
                  <a:lnTo>
                    <a:pt x="29" y="50"/>
                  </a:lnTo>
                  <a:lnTo>
                    <a:pt x="16" y="49"/>
                  </a:lnTo>
                  <a:lnTo>
                    <a:pt x="0" y="49"/>
                  </a:lnTo>
                  <a:lnTo>
                    <a:pt x="0" y="4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40">
              <a:extLst>
                <a:ext uri="{FF2B5EF4-FFF2-40B4-BE49-F238E27FC236}">
                  <a16:creationId xmlns:a16="http://schemas.microsoft.com/office/drawing/2014/main" id="{B04B8755-8A2F-4A7B-AE28-4BD0E390F3C9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3739" y="2241550"/>
              <a:ext cx="60325" cy="136525"/>
            </a:xfrm>
            <a:custGeom>
              <a:avLst/>
              <a:gdLst>
                <a:gd name="T0" fmla="*/ 1 w 38"/>
                <a:gd name="T1" fmla="*/ 32 h 86"/>
                <a:gd name="T2" fmla="*/ 1 w 38"/>
                <a:gd name="T3" fmla="*/ 25 h 86"/>
                <a:gd name="T4" fmla="*/ 1 w 38"/>
                <a:gd name="T5" fmla="*/ 15 h 86"/>
                <a:gd name="T6" fmla="*/ 1 w 38"/>
                <a:gd name="T7" fmla="*/ 0 h 86"/>
                <a:gd name="T8" fmla="*/ 1 w 38"/>
                <a:gd name="T9" fmla="*/ 0 h 86"/>
                <a:gd name="T10" fmla="*/ 37 w 38"/>
                <a:gd name="T11" fmla="*/ 0 h 86"/>
                <a:gd name="T12" fmla="*/ 37 w 38"/>
                <a:gd name="T13" fmla="*/ 16 h 86"/>
                <a:gd name="T14" fmla="*/ 37 w 38"/>
                <a:gd name="T15" fmla="*/ 31 h 86"/>
                <a:gd name="T16" fmla="*/ 38 w 38"/>
                <a:gd name="T17" fmla="*/ 58 h 86"/>
                <a:gd name="T18" fmla="*/ 37 w 38"/>
                <a:gd name="T19" fmla="*/ 69 h 86"/>
                <a:gd name="T20" fmla="*/ 27 w 38"/>
                <a:gd name="T21" fmla="*/ 86 h 86"/>
                <a:gd name="T22" fmla="*/ 22 w 38"/>
                <a:gd name="T23" fmla="*/ 82 h 86"/>
                <a:gd name="T24" fmla="*/ 18 w 38"/>
                <a:gd name="T25" fmla="*/ 69 h 86"/>
                <a:gd name="T26" fmla="*/ 13 w 38"/>
                <a:gd name="T27" fmla="*/ 61 h 86"/>
                <a:gd name="T28" fmla="*/ 2 w 38"/>
                <a:gd name="T29" fmla="*/ 47 h 86"/>
                <a:gd name="T30" fmla="*/ 0 w 38"/>
                <a:gd name="T31" fmla="*/ 42 h 86"/>
                <a:gd name="T32" fmla="*/ 1 w 38"/>
                <a:gd name="T33" fmla="*/ 32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8" h="86">
                  <a:moveTo>
                    <a:pt x="1" y="32"/>
                  </a:moveTo>
                  <a:lnTo>
                    <a:pt x="1" y="25"/>
                  </a:lnTo>
                  <a:lnTo>
                    <a:pt x="1" y="15"/>
                  </a:lnTo>
                  <a:lnTo>
                    <a:pt x="1" y="0"/>
                  </a:lnTo>
                  <a:lnTo>
                    <a:pt x="1" y="0"/>
                  </a:lnTo>
                  <a:lnTo>
                    <a:pt x="37" y="0"/>
                  </a:lnTo>
                  <a:lnTo>
                    <a:pt x="37" y="16"/>
                  </a:lnTo>
                  <a:lnTo>
                    <a:pt x="37" y="31"/>
                  </a:lnTo>
                  <a:lnTo>
                    <a:pt x="38" y="58"/>
                  </a:lnTo>
                  <a:lnTo>
                    <a:pt x="37" y="69"/>
                  </a:lnTo>
                  <a:lnTo>
                    <a:pt x="27" y="86"/>
                  </a:lnTo>
                  <a:lnTo>
                    <a:pt x="22" y="82"/>
                  </a:lnTo>
                  <a:lnTo>
                    <a:pt x="18" y="69"/>
                  </a:lnTo>
                  <a:lnTo>
                    <a:pt x="13" y="61"/>
                  </a:lnTo>
                  <a:lnTo>
                    <a:pt x="2" y="47"/>
                  </a:lnTo>
                  <a:lnTo>
                    <a:pt x="0" y="42"/>
                  </a:lnTo>
                  <a:lnTo>
                    <a:pt x="1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41">
              <a:extLst>
                <a:ext uri="{FF2B5EF4-FFF2-40B4-BE49-F238E27FC236}">
                  <a16:creationId xmlns:a16="http://schemas.microsoft.com/office/drawing/2014/main" id="{66F4F687-4AD2-241C-E9E3-1E17D29BF20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1814" y="2198688"/>
              <a:ext cx="80963" cy="98425"/>
            </a:xfrm>
            <a:custGeom>
              <a:avLst/>
              <a:gdLst>
                <a:gd name="T0" fmla="*/ 9 w 51"/>
                <a:gd name="T1" fmla="*/ 28 h 62"/>
                <a:gd name="T2" fmla="*/ 26 w 51"/>
                <a:gd name="T3" fmla="*/ 10 h 62"/>
                <a:gd name="T4" fmla="*/ 30 w 51"/>
                <a:gd name="T5" fmla="*/ 5 h 62"/>
                <a:gd name="T6" fmla="*/ 34 w 51"/>
                <a:gd name="T7" fmla="*/ 0 h 62"/>
                <a:gd name="T8" fmla="*/ 36 w 51"/>
                <a:gd name="T9" fmla="*/ 1 h 62"/>
                <a:gd name="T10" fmla="*/ 51 w 51"/>
                <a:gd name="T11" fmla="*/ 0 h 62"/>
                <a:gd name="T12" fmla="*/ 51 w 51"/>
                <a:gd name="T13" fmla="*/ 30 h 62"/>
                <a:gd name="T14" fmla="*/ 51 w 51"/>
                <a:gd name="T15" fmla="*/ 42 h 62"/>
                <a:gd name="T16" fmla="*/ 51 w 51"/>
                <a:gd name="T17" fmla="*/ 46 h 62"/>
                <a:gd name="T18" fmla="*/ 51 w 51"/>
                <a:gd name="T19" fmla="*/ 48 h 62"/>
                <a:gd name="T20" fmla="*/ 51 w 51"/>
                <a:gd name="T21" fmla="*/ 50 h 62"/>
                <a:gd name="T22" fmla="*/ 51 w 51"/>
                <a:gd name="T23" fmla="*/ 62 h 62"/>
                <a:gd name="T24" fmla="*/ 32 w 51"/>
                <a:gd name="T25" fmla="*/ 62 h 62"/>
                <a:gd name="T26" fmla="*/ 29 w 51"/>
                <a:gd name="T27" fmla="*/ 62 h 62"/>
                <a:gd name="T28" fmla="*/ 26 w 51"/>
                <a:gd name="T29" fmla="*/ 62 h 62"/>
                <a:gd name="T30" fmla="*/ 25 w 51"/>
                <a:gd name="T31" fmla="*/ 61 h 62"/>
                <a:gd name="T32" fmla="*/ 22 w 51"/>
                <a:gd name="T33" fmla="*/ 60 h 62"/>
                <a:gd name="T34" fmla="*/ 0 w 51"/>
                <a:gd name="T35" fmla="*/ 39 h 62"/>
                <a:gd name="T36" fmla="*/ 9 w 51"/>
                <a:gd name="T37" fmla="*/ 28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1" h="62">
                  <a:moveTo>
                    <a:pt x="9" y="28"/>
                  </a:moveTo>
                  <a:lnTo>
                    <a:pt x="26" y="10"/>
                  </a:lnTo>
                  <a:lnTo>
                    <a:pt x="30" y="5"/>
                  </a:lnTo>
                  <a:lnTo>
                    <a:pt x="34" y="0"/>
                  </a:lnTo>
                  <a:lnTo>
                    <a:pt x="36" y="1"/>
                  </a:lnTo>
                  <a:lnTo>
                    <a:pt x="51" y="0"/>
                  </a:lnTo>
                  <a:lnTo>
                    <a:pt x="51" y="30"/>
                  </a:lnTo>
                  <a:lnTo>
                    <a:pt x="51" y="42"/>
                  </a:lnTo>
                  <a:lnTo>
                    <a:pt x="51" y="46"/>
                  </a:lnTo>
                  <a:lnTo>
                    <a:pt x="51" y="48"/>
                  </a:lnTo>
                  <a:lnTo>
                    <a:pt x="51" y="50"/>
                  </a:lnTo>
                  <a:lnTo>
                    <a:pt x="51" y="62"/>
                  </a:lnTo>
                  <a:lnTo>
                    <a:pt x="32" y="62"/>
                  </a:lnTo>
                  <a:lnTo>
                    <a:pt x="29" y="62"/>
                  </a:lnTo>
                  <a:lnTo>
                    <a:pt x="26" y="62"/>
                  </a:lnTo>
                  <a:lnTo>
                    <a:pt x="25" y="61"/>
                  </a:lnTo>
                  <a:lnTo>
                    <a:pt x="22" y="60"/>
                  </a:lnTo>
                  <a:lnTo>
                    <a:pt x="0" y="39"/>
                  </a:lnTo>
                  <a:lnTo>
                    <a:pt x="9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42">
              <a:extLst>
                <a:ext uri="{FF2B5EF4-FFF2-40B4-BE49-F238E27FC236}">
                  <a16:creationId xmlns:a16="http://schemas.microsoft.com/office/drawing/2014/main" id="{CB0B3A06-B670-9FFF-AEF7-2846A3E6A4B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4776" y="2549525"/>
              <a:ext cx="73025" cy="69850"/>
            </a:xfrm>
            <a:custGeom>
              <a:avLst/>
              <a:gdLst>
                <a:gd name="T0" fmla="*/ 0 w 46"/>
                <a:gd name="T1" fmla="*/ 11 h 44"/>
                <a:gd name="T2" fmla="*/ 3 w 46"/>
                <a:gd name="T3" fmla="*/ 0 h 44"/>
                <a:gd name="T4" fmla="*/ 24 w 46"/>
                <a:gd name="T5" fmla="*/ 14 h 44"/>
                <a:gd name="T6" fmla="*/ 35 w 46"/>
                <a:gd name="T7" fmla="*/ 16 h 44"/>
                <a:gd name="T8" fmla="*/ 44 w 46"/>
                <a:gd name="T9" fmla="*/ 17 h 44"/>
                <a:gd name="T10" fmla="*/ 44 w 46"/>
                <a:gd name="T11" fmla="*/ 22 h 44"/>
                <a:gd name="T12" fmla="*/ 45 w 46"/>
                <a:gd name="T13" fmla="*/ 28 h 44"/>
                <a:gd name="T14" fmla="*/ 46 w 46"/>
                <a:gd name="T15" fmla="*/ 34 h 44"/>
                <a:gd name="T16" fmla="*/ 46 w 46"/>
                <a:gd name="T17" fmla="*/ 44 h 44"/>
                <a:gd name="T18" fmla="*/ 35 w 46"/>
                <a:gd name="T19" fmla="*/ 41 h 44"/>
                <a:gd name="T20" fmla="*/ 29 w 46"/>
                <a:gd name="T21" fmla="*/ 41 h 44"/>
                <a:gd name="T22" fmla="*/ 17 w 46"/>
                <a:gd name="T23" fmla="*/ 42 h 44"/>
                <a:gd name="T24" fmla="*/ 1 w 46"/>
                <a:gd name="T25" fmla="*/ 44 h 44"/>
                <a:gd name="T26" fmla="*/ 0 w 46"/>
                <a:gd name="T27" fmla="*/ 23 h 44"/>
                <a:gd name="T28" fmla="*/ 0 w 46"/>
                <a:gd name="T29" fmla="*/ 14 h 44"/>
                <a:gd name="T30" fmla="*/ 0 w 46"/>
                <a:gd name="T31" fmla="*/ 11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6" h="44">
                  <a:moveTo>
                    <a:pt x="0" y="11"/>
                  </a:moveTo>
                  <a:lnTo>
                    <a:pt x="3" y="0"/>
                  </a:lnTo>
                  <a:lnTo>
                    <a:pt x="24" y="14"/>
                  </a:lnTo>
                  <a:lnTo>
                    <a:pt x="35" y="16"/>
                  </a:lnTo>
                  <a:lnTo>
                    <a:pt x="44" y="17"/>
                  </a:lnTo>
                  <a:lnTo>
                    <a:pt x="44" y="22"/>
                  </a:lnTo>
                  <a:lnTo>
                    <a:pt x="45" y="28"/>
                  </a:lnTo>
                  <a:lnTo>
                    <a:pt x="46" y="34"/>
                  </a:lnTo>
                  <a:lnTo>
                    <a:pt x="46" y="44"/>
                  </a:lnTo>
                  <a:lnTo>
                    <a:pt x="35" y="41"/>
                  </a:lnTo>
                  <a:lnTo>
                    <a:pt x="29" y="41"/>
                  </a:lnTo>
                  <a:lnTo>
                    <a:pt x="17" y="42"/>
                  </a:lnTo>
                  <a:lnTo>
                    <a:pt x="1" y="44"/>
                  </a:lnTo>
                  <a:lnTo>
                    <a:pt x="0" y="23"/>
                  </a:lnTo>
                  <a:lnTo>
                    <a:pt x="0" y="14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43">
              <a:extLst>
                <a:ext uri="{FF2B5EF4-FFF2-40B4-BE49-F238E27FC236}">
                  <a16:creationId xmlns:a16="http://schemas.microsoft.com/office/drawing/2014/main" id="{017A7152-EDB3-A25C-AF6B-E2E4536E267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8239" y="2493963"/>
              <a:ext cx="206375" cy="38100"/>
            </a:xfrm>
            <a:custGeom>
              <a:avLst/>
              <a:gdLst>
                <a:gd name="T0" fmla="*/ 0 w 130"/>
                <a:gd name="T1" fmla="*/ 1 h 24"/>
                <a:gd name="T2" fmla="*/ 1 w 130"/>
                <a:gd name="T3" fmla="*/ 1 h 24"/>
                <a:gd name="T4" fmla="*/ 8 w 130"/>
                <a:gd name="T5" fmla="*/ 0 h 24"/>
                <a:gd name="T6" fmla="*/ 33 w 130"/>
                <a:gd name="T7" fmla="*/ 1 h 24"/>
                <a:gd name="T8" fmla="*/ 44 w 130"/>
                <a:gd name="T9" fmla="*/ 2 h 24"/>
                <a:gd name="T10" fmla="*/ 56 w 130"/>
                <a:gd name="T11" fmla="*/ 2 h 24"/>
                <a:gd name="T12" fmla="*/ 56 w 130"/>
                <a:gd name="T13" fmla="*/ 2 h 24"/>
                <a:gd name="T14" fmla="*/ 90 w 130"/>
                <a:gd name="T15" fmla="*/ 3 h 24"/>
                <a:gd name="T16" fmla="*/ 91 w 130"/>
                <a:gd name="T17" fmla="*/ 3 h 24"/>
                <a:gd name="T18" fmla="*/ 92 w 130"/>
                <a:gd name="T19" fmla="*/ 3 h 24"/>
                <a:gd name="T20" fmla="*/ 104 w 130"/>
                <a:gd name="T21" fmla="*/ 6 h 24"/>
                <a:gd name="T22" fmla="*/ 130 w 130"/>
                <a:gd name="T23" fmla="*/ 22 h 24"/>
                <a:gd name="T24" fmla="*/ 120 w 130"/>
                <a:gd name="T25" fmla="*/ 23 h 24"/>
                <a:gd name="T26" fmla="*/ 113 w 130"/>
                <a:gd name="T27" fmla="*/ 23 h 24"/>
                <a:gd name="T28" fmla="*/ 97 w 130"/>
                <a:gd name="T29" fmla="*/ 23 h 24"/>
                <a:gd name="T30" fmla="*/ 87 w 130"/>
                <a:gd name="T31" fmla="*/ 23 h 24"/>
                <a:gd name="T32" fmla="*/ 71 w 130"/>
                <a:gd name="T33" fmla="*/ 24 h 24"/>
                <a:gd name="T34" fmla="*/ 56 w 130"/>
                <a:gd name="T35" fmla="*/ 24 h 24"/>
                <a:gd name="T36" fmla="*/ 31 w 130"/>
                <a:gd name="T37" fmla="*/ 24 h 24"/>
                <a:gd name="T38" fmla="*/ 5 w 130"/>
                <a:gd name="T39" fmla="*/ 22 h 24"/>
                <a:gd name="T40" fmla="*/ 3 w 130"/>
                <a:gd name="T41" fmla="*/ 22 h 24"/>
                <a:gd name="T42" fmla="*/ 1 w 130"/>
                <a:gd name="T43" fmla="*/ 2 h 24"/>
                <a:gd name="T44" fmla="*/ 0 w 130"/>
                <a:gd name="T45" fmla="*/ 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30" h="24">
                  <a:moveTo>
                    <a:pt x="0" y="1"/>
                  </a:moveTo>
                  <a:lnTo>
                    <a:pt x="1" y="1"/>
                  </a:lnTo>
                  <a:lnTo>
                    <a:pt x="8" y="0"/>
                  </a:lnTo>
                  <a:lnTo>
                    <a:pt x="33" y="1"/>
                  </a:lnTo>
                  <a:lnTo>
                    <a:pt x="44" y="2"/>
                  </a:lnTo>
                  <a:lnTo>
                    <a:pt x="56" y="2"/>
                  </a:lnTo>
                  <a:lnTo>
                    <a:pt x="56" y="2"/>
                  </a:lnTo>
                  <a:lnTo>
                    <a:pt x="90" y="3"/>
                  </a:lnTo>
                  <a:lnTo>
                    <a:pt x="91" y="3"/>
                  </a:lnTo>
                  <a:lnTo>
                    <a:pt x="92" y="3"/>
                  </a:lnTo>
                  <a:lnTo>
                    <a:pt x="104" y="6"/>
                  </a:lnTo>
                  <a:lnTo>
                    <a:pt x="130" y="22"/>
                  </a:lnTo>
                  <a:lnTo>
                    <a:pt x="120" y="23"/>
                  </a:lnTo>
                  <a:lnTo>
                    <a:pt x="113" y="23"/>
                  </a:lnTo>
                  <a:lnTo>
                    <a:pt x="97" y="23"/>
                  </a:lnTo>
                  <a:lnTo>
                    <a:pt x="87" y="23"/>
                  </a:lnTo>
                  <a:lnTo>
                    <a:pt x="71" y="24"/>
                  </a:lnTo>
                  <a:lnTo>
                    <a:pt x="56" y="24"/>
                  </a:lnTo>
                  <a:lnTo>
                    <a:pt x="31" y="24"/>
                  </a:lnTo>
                  <a:lnTo>
                    <a:pt x="5" y="22"/>
                  </a:lnTo>
                  <a:lnTo>
                    <a:pt x="3" y="22"/>
                  </a:lnTo>
                  <a:lnTo>
                    <a:pt x="1" y="2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44">
              <a:extLst>
                <a:ext uri="{FF2B5EF4-FFF2-40B4-BE49-F238E27FC236}">
                  <a16:creationId xmlns:a16="http://schemas.microsoft.com/office/drawing/2014/main" id="{027E8C90-665A-B8EA-CEB5-06C11A7EEA6F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2076" y="2386013"/>
              <a:ext cx="120650" cy="88900"/>
            </a:xfrm>
            <a:custGeom>
              <a:avLst/>
              <a:gdLst>
                <a:gd name="T0" fmla="*/ 0 w 76"/>
                <a:gd name="T1" fmla="*/ 14 h 56"/>
                <a:gd name="T2" fmla="*/ 14 w 76"/>
                <a:gd name="T3" fmla="*/ 0 h 56"/>
                <a:gd name="T4" fmla="*/ 37 w 76"/>
                <a:gd name="T5" fmla="*/ 21 h 56"/>
                <a:gd name="T6" fmla="*/ 47 w 76"/>
                <a:gd name="T7" fmla="*/ 29 h 56"/>
                <a:gd name="T8" fmla="*/ 66 w 76"/>
                <a:gd name="T9" fmla="*/ 43 h 56"/>
                <a:gd name="T10" fmla="*/ 76 w 76"/>
                <a:gd name="T11" fmla="*/ 51 h 56"/>
                <a:gd name="T12" fmla="*/ 70 w 76"/>
                <a:gd name="T13" fmla="*/ 56 h 56"/>
                <a:gd name="T14" fmla="*/ 46 w 76"/>
                <a:gd name="T15" fmla="*/ 56 h 56"/>
                <a:gd name="T16" fmla="*/ 33 w 76"/>
                <a:gd name="T17" fmla="*/ 56 h 56"/>
                <a:gd name="T18" fmla="*/ 14 w 76"/>
                <a:gd name="T19" fmla="*/ 56 h 56"/>
                <a:gd name="T20" fmla="*/ 8 w 76"/>
                <a:gd name="T21" fmla="*/ 56 h 56"/>
                <a:gd name="T22" fmla="*/ 8 w 76"/>
                <a:gd name="T23" fmla="*/ 45 h 56"/>
                <a:gd name="T24" fmla="*/ 7 w 76"/>
                <a:gd name="T25" fmla="*/ 27 h 56"/>
                <a:gd name="T26" fmla="*/ 4 w 76"/>
                <a:gd name="T27" fmla="*/ 19 h 56"/>
                <a:gd name="T28" fmla="*/ 0 w 76"/>
                <a:gd name="T29" fmla="*/ 1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6" h="56">
                  <a:moveTo>
                    <a:pt x="0" y="14"/>
                  </a:moveTo>
                  <a:lnTo>
                    <a:pt x="14" y="0"/>
                  </a:lnTo>
                  <a:lnTo>
                    <a:pt x="37" y="21"/>
                  </a:lnTo>
                  <a:lnTo>
                    <a:pt x="47" y="29"/>
                  </a:lnTo>
                  <a:lnTo>
                    <a:pt x="66" y="43"/>
                  </a:lnTo>
                  <a:lnTo>
                    <a:pt x="76" y="51"/>
                  </a:lnTo>
                  <a:lnTo>
                    <a:pt x="70" y="56"/>
                  </a:lnTo>
                  <a:lnTo>
                    <a:pt x="46" y="56"/>
                  </a:lnTo>
                  <a:lnTo>
                    <a:pt x="33" y="56"/>
                  </a:lnTo>
                  <a:lnTo>
                    <a:pt x="14" y="56"/>
                  </a:lnTo>
                  <a:lnTo>
                    <a:pt x="8" y="56"/>
                  </a:lnTo>
                  <a:lnTo>
                    <a:pt x="8" y="45"/>
                  </a:lnTo>
                  <a:lnTo>
                    <a:pt x="7" y="27"/>
                  </a:lnTo>
                  <a:lnTo>
                    <a:pt x="4" y="19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45">
              <a:extLst>
                <a:ext uri="{FF2B5EF4-FFF2-40B4-BE49-F238E27FC236}">
                  <a16:creationId xmlns:a16="http://schemas.microsoft.com/office/drawing/2014/main" id="{65FB4D88-91F8-F1E3-C48C-074306A0EBAA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7014" y="1979613"/>
              <a:ext cx="93663" cy="76200"/>
            </a:xfrm>
            <a:custGeom>
              <a:avLst/>
              <a:gdLst>
                <a:gd name="T0" fmla="*/ 0 w 59"/>
                <a:gd name="T1" fmla="*/ 13 h 48"/>
                <a:gd name="T2" fmla="*/ 10 w 59"/>
                <a:gd name="T3" fmla="*/ 8 h 48"/>
                <a:gd name="T4" fmla="*/ 9 w 59"/>
                <a:gd name="T5" fmla="*/ 1 h 48"/>
                <a:gd name="T6" fmla="*/ 18 w 59"/>
                <a:gd name="T7" fmla="*/ 0 h 48"/>
                <a:gd name="T8" fmla="*/ 22 w 59"/>
                <a:gd name="T9" fmla="*/ 0 h 48"/>
                <a:gd name="T10" fmla="*/ 29 w 59"/>
                <a:gd name="T11" fmla="*/ 0 h 48"/>
                <a:gd name="T12" fmla="*/ 59 w 59"/>
                <a:gd name="T13" fmla="*/ 0 h 48"/>
                <a:gd name="T14" fmla="*/ 59 w 59"/>
                <a:gd name="T15" fmla="*/ 17 h 48"/>
                <a:gd name="T16" fmla="*/ 59 w 59"/>
                <a:gd name="T17" fmla="*/ 48 h 48"/>
                <a:gd name="T18" fmla="*/ 29 w 59"/>
                <a:gd name="T19" fmla="*/ 48 h 48"/>
                <a:gd name="T20" fmla="*/ 15 w 59"/>
                <a:gd name="T21" fmla="*/ 48 h 48"/>
                <a:gd name="T22" fmla="*/ 13 w 59"/>
                <a:gd name="T23" fmla="*/ 43 h 48"/>
                <a:gd name="T24" fmla="*/ 3 w 59"/>
                <a:gd name="T25" fmla="*/ 39 h 48"/>
                <a:gd name="T26" fmla="*/ 0 w 59"/>
                <a:gd name="T27" fmla="*/ 22 h 48"/>
                <a:gd name="T28" fmla="*/ 0 w 59"/>
                <a:gd name="T29" fmla="*/ 13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9" h="48">
                  <a:moveTo>
                    <a:pt x="0" y="13"/>
                  </a:moveTo>
                  <a:lnTo>
                    <a:pt x="10" y="8"/>
                  </a:lnTo>
                  <a:lnTo>
                    <a:pt x="9" y="1"/>
                  </a:lnTo>
                  <a:lnTo>
                    <a:pt x="18" y="0"/>
                  </a:lnTo>
                  <a:lnTo>
                    <a:pt x="22" y="0"/>
                  </a:lnTo>
                  <a:lnTo>
                    <a:pt x="29" y="0"/>
                  </a:lnTo>
                  <a:lnTo>
                    <a:pt x="59" y="0"/>
                  </a:lnTo>
                  <a:lnTo>
                    <a:pt x="59" y="17"/>
                  </a:lnTo>
                  <a:lnTo>
                    <a:pt x="59" y="48"/>
                  </a:lnTo>
                  <a:lnTo>
                    <a:pt x="29" y="48"/>
                  </a:lnTo>
                  <a:lnTo>
                    <a:pt x="15" y="48"/>
                  </a:lnTo>
                  <a:lnTo>
                    <a:pt x="13" y="43"/>
                  </a:lnTo>
                  <a:lnTo>
                    <a:pt x="3" y="39"/>
                  </a:lnTo>
                  <a:lnTo>
                    <a:pt x="0" y="22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46">
              <a:extLst>
                <a:ext uri="{FF2B5EF4-FFF2-40B4-BE49-F238E27FC236}">
                  <a16:creationId xmlns:a16="http://schemas.microsoft.com/office/drawing/2014/main" id="{45227365-F4F7-3923-5BCE-37330EBA6CA5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0601" y="2257425"/>
              <a:ext cx="122238" cy="103188"/>
            </a:xfrm>
            <a:custGeom>
              <a:avLst/>
              <a:gdLst>
                <a:gd name="T0" fmla="*/ 0 w 77"/>
                <a:gd name="T1" fmla="*/ 34 h 65"/>
                <a:gd name="T2" fmla="*/ 36 w 77"/>
                <a:gd name="T3" fmla="*/ 18 h 65"/>
                <a:gd name="T4" fmla="*/ 54 w 77"/>
                <a:gd name="T5" fmla="*/ 9 h 65"/>
                <a:gd name="T6" fmla="*/ 77 w 77"/>
                <a:gd name="T7" fmla="*/ 0 h 65"/>
                <a:gd name="T8" fmla="*/ 75 w 77"/>
                <a:gd name="T9" fmla="*/ 6 h 65"/>
                <a:gd name="T10" fmla="*/ 74 w 77"/>
                <a:gd name="T11" fmla="*/ 14 h 65"/>
                <a:gd name="T12" fmla="*/ 70 w 77"/>
                <a:gd name="T13" fmla="*/ 27 h 65"/>
                <a:gd name="T14" fmla="*/ 71 w 77"/>
                <a:gd name="T15" fmla="*/ 31 h 65"/>
                <a:gd name="T16" fmla="*/ 74 w 77"/>
                <a:gd name="T17" fmla="*/ 37 h 65"/>
                <a:gd name="T18" fmla="*/ 51 w 77"/>
                <a:gd name="T19" fmla="*/ 48 h 65"/>
                <a:gd name="T20" fmla="*/ 41 w 77"/>
                <a:gd name="T21" fmla="*/ 53 h 65"/>
                <a:gd name="T22" fmla="*/ 38 w 77"/>
                <a:gd name="T23" fmla="*/ 55 h 65"/>
                <a:gd name="T24" fmla="*/ 20 w 77"/>
                <a:gd name="T25" fmla="*/ 65 h 65"/>
                <a:gd name="T26" fmla="*/ 7 w 77"/>
                <a:gd name="T27" fmla="*/ 46 h 65"/>
                <a:gd name="T28" fmla="*/ 0 w 77"/>
                <a:gd name="T29" fmla="*/ 34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7" h="65">
                  <a:moveTo>
                    <a:pt x="0" y="34"/>
                  </a:moveTo>
                  <a:lnTo>
                    <a:pt x="36" y="18"/>
                  </a:lnTo>
                  <a:lnTo>
                    <a:pt x="54" y="9"/>
                  </a:lnTo>
                  <a:lnTo>
                    <a:pt x="77" y="0"/>
                  </a:lnTo>
                  <a:lnTo>
                    <a:pt x="75" y="6"/>
                  </a:lnTo>
                  <a:lnTo>
                    <a:pt x="74" y="14"/>
                  </a:lnTo>
                  <a:lnTo>
                    <a:pt x="70" y="27"/>
                  </a:lnTo>
                  <a:lnTo>
                    <a:pt x="71" y="31"/>
                  </a:lnTo>
                  <a:lnTo>
                    <a:pt x="74" y="37"/>
                  </a:lnTo>
                  <a:lnTo>
                    <a:pt x="51" y="48"/>
                  </a:lnTo>
                  <a:lnTo>
                    <a:pt x="41" y="53"/>
                  </a:lnTo>
                  <a:lnTo>
                    <a:pt x="38" y="55"/>
                  </a:lnTo>
                  <a:lnTo>
                    <a:pt x="20" y="65"/>
                  </a:lnTo>
                  <a:lnTo>
                    <a:pt x="7" y="46"/>
                  </a:lnTo>
                  <a:lnTo>
                    <a:pt x="0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47">
              <a:extLst>
                <a:ext uri="{FF2B5EF4-FFF2-40B4-BE49-F238E27FC236}">
                  <a16:creationId xmlns:a16="http://schemas.microsoft.com/office/drawing/2014/main" id="{1BF105E5-83F3-090E-3306-BBFC990E96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2701" y="1438275"/>
              <a:ext cx="68263" cy="128588"/>
            </a:xfrm>
            <a:custGeom>
              <a:avLst/>
              <a:gdLst>
                <a:gd name="T0" fmla="*/ 3 w 43"/>
                <a:gd name="T1" fmla="*/ 56 h 81"/>
                <a:gd name="T2" fmla="*/ 13 w 43"/>
                <a:gd name="T3" fmla="*/ 28 h 81"/>
                <a:gd name="T4" fmla="*/ 15 w 43"/>
                <a:gd name="T5" fmla="*/ 21 h 81"/>
                <a:gd name="T6" fmla="*/ 15 w 43"/>
                <a:gd name="T7" fmla="*/ 10 h 81"/>
                <a:gd name="T8" fmla="*/ 15 w 43"/>
                <a:gd name="T9" fmla="*/ 0 h 81"/>
                <a:gd name="T10" fmla="*/ 32 w 43"/>
                <a:gd name="T11" fmla="*/ 14 h 81"/>
                <a:gd name="T12" fmla="*/ 43 w 43"/>
                <a:gd name="T13" fmla="*/ 20 h 81"/>
                <a:gd name="T14" fmla="*/ 43 w 43"/>
                <a:gd name="T15" fmla="*/ 44 h 81"/>
                <a:gd name="T16" fmla="*/ 43 w 43"/>
                <a:gd name="T17" fmla="*/ 50 h 81"/>
                <a:gd name="T18" fmla="*/ 43 w 43"/>
                <a:gd name="T19" fmla="*/ 57 h 81"/>
                <a:gd name="T20" fmla="*/ 41 w 43"/>
                <a:gd name="T21" fmla="*/ 62 h 81"/>
                <a:gd name="T22" fmla="*/ 37 w 43"/>
                <a:gd name="T23" fmla="*/ 66 h 81"/>
                <a:gd name="T24" fmla="*/ 34 w 43"/>
                <a:gd name="T25" fmla="*/ 72 h 81"/>
                <a:gd name="T26" fmla="*/ 33 w 43"/>
                <a:gd name="T27" fmla="*/ 76 h 81"/>
                <a:gd name="T28" fmla="*/ 31 w 43"/>
                <a:gd name="T29" fmla="*/ 81 h 81"/>
                <a:gd name="T30" fmla="*/ 0 w 43"/>
                <a:gd name="T31" fmla="*/ 67 h 81"/>
                <a:gd name="T32" fmla="*/ 3 w 43"/>
                <a:gd name="T33" fmla="*/ 56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3" h="81">
                  <a:moveTo>
                    <a:pt x="3" y="56"/>
                  </a:moveTo>
                  <a:lnTo>
                    <a:pt x="13" y="28"/>
                  </a:lnTo>
                  <a:lnTo>
                    <a:pt x="15" y="21"/>
                  </a:lnTo>
                  <a:lnTo>
                    <a:pt x="15" y="10"/>
                  </a:lnTo>
                  <a:lnTo>
                    <a:pt x="15" y="0"/>
                  </a:lnTo>
                  <a:lnTo>
                    <a:pt x="32" y="14"/>
                  </a:lnTo>
                  <a:lnTo>
                    <a:pt x="43" y="20"/>
                  </a:lnTo>
                  <a:lnTo>
                    <a:pt x="43" y="44"/>
                  </a:lnTo>
                  <a:lnTo>
                    <a:pt x="43" y="50"/>
                  </a:lnTo>
                  <a:lnTo>
                    <a:pt x="43" y="57"/>
                  </a:lnTo>
                  <a:lnTo>
                    <a:pt x="41" y="62"/>
                  </a:lnTo>
                  <a:lnTo>
                    <a:pt x="37" y="66"/>
                  </a:lnTo>
                  <a:lnTo>
                    <a:pt x="34" y="72"/>
                  </a:lnTo>
                  <a:lnTo>
                    <a:pt x="33" y="76"/>
                  </a:lnTo>
                  <a:lnTo>
                    <a:pt x="31" y="81"/>
                  </a:lnTo>
                  <a:lnTo>
                    <a:pt x="0" y="67"/>
                  </a:lnTo>
                  <a:lnTo>
                    <a:pt x="3" y="5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48">
              <a:extLst>
                <a:ext uri="{FF2B5EF4-FFF2-40B4-BE49-F238E27FC236}">
                  <a16:creationId xmlns:a16="http://schemas.microsoft.com/office/drawing/2014/main" id="{A7F1D594-F886-2A40-2399-6D4CE280175F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8526" y="1849438"/>
              <a:ext cx="120650" cy="185738"/>
            </a:xfrm>
            <a:custGeom>
              <a:avLst/>
              <a:gdLst>
                <a:gd name="T0" fmla="*/ 0 w 76"/>
                <a:gd name="T1" fmla="*/ 33 h 117"/>
                <a:gd name="T2" fmla="*/ 28 w 76"/>
                <a:gd name="T3" fmla="*/ 8 h 117"/>
                <a:gd name="T4" fmla="*/ 35 w 76"/>
                <a:gd name="T5" fmla="*/ 0 h 117"/>
                <a:gd name="T6" fmla="*/ 42 w 76"/>
                <a:gd name="T7" fmla="*/ 16 h 117"/>
                <a:gd name="T8" fmla="*/ 43 w 76"/>
                <a:gd name="T9" fmla="*/ 18 h 117"/>
                <a:gd name="T10" fmla="*/ 45 w 76"/>
                <a:gd name="T11" fmla="*/ 19 h 117"/>
                <a:gd name="T12" fmla="*/ 48 w 76"/>
                <a:gd name="T13" fmla="*/ 22 h 117"/>
                <a:gd name="T14" fmla="*/ 51 w 76"/>
                <a:gd name="T15" fmla="*/ 25 h 117"/>
                <a:gd name="T16" fmla="*/ 57 w 76"/>
                <a:gd name="T17" fmla="*/ 30 h 117"/>
                <a:gd name="T18" fmla="*/ 62 w 76"/>
                <a:gd name="T19" fmla="*/ 35 h 117"/>
                <a:gd name="T20" fmla="*/ 64 w 76"/>
                <a:gd name="T21" fmla="*/ 39 h 117"/>
                <a:gd name="T22" fmla="*/ 69 w 76"/>
                <a:gd name="T23" fmla="*/ 48 h 117"/>
                <a:gd name="T24" fmla="*/ 75 w 76"/>
                <a:gd name="T25" fmla="*/ 58 h 117"/>
                <a:gd name="T26" fmla="*/ 64 w 76"/>
                <a:gd name="T27" fmla="*/ 65 h 117"/>
                <a:gd name="T28" fmla="*/ 76 w 76"/>
                <a:gd name="T29" fmla="*/ 83 h 117"/>
                <a:gd name="T30" fmla="*/ 74 w 76"/>
                <a:gd name="T31" fmla="*/ 102 h 117"/>
                <a:gd name="T32" fmla="*/ 75 w 76"/>
                <a:gd name="T33" fmla="*/ 106 h 117"/>
                <a:gd name="T34" fmla="*/ 72 w 76"/>
                <a:gd name="T35" fmla="*/ 114 h 117"/>
                <a:gd name="T36" fmla="*/ 56 w 76"/>
                <a:gd name="T37" fmla="*/ 116 h 117"/>
                <a:gd name="T38" fmla="*/ 52 w 76"/>
                <a:gd name="T39" fmla="*/ 116 h 117"/>
                <a:gd name="T40" fmla="*/ 34 w 76"/>
                <a:gd name="T41" fmla="*/ 117 h 117"/>
                <a:gd name="T42" fmla="*/ 33 w 76"/>
                <a:gd name="T43" fmla="*/ 101 h 117"/>
                <a:gd name="T44" fmla="*/ 33 w 76"/>
                <a:gd name="T45" fmla="*/ 97 h 117"/>
                <a:gd name="T46" fmla="*/ 33 w 76"/>
                <a:gd name="T47" fmla="*/ 93 h 117"/>
                <a:gd name="T48" fmla="*/ 40 w 76"/>
                <a:gd name="T49" fmla="*/ 93 h 117"/>
                <a:gd name="T50" fmla="*/ 57 w 76"/>
                <a:gd name="T51" fmla="*/ 93 h 117"/>
                <a:gd name="T52" fmla="*/ 59 w 76"/>
                <a:gd name="T53" fmla="*/ 93 h 117"/>
                <a:gd name="T54" fmla="*/ 42 w 76"/>
                <a:gd name="T55" fmla="*/ 72 h 117"/>
                <a:gd name="T56" fmla="*/ 28 w 76"/>
                <a:gd name="T57" fmla="*/ 55 h 117"/>
                <a:gd name="T58" fmla="*/ 18 w 76"/>
                <a:gd name="T59" fmla="*/ 45 h 117"/>
                <a:gd name="T60" fmla="*/ 0 w 76"/>
                <a:gd name="T61" fmla="*/ 33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6" h="117">
                  <a:moveTo>
                    <a:pt x="0" y="33"/>
                  </a:moveTo>
                  <a:lnTo>
                    <a:pt x="28" y="8"/>
                  </a:lnTo>
                  <a:lnTo>
                    <a:pt x="35" y="0"/>
                  </a:lnTo>
                  <a:lnTo>
                    <a:pt x="42" y="16"/>
                  </a:lnTo>
                  <a:lnTo>
                    <a:pt x="43" y="18"/>
                  </a:lnTo>
                  <a:lnTo>
                    <a:pt x="45" y="19"/>
                  </a:lnTo>
                  <a:lnTo>
                    <a:pt x="48" y="22"/>
                  </a:lnTo>
                  <a:lnTo>
                    <a:pt x="51" y="25"/>
                  </a:lnTo>
                  <a:lnTo>
                    <a:pt x="57" y="30"/>
                  </a:lnTo>
                  <a:lnTo>
                    <a:pt x="62" y="35"/>
                  </a:lnTo>
                  <a:lnTo>
                    <a:pt x="64" y="39"/>
                  </a:lnTo>
                  <a:lnTo>
                    <a:pt x="69" y="48"/>
                  </a:lnTo>
                  <a:lnTo>
                    <a:pt x="75" y="58"/>
                  </a:lnTo>
                  <a:lnTo>
                    <a:pt x="64" y="65"/>
                  </a:lnTo>
                  <a:lnTo>
                    <a:pt x="76" y="83"/>
                  </a:lnTo>
                  <a:lnTo>
                    <a:pt x="74" y="102"/>
                  </a:lnTo>
                  <a:lnTo>
                    <a:pt x="75" y="106"/>
                  </a:lnTo>
                  <a:lnTo>
                    <a:pt x="72" y="114"/>
                  </a:lnTo>
                  <a:lnTo>
                    <a:pt x="56" y="116"/>
                  </a:lnTo>
                  <a:lnTo>
                    <a:pt x="52" y="116"/>
                  </a:lnTo>
                  <a:lnTo>
                    <a:pt x="34" y="117"/>
                  </a:lnTo>
                  <a:lnTo>
                    <a:pt x="33" y="101"/>
                  </a:lnTo>
                  <a:lnTo>
                    <a:pt x="33" y="97"/>
                  </a:lnTo>
                  <a:lnTo>
                    <a:pt x="33" y="93"/>
                  </a:lnTo>
                  <a:lnTo>
                    <a:pt x="40" y="93"/>
                  </a:lnTo>
                  <a:lnTo>
                    <a:pt x="57" y="93"/>
                  </a:lnTo>
                  <a:lnTo>
                    <a:pt x="59" y="93"/>
                  </a:lnTo>
                  <a:lnTo>
                    <a:pt x="42" y="72"/>
                  </a:lnTo>
                  <a:lnTo>
                    <a:pt x="28" y="55"/>
                  </a:lnTo>
                  <a:lnTo>
                    <a:pt x="18" y="45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49">
              <a:extLst>
                <a:ext uri="{FF2B5EF4-FFF2-40B4-BE49-F238E27FC236}">
                  <a16:creationId xmlns:a16="http://schemas.microsoft.com/office/drawing/2014/main" id="{7AC9E2CC-4E69-10AF-AA53-07DBFF9AD50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0314" y="1611313"/>
              <a:ext cx="85725" cy="88900"/>
            </a:xfrm>
            <a:custGeom>
              <a:avLst/>
              <a:gdLst>
                <a:gd name="T0" fmla="*/ 5 w 54"/>
                <a:gd name="T1" fmla="*/ 37 h 56"/>
                <a:gd name="T2" fmla="*/ 9 w 54"/>
                <a:gd name="T3" fmla="*/ 33 h 56"/>
                <a:gd name="T4" fmla="*/ 7 w 54"/>
                <a:gd name="T5" fmla="*/ 30 h 56"/>
                <a:gd name="T6" fmla="*/ 18 w 54"/>
                <a:gd name="T7" fmla="*/ 19 h 56"/>
                <a:gd name="T8" fmla="*/ 28 w 54"/>
                <a:gd name="T9" fmla="*/ 8 h 56"/>
                <a:gd name="T10" fmla="*/ 29 w 54"/>
                <a:gd name="T11" fmla="*/ 8 h 56"/>
                <a:gd name="T12" fmla="*/ 33 w 54"/>
                <a:gd name="T13" fmla="*/ 7 h 56"/>
                <a:gd name="T14" fmla="*/ 48 w 54"/>
                <a:gd name="T15" fmla="*/ 3 h 56"/>
                <a:gd name="T16" fmla="*/ 54 w 54"/>
                <a:gd name="T17" fmla="*/ 0 h 56"/>
                <a:gd name="T18" fmla="*/ 54 w 54"/>
                <a:gd name="T19" fmla="*/ 5 h 56"/>
                <a:gd name="T20" fmla="*/ 48 w 54"/>
                <a:gd name="T21" fmla="*/ 16 h 56"/>
                <a:gd name="T22" fmla="*/ 54 w 54"/>
                <a:gd name="T23" fmla="*/ 27 h 56"/>
                <a:gd name="T24" fmla="*/ 44 w 54"/>
                <a:gd name="T25" fmla="*/ 35 h 56"/>
                <a:gd name="T26" fmla="*/ 37 w 54"/>
                <a:gd name="T27" fmla="*/ 41 h 56"/>
                <a:gd name="T28" fmla="*/ 22 w 54"/>
                <a:gd name="T29" fmla="*/ 48 h 56"/>
                <a:gd name="T30" fmla="*/ 12 w 54"/>
                <a:gd name="T31" fmla="*/ 56 h 56"/>
                <a:gd name="T32" fmla="*/ 0 w 54"/>
                <a:gd name="T33" fmla="*/ 41 h 56"/>
                <a:gd name="T34" fmla="*/ 5 w 54"/>
                <a:gd name="T35" fmla="*/ 37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56">
                  <a:moveTo>
                    <a:pt x="5" y="37"/>
                  </a:moveTo>
                  <a:lnTo>
                    <a:pt x="9" y="33"/>
                  </a:lnTo>
                  <a:lnTo>
                    <a:pt x="7" y="30"/>
                  </a:lnTo>
                  <a:lnTo>
                    <a:pt x="18" y="19"/>
                  </a:lnTo>
                  <a:lnTo>
                    <a:pt x="28" y="8"/>
                  </a:lnTo>
                  <a:lnTo>
                    <a:pt x="29" y="8"/>
                  </a:lnTo>
                  <a:lnTo>
                    <a:pt x="33" y="7"/>
                  </a:lnTo>
                  <a:lnTo>
                    <a:pt x="48" y="3"/>
                  </a:lnTo>
                  <a:lnTo>
                    <a:pt x="54" y="0"/>
                  </a:lnTo>
                  <a:lnTo>
                    <a:pt x="54" y="5"/>
                  </a:lnTo>
                  <a:lnTo>
                    <a:pt x="48" y="16"/>
                  </a:lnTo>
                  <a:lnTo>
                    <a:pt x="54" y="27"/>
                  </a:lnTo>
                  <a:lnTo>
                    <a:pt x="44" y="35"/>
                  </a:lnTo>
                  <a:lnTo>
                    <a:pt x="37" y="41"/>
                  </a:lnTo>
                  <a:lnTo>
                    <a:pt x="22" y="48"/>
                  </a:lnTo>
                  <a:lnTo>
                    <a:pt x="12" y="56"/>
                  </a:lnTo>
                  <a:lnTo>
                    <a:pt x="0" y="41"/>
                  </a:lnTo>
                  <a:lnTo>
                    <a:pt x="5" y="3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50">
              <a:extLst>
                <a:ext uri="{FF2B5EF4-FFF2-40B4-BE49-F238E27FC236}">
                  <a16:creationId xmlns:a16="http://schemas.microsoft.com/office/drawing/2014/main" id="{D9301483-2FFE-8452-5B5F-211FD5758029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6501" y="1700213"/>
              <a:ext cx="88900" cy="98425"/>
            </a:xfrm>
            <a:custGeom>
              <a:avLst/>
              <a:gdLst>
                <a:gd name="T0" fmla="*/ 9 w 56"/>
                <a:gd name="T1" fmla="*/ 17 h 62"/>
                <a:gd name="T2" fmla="*/ 14 w 56"/>
                <a:gd name="T3" fmla="*/ 11 h 62"/>
                <a:gd name="T4" fmla="*/ 27 w 56"/>
                <a:gd name="T5" fmla="*/ 0 h 62"/>
                <a:gd name="T6" fmla="*/ 37 w 56"/>
                <a:gd name="T7" fmla="*/ 12 h 62"/>
                <a:gd name="T8" fmla="*/ 56 w 56"/>
                <a:gd name="T9" fmla="*/ 36 h 62"/>
                <a:gd name="T10" fmla="*/ 43 w 56"/>
                <a:gd name="T11" fmla="*/ 48 h 62"/>
                <a:gd name="T12" fmla="*/ 34 w 56"/>
                <a:gd name="T13" fmla="*/ 55 h 62"/>
                <a:gd name="T14" fmla="*/ 27 w 56"/>
                <a:gd name="T15" fmla="*/ 62 h 62"/>
                <a:gd name="T16" fmla="*/ 18 w 56"/>
                <a:gd name="T17" fmla="*/ 49 h 62"/>
                <a:gd name="T18" fmla="*/ 13 w 56"/>
                <a:gd name="T19" fmla="*/ 42 h 62"/>
                <a:gd name="T20" fmla="*/ 0 w 56"/>
                <a:gd name="T21" fmla="*/ 24 h 62"/>
                <a:gd name="T22" fmla="*/ 9 w 56"/>
                <a:gd name="T23" fmla="*/ 17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6" h="62">
                  <a:moveTo>
                    <a:pt x="9" y="17"/>
                  </a:moveTo>
                  <a:lnTo>
                    <a:pt x="14" y="11"/>
                  </a:lnTo>
                  <a:lnTo>
                    <a:pt x="27" y="0"/>
                  </a:lnTo>
                  <a:lnTo>
                    <a:pt x="37" y="12"/>
                  </a:lnTo>
                  <a:lnTo>
                    <a:pt x="56" y="36"/>
                  </a:lnTo>
                  <a:lnTo>
                    <a:pt x="43" y="48"/>
                  </a:lnTo>
                  <a:lnTo>
                    <a:pt x="34" y="55"/>
                  </a:lnTo>
                  <a:lnTo>
                    <a:pt x="27" y="62"/>
                  </a:lnTo>
                  <a:lnTo>
                    <a:pt x="18" y="49"/>
                  </a:lnTo>
                  <a:lnTo>
                    <a:pt x="13" y="42"/>
                  </a:lnTo>
                  <a:lnTo>
                    <a:pt x="0" y="24"/>
                  </a:lnTo>
                  <a:lnTo>
                    <a:pt x="9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51">
              <a:extLst>
                <a:ext uri="{FF2B5EF4-FFF2-40B4-BE49-F238E27FC236}">
                  <a16:creationId xmlns:a16="http://schemas.microsoft.com/office/drawing/2014/main" id="{F54F53D2-E5B6-D3F5-71B7-F6B05918E1B6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4626" y="1931988"/>
              <a:ext cx="107950" cy="115888"/>
            </a:xfrm>
            <a:custGeom>
              <a:avLst/>
              <a:gdLst>
                <a:gd name="T0" fmla="*/ 9 w 68"/>
                <a:gd name="T1" fmla="*/ 12 h 73"/>
                <a:gd name="T2" fmla="*/ 39 w 68"/>
                <a:gd name="T3" fmla="*/ 0 h 73"/>
                <a:gd name="T4" fmla="*/ 55 w 68"/>
                <a:gd name="T5" fmla="*/ 25 h 73"/>
                <a:gd name="T6" fmla="*/ 62 w 68"/>
                <a:gd name="T7" fmla="*/ 46 h 73"/>
                <a:gd name="T8" fmla="*/ 64 w 68"/>
                <a:gd name="T9" fmla="*/ 53 h 73"/>
                <a:gd name="T10" fmla="*/ 68 w 68"/>
                <a:gd name="T11" fmla="*/ 69 h 73"/>
                <a:gd name="T12" fmla="*/ 56 w 68"/>
                <a:gd name="T13" fmla="*/ 66 h 73"/>
                <a:gd name="T14" fmla="*/ 32 w 68"/>
                <a:gd name="T15" fmla="*/ 73 h 73"/>
                <a:gd name="T16" fmla="*/ 29 w 68"/>
                <a:gd name="T17" fmla="*/ 73 h 73"/>
                <a:gd name="T18" fmla="*/ 26 w 68"/>
                <a:gd name="T19" fmla="*/ 62 h 73"/>
                <a:gd name="T20" fmla="*/ 16 w 68"/>
                <a:gd name="T21" fmla="*/ 43 h 73"/>
                <a:gd name="T22" fmla="*/ 12 w 68"/>
                <a:gd name="T23" fmla="*/ 36 h 73"/>
                <a:gd name="T24" fmla="*/ 12 w 68"/>
                <a:gd name="T25" fmla="*/ 36 h 73"/>
                <a:gd name="T26" fmla="*/ 0 w 68"/>
                <a:gd name="T27" fmla="*/ 16 h 73"/>
                <a:gd name="T28" fmla="*/ 9 w 68"/>
                <a:gd name="T29" fmla="*/ 12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8" h="73">
                  <a:moveTo>
                    <a:pt x="9" y="12"/>
                  </a:moveTo>
                  <a:lnTo>
                    <a:pt x="39" y="0"/>
                  </a:lnTo>
                  <a:lnTo>
                    <a:pt x="55" y="25"/>
                  </a:lnTo>
                  <a:lnTo>
                    <a:pt x="62" y="46"/>
                  </a:lnTo>
                  <a:lnTo>
                    <a:pt x="64" y="53"/>
                  </a:lnTo>
                  <a:lnTo>
                    <a:pt x="68" y="69"/>
                  </a:lnTo>
                  <a:lnTo>
                    <a:pt x="56" y="66"/>
                  </a:lnTo>
                  <a:lnTo>
                    <a:pt x="32" y="73"/>
                  </a:lnTo>
                  <a:lnTo>
                    <a:pt x="29" y="73"/>
                  </a:lnTo>
                  <a:lnTo>
                    <a:pt x="26" y="62"/>
                  </a:lnTo>
                  <a:lnTo>
                    <a:pt x="16" y="43"/>
                  </a:lnTo>
                  <a:lnTo>
                    <a:pt x="12" y="36"/>
                  </a:lnTo>
                  <a:lnTo>
                    <a:pt x="12" y="36"/>
                  </a:lnTo>
                  <a:lnTo>
                    <a:pt x="0" y="16"/>
                  </a:lnTo>
                  <a:lnTo>
                    <a:pt x="9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52">
              <a:extLst>
                <a:ext uri="{FF2B5EF4-FFF2-40B4-BE49-F238E27FC236}">
                  <a16:creationId xmlns:a16="http://schemas.microsoft.com/office/drawing/2014/main" id="{2A43D1E8-DAA3-1073-AA1C-8CC3A9FFF0F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2389" y="2084388"/>
              <a:ext cx="84138" cy="85725"/>
            </a:xfrm>
            <a:custGeom>
              <a:avLst/>
              <a:gdLst>
                <a:gd name="T0" fmla="*/ 3 w 53"/>
                <a:gd name="T1" fmla="*/ 23 h 54"/>
                <a:gd name="T2" fmla="*/ 14 w 53"/>
                <a:gd name="T3" fmla="*/ 14 h 54"/>
                <a:gd name="T4" fmla="*/ 30 w 53"/>
                <a:gd name="T5" fmla="*/ 0 h 54"/>
                <a:gd name="T6" fmla="*/ 47 w 53"/>
                <a:gd name="T7" fmla="*/ 21 h 54"/>
                <a:gd name="T8" fmla="*/ 53 w 53"/>
                <a:gd name="T9" fmla="*/ 30 h 54"/>
                <a:gd name="T10" fmla="*/ 51 w 53"/>
                <a:gd name="T11" fmla="*/ 36 h 54"/>
                <a:gd name="T12" fmla="*/ 38 w 53"/>
                <a:gd name="T13" fmla="*/ 45 h 54"/>
                <a:gd name="T14" fmla="*/ 28 w 53"/>
                <a:gd name="T15" fmla="*/ 54 h 54"/>
                <a:gd name="T16" fmla="*/ 20 w 53"/>
                <a:gd name="T17" fmla="*/ 43 h 54"/>
                <a:gd name="T18" fmla="*/ 6 w 53"/>
                <a:gd name="T19" fmla="*/ 34 h 54"/>
                <a:gd name="T20" fmla="*/ 0 w 53"/>
                <a:gd name="T21" fmla="*/ 25 h 54"/>
                <a:gd name="T22" fmla="*/ 3 w 53"/>
                <a:gd name="T23" fmla="*/ 2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3" h="54">
                  <a:moveTo>
                    <a:pt x="3" y="23"/>
                  </a:moveTo>
                  <a:lnTo>
                    <a:pt x="14" y="14"/>
                  </a:lnTo>
                  <a:lnTo>
                    <a:pt x="30" y="0"/>
                  </a:lnTo>
                  <a:lnTo>
                    <a:pt x="47" y="21"/>
                  </a:lnTo>
                  <a:lnTo>
                    <a:pt x="53" y="30"/>
                  </a:lnTo>
                  <a:lnTo>
                    <a:pt x="51" y="36"/>
                  </a:lnTo>
                  <a:lnTo>
                    <a:pt x="38" y="45"/>
                  </a:lnTo>
                  <a:lnTo>
                    <a:pt x="28" y="54"/>
                  </a:lnTo>
                  <a:lnTo>
                    <a:pt x="20" y="43"/>
                  </a:lnTo>
                  <a:lnTo>
                    <a:pt x="6" y="34"/>
                  </a:lnTo>
                  <a:lnTo>
                    <a:pt x="0" y="25"/>
                  </a:lnTo>
                  <a:lnTo>
                    <a:pt x="3" y="2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53">
              <a:extLst>
                <a:ext uri="{FF2B5EF4-FFF2-40B4-BE49-F238E27FC236}">
                  <a16:creationId xmlns:a16="http://schemas.microsoft.com/office/drawing/2014/main" id="{56CE8E85-923B-C6FA-B650-F48EB655A277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1939" y="1951038"/>
              <a:ext cx="93663" cy="65088"/>
            </a:xfrm>
            <a:custGeom>
              <a:avLst/>
              <a:gdLst>
                <a:gd name="T0" fmla="*/ 0 w 59"/>
                <a:gd name="T1" fmla="*/ 13 h 41"/>
                <a:gd name="T2" fmla="*/ 22 w 59"/>
                <a:gd name="T3" fmla="*/ 8 h 41"/>
                <a:gd name="T4" fmla="*/ 31 w 59"/>
                <a:gd name="T5" fmla="*/ 5 h 41"/>
                <a:gd name="T6" fmla="*/ 49 w 59"/>
                <a:gd name="T7" fmla="*/ 0 h 41"/>
                <a:gd name="T8" fmla="*/ 52 w 59"/>
                <a:gd name="T9" fmla="*/ 0 h 41"/>
                <a:gd name="T10" fmla="*/ 59 w 59"/>
                <a:gd name="T11" fmla="*/ 29 h 41"/>
                <a:gd name="T12" fmla="*/ 38 w 59"/>
                <a:gd name="T13" fmla="*/ 34 h 41"/>
                <a:gd name="T14" fmla="*/ 35 w 59"/>
                <a:gd name="T15" fmla="*/ 35 h 41"/>
                <a:gd name="T16" fmla="*/ 9 w 59"/>
                <a:gd name="T17" fmla="*/ 41 h 41"/>
                <a:gd name="T18" fmla="*/ 7 w 59"/>
                <a:gd name="T19" fmla="*/ 34 h 41"/>
                <a:gd name="T20" fmla="*/ 0 w 59"/>
                <a:gd name="T21" fmla="*/ 13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9" h="41">
                  <a:moveTo>
                    <a:pt x="0" y="13"/>
                  </a:moveTo>
                  <a:lnTo>
                    <a:pt x="22" y="8"/>
                  </a:lnTo>
                  <a:lnTo>
                    <a:pt x="31" y="5"/>
                  </a:lnTo>
                  <a:lnTo>
                    <a:pt x="49" y="0"/>
                  </a:lnTo>
                  <a:lnTo>
                    <a:pt x="52" y="0"/>
                  </a:lnTo>
                  <a:lnTo>
                    <a:pt x="59" y="29"/>
                  </a:lnTo>
                  <a:lnTo>
                    <a:pt x="38" y="34"/>
                  </a:lnTo>
                  <a:lnTo>
                    <a:pt x="35" y="35"/>
                  </a:lnTo>
                  <a:lnTo>
                    <a:pt x="9" y="41"/>
                  </a:lnTo>
                  <a:lnTo>
                    <a:pt x="7" y="34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54">
              <a:extLst>
                <a:ext uri="{FF2B5EF4-FFF2-40B4-BE49-F238E27FC236}">
                  <a16:creationId xmlns:a16="http://schemas.microsoft.com/office/drawing/2014/main" id="{173F5B71-DA73-AF6D-328F-E9131B2A5C44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6514" y="2124075"/>
              <a:ext cx="141288" cy="92075"/>
            </a:xfrm>
            <a:custGeom>
              <a:avLst/>
              <a:gdLst>
                <a:gd name="T0" fmla="*/ 0 w 89"/>
                <a:gd name="T1" fmla="*/ 9 h 58"/>
                <a:gd name="T2" fmla="*/ 10 w 89"/>
                <a:gd name="T3" fmla="*/ 0 h 58"/>
                <a:gd name="T4" fmla="*/ 16 w 89"/>
                <a:gd name="T5" fmla="*/ 9 h 58"/>
                <a:gd name="T6" fmla="*/ 30 w 89"/>
                <a:gd name="T7" fmla="*/ 18 h 58"/>
                <a:gd name="T8" fmla="*/ 38 w 89"/>
                <a:gd name="T9" fmla="*/ 29 h 58"/>
                <a:gd name="T10" fmla="*/ 48 w 89"/>
                <a:gd name="T11" fmla="*/ 20 h 58"/>
                <a:gd name="T12" fmla="*/ 61 w 89"/>
                <a:gd name="T13" fmla="*/ 11 h 58"/>
                <a:gd name="T14" fmla="*/ 63 w 89"/>
                <a:gd name="T15" fmla="*/ 5 h 58"/>
                <a:gd name="T16" fmla="*/ 80 w 89"/>
                <a:gd name="T17" fmla="*/ 26 h 58"/>
                <a:gd name="T18" fmla="*/ 89 w 89"/>
                <a:gd name="T19" fmla="*/ 39 h 58"/>
                <a:gd name="T20" fmla="*/ 76 w 89"/>
                <a:gd name="T21" fmla="*/ 49 h 58"/>
                <a:gd name="T22" fmla="*/ 71 w 89"/>
                <a:gd name="T23" fmla="*/ 53 h 58"/>
                <a:gd name="T24" fmla="*/ 66 w 89"/>
                <a:gd name="T25" fmla="*/ 57 h 58"/>
                <a:gd name="T26" fmla="*/ 63 w 89"/>
                <a:gd name="T27" fmla="*/ 58 h 58"/>
                <a:gd name="T28" fmla="*/ 49 w 89"/>
                <a:gd name="T29" fmla="*/ 54 h 58"/>
                <a:gd name="T30" fmla="*/ 36 w 89"/>
                <a:gd name="T31" fmla="*/ 47 h 58"/>
                <a:gd name="T32" fmla="*/ 22 w 89"/>
                <a:gd name="T33" fmla="*/ 43 h 58"/>
                <a:gd name="T34" fmla="*/ 17 w 89"/>
                <a:gd name="T35" fmla="*/ 34 h 58"/>
                <a:gd name="T36" fmla="*/ 16 w 89"/>
                <a:gd name="T37" fmla="*/ 18 h 58"/>
                <a:gd name="T38" fmla="*/ 5 w 89"/>
                <a:gd name="T39" fmla="*/ 14 h 58"/>
                <a:gd name="T40" fmla="*/ 0 w 89"/>
                <a:gd name="T41" fmla="*/ 9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9" h="58">
                  <a:moveTo>
                    <a:pt x="0" y="9"/>
                  </a:moveTo>
                  <a:lnTo>
                    <a:pt x="10" y="0"/>
                  </a:lnTo>
                  <a:lnTo>
                    <a:pt x="16" y="9"/>
                  </a:lnTo>
                  <a:lnTo>
                    <a:pt x="30" y="18"/>
                  </a:lnTo>
                  <a:lnTo>
                    <a:pt x="38" y="29"/>
                  </a:lnTo>
                  <a:lnTo>
                    <a:pt x="48" y="20"/>
                  </a:lnTo>
                  <a:lnTo>
                    <a:pt x="61" y="11"/>
                  </a:lnTo>
                  <a:lnTo>
                    <a:pt x="63" y="5"/>
                  </a:lnTo>
                  <a:lnTo>
                    <a:pt x="80" y="26"/>
                  </a:lnTo>
                  <a:lnTo>
                    <a:pt x="89" y="39"/>
                  </a:lnTo>
                  <a:lnTo>
                    <a:pt x="76" y="49"/>
                  </a:lnTo>
                  <a:lnTo>
                    <a:pt x="71" y="53"/>
                  </a:lnTo>
                  <a:lnTo>
                    <a:pt x="66" y="57"/>
                  </a:lnTo>
                  <a:lnTo>
                    <a:pt x="63" y="58"/>
                  </a:lnTo>
                  <a:lnTo>
                    <a:pt x="49" y="54"/>
                  </a:lnTo>
                  <a:lnTo>
                    <a:pt x="36" y="47"/>
                  </a:lnTo>
                  <a:lnTo>
                    <a:pt x="22" y="43"/>
                  </a:lnTo>
                  <a:lnTo>
                    <a:pt x="17" y="34"/>
                  </a:lnTo>
                  <a:lnTo>
                    <a:pt x="16" y="18"/>
                  </a:lnTo>
                  <a:lnTo>
                    <a:pt x="5" y="14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55">
              <a:extLst>
                <a:ext uri="{FF2B5EF4-FFF2-40B4-BE49-F238E27FC236}">
                  <a16:creationId xmlns:a16="http://schemas.microsoft.com/office/drawing/2014/main" id="{CBD8B631-10D9-5CC0-B784-11E16EC1F62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1564" y="1441450"/>
              <a:ext cx="96838" cy="84138"/>
            </a:xfrm>
            <a:custGeom>
              <a:avLst/>
              <a:gdLst>
                <a:gd name="T0" fmla="*/ 0 w 61"/>
                <a:gd name="T1" fmla="*/ 36 h 53"/>
                <a:gd name="T2" fmla="*/ 16 w 61"/>
                <a:gd name="T3" fmla="*/ 27 h 53"/>
                <a:gd name="T4" fmla="*/ 26 w 61"/>
                <a:gd name="T5" fmla="*/ 19 h 53"/>
                <a:gd name="T6" fmla="*/ 29 w 61"/>
                <a:gd name="T7" fmla="*/ 10 h 53"/>
                <a:gd name="T8" fmla="*/ 28 w 61"/>
                <a:gd name="T9" fmla="*/ 6 h 53"/>
                <a:gd name="T10" fmla="*/ 46 w 61"/>
                <a:gd name="T11" fmla="*/ 0 h 53"/>
                <a:gd name="T12" fmla="*/ 48 w 61"/>
                <a:gd name="T13" fmla="*/ 7 h 53"/>
                <a:gd name="T14" fmla="*/ 61 w 61"/>
                <a:gd name="T15" fmla="*/ 29 h 53"/>
                <a:gd name="T16" fmla="*/ 48 w 61"/>
                <a:gd name="T17" fmla="*/ 37 h 53"/>
                <a:gd name="T18" fmla="*/ 37 w 61"/>
                <a:gd name="T19" fmla="*/ 44 h 53"/>
                <a:gd name="T20" fmla="*/ 22 w 61"/>
                <a:gd name="T21" fmla="*/ 53 h 53"/>
                <a:gd name="T22" fmla="*/ 3 w 61"/>
                <a:gd name="T23" fmla="*/ 38 h 53"/>
                <a:gd name="T24" fmla="*/ 0 w 61"/>
                <a:gd name="T25" fmla="*/ 36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1" h="53">
                  <a:moveTo>
                    <a:pt x="0" y="36"/>
                  </a:moveTo>
                  <a:lnTo>
                    <a:pt x="16" y="27"/>
                  </a:lnTo>
                  <a:lnTo>
                    <a:pt x="26" y="19"/>
                  </a:lnTo>
                  <a:lnTo>
                    <a:pt x="29" y="10"/>
                  </a:lnTo>
                  <a:lnTo>
                    <a:pt x="28" y="6"/>
                  </a:lnTo>
                  <a:lnTo>
                    <a:pt x="46" y="0"/>
                  </a:lnTo>
                  <a:lnTo>
                    <a:pt x="48" y="7"/>
                  </a:lnTo>
                  <a:lnTo>
                    <a:pt x="61" y="29"/>
                  </a:lnTo>
                  <a:lnTo>
                    <a:pt x="48" y="37"/>
                  </a:lnTo>
                  <a:lnTo>
                    <a:pt x="37" y="44"/>
                  </a:lnTo>
                  <a:lnTo>
                    <a:pt x="22" y="53"/>
                  </a:lnTo>
                  <a:lnTo>
                    <a:pt x="3" y="38"/>
                  </a:lnTo>
                  <a:lnTo>
                    <a:pt x="0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56">
              <a:extLst>
                <a:ext uri="{FF2B5EF4-FFF2-40B4-BE49-F238E27FC236}">
                  <a16:creationId xmlns:a16="http://schemas.microsoft.com/office/drawing/2014/main" id="{0BC0B407-914E-8914-8ED1-1B4363E70B9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2364" y="1579563"/>
              <a:ext cx="85725" cy="112713"/>
            </a:xfrm>
            <a:custGeom>
              <a:avLst/>
              <a:gdLst>
                <a:gd name="T0" fmla="*/ 5 w 54"/>
                <a:gd name="T1" fmla="*/ 10 h 71"/>
                <a:gd name="T2" fmla="*/ 7 w 54"/>
                <a:gd name="T3" fmla="*/ 9 h 71"/>
                <a:gd name="T4" fmla="*/ 17 w 54"/>
                <a:gd name="T5" fmla="*/ 0 h 71"/>
                <a:gd name="T6" fmla="*/ 24 w 54"/>
                <a:gd name="T7" fmla="*/ 8 h 71"/>
                <a:gd name="T8" fmla="*/ 54 w 54"/>
                <a:gd name="T9" fmla="*/ 44 h 71"/>
                <a:gd name="T10" fmla="*/ 47 w 54"/>
                <a:gd name="T11" fmla="*/ 52 h 71"/>
                <a:gd name="T12" fmla="*/ 39 w 54"/>
                <a:gd name="T13" fmla="*/ 63 h 71"/>
                <a:gd name="T14" fmla="*/ 33 w 54"/>
                <a:gd name="T15" fmla="*/ 71 h 71"/>
                <a:gd name="T16" fmla="*/ 27 w 54"/>
                <a:gd name="T17" fmla="*/ 67 h 71"/>
                <a:gd name="T18" fmla="*/ 25 w 54"/>
                <a:gd name="T19" fmla="*/ 57 h 71"/>
                <a:gd name="T20" fmla="*/ 29 w 54"/>
                <a:gd name="T21" fmla="*/ 51 h 71"/>
                <a:gd name="T22" fmla="*/ 19 w 54"/>
                <a:gd name="T23" fmla="*/ 40 h 71"/>
                <a:gd name="T24" fmla="*/ 0 w 54"/>
                <a:gd name="T25" fmla="*/ 17 h 71"/>
                <a:gd name="T26" fmla="*/ 5 w 54"/>
                <a:gd name="T27" fmla="*/ 10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4" h="71">
                  <a:moveTo>
                    <a:pt x="5" y="10"/>
                  </a:moveTo>
                  <a:lnTo>
                    <a:pt x="7" y="9"/>
                  </a:lnTo>
                  <a:lnTo>
                    <a:pt x="17" y="0"/>
                  </a:lnTo>
                  <a:lnTo>
                    <a:pt x="24" y="8"/>
                  </a:lnTo>
                  <a:lnTo>
                    <a:pt x="54" y="44"/>
                  </a:lnTo>
                  <a:lnTo>
                    <a:pt x="47" y="52"/>
                  </a:lnTo>
                  <a:lnTo>
                    <a:pt x="39" y="63"/>
                  </a:lnTo>
                  <a:lnTo>
                    <a:pt x="33" y="71"/>
                  </a:lnTo>
                  <a:lnTo>
                    <a:pt x="27" y="67"/>
                  </a:lnTo>
                  <a:lnTo>
                    <a:pt x="25" y="57"/>
                  </a:lnTo>
                  <a:lnTo>
                    <a:pt x="29" y="51"/>
                  </a:lnTo>
                  <a:lnTo>
                    <a:pt x="19" y="40"/>
                  </a:lnTo>
                  <a:lnTo>
                    <a:pt x="0" y="17"/>
                  </a:lnTo>
                  <a:lnTo>
                    <a:pt x="5" y="1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57">
              <a:extLst>
                <a:ext uri="{FF2B5EF4-FFF2-40B4-BE49-F238E27FC236}">
                  <a16:creationId xmlns:a16="http://schemas.microsoft.com/office/drawing/2014/main" id="{3D7A1A0F-1C50-4045-046D-E95A4FB73AA3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8701" y="1312863"/>
              <a:ext cx="114300" cy="104775"/>
            </a:xfrm>
            <a:custGeom>
              <a:avLst/>
              <a:gdLst>
                <a:gd name="T0" fmla="*/ 0 w 72"/>
                <a:gd name="T1" fmla="*/ 28 h 66"/>
                <a:gd name="T2" fmla="*/ 23 w 72"/>
                <a:gd name="T3" fmla="*/ 0 h 66"/>
                <a:gd name="T4" fmla="*/ 37 w 72"/>
                <a:gd name="T5" fmla="*/ 11 h 66"/>
                <a:gd name="T6" fmla="*/ 57 w 72"/>
                <a:gd name="T7" fmla="*/ 27 h 66"/>
                <a:gd name="T8" fmla="*/ 72 w 72"/>
                <a:gd name="T9" fmla="*/ 38 h 66"/>
                <a:gd name="T10" fmla="*/ 57 w 72"/>
                <a:gd name="T11" fmla="*/ 50 h 66"/>
                <a:gd name="T12" fmla="*/ 51 w 72"/>
                <a:gd name="T13" fmla="*/ 56 h 66"/>
                <a:gd name="T14" fmla="*/ 43 w 72"/>
                <a:gd name="T15" fmla="*/ 66 h 66"/>
                <a:gd name="T16" fmla="*/ 28 w 72"/>
                <a:gd name="T17" fmla="*/ 54 h 66"/>
                <a:gd name="T18" fmla="*/ 18 w 72"/>
                <a:gd name="T19" fmla="*/ 46 h 66"/>
                <a:gd name="T20" fmla="*/ 14 w 72"/>
                <a:gd name="T21" fmla="*/ 42 h 66"/>
                <a:gd name="T22" fmla="*/ 0 w 72"/>
                <a:gd name="T23" fmla="*/ 31 h 66"/>
                <a:gd name="T24" fmla="*/ 0 w 72"/>
                <a:gd name="T25" fmla="*/ 28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2" h="66">
                  <a:moveTo>
                    <a:pt x="0" y="28"/>
                  </a:moveTo>
                  <a:lnTo>
                    <a:pt x="23" y="0"/>
                  </a:lnTo>
                  <a:lnTo>
                    <a:pt x="37" y="11"/>
                  </a:lnTo>
                  <a:lnTo>
                    <a:pt x="57" y="27"/>
                  </a:lnTo>
                  <a:lnTo>
                    <a:pt x="72" y="38"/>
                  </a:lnTo>
                  <a:lnTo>
                    <a:pt x="57" y="50"/>
                  </a:lnTo>
                  <a:lnTo>
                    <a:pt x="51" y="56"/>
                  </a:lnTo>
                  <a:lnTo>
                    <a:pt x="43" y="66"/>
                  </a:lnTo>
                  <a:lnTo>
                    <a:pt x="28" y="54"/>
                  </a:lnTo>
                  <a:lnTo>
                    <a:pt x="18" y="46"/>
                  </a:lnTo>
                  <a:lnTo>
                    <a:pt x="14" y="42"/>
                  </a:lnTo>
                  <a:lnTo>
                    <a:pt x="0" y="31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58">
              <a:extLst>
                <a:ext uri="{FF2B5EF4-FFF2-40B4-BE49-F238E27FC236}">
                  <a16:creationId xmlns:a16="http://schemas.microsoft.com/office/drawing/2014/main" id="{4BAC397F-97AA-3152-250B-73B3993E6166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8701" y="1422400"/>
              <a:ext cx="103188" cy="133350"/>
            </a:xfrm>
            <a:custGeom>
              <a:avLst/>
              <a:gdLst>
                <a:gd name="T0" fmla="*/ 0 w 65"/>
                <a:gd name="T1" fmla="*/ 27 h 84"/>
                <a:gd name="T2" fmla="*/ 10 w 65"/>
                <a:gd name="T3" fmla="*/ 10 h 84"/>
                <a:gd name="T4" fmla="*/ 18 w 65"/>
                <a:gd name="T5" fmla="*/ 0 h 84"/>
                <a:gd name="T6" fmla="*/ 24 w 65"/>
                <a:gd name="T7" fmla="*/ 3 h 84"/>
                <a:gd name="T8" fmla="*/ 25 w 65"/>
                <a:gd name="T9" fmla="*/ 4 h 84"/>
                <a:gd name="T10" fmla="*/ 37 w 65"/>
                <a:gd name="T11" fmla="*/ 12 h 84"/>
                <a:gd name="T12" fmla="*/ 38 w 65"/>
                <a:gd name="T13" fmla="*/ 13 h 84"/>
                <a:gd name="T14" fmla="*/ 43 w 65"/>
                <a:gd name="T15" fmla="*/ 19 h 84"/>
                <a:gd name="T16" fmla="*/ 55 w 65"/>
                <a:gd name="T17" fmla="*/ 36 h 84"/>
                <a:gd name="T18" fmla="*/ 65 w 65"/>
                <a:gd name="T19" fmla="*/ 53 h 84"/>
                <a:gd name="T20" fmla="*/ 58 w 65"/>
                <a:gd name="T21" fmla="*/ 61 h 84"/>
                <a:gd name="T22" fmla="*/ 51 w 65"/>
                <a:gd name="T23" fmla="*/ 74 h 84"/>
                <a:gd name="T24" fmla="*/ 33 w 65"/>
                <a:gd name="T25" fmla="*/ 76 h 84"/>
                <a:gd name="T26" fmla="*/ 17 w 65"/>
                <a:gd name="T27" fmla="*/ 84 h 84"/>
                <a:gd name="T28" fmla="*/ 12 w 65"/>
                <a:gd name="T29" fmla="*/ 82 h 84"/>
                <a:gd name="T30" fmla="*/ 13 w 65"/>
                <a:gd name="T31" fmla="*/ 72 h 84"/>
                <a:gd name="T32" fmla="*/ 21 w 65"/>
                <a:gd name="T33" fmla="*/ 58 h 84"/>
                <a:gd name="T34" fmla="*/ 19 w 65"/>
                <a:gd name="T35" fmla="*/ 43 h 84"/>
                <a:gd name="T36" fmla="*/ 7 w 65"/>
                <a:gd name="T37" fmla="*/ 35 h 84"/>
                <a:gd name="T38" fmla="*/ 2 w 65"/>
                <a:gd name="T39" fmla="*/ 31 h 84"/>
                <a:gd name="T40" fmla="*/ 0 w 65"/>
                <a:gd name="T41" fmla="*/ 27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5" h="84">
                  <a:moveTo>
                    <a:pt x="0" y="27"/>
                  </a:moveTo>
                  <a:lnTo>
                    <a:pt x="10" y="10"/>
                  </a:lnTo>
                  <a:lnTo>
                    <a:pt x="18" y="0"/>
                  </a:lnTo>
                  <a:lnTo>
                    <a:pt x="24" y="3"/>
                  </a:lnTo>
                  <a:lnTo>
                    <a:pt x="25" y="4"/>
                  </a:lnTo>
                  <a:lnTo>
                    <a:pt x="37" y="12"/>
                  </a:lnTo>
                  <a:lnTo>
                    <a:pt x="38" y="13"/>
                  </a:lnTo>
                  <a:lnTo>
                    <a:pt x="43" y="19"/>
                  </a:lnTo>
                  <a:lnTo>
                    <a:pt x="55" y="36"/>
                  </a:lnTo>
                  <a:lnTo>
                    <a:pt x="65" y="53"/>
                  </a:lnTo>
                  <a:lnTo>
                    <a:pt x="58" y="61"/>
                  </a:lnTo>
                  <a:lnTo>
                    <a:pt x="51" y="74"/>
                  </a:lnTo>
                  <a:lnTo>
                    <a:pt x="33" y="76"/>
                  </a:lnTo>
                  <a:lnTo>
                    <a:pt x="17" y="84"/>
                  </a:lnTo>
                  <a:lnTo>
                    <a:pt x="12" y="82"/>
                  </a:lnTo>
                  <a:lnTo>
                    <a:pt x="13" y="72"/>
                  </a:lnTo>
                  <a:lnTo>
                    <a:pt x="21" y="58"/>
                  </a:lnTo>
                  <a:lnTo>
                    <a:pt x="19" y="43"/>
                  </a:lnTo>
                  <a:lnTo>
                    <a:pt x="7" y="35"/>
                  </a:lnTo>
                  <a:lnTo>
                    <a:pt x="2" y="31"/>
                  </a:lnTo>
                  <a:lnTo>
                    <a:pt x="0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6" name="Freeform 59">
              <a:extLst>
                <a:ext uri="{FF2B5EF4-FFF2-40B4-BE49-F238E27FC236}">
                  <a16:creationId xmlns:a16="http://schemas.microsoft.com/office/drawing/2014/main" id="{628848A4-6C7C-EFB7-42CD-00B9DD84B3F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19364" y="1471613"/>
              <a:ext cx="53975" cy="73025"/>
            </a:xfrm>
            <a:custGeom>
              <a:avLst/>
              <a:gdLst>
                <a:gd name="T0" fmla="*/ 9 w 34"/>
                <a:gd name="T1" fmla="*/ 19 h 46"/>
                <a:gd name="T2" fmla="*/ 11 w 34"/>
                <a:gd name="T3" fmla="*/ 12 h 46"/>
                <a:gd name="T4" fmla="*/ 12 w 34"/>
                <a:gd name="T5" fmla="*/ 10 h 46"/>
                <a:gd name="T6" fmla="*/ 17 w 34"/>
                <a:gd name="T7" fmla="*/ 0 h 46"/>
                <a:gd name="T8" fmla="*/ 19 w 34"/>
                <a:gd name="T9" fmla="*/ 1 h 46"/>
                <a:gd name="T10" fmla="*/ 30 w 34"/>
                <a:gd name="T11" fmla="*/ 5 h 46"/>
                <a:gd name="T12" fmla="*/ 34 w 34"/>
                <a:gd name="T13" fmla="*/ 7 h 46"/>
                <a:gd name="T14" fmla="*/ 24 w 34"/>
                <a:gd name="T15" fmla="*/ 35 h 46"/>
                <a:gd name="T16" fmla="*/ 21 w 34"/>
                <a:gd name="T17" fmla="*/ 46 h 46"/>
                <a:gd name="T18" fmla="*/ 20 w 34"/>
                <a:gd name="T19" fmla="*/ 45 h 46"/>
                <a:gd name="T20" fmla="*/ 13 w 34"/>
                <a:gd name="T21" fmla="*/ 42 h 46"/>
                <a:gd name="T22" fmla="*/ 0 w 34"/>
                <a:gd name="T23" fmla="*/ 35 h 46"/>
                <a:gd name="T24" fmla="*/ 9 w 34"/>
                <a:gd name="T25" fmla="*/ 19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46">
                  <a:moveTo>
                    <a:pt x="9" y="19"/>
                  </a:moveTo>
                  <a:lnTo>
                    <a:pt x="11" y="12"/>
                  </a:lnTo>
                  <a:lnTo>
                    <a:pt x="12" y="10"/>
                  </a:lnTo>
                  <a:lnTo>
                    <a:pt x="17" y="0"/>
                  </a:lnTo>
                  <a:lnTo>
                    <a:pt x="19" y="1"/>
                  </a:lnTo>
                  <a:lnTo>
                    <a:pt x="30" y="5"/>
                  </a:lnTo>
                  <a:lnTo>
                    <a:pt x="34" y="7"/>
                  </a:lnTo>
                  <a:lnTo>
                    <a:pt x="24" y="35"/>
                  </a:lnTo>
                  <a:lnTo>
                    <a:pt x="21" y="46"/>
                  </a:lnTo>
                  <a:lnTo>
                    <a:pt x="20" y="45"/>
                  </a:lnTo>
                  <a:lnTo>
                    <a:pt x="13" y="42"/>
                  </a:lnTo>
                  <a:lnTo>
                    <a:pt x="0" y="35"/>
                  </a:lnTo>
                  <a:lnTo>
                    <a:pt x="9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7" name="Freeform 60">
              <a:extLst>
                <a:ext uri="{FF2B5EF4-FFF2-40B4-BE49-F238E27FC236}">
                  <a16:creationId xmlns:a16="http://schemas.microsoft.com/office/drawing/2014/main" id="{1B876587-6F98-1C77-7F9E-55699AEC9EE1}"/>
                </a:ext>
              </a:extLst>
            </p:cNvPr>
            <p:cNvSpPr>
              <a:spLocks/>
            </p:cNvSpPr>
            <p:nvPr/>
          </p:nvSpPr>
          <p:spPr bwMode="auto">
            <a:xfrm>
              <a:off x="3340101" y="2027238"/>
              <a:ext cx="95250" cy="66675"/>
            </a:xfrm>
            <a:custGeom>
              <a:avLst/>
              <a:gdLst>
                <a:gd name="T0" fmla="*/ 0 w 60"/>
                <a:gd name="T1" fmla="*/ 0 h 42"/>
                <a:gd name="T2" fmla="*/ 16 w 60"/>
                <a:gd name="T3" fmla="*/ 0 h 42"/>
                <a:gd name="T4" fmla="*/ 29 w 60"/>
                <a:gd name="T5" fmla="*/ 1 h 42"/>
                <a:gd name="T6" fmla="*/ 29 w 60"/>
                <a:gd name="T7" fmla="*/ 1 h 42"/>
                <a:gd name="T8" fmla="*/ 46 w 60"/>
                <a:gd name="T9" fmla="*/ 1 h 42"/>
                <a:gd name="T10" fmla="*/ 46 w 60"/>
                <a:gd name="T11" fmla="*/ 7 h 42"/>
                <a:gd name="T12" fmla="*/ 46 w 60"/>
                <a:gd name="T13" fmla="*/ 13 h 42"/>
                <a:gd name="T14" fmla="*/ 46 w 60"/>
                <a:gd name="T15" fmla="*/ 15 h 42"/>
                <a:gd name="T16" fmla="*/ 49 w 60"/>
                <a:gd name="T17" fmla="*/ 15 h 42"/>
                <a:gd name="T18" fmla="*/ 52 w 60"/>
                <a:gd name="T19" fmla="*/ 15 h 42"/>
                <a:gd name="T20" fmla="*/ 60 w 60"/>
                <a:gd name="T21" fmla="*/ 15 h 42"/>
                <a:gd name="T22" fmla="*/ 60 w 60"/>
                <a:gd name="T23" fmla="*/ 17 h 42"/>
                <a:gd name="T24" fmla="*/ 60 w 60"/>
                <a:gd name="T25" fmla="*/ 17 h 42"/>
                <a:gd name="T26" fmla="*/ 60 w 60"/>
                <a:gd name="T27" fmla="*/ 31 h 42"/>
                <a:gd name="T28" fmla="*/ 50 w 60"/>
                <a:gd name="T29" fmla="*/ 31 h 42"/>
                <a:gd name="T30" fmla="*/ 49 w 60"/>
                <a:gd name="T31" fmla="*/ 30 h 42"/>
                <a:gd name="T32" fmla="*/ 29 w 60"/>
                <a:gd name="T33" fmla="*/ 30 h 42"/>
                <a:gd name="T34" fmla="*/ 29 w 60"/>
                <a:gd name="T35" fmla="*/ 38 h 42"/>
                <a:gd name="T36" fmla="*/ 29 w 60"/>
                <a:gd name="T37" fmla="*/ 41 h 42"/>
                <a:gd name="T38" fmla="*/ 29 w 60"/>
                <a:gd name="T39" fmla="*/ 42 h 42"/>
                <a:gd name="T40" fmla="*/ 22 w 60"/>
                <a:gd name="T41" fmla="*/ 41 h 42"/>
                <a:gd name="T42" fmla="*/ 2 w 60"/>
                <a:gd name="T43" fmla="*/ 41 h 42"/>
                <a:gd name="T44" fmla="*/ 2 w 60"/>
                <a:gd name="T45" fmla="*/ 40 h 42"/>
                <a:gd name="T46" fmla="*/ 1 w 60"/>
                <a:gd name="T47" fmla="*/ 16 h 42"/>
                <a:gd name="T48" fmla="*/ 0 w 60"/>
                <a:gd name="T49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0" h="42">
                  <a:moveTo>
                    <a:pt x="0" y="0"/>
                  </a:moveTo>
                  <a:lnTo>
                    <a:pt x="16" y="0"/>
                  </a:lnTo>
                  <a:lnTo>
                    <a:pt x="29" y="1"/>
                  </a:lnTo>
                  <a:lnTo>
                    <a:pt x="29" y="1"/>
                  </a:lnTo>
                  <a:lnTo>
                    <a:pt x="46" y="1"/>
                  </a:lnTo>
                  <a:lnTo>
                    <a:pt x="46" y="7"/>
                  </a:lnTo>
                  <a:lnTo>
                    <a:pt x="46" y="13"/>
                  </a:lnTo>
                  <a:lnTo>
                    <a:pt x="46" y="15"/>
                  </a:lnTo>
                  <a:lnTo>
                    <a:pt x="49" y="15"/>
                  </a:lnTo>
                  <a:lnTo>
                    <a:pt x="52" y="15"/>
                  </a:lnTo>
                  <a:lnTo>
                    <a:pt x="60" y="15"/>
                  </a:lnTo>
                  <a:lnTo>
                    <a:pt x="60" y="17"/>
                  </a:lnTo>
                  <a:lnTo>
                    <a:pt x="60" y="17"/>
                  </a:lnTo>
                  <a:lnTo>
                    <a:pt x="60" y="31"/>
                  </a:lnTo>
                  <a:lnTo>
                    <a:pt x="50" y="31"/>
                  </a:lnTo>
                  <a:lnTo>
                    <a:pt x="49" y="30"/>
                  </a:lnTo>
                  <a:lnTo>
                    <a:pt x="29" y="30"/>
                  </a:lnTo>
                  <a:lnTo>
                    <a:pt x="29" y="38"/>
                  </a:lnTo>
                  <a:lnTo>
                    <a:pt x="29" y="41"/>
                  </a:lnTo>
                  <a:lnTo>
                    <a:pt x="29" y="42"/>
                  </a:lnTo>
                  <a:lnTo>
                    <a:pt x="22" y="41"/>
                  </a:lnTo>
                  <a:lnTo>
                    <a:pt x="2" y="41"/>
                  </a:lnTo>
                  <a:lnTo>
                    <a:pt x="2" y="40"/>
                  </a:lnTo>
                  <a:lnTo>
                    <a:pt x="1" y="1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8" name="Freeform 61">
              <a:extLst>
                <a:ext uri="{FF2B5EF4-FFF2-40B4-BE49-F238E27FC236}">
                  <a16:creationId xmlns:a16="http://schemas.microsoft.com/office/drawing/2014/main" id="{CFFF2094-62A2-C26B-ECD7-6A153C91342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68701" y="1852613"/>
              <a:ext cx="58738" cy="76200"/>
            </a:xfrm>
            <a:custGeom>
              <a:avLst/>
              <a:gdLst>
                <a:gd name="T0" fmla="*/ 0 w 37"/>
                <a:gd name="T1" fmla="*/ 13 h 48"/>
                <a:gd name="T2" fmla="*/ 14 w 37"/>
                <a:gd name="T3" fmla="*/ 4 h 48"/>
                <a:gd name="T4" fmla="*/ 21 w 37"/>
                <a:gd name="T5" fmla="*/ 0 h 48"/>
                <a:gd name="T6" fmla="*/ 37 w 37"/>
                <a:gd name="T7" fmla="*/ 27 h 48"/>
                <a:gd name="T8" fmla="*/ 23 w 37"/>
                <a:gd name="T9" fmla="*/ 35 h 48"/>
                <a:gd name="T10" fmla="*/ 16 w 37"/>
                <a:gd name="T11" fmla="*/ 39 h 48"/>
                <a:gd name="T12" fmla="*/ 14 w 37"/>
                <a:gd name="T13" fmla="*/ 44 h 48"/>
                <a:gd name="T14" fmla="*/ 7 w 37"/>
                <a:gd name="T15" fmla="*/ 48 h 48"/>
                <a:gd name="T16" fmla="*/ 0 w 37"/>
                <a:gd name="T17" fmla="*/ 37 h 48"/>
                <a:gd name="T18" fmla="*/ 11 w 37"/>
                <a:gd name="T19" fmla="*/ 30 h 48"/>
                <a:gd name="T20" fmla="*/ 0 w 37"/>
                <a:gd name="T21" fmla="*/ 13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7" h="48">
                  <a:moveTo>
                    <a:pt x="0" y="13"/>
                  </a:moveTo>
                  <a:lnTo>
                    <a:pt x="14" y="4"/>
                  </a:lnTo>
                  <a:lnTo>
                    <a:pt x="21" y="0"/>
                  </a:lnTo>
                  <a:lnTo>
                    <a:pt x="37" y="27"/>
                  </a:lnTo>
                  <a:lnTo>
                    <a:pt x="23" y="35"/>
                  </a:lnTo>
                  <a:lnTo>
                    <a:pt x="16" y="39"/>
                  </a:lnTo>
                  <a:lnTo>
                    <a:pt x="14" y="44"/>
                  </a:lnTo>
                  <a:lnTo>
                    <a:pt x="7" y="48"/>
                  </a:lnTo>
                  <a:lnTo>
                    <a:pt x="0" y="37"/>
                  </a:lnTo>
                  <a:lnTo>
                    <a:pt x="11" y="30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9" name="Freeform 62">
              <a:extLst>
                <a:ext uri="{FF2B5EF4-FFF2-40B4-BE49-F238E27FC236}">
                  <a16:creationId xmlns:a16="http://schemas.microsoft.com/office/drawing/2014/main" id="{517AEB06-85FB-732A-B0FE-0FC0AA120C5C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6589" y="2308225"/>
              <a:ext cx="100013" cy="101600"/>
            </a:xfrm>
            <a:custGeom>
              <a:avLst/>
              <a:gdLst>
                <a:gd name="T0" fmla="*/ 2 w 63"/>
                <a:gd name="T1" fmla="*/ 51 h 64"/>
                <a:gd name="T2" fmla="*/ 4 w 63"/>
                <a:gd name="T3" fmla="*/ 30 h 64"/>
                <a:gd name="T4" fmla="*/ 3 w 63"/>
                <a:gd name="T5" fmla="*/ 29 h 64"/>
                <a:gd name="T6" fmla="*/ 6 w 63"/>
                <a:gd name="T7" fmla="*/ 29 h 64"/>
                <a:gd name="T8" fmla="*/ 21 w 63"/>
                <a:gd name="T9" fmla="*/ 26 h 64"/>
                <a:gd name="T10" fmla="*/ 24 w 63"/>
                <a:gd name="T11" fmla="*/ 23 h 64"/>
                <a:gd name="T12" fmla="*/ 28 w 63"/>
                <a:gd name="T13" fmla="*/ 21 h 64"/>
                <a:gd name="T14" fmla="*/ 36 w 63"/>
                <a:gd name="T15" fmla="*/ 3 h 64"/>
                <a:gd name="T16" fmla="*/ 36 w 63"/>
                <a:gd name="T17" fmla="*/ 0 h 64"/>
                <a:gd name="T18" fmla="*/ 38 w 63"/>
                <a:gd name="T19" fmla="*/ 5 h 64"/>
                <a:gd name="T20" fmla="*/ 49 w 63"/>
                <a:gd name="T21" fmla="*/ 19 h 64"/>
                <a:gd name="T22" fmla="*/ 54 w 63"/>
                <a:gd name="T23" fmla="*/ 27 h 64"/>
                <a:gd name="T24" fmla="*/ 58 w 63"/>
                <a:gd name="T25" fmla="*/ 40 h 64"/>
                <a:gd name="T26" fmla="*/ 63 w 63"/>
                <a:gd name="T27" fmla="*/ 44 h 64"/>
                <a:gd name="T28" fmla="*/ 60 w 63"/>
                <a:gd name="T29" fmla="*/ 50 h 64"/>
                <a:gd name="T30" fmla="*/ 52 w 63"/>
                <a:gd name="T31" fmla="*/ 64 h 64"/>
                <a:gd name="T32" fmla="*/ 26 w 63"/>
                <a:gd name="T33" fmla="*/ 63 h 64"/>
                <a:gd name="T34" fmla="*/ 0 w 63"/>
                <a:gd name="T35" fmla="*/ 64 h 64"/>
                <a:gd name="T36" fmla="*/ 2 w 63"/>
                <a:gd name="T37" fmla="*/ 51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3" h="64">
                  <a:moveTo>
                    <a:pt x="2" y="51"/>
                  </a:moveTo>
                  <a:lnTo>
                    <a:pt x="4" y="30"/>
                  </a:lnTo>
                  <a:lnTo>
                    <a:pt x="3" y="29"/>
                  </a:lnTo>
                  <a:lnTo>
                    <a:pt x="6" y="29"/>
                  </a:lnTo>
                  <a:lnTo>
                    <a:pt x="21" y="26"/>
                  </a:lnTo>
                  <a:lnTo>
                    <a:pt x="24" y="23"/>
                  </a:lnTo>
                  <a:lnTo>
                    <a:pt x="28" y="21"/>
                  </a:lnTo>
                  <a:lnTo>
                    <a:pt x="36" y="3"/>
                  </a:lnTo>
                  <a:lnTo>
                    <a:pt x="36" y="0"/>
                  </a:lnTo>
                  <a:lnTo>
                    <a:pt x="38" y="5"/>
                  </a:lnTo>
                  <a:lnTo>
                    <a:pt x="49" y="19"/>
                  </a:lnTo>
                  <a:lnTo>
                    <a:pt x="54" y="27"/>
                  </a:lnTo>
                  <a:lnTo>
                    <a:pt x="58" y="40"/>
                  </a:lnTo>
                  <a:lnTo>
                    <a:pt x="63" y="44"/>
                  </a:lnTo>
                  <a:lnTo>
                    <a:pt x="60" y="50"/>
                  </a:lnTo>
                  <a:lnTo>
                    <a:pt x="52" y="64"/>
                  </a:lnTo>
                  <a:lnTo>
                    <a:pt x="26" y="63"/>
                  </a:lnTo>
                  <a:lnTo>
                    <a:pt x="0" y="64"/>
                  </a:lnTo>
                  <a:lnTo>
                    <a:pt x="2" y="5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0" name="Freeform 63">
              <a:extLst>
                <a:ext uri="{FF2B5EF4-FFF2-40B4-BE49-F238E27FC236}">
                  <a16:creationId xmlns:a16="http://schemas.microsoft.com/office/drawing/2014/main" id="{8DEA394C-A943-D83C-29DC-D1E5EBBB4C05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9489" y="1238250"/>
              <a:ext cx="93663" cy="95250"/>
            </a:xfrm>
            <a:custGeom>
              <a:avLst/>
              <a:gdLst>
                <a:gd name="T0" fmla="*/ 4 w 59"/>
                <a:gd name="T1" fmla="*/ 4 h 60"/>
                <a:gd name="T2" fmla="*/ 7 w 59"/>
                <a:gd name="T3" fmla="*/ 3 h 60"/>
                <a:gd name="T4" fmla="*/ 21 w 59"/>
                <a:gd name="T5" fmla="*/ 2 h 60"/>
                <a:gd name="T6" fmla="*/ 42 w 59"/>
                <a:gd name="T7" fmla="*/ 1 h 60"/>
                <a:gd name="T8" fmla="*/ 51 w 59"/>
                <a:gd name="T9" fmla="*/ 0 h 60"/>
                <a:gd name="T10" fmla="*/ 55 w 59"/>
                <a:gd name="T11" fmla="*/ 24 h 60"/>
                <a:gd name="T12" fmla="*/ 58 w 59"/>
                <a:gd name="T13" fmla="*/ 46 h 60"/>
                <a:gd name="T14" fmla="*/ 59 w 59"/>
                <a:gd name="T15" fmla="*/ 51 h 60"/>
                <a:gd name="T16" fmla="*/ 44 w 59"/>
                <a:gd name="T17" fmla="*/ 55 h 60"/>
                <a:gd name="T18" fmla="*/ 25 w 59"/>
                <a:gd name="T19" fmla="*/ 60 h 60"/>
                <a:gd name="T20" fmla="*/ 23 w 59"/>
                <a:gd name="T21" fmla="*/ 60 h 60"/>
                <a:gd name="T22" fmla="*/ 19 w 59"/>
                <a:gd name="T23" fmla="*/ 50 h 60"/>
                <a:gd name="T24" fmla="*/ 15 w 59"/>
                <a:gd name="T25" fmla="*/ 33 h 60"/>
                <a:gd name="T26" fmla="*/ 7 w 59"/>
                <a:gd name="T27" fmla="*/ 26 h 60"/>
                <a:gd name="T28" fmla="*/ 0 w 59"/>
                <a:gd name="T29" fmla="*/ 10 h 60"/>
                <a:gd name="T30" fmla="*/ 4 w 59"/>
                <a:gd name="T31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9" h="60">
                  <a:moveTo>
                    <a:pt x="4" y="4"/>
                  </a:moveTo>
                  <a:lnTo>
                    <a:pt x="7" y="3"/>
                  </a:lnTo>
                  <a:lnTo>
                    <a:pt x="21" y="2"/>
                  </a:lnTo>
                  <a:lnTo>
                    <a:pt x="42" y="1"/>
                  </a:lnTo>
                  <a:lnTo>
                    <a:pt x="51" y="0"/>
                  </a:lnTo>
                  <a:lnTo>
                    <a:pt x="55" y="24"/>
                  </a:lnTo>
                  <a:lnTo>
                    <a:pt x="58" y="46"/>
                  </a:lnTo>
                  <a:lnTo>
                    <a:pt x="59" y="51"/>
                  </a:lnTo>
                  <a:lnTo>
                    <a:pt x="44" y="55"/>
                  </a:lnTo>
                  <a:lnTo>
                    <a:pt x="25" y="60"/>
                  </a:lnTo>
                  <a:lnTo>
                    <a:pt x="23" y="60"/>
                  </a:lnTo>
                  <a:lnTo>
                    <a:pt x="19" y="50"/>
                  </a:lnTo>
                  <a:lnTo>
                    <a:pt x="15" y="33"/>
                  </a:lnTo>
                  <a:lnTo>
                    <a:pt x="7" y="26"/>
                  </a:lnTo>
                  <a:lnTo>
                    <a:pt x="0" y="10"/>
                  </a:lnTo>
                  <a:lnTo>
                    <a:pt x="4" y="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1" name="Freeform 64">
              <a:extLst>
                <a:ext uri="{FF2B5EF4-FFF2-40B4-BE49-F238E27FC236}">
                  <a16:creationId xmlns:a16="http://schemas.microsoft.com/office/drawing/2014/main" id="{9953CE55-D746-7389-F1B2-821B040D218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6964" y="1968500"/>
              <a:ext cx="44450" cy="39688"/>
            </a:xfrm>
            <a:custGeom>
              <a:avLst/>
              <a:gdLst>
                <a:gd name="T0" fmla="*/ 0 w 28"/>
                <a:gd name="T1" fmla="*/ 13 h 25"/>
                <a:gd name="T2" fmla="*/ 10 w 28"/>
                <a:gd name="T3" fmla="*/ 6 h 25"/>
                <a:gd name="T4" fmla="*/ 21 w 28"/>
                <a:gd name="T5" fmla="*/ 0 h 25"/>
                <a:gd name="T6" fmla="*/ 28 w 28"/>
                <a:gd name="T7" fmla="*/ 13 h 25"/>
                <a:gd name="T8" fmla="*/ 19 w 28"/>
                <a:gd name="T9" fmla="*/ 18 h 25"/>
                <a:gd name="T10" fmla="*/ 7 w 28"/>
                <a:gd name="T11" fmla="*/ 25 h 25"/>
                <a:gd name="T12" fmla="*/ 0 w 28"/>
                <a:gd name="T13" fmla="*/ 1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8" h="25">
                  <a:moveTo>
                    <a:pt x="0" y="13"/>
                  </a:moveTo>
                  <a:lnTo>
                    <a:pt x="10" y="6"/>
                  </a:lnTo>
                  <a:lnTo>
                    <a:pt x="21" y="0"/>
                  </a:lnTo>
                  <a:lnTo>
                    <a:pt x="28" y="13"/>
                  </a:lnTo>
                  <a:lnTo>
                    <a:pt x="19" y="18"/>
                  </a:lnTo>
                  <a:lnTo>
                    <a:pt x="7" y="25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2" name="Freeform 65">
              <a:extLst>
                <a:ext uri="{FF2B5EF4-FFF2-40B4-BE49-F238E27FC236}">
                  <a16:creationId xmlns:a16="http://schemas.microsoft.com/office/drawing/2014/main" id="{68727591-F08A-CDB2-D322-505058FA999B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2589" y="2586038"/>
              <a:ext cx="158750" cy="103188"/>
            </a:xfrm>
            <a:custGeom>
              <a:avLst/>
              <a:gdLst>
                <a:gd name="T0" fmla="*/ 0 w 100"/>
                <a:gd name="T1" fmla="*/ 5 h 65"/>
                <a:gd name="T2" fmla="*/ 22 w 100"/>
                <a:gd name="T3" fmla="*/ 0 h 65"/>
                <a:gd name="T4" fmla="*/ 27 w 100"/>
                <a:gd name="T5" fmla="*/ 0 h 65"/>
                <a:gd name="T6" fmla="*/ 36 w 100"/>
                <a:gd name="T7" fmla="*/ 7 h 65"/>
                <a:gd name="T8" fmla="*/ 42 w 100"/>
                <a:gd name="T9" fmla="*/ 11 h 65"/>
                <a:gd name="T10" fmla="*/ 100 w 100"/>
                <a:gd name="T11" fmla="*/ 52 h 65"/>
                <a:gd name="T12" fmla="*/ 97 w 100"/>
                <a:gd name="T13" fmla="*/ 56 h 65"/>
                <a:gd name="T14" fmla="*/ 94 w 100"/>
                <a:gd name="T15" fmla="*/ 59 h 65"/>
                <a:gd name="T16" fmla="*/ 90 w 100"/>
                <a:gd name="T17" fmla="*/ 62 h 65"/>
                <a:gd name="T18" fmla="*/ 88 w 100"/>
                <a:gd name="T19" fmla="*/ 64 h 65"/>
                <a:gd name="T20" fmla="*/ 87 w 100"/>
                <a:gd name="T21" fmla="*/ 65 h 65"/>
                <a:gd name="T22" fmla="*/ 30 w 100"/>
                <a:gd name="T23" fmla="*/ 28 h 65"/>
                <a:gd name="T24" fmla="*/ 29 w 100"/>
                <a:gd name="T25" fmla="*/ 28 h 65"/>
                <a:gd name="T26" fmla="*/ 15 w 100"/>
                <a:gd name="T27" fmla="*/ 17 h 65"/>
                <a:gd name="T28" fmla="*/ 1 w 100"/>
                <a:gd name="T29" fmla="*/ 6 h 65"/>
                <a:gd name="T30" fmla="*/ 0 w 100"/>
                <a:gd name="T31" fmla="*/ 5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100" h="65">
                  <a:moveTo>
                    <a:pt x="0" y="5"/>
                  </a:moveTo>
                  <a:lnTo>
                    <a:pt x="22" y="0"/>
                  </a:lnTo>
                  <a:lnTo>
                    <a:pt x="27" y="0"/>
                  </a:lnTo>
                  <a:lnTo>
                    <a:pt x="36" y="7"/>
                  </a:lnTo>
                  <a:lnTo>
                    <a:pt x="42" y="11"/>
                  </a:lnTo>
                  <a:lnTo>
                    <a:pt x="100" y="52"/>
                  </a:lnTo>
                  <a:lnTo>
                    <a:pt x="97" y="56"/>
                  </a:lnTo>
                  <a:lnTo>
                    <a:pt x="94" y="59"/>
                  </a:lnTo>
                  <a:lnTo>
                    <a:pt x="90" y="62"/>
                  </a:lnTo>
                  <a:lnTo>
                    <a:pt x="88" y="64"/>
                  </a:lnTo>
                  <a:lnTo>
                    <a:pt x="87" y="65"/>
                  </a:lnTo>
                  <a:lnTo>
                    <a:pt x="30" y="28"/>
                  </a:lnTo>
                  <a:lnTo>
                    <a:pt x="29" y="28"/>
                  </a:lnTo>
                  <a:lnTo>
                    <a:pt x="15" y="17"/>
                  </a:lnTo>
                  <a:lnTo>
                    <a:pt x="1" y="6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3" name="Freeform 66">
              <a:extLst>
                <a:ext uri="{FF2B5EF4-FFF2-40B4-BE49-F238E27FC236}">
                  <a16:creationId xmlns:a16="http://schemas.microsoft.com/office/drawing/2014/main" id="{648EBB62-B66B-ED95-FE7C-44F1F6077BC0}"/>
                </a:ext>
              </a:extLst>
            </p:cNvPr>
            <p:cNvSpPr>
              <a:spLocks/>
            </p:cNvSpPr>
            <p:nvPr/>
          </p:nvSpPr>
          <p:spPr bwMode="auto">
            <a:xfrm>
              <a:off x="2035176" y="1238250"/>
              <a:ext cx="177800" cy="120650"/>
            </a:xfrm>
            <a:custGeom>
              <a:avLst/>
              <a:gdLst>
                <a:gd name="T0" fmla="*/ 0 w 112"/>
                <a:gd name="T1" fmla="*/ 67 h 76"/>
                <a:gd name="T2" fmla="*/ 9 w 112"/>
                <a:gd name="T3" fmla="*/ 56 h 76"/>
                <a:gd name="T4" fmla="*/ 20 w 112"/>
                <a:gd name="T5" fmla="*/ 53 h 76"/>
                <a:gd name="T6" fmla="*/ 27 w 112"/>
                <a:gd name="T7" fmla="*/ 31 h 76"/>
                <a:gd name="T8" fmla="*/ 35 w 112"/>
                <a:gd name="T9" fmla="*/ 31 h 76"/>
                <a:gd name="T10" fmla="*/ 35 w 112"/>
                <a:gd name="T11" fmla="*/ 26 h 76"/>
                <a:gd name="T12" fmla="*/ 49 w 112"/>
                <a:gd name="T13" fmla="*/ 21 h 76"/>
                <a:gd name="T14" fmla="*/ 51 w 112"/>
                <a:gd name="T15" fmla="*/ 16 h 76"/>
                <a:gd name="T16" fmla="*/ 53 w 112"/>
                <a:gd name="T17" fmla="*/ 9 h 76"/>
                <a:gd name="T18" fmla="*/ 65 w 112"/>
                <a:gd name="T19" fmla="*/ 0 h 76"/>
                <a:gd name="T20" fmla="*/ 74 w 112"/>
                <a:gd name="T21" fmla="*/ 5 h 76"/>
                <a:gd name="T22" fmla="*/ 78 w 112"/>
                <a:gd name="T23" fmla="*/ 9 h 76"/>
                <a:gd name="T24" fmla="*/ 86 w 112"/>
                <a:gd name="T25" fmla="*/ 15 h 76"/>
                <a:gd name="T26" fmla="*/ 95 w 112"/>
                <a:gd name="T27" fmla="*/ 23 h 76"/>
                <a:gd name="T28" fmla="*/ 107 w 112"/>
                <a:gd name="T29" fmla="*/ 31 h 76"/>
                <a:gd name="T30" fmla="*/ 112 w 112"/>
                <a:gd name="T31" fmla="*/ 36 h 76"/>
                <a:gd name="T32" fmla="*/ 100 w 112"/>
                <a:gd name="T33" fmla="*/ 39 h 76"/>
                <a:gd name="T34" fmla="*/ 87 w 112"/>
                <a:gd name="T35" fmla="*/ 26 h 76"/>
                <a:gd name="T36" fmla="*/ 82 w 112"/>
                <a:gd name="T37" fmla="*/ 21 h 76"/>
                <a:gd name="T38" fmla="*/ 75 w 112"/>
                <a:gd name="T39" fmla="*/ 13 h 76"/>
                <a:gd name="T40" fmla="*/ 71 w 112"/>
                <a:gd name="T41" fmla="*/ 19 h 76"/>
                <a:gd name="T42" fmla="*/ 69 w 112"/>
                <a:gd name="T43" fmla="*/ 21 h 76"/>
                <a:gd name="T44" fmla="*/ 66 w 112"/>
                <a:gd name="T45" fmla="*/ 23 h 76"/>
                <a:gd name="T46" fmla="*/ 65 w 112"/>
                <a:gd name="T47" fmla="*/ 25 h 76"/>
                <a:gd name="T48" fmla="*/ 65 w 112"/>
                <a:gd name="T49" fmla="*/ 26 h 76"/>
                <a:gd name="T50" fmla="*/ 52 w 112"/>
                <a:gd name="T51" fmla="*/ 62 h 76"/>
                <a:gd name="T52" fmla="*/ 51 w 112"/>
                <a:gd name="T53" fmla="*/ 67 h 76"/>
                <a:gd name="T54" fmla="*/ 49 w 112"/>
                <a:gd name="T55" fmla="*/ 67 h 76"/>
                <a:gd name="T56" fmla="*/ 49 w 112"/>
                <a:gd name="T57" fmla="*/ 65 h 76"/>
                <a:gd name="T58" fmla="*/ 40 w 112"/>
                <a:gd name="T59" fmla="*/ 63 h 76"/>
                <a:gd name="T60" fmla="*/ 40 w 112"/>
                <a:gd name="T61" fmla="*/ 59 h 76"/>
                <a:gd name="T62" fmla="*/ 32 w 112"/>
                <a:gd name="T63" fmla="*/ 54 h 76"/>
                <a:gd name="T64" fmla="*/ 27 w 112"/>
                <a:gd name="T65" fmla="*/ 52 h 76"/>
                <a:gd name="T66" fmla="*/ 2 w 112"/>
                <a:gd name="T67" fmla="*/ 76 h 76"/>
                <a:gd name="T68" fmla="*/ 0 w 112"/>
                <a:gd name="T69" fmla="*/ 67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2" h="76">
                  <a:moveTo>
                    <a:pt x="0" y="67"/>
                  </a:moveTo>
                  <a:lnTo>
                    <a:pt x="9" y="56"/>
                  </a:lnTo>
                  <a:lnTo>
                    <a:pt x="20" y="53"/>
                  </a:lnTo>
                  <a:lnTo>
                    <a:pt x="27" y="31"/>
                  </a:lnTo>
                  <a:lnTo>
                    <a:pt x="35" y="31"/>
                  </a:lnTo>
                  <a:lnTo>
                    <a:pt x="35" y="26"/>
                  </a:lnTo>
                  <a:lnTo>
                    <a:pt x="49" y="21"/>
                  </a:lnTo>
                  <a:lnTo>
                    <a:pt x="51" y="16"/>
                  </a:lnTo>
                  <a:lnTo>
                    <a:pt x="53" y="9"/>
                  </a:lnTo>
                  <a:lnTo>
                    <a:pt x="65" y="0"/>
                  </a:lnTo>
                  <a:lnTo>
                    <a:pt x="74" y="5"/>
                  </a:lnTo>
                  <a:lnTo>
                    <a:pt x="78" y="9"/>
                  </a:lnTo>
                  <a:lnTo>
                    <a:pt x="86" y="15"/>
                  </a:lnTo>
                  <a:lnTo>
                    <a:pt x="95" y="23"/>
                  </a:lnTo>
                  <a:lnTo>
                    <a:pt x="107" y="31"/>
                  </a:lnTo>
                  <a:lnTo>
                    <a:pt x="112" y="36"/>
                  </a:lnTo>
                  <a:lnTo>
                    <a:pt x="100" y="39"/>
                  </a:lnTo>
                  <a:lnTo>
                    <a:pt x="87" y="26"/>
                  </a:lnTo>
                  <a:lnTo>
                    <a:pt x="82" y="21"/>
                  </a:lnTo>
                  <a:lnTo>
                    <a:pt x="75" y="13"/>
                  </a:lnTo>
                  <a:lnTo>
                    <a:pt x="71" y="19"/>
                  </a:lnTo>
                  <a:lnTo>
                    <a:pt x="69" y="21"/>
                  </a:lnTo>
                  <a:lnTo>
                    <a:pt x="66" y="23"/>
                  </a:lnTo>
                  <a:lnTo>
                    <a:pt x="65" y="25"/>
                  </a:lnTo>
                  <a:lnTo>
                    <a:pt x="65" y="26"/>
                  </a:lnTo>
                  <a:lnTo>
                    <a:pt x="52" y="62"/>
                  </a:lnTo>
                  <a:lnTo>
                    <a:pt x="51" y="67"/>
                  </a:lnTo>
                  <a:lnTo>
                    <a:pt x="49" y="67"/>
                  </a:lnTo>
                  <a:lnTo>
                    <a:pt x="49" y="65"/>
                  </a:lnTo>
                  <a:lnTo>
                    <a:pt x="40" y="63"/>
                  </a:lnTo>
                  <a:lnTo>
                    <a:pt x="40" y="59"/>
                  </a:lnTo>
                  <a:lnTo>
                    <a:pt x="32" y="54"/>
                  </a:lnTo>
                  <a:lnTo>
                    <a:pt x="27" y="52"/>
                  </a:lnTo>
                  <a:lnTo>
                    <a:pt x="2" y="76"/>
                  </a:lnTo>
                  <a:lnTo>
                    <a:pt x="0" y="6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4" name="Freeform 67">
              <a:extLst>
                <a:ext uri="{FF2B5EF4-FFF2-40B4-BE49-F238E27FC236}">
                  <a16:creationId xmlns:a16="http://schemas.microsoft.com/office/drawing/2014/main" id="{C324D3ED-F2E0-9C0E-629B-7149E296A9D4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0889" y="2051050"/>
              <a:ext cx="52388" cy="95250"/>
            </a:xfrm>
            <a:custGeom>
              <a:avLst/>
              <a:gdLst>
                <a:gd name="T0" fmla="*/ 0 w 33"/>
                <a:gd name="T1" fmla="*/ 1 h 60"/>
                <a:gd name="T2" fmla="*/ 8 w 33"/>
                <a:gd name="T3" fmla="*/ 1 h 60"/>
                <a:gd name="T4" fmla="*/ 10 w 33"/>
                <a:gd name="T5" fmla="*/ 0 h 60"/>
                <a:gd name="T6" fmla="*/ 12 w 33"/>
                <a:gd name="T7" fmla="*/ 0 h 60"/>
                <a:gd name="T8" fmla="*/ 31 w 33"/>
                <a:gd name="T9" fmla="*/ 1 h 60"/>
                <a:gd name="T10" fmla="*/ 32 w 33"/>
                <a:gd name="T11" fmla="*/ 1 h 60"/>
                <a:gd name="T12" fmla="*/ 33 w 33"/>
                <a:gd name="T13" fmla="*/ 25 h 60"/>
                <a:gd name="T14" fmla="*/ 33 w 33"/>
                <a:gd name="T15" fmla="*/ 26 h 60"/>
                <a:gd name="T16" fmla="*/ 32 w 33"/>
                <a:gd name="T17" fmla="*/ 58 h 60"/>
                <a:gd name="T18" fmla="*/ 3 w 33"/>
                <a:gd name="T19" fmla="*/ 59 h 60"/>
                <a:gd name="T20" fmla="*/ 1 w 33"/>
                <a:gd name="T21" fmla="*/ 60 h 60"/>
                <a:gd name="T22" fmla="*/ 0 w 33"/>
                <a:gd name="T23" fmla="*/ 43 h 60"/>
                <a:gd name="T24" fmla="*/ 0 w 33"/>
                <a:gd name="T25" fmla="*/ 28 h 60"/>
                <a:gd name="T26" fmla="*/ 0 w 33"/>
                <a:gd name="T27" fmla="*/ 18 h 60"/>
                <a:gd name="T28" fmla="*/ 0 w 33"/>
                <a:gd name="T29" fmla="*/ 1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3" h="60">
                  <a:moveTo>
                    <a:pt x="0" y="1"/>
                  </a:moveTo>
                  <a:lnTo>
                    <a:pt x="8" y="1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31" y="1"/>
                  </a:lnTo>
                  <a:lnTo>
                    <a:pt x="32" y="1"/>
                  </a:lnTo>
                  <a:lnTo>
                    <a:pt x="33" y="25"/>
                  </a:lnTo>
                  <a:lnTo>
                    <a:pt x="33" y="26"/>
                  </a:lnTo>
                  <a:lnTo>
                    <a:pt x="32" y="58"/>
                  </a:lnTo>
                  <a:lnTo>
                    <a:pt x="3" y="59"/>
                  </a:lnTo>
                  <a:lnTo>
                    <a:pt x="1" y="60"/>
                  </a:lnTo>
                  <a:lnTo>
                    <a:pt x="0" y="43"/>
                  </a:lnTo>
                  <a:lnTo>
                    <a:pt x="0" y="28"/>
                  </a:lnTo>
                  <a:lnTo>
                    <a:pt x="0" y="18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5" name="Freeform 68">
              <a:extLst>
                <a:ext uri="{FF2B5EF4-FFF2-40B4-BE49-F238E27FC236}">
                  <a16:creationId xmlns:a16="http://schemas.microsoft.com/office/drawing/2014/main" id="{0C2054ED-891E-87AE-8E64-9643EA66CB8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9851" y="1905000"/>
              <a:ext cx="58738" cy="71438"/>
            </a:xfrm>
            <a:custGeom>
              <a:avLst/>
              <a:gdLst>
                <a:gd name="T0" fmla="*/ 9 w 37"/>
                <a:gd name="T1" fmla="*/ 0 h 45"/>
                <a:gd name="T2" fmla="*/ 24 w 37"/>
                <a:gd name="T3" fmla="*/ 20 h 45"/>
                <a:gd name="T4" fmla="*/ 37 w 37"/>
                <a:gd name="T5" fmla="*/ 37 h 45"/>
                <a:gd name="T6" fmla="*/ 31 w 37"/>
                <a:gd name="T7" fmla="*/ 42 h 45"/>
                <a:gd name="T8" fmla="*/ 28 w 37"/>
                <a:gd name="T9" fmla="*/ 45 h 45"/>
                <a:gd name="T10" fmla="*/ 15 w 37"/>
                <a:gd name="T11" fmla="*/ 28 h 45"/>
                <a:gd name="T12" fmla="*/ 0 w 37"/>
                <a:gd name="T13" fmla="*/ 8 h 45"/>
                <a:gd name="T14" fmla="*/ 9 w 37"/>
                <a:gd name="T15" fmla="*/ 0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7" h="45">
                  <a:moveTo>
                    <a:pt x="9" y="0"/>
                  </a:moveTo>
                  <a:lnTo>
                    <a:pt x="24" y="20"/>
                  </a:lnTo>
                  <a:lnTo>
                    <a:pt x="37" y="37"/>
                  </a:lnTo>
                  <a:lnTo>
                    <a:pt x="31" y="42"/>
                  </a:lnTo>
                  <a:lnTo>
                    <a:pt x="28" y="45"/>
                  </a:lnTo>
                  <a:lnTo>
                    <a:pt x="15" y="28"/>
                  </a:lnTo>
                  <a:lnTo>
                    <a:pt x="0" y="8"/>
                  </a:lnTo>
                  <a:lnTo>
                    <a:pt x="9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6" name="Freeform 69">
              <a:extLst>
                <a:ext uri="{FF2B5EF4-FFF2-40B4-BE49-F238E27FC236}">
                  <a16:creationId xmlns:a16="http://schemas.microsoft.com/office/drawing/2014/main" id="{0DB419DF-CFBF-5006-C8A9-F8C3E0F79A65}"/>
                </a:ext>
              </a:extLst>
            </p:cNvPr>
            <p:cNvSpPr>
              <a:spLocks/>
            </p:cNvSpPr>
            <p:nvPr/>
          </p:nvSpPr>
          <p:spPr bwMode="auto">
            <a:xfrm>
              <a:off x="2459039" y="1773238"/>
              <a:ext cx="123825" cy="158750"/>
            </a:xfrm>
            <a:custGeom>
              <a:avLst/>
              <a:gdLst>
                <a:gd name="T0" fmla="*/ 4 w 78"/>
                <a:gd name="T1" fmla="*/ 11 h 100"/>
                <a:gd name="T2" fmla="*/ 2 w 78"/>
                <a:gd name="T3" fmla="*/ 8 h 100"/>
                <a:gd name="T4" fmla="*/ 8 w 78"/>
                <a:gd name="T5" fmla="*/ 2 h 100"/>
                <a:gd name="T6" fmla="*/ 16 w 78"/>
                <a:gd name="T7" fmla="*/ 0 h 100"/>
                <a:gd name="T8" fmla="*/ 34 w 78"/>
                <a:gd name="T9" fmla="*/ 18 h 100"/>
                <a:gd name="T10" fmla="*/ 41 w 78"/>
                <a:gd name="T11" fmla="*/ 24 h 100"/>
                <a:gd name="T12" fmla="*/ 72 w 78"/>
                <a:gd name="T13" fmla="*/ 54 h 100"/>
                <a:gd name="T14" fmla="*/ 78 w 78"/>
                <a:gd name="T15" fmla="*/ 60 h 100"/>
                <a:gd name="T16" fmla="*/ 77 w 78"/>
                <a:gd name="T17" fmla="*/ 70 h 100"/>
                <a:gd name="T18" fmla="*/ 72 w 78"/>
                <a:gd name="T19" fmla="*/ 79 h 100"/>
                <a:gd name="T20" fmla="*/ 61 w 78"/>
                <a:gd name="T21" fmla="*/ 89 h 100"/>
                <a:gd name="T22" fmla="*/ 58 w 78"/>
                <a:gd name="T23" fmla="*/ 100 h 100"/>
                <a:gd name="T24" fmla="*/ 57 w 78"/>
                <a:gd name="T25" fmla="*/ 99 h 100"/>
                <a:gd name="T26" fmla="*/ 50 w 78"/>
                <a:gd name="T27" fmla="*/ 92 h 100"/>
                <a:gd name="T28" fmla="*/ 45 w 78"/>
                <a:gd name="T29" fmla="*/ 87 h 100"/>
                <a:gd name="T30" fmla="*/ 21 w 78"/>
                <a:gd name="T31" fmla="*/ 73 h 100"/>
                <a:gd name="T32" fmla="*/ 6 w 78"/>
                <a:gd name="T33" fmla="*/ 53 h 100"/>
                <a:gd name="T34" fmla="*/ 17 w 78"/>
                <a:gd name="T35" fmla="*/ 46 h 100"/>
                <a:gd name="T36" fmla="*/ 23 w 78"/>
                <a:gd name="T37" fmla="*/ 40 h 100"/>
                <a:gd name="T38" fmla="*/ 5 w 78"/>
                <a:gd name="T39" fmla="*/ 22 h 100"/>
                <a:gd name="T40" fmla="*/ 0 w 78"/>
                <a:gd name="T41" fmla="*/ 18 h 100"/>
                <a:gd name="T42" fmla="*/ 4 w 78"/>
                <a:gd name="T43" fmla="*/ 11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8" h="100">
                  <a:moveTo>
                    <a:pt x="4" y="11"/>
                  </a:moveTo>
                  <a:lnTo>
                    <a:pt x="2" y="8"/>
                  </a:lnTo>
                  <a:lnTo>
                    <a:pt x="8" y="2"/>
                  </a:lnTo>
                  <a:lnTo>
                    <a:pt x="16" y="0"/>
                  </a:lnTo>
                  <a:lnTo>
                    <a:pt x="34" y="18"/>
                  </a:lnTo>
                  <a:lnTo>
                    <a:pt x="41" y="24"/>
                  </a:lnTo>
                  <a:lnTo>
                    <a:pt x="72" y="54"/>
                  </a:lnTo>
                  <a:lnTo>
                    <a:pt x="78" y="60"/>
                  </a:lnTo>
                  <a:lnTo>
                    <a:pt x="77" y="70"/>
                  </a:lnTo>
                  <a:lnTo>
                    <a:pt x="72" y="79"/>
                  </a:lnTo>
                  <a:lnTo>
                    <a:pt x="61" y="89"/>
                  </a:lnTo>
                  <a:lnTo>
                    <a:pt x="58" y="100"/>
                  </a:lnTo>
                  <a:lnTo>
                    <a:pt x="57" y="99"/>
                  </a:lnTo>
                  <a:lnTo>
                    <a:pt x="50" y="92"/>
                  </a:lnTo>
                  <a:lnTo>
                    <a:pt x="45" y="87"/>
                  </a:lnTo>
                  <a:lnTo>
                    <a:pt x="21" y="73"/>
                  </a:lnTo>
                  <a:lnTo>
                    <a:pt x="6" y="53"/>
                  </a:lnTo>
                  <a:lnTo>
                    <a:pt x="17" y="46"/>
                  </a:lnTo>
                  <a:lnTo>
                    <a:pt x="23" y="40"/>
                  </a:lnTo>
                  <a:lnTo>
                    <a:pt x="5" y="22"/>
                  </a:lnTo>
                  <a:lnTo>
                    <a:pt x="0" y="18"/>
                  </a:lnTo>
                  <a:lnTo>
                    <a:pt x="4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7" name="Freeform 70">
              <a:extLst>
                <a:ext uri="{FF2B5EF4-FFF2-40B4-BE49-F238E27FC236}">
                  <a16:creationId xmlns:a16="http://schemas.microsoft.com/office/drawing/2014/main" id="{677CACCA-46C3-49E2-4556-834CDBE933F4}"/>
                </a:ext>
              </a:extLst>
            </p:cNvPr>
            <p:cNvSpPr>
              <a:spLocks/>
            </p:cNvSpPr>
            <p:nvPr/>
          </p:nvSpPr>
          <p:spPr bwMode="auto">
            <a:xfrm>
              <a:off x="2735264" y="1639888"/>
              <a:ext cx="61913" cy="93663"/>
            </a:xfrm>
            <a:custGeom>
              <a:avLst/>
              <a:gdLst>
                <a:gd name="T0" fmla="*/ 4 w 39"/>
                <a:gd name="T1" fmla="*/ 36 h 59"/>
                <a:gd name="T2" fmla="*/ 9 w 39"/>
                <a:gd name="T3" fmla="*/ 22 h 59"/>
                <a:gd name="T4" fmla="*/ 13 w 39"/>
                <a:gd name="T5" fmla="*/ 6 h 59"/>
                <a:gd name="T6" fmla="*/ 14 w 39"/>
                <a:gd name="T7" fmla="*/ 0 h 59"/>
                <a:gd name="T8" fmla="*/ 39 w 39"/>
                <a:gd name="T9" fmla="*/ 12 h 59"/>
                <a:gd name="T10" fmla="*/ 35 w 39"/>
                <a:gd name="T11" fmla="*/ 30 h 59"/>
                <a:gd name="T12" fmla="*/ 30 w 39"/>
                <a:gd name="T13" fmla="*/ 43 h 59"/>
                <a:gd name="T14" fmla="*/ 26 w 39"/>
                <a:gd name="T15" fmla="*/ 59 h 59"/>
                <a:gd name="T16" fmla="*/ 13 w 39"/>
                <a:gd name="T17" fmla="*/ 55 h 59"/>
                <a:gd name="T18" fmla="*/ 0 w 39"/>
                <a:gd name="T19" fmla="*/ 50 h 59"/>
                <a:gd name="T20" fmla="*/ 4 w 39"/>
                <a:gd name="T21" fmla="*/ 3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9" h="59">
                  <a:moveTo>
                    <a:pt x="4" y="36"/>
                  </a:moveTo>
                  <a:lnTo>
                    <a:pt x="9" y="22"/>
                  </a:lnTo>
                  <a:lnTo>
                    <a:pt x="13" y="6"/>
                  </a:lnTo>
                  <a:lnTo>
                    <a:pt x="14" y="0"/>
                  </a:lnTo>
                  <a:lnTo>
                    <a:pt x="39" y="12"/>
                  </a:lnTo>
                  <a:lnTo>
                    <a:pt x="35" y="30"/>
                  </a:lnTo>
                  <a:lnTo>
                    <a:pt x="30" y="43"/>
                  </a:lnTo>
                  <a:lnTo>
                    <a:pt x="26" y="59"/>
                  </a:lnTo>
                  <a:lnTo>
                    <a:pt x="13" y="55"/>
                  </a:lnTo>
                  <a:lnTo>
                    <a:pt x="0" y="50"/>
                  </a:lnTo>
                  <a:lnTo>
                    <a:pt x="4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8" name="Freeform 71">
              <a:extLst>
                <a:ext uri="{FF2B5EF4-FFF2-40B4-BE49-F238E27FC236}">
                  <a16:creationId xmlns:a16="http://schemas.microsoft.com/office/drawing/2014/main" id="{0664510C-A512-5FD9-338A-29589E7AE1D6}"/>
                </a:ext>
              </a:extLst>
            </p:cNvPr>
            <p:cNvSpPr>
              <a:spLocks/>
            </p:cNvSpPr>
            <p:nvPr/>
          </p:nvSpPr>
          <p:spPr bwMode="auto">
            <a:xfrm>
              <a:off x="2695576" y="1987550"/>
              <a:ext cx="165100" cy="133350"/>
            </a:xfrm>
            <a:custGeom>
              <a:avLst/>
              <a:gdLst>
                <a:gd name="T0" fmla="*/ 0 w 104"/>
                <a:gd name="T1" fmla="*/ 83 h 84"/>
                <a:gd name="T2" fmla="*/ 3 w 104"/>
                <a:gd name="T3" fmla="*/ 73 h 84"/>
                <a:gd name="T4" fmla="*/ 11 w 104"/>
                <a:gd name="T5" fmla="*/ 76 h 84"/>
                <a:gd name="T6" fmla="*/ 5 w 104"/>
                <a:gd name="T7" fmla="*/ 64 h 84"/>
                <a:gd name="T8" fmla="*/ 6 w 104"/>
                <a:gd name="T9" fmla="*/ 57 h 84"/>
                <a:gd name="T10" fmla="*/ 13 w 104"/>
                <a:gd name="T11" fmla="*/ 50 h 84"/>
                <a:gd name="T12" fmla="*/ 12 w 104"/>
                <a:gd name="T13" fmla="*/ 45 h 84"/>
                <a:gd name="T14" fmla="*/ 8 w 104"/>
                <a:gd name="T15" fmla="*/ 42 h 84"/>
                <a:gd name="T16" fmla="*/ 7 w 104"/>
                <a:gd name="T17" fmla="*/ 34 h 84"/>
                <a:gd name="T18" fmla="*/ 14 w 104"/>
                <a:gd name="T19" fmla="*/ 27 h 84"/>
                <a:gd name="T20" fmla="*/ 13 w 104"/>
                <a:gd name="T21" fmla="*/ 18 h 84"/>
                <a:gd name="T22" fmla="*/ 15 w 104"/>
                <a:gd name="T23" fmla="*/ 16 h 84"/>
                <a:gd name="T24" fmla="*/ 11 w 104"/>
                <a:gd name="T25" fmla="*/ 8 h 84"/>
                <a:gd name="T26" fmla="*/ 0 w 104"/>
                <a:gd name="T27" fmla="*/ 0 h 84"/>
                <a:gd name="T28" fmla="*/ 11 w 104"/>
                <a:gd name="T29" fmla="*/ 4 h 84"/>
                <a:gd name="T30" fmla="*/ 12 w 104"/>
                <a:gd name="T31" fmla="*/ 5 h 84"/>
                <a:gd name="T32" fmla="*/ 24 w 104"/>
                <a:gd name="T33" fmla="*/ 16 h 84"/>
                <a:gd name="T34" fmla="*/ 28 w 104"/>
                <a:gd name="T35" fmla="*/ 21 h 84"/>
                <a:gd name="T36" fmla="*/ 32 w 104"/>
                <a:gd name="T37" fmla="*/ 29 h 84"/>
                <a:gd name="T38" fmla="*/ 38 w 104"/>
                <a:gd name="T39" fmla="*/ 43 h 84"/>
                <a:gd name="T40" fmla="*/ 60 w 104"/>
                <a:gd name="T41" fmla="*/ 43 h 84"/>
                <a:gd name="T42" fmla="*/ 74 w 104"/>
                <a:gd name="T43" fmla="*/ 43 h 84"/>
                <a:gd name="T44" fmla="*/ 104 w 104"/>
                <a:gd name="T45" fmla="*/ 43 h 84"/>
                <a:gd name="T46" fmla="*/ 104 w 104"/>
                <a:gd name="T47" fmla="*/ 72 h 84"/>
                <a:gd name="T48" fmla="*/ 104 w 104"/>
                <a:gd name="T49" fmla="*/ 73 h 84"/>
                <a:gd name="T50" fmla="*/ 102 w 104"/>
                <a:gd name="T51" fmla="*/ 73 h 84"/>
                <a:gd name="T52" fmla="*/ 75 w 104"/>
                <a:gd name="T53" fmla="*/ 73 h 84"/>
                <a:gd name="T54" fmla="*/ 48 w 104"/>
                <a:gd name="T55" fmla="*/ 73 h 84"/>
                <a:gd name="T56" fmla="*/ 17 w 104"/>
                <a:gd name="T57" fmla="*/ 73 h 84"/>
                <a:gd name="T58" fmla="*/ 16 w 104"/>
                <a:gd name="T59" fmla="*/ 78 h 84"/>
                <a:gd name="T60" fmla="*/ 12 w 104"/>
                <a:gd name="T61" fmla="*/ 81 h 84"/>
                <a:gd name="T62" fmla="*/ 2 w 104"/>
                <a:gd name="T63" fmla="*/ 84 h 84"/>
                <a:gd name="T64" fmla="*/ 0 w 104"/>
                <a:gd name="T65" fmla="*/ 83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04" h="84">
                  <a:moveTo>
                    <a:pt x="0" y="83"/>
                  </a:moveTo>
                  <a:lnTo>
                    <a:pt x="3" y="73"/>
                  </a:lnTo>
                  <a:lnTo>
                    <a:pt x="11" y="76"/>
                  </a:lnTo>
                  <a:lnTo>
                    <a:pt x="5" y="64"/>
                  </a:lnTo>
                  <a:lnTo>
                    <a:pt x="6" y="57"/>
                  </a:lnTo>
                  <a:lnTo>
                    <a:pt x="13" y="50"/>
                  </a:lnTo>
                  <a:lnTo>
                    <a:pt x="12" y="45"/>
                  </a:lnTo>
                  <a:lnTo>
                    <a:pt x="8" y="42"/>
                  </a:lnTo>
                  <a:lnTo>
                    <a:pt x="7" y="34"/>
                  </a:lnTo>
                  <a:lnTo>
                    <a:pt x="14" y="27"/>
                  </a:lnTo>
                  <a:lnTo>
                    <a:pt x="13" y="18"/>
                  </a:lnTo>
                  <a:lnTo>
                    <a:pt x="15" y="16"/>
                  </a:lnTo>
                  <a:lnTo>
                    <a:pt x="11" y="8"/>
                  </a:lnTo>
                  <a:lnTo>
                    <a:pt x="0" y="0"/>
                  </a:lnTo>
                  <a:lnTo>
                    <a:pt x="11" y="4"/>
                  </a:lnTo>
                  <a:lnTo>
                    <a:pt x="12" y="5"/>
                  </a:lnTo>
                  <a:lnTo>
                    <a:pt x="24" y="16"/>
                  </a:lnTo>
                  <a:lnTo>
                    <a:pt x="28" y="21"/>
                  </a:lnTo>
                  <a:lnTo>
                    <a:pt x="32" y="29"/>
                  </a:lnTo>
                  <a:lnTo>
                    <a:pt x="38" y="43"/>
                  </a:lnTo>
                  <a:lnTo>
                    <a:pt x="60" y="43"/>
                  </a:lnTo>
                  <a:lnTo>
                    <a:pt x="74" y="43"/>
                  </a:lnTo>
                  <a:lnTo>
                    <a:pt x="104" y="43"/>
                  </a:lnTo>
                  <a:lnTo>
                    <a:pt x="104" y="72"/>
                  </a:lnTo>
                  <a:lnTo>
                    <a:pt x="104" y="73"/>
                  </a:lnTo>
                  <a:lnTo>
                    <a:pt x="102" y="73"/>
                  </a:lnTo>
                  <a:lnTo>
                    <a:pt x="75" y="73"/>
                  </a:lnTo>
                  <a:lnTo>
                    <a:pt x="48" y="73"/>
                  </a:lnTo>
                  <a:lnTo>
                    <a:pt x="17" y="73"/>
                  </a:lnTo>
                  <a:lnTo>
                    <a:pt x="16" y="78"/>
                  </a:lnTo>
                  <a:lnTo>
                    <a:pt x="12" y="81"/>
                  </a:lnTo>
                  <a:lnTo>
                    <a:pt x="2" y="84"/>
                  </a:lnTo>
                  <a:lnTo>
                    <a:pt x="0" y="8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9" name="Freeform 72">
              <a:extLst>
                <a:ext uri="{FF2B5EF4-FFF2-40B4-BE49-F238E27FC236}">
                  <a16:creationId xmlns:a16="http://schemas.microsoft.com/office/drawing/2014/main" id="{DBFCE4B2-2A07-1F89-F3E7-2021FAC959C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4776" y="2474913"/>
              <a:ext cx="69850" cy="50800"/>
            </a:xfrm>
            <a:custGeom>
              <a:avLst/>
              <a:gdLst>
                <a:gd name="T0" fmla="*/ 0 w 44"/>
                <a:gd name="T1" fmla="*/ 0 h 32"/>
                <a:gd name="T2" fmla="*/ 6 w 44"/>
                <a:gd name="T3" fmla="*/ 0 h 32"/>
                <a:gd name="T4" fmla="*/ 25 w 44"/>
                <a:gd name="T5" fmla="*/ 0 h 32"/>
                <a:gd name="T6" fmla="*/ 38 w 44"/>
                <a:gd name="T7" fmla="*/ 0 h 32"/>
                <a:gd name="T8" fmla="*/ 43 w 44"/>
                <a:gd name="T9" fmla="*/ 8 h 32"/>
                <a:gd name="T10" fmla="*/ 44 w 44"/>
                <a:gd name="T11" fmla="*/ 11 h 32"/>
                <a:gd name="T12" fmla="*/ 44 w 44"/>
                <a:gd name="T13" fmla="*/ 27 h 32"/>
                <a:gd name="T14" fmla="*/ 44 w 44"/>
                <a:gd name="T15" fmla="*/ 31 h 32"/>
                <a:gd name="T16" fmla="*/ 29 w 44"/>
                <a:gd name="T17" fmla="*/ 32 h 32"/>
                <a:gd name="T18" fmla="*/ 19 w 44"/>
                <a:gd name="T19" fmla="*/ 32 h 32"/>
                <a:gd name="T20" fmla="*/ 0 w 44"/>
                <a:gd name="T21" fmla="*/ 32 h 32"/>
                <a:gd name="T22" fmla="*/ 0 w 44"/>
                <a:gd name="T23" fmla="*/ 17 h 32"/>
                <a:gd name="T24" fmla="*/ 0 w 44"/>
                <a:gd name="T25" fmla="*/ 13 h 32"/>
                <a:gd name="T26" fmla="*/ 0 w 44"/>
                <a:gd name="T27" fmla="*/ 8 h 32"/>
                <a:gd name="T28" fmla="*/ 0 w 44"/>
                <a:gd name="T29" fmla="*/ 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4" h="32">
                  <a:moveTo>
                    <a:pt x="0" y="0"/>
                  </a:moveTo>
                  <a:lnTo>
                    <a:pt x="6" y="0"/>
                  </a:lnTo>
                  <a:lnTo>
                    <a:pt x="25" y="0"/>
                  </a:lnTo>
                  <a:lnTo>
                    <a:pt x="38" y="0"/>
                  </a:lnTo>
                  <a:lnTo>
                    <a:pt x="43" y="8"/>
                  </a:lnTo>
                  <a:lnTo>
                    <a:pt x="44" y="11"/>
                  </a:lnTo>
                  <a:lnTo>
                    <a:pt x="44" y="27"/>
                  </a:lnTo>
                  <a:lnTo>
                    <a:pt x="44" y="31"/>
                  </a:lnTo>
                  <a:lnTo>
                    <a:pt x="29" y="32"/>
                  </a:lnTo>
                  <a:lnTo>
                    <a:pt x="19" y="32"/>
                  </a:lnTo>
                  <a:lnTo>
                    <a:pt x="0" y="32"/>
                  </a:lnTo>
                  <a:lnTo>
                    <a:pt x="0" y="17"/>
                  </a:lnTo>
                  <a:lnTo>
                    <a:pt x="0" y="13"/>
                  </a:lnTo>
                  <a:lnTo>
                    <a:pt x="0" y="8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0" name="Freeform 73">
              <a:extLst>
                <a:ext uri="{FF2B5EF4-FFF2-40B4-BE49-F238E27FC236}">
                  <a16:creationId xmlns:a16="http://schemas.microsoft.com/office/drawing/2014/main" id="{CFEA036E-70B9-1E62-42E2-B5CF7EF3AF45}"/>
                </a:ext>
              </a:extLst>
            </p:cNvPr>
            <p:cNvSpPr>
              <a:spLocks/>
            </p:cNvSpPr>
            <p:nvPr/>
          </p:nvSpPr>
          <p:spPr bwMode="auto">
            <a:xfrm>
              <a:off x="3752851" y="1857375"/>
              <a:ext cx="98425" cy="112713"/>
            </a:xfrm>
            <a:custGeom>
              <a:avLst/>
              <a:gdLst>
                <a:gd name="T0" fmla="*/ 0 w 62"/>
                <a:gd name="T1" fmla="*/ 13 h 71"/>
                <a:gd name="T2" fmla="*/ 15 w 62"/>
                <a:gd name="T3" fmla="*/ 4 h 71"/>
                <a:gd name="T4" fmla="*/ 21 w 62"/>
                <a:gd name="T5" fmla="*/ 0 h 71"/>
                <a:gd name="T6" fmla="*/ 30 w 62"/>
                <a:gd name="T7" fmla="*/ 13 h 71"/>
                <a:gd name="T8" fmla="*/ 32 w 62"/>
                <a:gd name="T9" fmla="*/ 15 h 71"/>
                <a:gd name="T10" fmla="*/ 34 w 62"/>
                <a:gd name="T11" fmla="*/ 19 h 71"/>
                <a:gd name="T12" fmla="*/ 42 w 62"/>
                <a:gd name="T13" fmla="*/ 27 h 71"/>
                <a:gd name="T14" fmla="*/ 51 w 62"/>
                <a:gd name="T15" fmla="*/ 40 h 71"/>
                <a:gd name="T16" fmla="*/ 62 w 62"/>
                <a:gd name="T17" fmla="*/ 53 h 71"/>
                <a:gd name="T18" fmla="*/ 52 w 62"/>
                <a:gd name="T19" fmla="*/ 62 h 71"/>
                <a:gd name="T20" fmla="*/ 44 w 62"/>
                <a:gd name="T21" fmla="*/ 71 h 71"/>
                <a:gd name="T22" fmla="*/ 33 w 62"/>
                <a:gd name="T23" fmla="*/ 58 h 71"/>
                <a:gd name="T24" fmla="*/ 32 w 62"/>
                <a:gd name="T25" fmla="*/ 55 h 71"/>
                <a:gd name="T26" fmla="*/ 24 w 62"/>
                <a:gd name="T27" fmla="*/ 44 h 71"/>
                <a:gd name="T28" fmla="*/ 15 w 62"/>
                <a:gd name="T29" fmla="*/ 32 h 71"/>
                <a:gd name="T30" fmla="*/ 9 w 62"/>
                <a:gd name="T31" fmla="*/ 25 h 71"/>
                <a:gd name="T32" fmla="*/ 0 w 62"/>
                <a:gd name="T33" fmla="*/ 13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71">
                  <a:moveTo>
                    <a:pt x="0" y="13"/>
                  </a:moveTo>
                  <a:lnTo>
                    <a:pt x="15" y="4"/>
                  </a:lnTo>
                  <a:lnTo>
                    <a:pt x="21" y="0"/>
                  </a:lnTo>
                  <a:lnTo>
                    <a:pt x="30" y="13"/>
                  </a:lnTo>
                  <a:lnTo>
                    <a:pt x="32" y="15"/>
                  </a:lnTo>
                  <a:lnTo>
                    <a:pt x="34" y="19"/>
                  </a:lnTo>
                  <a:lnTo>
                    <a:pt x="42" y="27"/>
                  </a:lnTo>
                  <a:lnTo>
                    <a:pt x="51" y="40"/>
                  </a:lnTo>
                  <a:lnTo>
                    <a:pt x="62" y="53"/>
                  </a:lnTo>
                  <a:lnTo>
                    <a:pt x="52" y="62"/>
                  </a:lnTo>
                  <a:lnTo>
                    <a:pt x="44" y="71"/>
                  </a:lnTo>
                  <a:lnTo>
                    <a:pt x="33" y="58"/>
                  </a:lnTo>
                  <a:lnTo>
                    <a:pt x="32" y="55"/>
                  </a:lnTo>
                  <a:lnTo>
                    <a:pt x="24" y="44"/>
                  </a:lnTo>
                  <a:lnTo>
                    <a:pt x="15" y="32"/>
                  </a:lnTo>
                  <a:lnTo>
                    <a:pt x="9" y="25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1" name="Freeform 74">
              <a:extLst>
                <a:ext uri="{FF2B5EF4-FFF2-40B4-BE49-F238E27FC236}">
                  <a16:creationId xmlns:a16="http://schemas.microsoft.com/office/drawing/2014/main" id="{2B0BC740-9EB0-4EE0-FFC6-B9B86A92014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6526" y="2300288"/>
              <a:ext cx="100013" cy="60325"/>
            </a:xfrm>
            <a:custGeom>
              <a:avLst/>
              <a:gdLst>
                <a:gd name="T0" fmla="*/ 0 w 63"/>
                <a:gd name="T1" fmla="*/ 5 h 38"/>
                <a:gd name="T2" fmla="*/ 37 w 63"/>
                <a:gd name="T3" fmla="*/ 6 h 38"/>
                <a:gd name="T4" fmla="*/ 48 w 63"/>
                <a:gd name="T5" fmla="*/ 3 h 38"/>
                <a:gd name="T6" fmla="*/ 50 w 63"/>
                <a:gd name="T7" fmla="*/ 0 h 38"/>
                <a:gd name="T8" fmla="*/ 52 w 63"/>
                <a:gd name="T9" fmla="*/ 13 h 38"/>
                <a:gd name="T10" fmla="*/ 63 w 63"/>
                <a:gd name="T11" fmla="*/ 33 h 38"/>
                <a:gd name="T12" fmla="*/ 63 w 63"/>
                <a:gd name="T13" fmla="*/ 35 h 38"/>
                <a:gd name="T14" fmla="*/ 63 w 63"/>
                <a:gd name="T15" fmla="*/ 35 h 38"/>
                <a:gd name="T16" fmla="*/ 56 w 63"/>
                <a:gd name="T17" fmla="*/ 33 h 38"/>
                <a:gd name="T18" fmla="*/ 46 w 63"/>
                <a:gd name="T19" fmla="*/ 35 h 38"/>
                <a:gd name="T20" fmla="*/ 43 w 63"/>
                <a:gd name="T21" fmla="*/ 32 h 38"/>
                <a:gd name="T22" fmla="*/ 36 w 63"/>
                <a:gd name="T23" fmla="*/ 35 h 38"/>
                <a:gd name="T24" fmla="*/ 24 w 63"/>
                <a:gd name="T25" fmla="*/ 38 h 38"/>
                <a:gd name="T26" fmla="*/ 12 w 63"/>
                <a:gd name="T27" fmla="*/ 35 h 38"/>
                <a:gd name="T28" fmla="*/ 4 w 63"/>
                <a:gd name="T29" fmla="*/ 28 h 38"/>
                <a:gd name="T30" fmla="*/ 4 w 63"/>
                <a:gd name="T31" fmla="*/ 25 h 38"/>
                <a:gd name="T32" fmla="*/ 4 w 63"/>
                <a:gd name="T33" fmla="*/ 13 h 38"/>
                <a:gd name="T34" fmla="*/ 3 w 63"/>
                <a:gd name="T35" fmla="*/ 10 h 38"/>
                <a:gd name="T36" fmla="*/ 0 w 63"/>
                <a:gd name="T37" fmla="*/ 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3" h="38">
                  <a:moveTo>
                    <a:pt x="0" y="5"/>
                  </a:moveTo>
                  <a:lnTo>
                    <a:pt x="37" y="6"/>
                  </a:lnTo>
                  <a:lnTo>
                    <a:pt x="48" y="3"/>
                  </a:lnTo>
                  <a:lnTo>
                    <a:pt x="50" y="0"/>
                  </a:lnTo>
                  <a:lnTo>
                    <a:pt x="52" y="13"/>
                  </a:lnTo>
                  <a:lnTo>
                    <a:pt x="63" y="33"/>
                  </a:lnTo>
                  <a:lnTo>
                    <a:pt x="63" y="35"/>
                  </a:lnTo>
                  <a:lnTo>
                    <a:pt x="63" y="35"/>
                  </a:lnTo>
                  <a:lnTo>
                    <a:pt x="56" y="33"/>
                  </a:lnTo>
                  <a:lnTo>
                    <a:pt x="46" y="35"/>
                  </a:lnTo>
                  <a:lnTo>
                    <a:pt x="43" y="32"/>
                  </a:lnTo>
                  <a:lnTo>
                    <a:pt x="36" y="35"/>
                  </a:lnTo>
                  <a:lnTo>
                    <a:pt x="24" y="38"/>
                  </a:lnTo>
                  <a:lnTo>
                    <a:pt x="12" y="35"/>
                  </a:lnTo>
                  <a:lnTo>
                    <a:pt x="4" y="28"/>
                  </a:lnTo>
                  <a:lnTo>
                    <a:pt x="4" y="25"/>
                  </a:lnTo>
                  <a:lnTo>
                    <a:pt x="4" y="13"/>
                  </a:lnTo>
                  <a:lnTo>
                    <a:pt x="3" y="10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2" name="Freeform 75">
              <a:extLst>
                <a:ext uri="{FF2B5EF4-FFF2-40B4-BE49-F238E27FC236}">
                  <a16:creationId xmlns:a16="http://schemas.microsoft.com/office/drawing/2014/main" id="{F42F475C-D01F-2AF6-D615-57F62206D56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4251" y="2105025"/>
              <a:ext cx="141288" cy="142875"/>
            </a:xfrm>
            <a:custGeom>
              <a:avLst/>
              <a:gdLst>
                <a:gd name="T0" fmla="*/ 0 w 89"/>
                <a:gd name="T1" fmla="*/ 59 h 90"/>
                <a:gd name="T2" fmla="*/ 11 w 89"/>
                <a:gd name="T3" fmla="*/ 58 h 90"/>
                <a:gd name="T4" fmla="*/ 27 w 89"/>
                <a:gd name="T5" fmla="*/ 48 h 90"/>
                <a:gd name="T6" fmla="*/ 22 w 89"/>
                <a:gd name="T7" fmla="*/ 40 h 90"/>
                <a:gd name="T8" fmla="*/ 15 w 89"/>
                <a:gd name="T9" fmla="*/ 28 h 90"/>
                <a:gd name="T10" fmla="*/ 30 w 89"/>
                <a:gd name="T11" fmla="*/ 19 h 90"/>
                <a:gd name="T12" fmla="*/ 32 w 89"/>
                <a:gd name="T13" fmla="*/ 17 h 90"/>
                <a:gd name="T14" fmla="*/ 35 w 89"/>
                <a:gd name="T15" fmla="*/ 14 h 90"/>
                <a:gd name="T16" fmla="*/ 39 w 89"/>
                <a:gd name="T17" fmla="*/ 13 h 90"/>
                <a:gd name="T18" fmla="*/ 41 w 89"/>
                <a:gd name="T19" fmla="*/ 11 h 90"/>
                <a:gd name="T20" fmla="*/ 48 w 89"/>
                <a:gd name="T21" fmla="*/ 6 h 90"/>
                <a:gd name="T22" fmla="*/ 51 w 89"/>
                <a:gd name="T23" fmla="*/ 4 h 90"/>
                <a:gd name="T24" fmla="*/ 57 w 89"/>
                <a:gd name="T25" fmla="*/ 0 h 90"/>
                <a:gd name="T26" fmla="*/ 57 w 89"/>
                <a:gd name="T27" fmla="*/ 0 h 90"/>
                <a:gd name="T28" fmla="*/ 58 w 89"/>
                <a:gd name="T29" fmla="*/ 0 h 90"/>
                <a:gd name="T30" fmla="*/ 74 w 89"/>
                <a:gd name="T31" fmla="*/ 21 h 90"/>
                <a:gd name="T32" fmla="*/ 74 w 89"/>
                <a:gd name="T33" fmla="*/ 22 h 90"/>
                <a:gd name="T34" fmla="*/ 89 w 89"/>
                <a:gd name="T35" fmla="*/ 46 h 90"/>
                <a:gd name="T36" fmla="*/ 89 w 89"/>
                <a:gd name="T37" fmla="*/ 47 h 90"/>
                <a:gd name="T38" fmla="*/ 89 w 89"/>
                <a:gd name="T39" fmla="*/ 47 h 90"/>
                <a:gd name="T40" fmla="*/ 78 w 89"/>
                <a:gd name="T41" fmla="*/ 47 h 90"/>
                <a:gd name="T42" fmla="*/ 78 w 89"/>
                <a:gd name="T43" fmla="*/ 56 h 90"/>
                <a:gd name="T44" fmla="*/ 66 w 89"/>
                <a:gd name="T45" fmla="*/ 56 h 90"/>
                <a:gd name="T46" fmla="*/ 57 w 89"/>
                <a:gd name="T47" fmla="*/ 60 h 90"/>
                <a:gd name="T48" fmla="*/ 41 w 89"/>
                <a:gd name="T49" fmla="*/ 70 h 90"/>
                <a:gd name="T50" fmla="*/ 27 w 89"/>
                <a:gd name="T51" fmla="*/ 77 h 90"/>
                <a:gd name="T52" fmla="*/ 22 w 89"/>
                <a:gd name="T53" fmla="*/ 80 h 90"/>
                <a:gd name="T54" fmla="*/ 2 w 89"/>
                <a:gd name="T55" fmla="*/ 90 h 90"/>
                <a:gd name="T56" fmla="*/ 2 w 89"/>
                <a:gd name="T57" fmla="*/ 86 h 90"/>
                <a:gd name="T58" fmla="*/ 0 w 89"/>
                <a:gd name="T59" fmla="*/ 59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89" h="90">
                  <a:moveTo>
                    <a:pt x="0" y="59"/>
                  </a:moveTo>
                  <a:lnTo>
                    <a:pt x="11" y="58"/>
                  </a:lnTo>
                  <a:lnTo>
                    <a:pt x="27" y="48"/>
                  </a:lnTo>
                  <a:lnTo>
                    <a:pt x="22" y="40"/>
                  </a:lnTo>
                  <a:lnTo>
                    <a:pt x="15" y="28"/>
                  </a:lnTo>
                  <a:lnTo>
                    <a:pt x="30" y="19"/>
                  </a:lnTo>
                  <a:lnTo>
                    <a:pt x="32" y="17"/>
                  </a:lnTo>
                  <a:lnTo>
                    <a:pt x="35" y="14"/>
                  </a:lnTo>
                  <a:lnTo>
                    <a:pt x="39" y="13"/>
                  </a:lnTo>
                  <a:lnTo>
                    <a:pt x="41" y="11"/>
                  </a:lnTo>
                  <a:lnTo>
                    <a:pt x="48" y="6"/>
                  </a:lnTo>
                  <a:lnTo>
                    <a:pt x="51" y="4"/>
                  </a:lnTo>
                  <a:lnTo>
                    <a:pt x="57" y="0"/>
                  </a:lnTo>
                  <a:lnTo>
                    <a:pt x="57" y="0"/>
                  </a:lnTo>
                  <a:lnTo>
                    <a:pt x="58" y="0"/>
                  </a:lnTo>
                  <a:lnTo>
                    <a:pt x="74" y="21"/>
                  </a:lnTo>
                  <a:lnTo>
                    <a:pt x="74" y="22"/>
                  </a:lnTo>
                  <a:lnTo>
                    <a:pt x="89" y="46"/>
                  </a:lnTo>
                  <a:lnTo>
                    <a:pt x="89" y="47"/>
                  </a:lnTo>
                  <a:lnTo>
                    <a:pt x="89" y="47"/>
                  </a:lnTo>
                  <a:lnTo>
                    <a:pt x="78" y="47"/>
                  </a:lnTo>
                  <a:lnTo>
                    <a:pt x="78" y="56"/>
                  </a:lnTo>
                  <a:lnTo>
                    <a:pt x="66" y="56"/>
                  </a:lnTo>
                  <a:lnTo>
                    <a:pt x="57" y="60"/>
                  </a:lnTo>
                  <a:lnTo>
                    <a:pt x="41" y="70"/>
                  </a:lnTo>
                  <a:lnTo>
                    <a:pt x="27" y="77"/>
                  </a:lnTo>
                  <a:lnTo>
                    <a:pt x="22" y="80"/>
                  </a:lnTo>
                  <a:lnTo>
                    <a:pt x="2" y="90"/>
                  </a:lnTo>
                  <a:lnTo>
                    <a:pt x="2" y="86"/>
                  </a:lnTo>
                  <a:lnTo>
                    <a:pt x="0" y="5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3" name="Freeform 76">
              <a:extLst>
                <a:ext uri="{FF2B5EF4-FFF2-40B4-BE49-F238E27FC236}">
                  <a16:creationId xmlns:a16="http://schemas.microsoft.com/office/drawing/2014/main" id="{F4A258F4-A53C-C564-D2A7-113BAF5DF23B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9189" y="1303338"/>
              <a:ext cx="111125" cy="136525"/>
            </a:xfrm>
            <a:custGeom>
              <a:avLst/>
              <a:gdLst>
                <a:gd name="T0" fmla="*/ 0 w 70"/>
                <a:gd name="T1" fmla="*/ 33 h 86"/>
                <a:gd name="T2" fmla="*/ 21 w 70"/>
                <a:gd name="T3" fmla="*/ 16 h 86"/>
                <a:gd name="T4" fmla="*/ 40 w 70"/>
                <a:gd name="T5" fmla="*/ 2 h 86"/>
                <a:gd name="T6" fmla="*/ 40 w 70"/>
                <a:gd name="T7" fmla="*/ 0 h 86"/>
                <a:gd name="T8" fmla="*/ 56 w 70"/>
                <a:gd name="T9" fmla="*/ 21 h 86"/>
                <a:gd name="T10" fmla="*/ 57 w 70"/>
                <a:gd name="T11" fmla="*/ 21 h 86"/>
                <a:gd name="T12" fmla="*/ 70 w 70"/>
                <a:gd name="T13" fmla="*/ 37 h 86"/>
                <a:gd name="T14" fmla="*/ 68 w 70"/>
                <a:gd name="T15" fmla="*/ 41 h 86"/>
                <a:gd name="T16" fmla="*/ 70 w 70"/>
                <a:gd name="T17" fmla="*/ 50 h 86"/>
                <a:gd name="T18" fmla="*/ 69 w 70"/>
                <a:gd name="T19" fmla="*/ 63 h 86"/>
                <a:gd name="T20" fmla="*/ 68 w 70"/>
                <a:gd name="T21" fmla="*/ 71 h 86"/>
                <a:gd name="T22" fmla="*/ 64 w 70"/>
                <a:gd name="T23" fmla="*/ 86 h 86"/>
                <a:gd name="T24" fmla="*/ 43 w 70"/>
                <a:gd name="T25" fmla="*/ 72 h 86"/>
                <a:gd name="T26" fmla="*/ 42 w 70"/>
                <a:gd name="T27" fmla="*/ 71 h 86"/>
                <a:gd name="T28" fmla="*/ 37 w 70"/>
                <a:gd name="T29" fmla="*/ 63 h 86"/>
                <a:gd name="T30" fmla="*/ 33 w 70"/>
                <a:gd name="T31" fmla="*/ 59 h 86"/>
                <a:gd name="T32" fmla="*/ 15 w 70"/>
                <a:gd name="T33" fmla="*/ 44 h 86"/>
                <a:gd name="T34" fmla="*/ 0 w 70"/>
                <a:gd name="T35" fmla="*/ 33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0" h="86">
                  <a:moveTo>
                    <a:pt x="0" y="33"/>
                  </a:moveTo>
                  <a:lnTo>
                    <a:pt x="21" y="16"/>
                  </a:lnTo>
                  <a:lnTo>
                    <a:pt x="40" y="2"/>
                  </a:lnTo>
                  <a:lnTo>
                    <a:pt x="40" y="0"/>
                  </a:lnTo>
                  <a:lnTo>
                    <a:pt x="56" y="21"/>
                  </a:lnTo>
                  <a:lnTo>
                    <a:pt x="57" y="21"/>
                  </a:lnTo>
                  <a:lnTo>
                    <a:pt x="70" y="37"/>
                  </a:lnTo>
                  <a:lnTo>
                    <a:pt x="68" y="41"/>
                  </a:lnTo>
                  <a:lnTo>
                    <a:pt x="70" y="50"/>
                  </a:lnTo>
                  <a:lnTo>
                    <a:pt x="69" y="63"/>
                  </a:lnTo>
                  <a:lnTo>
                    <a:pt x="68" y="71"/>
                  </a:lnTo>
                  <a:lnTo>
                    <a:pt x="64" y="86"/>
                  </a:lnTo>
                  <a:lnTo>
                    <a:pt x="43" y="72"/>
                  </a:lnTo>
                  <a:lnTo>
                    <a:pt x="42" y="71"/>
                  </a:lnTo>
                  <a:lnTo>
                    <a:pt x="37" y="63"/>
                  </a:lnTo>
                  <a:lnTo>
                    <a:pt x="33" y="59"/>
                  </a:lnTo>
                  <a:lnTo>
                    <a:pt x="15" y="44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4" name="Freeform 77">
              <a:extLst>
                <a:ext uri="{FF2B5EF4-FFF2-40B4-BE49-F238E27FC236}">
                  <a16:creationId xmlns:a16="http://schemas.microsoft.com/office/drawing/2014/main" id="{2086F30D-2E10-AA70-BE7B-3D2B011E37ED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8401" y="1916113"/>
              <a:ext cx="69850" cy="95250"/>
            </a:xfrm>
            <a:custGeom>
              <a:avLst/>
              <a:gdLst>
                <a:gd name="T0" fmla="*/ 0 w 44"/>
                <a:gd name="T1" fmla="*/ 14 h 60"/>
                <a:gd name="T2" fmla="*/ 19 w 44"/>
                <a:gd name="T3" fmla="*/ 0 h 60"/>
                <a:gd name="T4" fmla="*/ 27 w 44"/>
                <a:gd name="T5" fmla="*/ 11 h 60"/>
                <a:gd name="T6" fmla="*/ 30 w 44"/>
                <a:gd name="T7" fmla="*/ 14 h 60"/>
                <a:gd name="T8" fmla="*/ 34 w 44"/>
                <a:gd name="T9" fmla="*/ 21 h 60"/>
                <a:gd name="T10" fmla="*/ 44 w 44"/>
                <a:gd name="T11" fmla="*/ 32 h 60"/>
                <a:gd name="T12" fmla="*/ 18 w 44"/>
                <a:gd name="T13" fmla="*/ 52 h 60"/>
                <a:gd name="T14" fmla="*/ 7 w 44"/>
                <a:gd name="T15" fmla="*/ 60 h 60"/>
                <a:gd name="T16" fmla="*/ 11 w 44"/>
                <a:gd name="T17" fmla="*/ 52 h 60"/>
                <a:gd name="T18" fmla="*/ 11 w 44"/>
                <a:gd name="T19" fmla="*/ 50 h 60"/>
                <a:gd name="T20" fmla="*/ 7 w 44"/>
                <a:gd name="T21" fmla="*/ 29 h 60"/>
                <a:gd name="T22" fmla="*/ 1 w 44"/>
                <a:gd name="T23" fmla="*/ 26 h 60"/>
                <a:gd name="T24" fmla="*/ 0 w 44"/>
                <a:gd name="T25" fmla="*/ 1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60">
                  <a:moveTo>
                    <a:pt x="0" y="14"/>
                  </a:moveTo>
                  <a:lnTo>
                    <a:pt x="19" y="0"/>
                  </a:lnTo>
                  <a:lnTo>
                    <a:pt x="27" y="11"/>
                  </a:lnTo>
                  <a:lnTo>
                    <a:pt x="30" y="14"/>
                  </a:lnTo>
                  <a:lnTo>
                    <a:pt x="34" y="21"/>
                  </a:lnTo>
                  <a:lnTo>
                    <a:pt x="44" y="32"/>
                  </a:lnTo>
                  <a:lnTo>
                    <a:pt x="18" y="52"/>
                  </a:lnTo>
                  <a:lnTo>
                    <a:pt x="7" y="60"/>
                  </a:lnTo>
                  <a:lnTo>
                    <a:pt x="11" y="52"/>
                  </a:lnTo>
                  <a:lnTo>
                    <a:pt x="11" y="50"/>
                  </a:lnTo>
                  <a:lnTo>
                    <a:pt x="7" y="29"/>
                  </a:lnTo>
                  <a:lnTo>
                    <a:pt x="1" y="26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5" name="Freeform 78">
              <a:extLst>
                <a:ext uri="{FF2B5EF4-FFF2-40B4-BE49-F238E27FC236}">
                  <a16:creationId xmlns:a16="http://schemas.microsoft.com/office/drawing/2014/main" id="{D8419BE1-DD2E-D1CF-B934-AB39679687F2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4601" y="990600"/>
              <a:ext cx="3386138" cy="3444875"/>
            </a:xfrm>
            <a:custGeom>
              <a:avLst/>
              <a:gdLst>
                <a:gd name="T0" fmla="*/ 1242 w 2133"/>
                <a:gd name="T1" fmla="*/ 20 h 2170"/>
                <a:gd name="T2" fmla="*/ 1272 w 2133"/>
                <a:gd name="T3" fmla="*/ 119 h 2170"/>
                <a:gd name="T4" fmla="*/ 1296 w 2133"/>
                <a:gd name="T5" fmla="*/ 176 h 2170"/>
                <a:gd name="T6" fmla="*/ 1316 w 2133"/>
                <a:gd name="T7" fmla="*/ 323 h 2170"/>
                <a:gd name="T8" fmla="*/ 1373 w 2133"/>
                <a:gd name="T9" fmla="*/ 373 h 2170"/>
                <a:gd name="T10" fmla="*/ 1465 w 2133"/>
                <a:gd name="T11" fmla="*/ 441 h 2170"/>
                <a:gd name="T12" fmla="*/ 1434 w 2133"/>
                <a:gd name="T13" fmla="*/ 557 h 2170"/>
                <a:gd name="T14" fmla="*/ 1477 w 2133"/>
                <a:gd name="T15" fmla="*/ 711 h 2170"/>
                <a:gd name="T16" fmla="*/ 1426 w 2133"/>
                <a:gd name="T17" fmla="*/ 768 h 2170"/>
                <a:gd name="T18" fmla="*/ 1340 w 2133"/>
                <a:gd name="T19" fmla="*/ 806 h 2170"/>
                <a:gd name="T20" fmla="*/ 1320 w 2133"/>
                <a:gd name="T21" fmla="*/ 949 h 2170"/>
                <a:gd name="T22" fmla="*/ 1358 w 2133"/>
                <a:gd name="T23" fmla="*/ 1041 h 2170"/>
                <a:gd name="T24" fmla="*/ 1430 w 2133"/>
                <a:gd name="T25" fmla="*/ 1096 h 2170"/>
                <a:gd name="T26" fmla="*/ 1463 w 2133"/>
                <a:gd name="T27" fmla="*/ 1206 h 2170"/>
                <a:gd name="T28" fmla="*/ 1461 w 2133"/>
                <a:gd name="T29" fmla="*/ 1298 h 2170"/>
                <a:gd name="T30" fmla="*/ 1522 w 2133"/>
                <a:gd name="T31" fmla="*/ 1394 h 2170"/>
                <a:gd name="T32" fmla="*/ 1553 w 2133"/>
                <a:gd name="T33" fmla="*/ 1319 h 2170"/>
                <a:gd name="T34" fmla="*/ 1642 w 2133"/>
                <a:gd name="T35" fmla="*/ 1248 h 2170"/>
                <a:gd name="T36" fmla="*/ 1726 w 2133"/>
                <a:gd name="T37" fmla="*/ 1303 h 2170"/>
                <a:gd name="T38" fmla="*/ 1810 w 2133"/>
                <a:gd name="T39" fmla="*/ 1317 h 2170"/>
                <a:gd name="T40" fmla="*/ 1871 w 2133"/>
                <a:gd name="T41" fmla="*/ 1265 h 2170"/>
                <a:gd name="T42" fmla="*/ 1931 w 2133"/>
                <a:gd name="T43" fmla="*/ 1299 h 2170"/>
                <a:gd name="T44" fmla="*/ 2019 w 2133"/>
                <a:gd name="T45" fmla="*/ 1355 h 2170"/>
                <a:gd name="T46" fmla="*/ 2057 w 2133"/>
                <a:gd name="T47" fmla="*/ 1433 h 2170"/>
                <a:gd name="T48" fmla="*/ 2073 w 2133"/>
                <a:gd name="T49" fmla="*/ 1552 h 2170"/>
                <a:gd name="T50" fmla="*/ 2018 w 2133"/>
                <a:gd name="T51" fmla="*/ 1622 h 2170"/>
                <a:gd name="T52" fmla="*/ 2079 w 2133"/>
                <a:gd name="T53" fmla="*/ 1680 h 2170"/>
                <a:gd name="T54" fmla="*/ 2117 w 2133"/>
                <a:gd name="T55" fmla="*/ 1778 h 2170"/>
                <a:gd name="T56" fmla="*/ 2025 w 2133"/>
                <a:gd name="T57" fmla="*/ 1874 h 2170"/>
                <a:gd name="T58" fmla="*/ 2043 w 2133"/>
                <a:gd name="T59" fmla="*/ 1950 h 2170"/>
                <a:gd name="T60" fmla="*/ 2048 w 2133"/>
                <a:gd name="T61" fmla="*/ 1999 h 2170"/>
                <a:gd name="T62" fmla="*/ 2030 w 2133"/>
                <a:gd name="T63" fmla="*/ 2104 h 2170"/>
                <a:gd name="T64" fmla="*/ 1654 w 2133"/>
                <a:gd name="T65" fmla="*/ 2170 h 2170"/>
                <a:gd name="T66" fmla="*/ 1345 w 2133"/>
                <a:gd name="T67" fmla="*/ 2075 h 2170"/>
                <a:gd name="T68" fmla="*/ 1292 w 2133"/>
                <a:gd name="T69" fmla="*/ 2094 h 2170"/>
                <a:gd name="T70" fmla="*/ 1190 w 2133"/>
                <a:gd name="T71" fmla="*/ 1938 h 2170"/>
                <a:gd name="T72" fmla="*/ 1248 w 2133"/>
                <a:gd name="T73" fmla="*/ 1989 h 2170"/>
                <a:gd name="T74" fmla="*/ 1293 w 2133"/>
                <a:gd name="T75" fmla="*/ 1938 h 2170"/>
                <a:gd name="T76" fmla="*/ 1307 w 2133"/>
                <a:gd name="T77" fmla="*/ 1827 h 2170"/>
                <a:gd name="T78" fmla="*/ 1248 w 2133"/>
                <a:gd name="T79" fmla="*/ 1714 h 2170"/>
                <a:gd name="T80" fmla="*/ 1177 w 2133"/>
                <a:gd name="T81" fmla="*/ 1689 h 2170"/>
                <a:gd name="T82" fmla="*/ 1076 w 2133"/>
                <a:gd name="T83" fmla="*/ 1661 h 2170"/>
                <a:gd name="T84" fmla="*/ 993 w 2133"/>
                <a:gd name="T85" fmla="*/ 1490 h 2170"/>
                <a:gd name="T86" fmla="*/ 925 w 2133"/>
                <a:gd name="T87" fmla="*/ 1403 h 2170"/>
                <a:gd name="T88" fmla="*/ 829 w 2133"/>
                <a:gd name="T89" fmla="*/ 1346 h 2170"/>
                <a:gd name="T90" fmla="*/ 733 w 2133"/>
                <a:gd name="T91" fmla="*/ 1325 h 2170"/>
                <a:gd name="T92" fmla="*/ 634 w 2133"/>
                <a:gd name="T93" fmla="*/ 1334 h 2170"/>
                <a:gd name="T94" fmla="*/ 561 w 2133"/>
                <a:gd name="T95" fmla="*/ 1243 h 2170"/>
                <a:gd name="T96" fmla="*/ 359 w 2133"/>
                <a:gd name="T97" fmla="*/ 1059 h 2170"/>
                <a:gd name="T98" fmla="*/ 453 w 2133"/>
                <a:gd name="T99" fmla="*/ 1026 h 2170"/>
                <a:gd name="T100" fmla="*/ 476 w 2133"/>
                <a:gd name="T101" fmla="*/ 778 h 2170"/>
                <a:gd name="T102" fmla="*/ 357 w 2133"/>
                <a:gd name="T103" fmla="*/ 510 h 2170"/>
                <a:gd name="T104" fmla="*/ 294 w 2133"/>
                <a:gd name="T105" fmla="*/ 453 h 2170"/>
                <a:gd name="T106" fmla="*/ 238 w 2133"/>
                <a:gd name="T107" fmla="*/ 385 h 2170"/>
                <a:gd name="T108" fmla="*/ 234 w 2133"/>
                <a:gd name="T109" fmla="*/ 369 h 2170"/>
                <a:gd name="T110" fmla="*/ 219 w 2133"/>
                <a:gd name="T111" fmla="*/ 329 h 2170"/>
                <a:gd name="T112" fmla="*/ 164 w 2133"/>
                <a:gd name="T113" fmla="*/ 218 h 2170"/>
                <a:gd name="T114" fmla="*/ 77 w 2133"/>
                <a:gd name="T115" fmla="*/ 192 h 2170"/>
                <a:gd name="T116" fmla="*/ 52 w 2133"/>
                <a:gd name="T117" fmla="*/ 136 h 2170"/>
                <a:gd name="T118" fmla="*/ 36 w 2133"/>
                <a:gd name="T119" fmla="*/ 78 h 21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133" h="2170">
                  <a:moveTo>
                    <a:pt x="0" y="0"/>
                  </a:moveTo>
                  <a:lnTo>
                    <a:pt x="391" y="3"/>
                  </a:lnTo>
                  <a:lnTo>
                    <a:pt x="610" y="7"/>
                  </a:lnTo>
                  <a:lnTo>
                    <a:pt x="960" y="9"/>
                  </a:lnTo>
                  <a:lnTo>
                    <a:pt x="1260" y="9"/>
                  </a:lnTo>
                  <a:lnTo>
                    <a:pt x="1262" y="10"/>
                  </a:lnTo>
                  <a:lnTo>
                    <a:pt x="1260" y="16"/>
                  </a:lnTo>
                  <a:lnTo>
                    <a:pt x="1255" y="21"/>
                  </a:lnTo>
                  <a:lnTo>
                    <a:pt x="1250" y="18"/>
                  </a:lnTo>
                  <a:lnTo>
                    <a:pt x="1242" y="20"/>
                  </a:lnTo>
                  <a:lnTo>
                    <a:pt x="1226" y="38"/>
                  </a:lnTo>
                  <a:lnTo>
                    <a:pt x="1216" y="37"/>
                  </a:lnTo>
                  <a:lnTo>
                    <a:pt x="1217" y="43"/>
                  </a:lnTo>
                  <a:lnTo>
                    <a:pt x="1224" y="76"/>
                  </a:lnTo>
                  <a:lnTo>
                    <a:pt x="1227" y="81"/>
                  </a:lnTo>
                  <a:lnTo>
                    <a:pt x="1247" y="89"/>
                  </a:lnTo>
                  <a:lnTo>
                    <a:pt x="1255" y="95"/>
                  </a:lnTo>
                  <a:lnTo>
                    <a:pt x="1259" y="101"/>
                  </a:lnTo>
                  <a:lnTo>
                    <a:pt x="1260" y="115"/>
                  </a:lnTo>
                  <a:lnTo>
                    <a:pt x="1272" y="119"/>
                  </a:lnTo>
                  <a:lnTo>
                    <a:pt x="1274" y="128"/>
                  </a:lnTo>
                  <a:lnTo>
                    <a:pt x="1279" y="130"/>
                  </a:lnTo>
                  <a:lnTo>
                    <a:pt x="1286" y="124"/>
                  </a:lnTo>
                  <a:lnTo>
                    <a:pt x="1291" y="128"/>
                  </a:lnTo>
                  <a:lnTo>
                    <a:pt x="1291" y="133"/>
                  </a:lnTo>
                  <a:lnTo>
                    <a:pt x="1294" y="137"/>
                  </a:lnTo>
                  <a:lnTo>
                    <a:pt x="1294" y="143"/>
                  </a:lnTo>
                  <a:lnTo>
                    <a:pt x="1295" y="149"/>
                  </a:lnTo>
                  <a:lnTo>
                    <a:pt x="1292" y="161"/>
                  </a:lnTo>
                  <a:lnTo>
                    <a:pt x="1296" y="176"/>
                  </a:lnTo>
                  <a:lnTo>
                    <a:pt x="1297" y="190"/>
                  </a:lnTo>
                  <a:lnTo>
                    <a:pt x="1290" y="194"/>
                  </a:lnTo>
                  <a:lnTo>
                    <a:pt x="1271" y="223"/>
                  </a:lnTo>
                  <a:lnTo>
                    <a:pt x="1269" y="236"/>
                  </a:lnTo>
                  <a:lnTo>
                    <a:pt x="1275" y="245"/>
                  </a:lnTo>
                  <a:lnTo>
                    <a:pt x="1264" y="251"/>
                  </a:lnTo>
                  <a:lnTo>
                    <a:pt x="1262" y="254"/>
                  </a:lnTo>
                  <a:lnTo>
                    <a:pt x="1282" y="288"/>
                  </a:lnTo>
                  <a:lnTo>
                    <a:pt x="1292" y="284"/>
                  </a:lnTo>
                  <a:lnTo>
                    <a:pt x="1316" y="323"/>
                  </a:lnTo>
                  <a:lnTo>
                    <a:pt x="1318" y="347"/>
                  </a:lnTo>
                  <a:lnTo>
                    <a:pt x="1310" y="358"/>
                  </a:lnTo>
                  <a:lnTo>
                    <a:pt x="1315" y="370"/>
                  </a:lnTo>
                  <a:lnTo>
                    <a:pt x="1331" y="373"/>
                  </a:lnTo>
                  <a:lnTo>
                    <a:pt x="1337" y="383"/>
                  </a:lnTo>
                  <a:lnTo>
                    <a:pt x="1342" y="385"/>
                  </a:lnTo>
                  <a:lnTo>
                    <a:pt x="1354" y="378"/>
                  </a:lnTo>
                  <a:lnTo>
                    <a:pt x="1361" y="381"/>
                  </a:lnTo>
                  <a:lnTo>
                    <a:pt x="1368" y="373"/>
                  </a:lnTo>
                  <a:lnTo>
                    <a:pt x="1373" y="373"/>
                  </a:lnTo>
                  <a:lnTo>
                    <a:pt x="1382" y="367"/>
                  </a:lnTo>
                  <a:lnTo>
                    <a:pt x="1397" y="375"/>
                  </a:lnTo>
                  <a:lnTo>
                    <a:pt x="1422" y="377"/>
                  </a:lnTo>
                  <a:lnTo>
                    <a:pt x="1437" y="390"/>
                  </a:lnTo>
                  <a:lnTo>
                    <a:pt x="1455" y="394"/>
                  </a:lnTo>
                  <a:lnTo>
                    <a:pt x="1460" y="395"/>
                  </a:lnTo>
                  <a:lnTo>
                    <a:pt x="1461" y="404"/>
                  </a:lnTo>
                  <a:lnTo>
                    <a:pt x="1466" y="408"/>
                  </a:lnTo>
                  <a:lnTo>
                    <a:pt x="1471" y="431"/>
                  </a:lnTo>
                  <a:lnTo>
                    <a:pt x="1465" y="441"/>
                  </a:lnTo>
                  <a:lnTo>
                    <a:pt x="1448" y="450"/>
                  </a:lnTo>
                  <a:lnTo>
                    <a:pt x="1448" y="459"/>
                  </a:lnTo>
                  <a:lnTo>
                    <a:pt x="1443" y="476"/>
                  </a:lnTo>
                  <a:lnTo>
                    <a:pt x="1438" y="498"/>
                  </a:lnTo>
                  <a:lnTo>
                    <a:pt x="1427" y="504"/>
                  </a:lnTo>
                  <a:lnTo>
                    <a:pt x="1423" y="521"/>
                  </a:lnTo>
                  <a:lnTo>
                    <a:pt x="1429" y="534"/>
                  </a:lnTo>
                  <a:lnTo>
                    <a:pt x="1436" y="546"/>
                  </a:lnTo>
                  <a:lnTo>
                    <a:pt x="1437" y="553"/>
                  </a:lnTo>
                  <a:lnTo>
                    <a:pt x="1434" y="557"/>
                  </a:lnTo>
                  <a:lnTo>
                    <a:pt x="1433" y="567"/>
                  </a:lnTo>
                  <a:lnTo>
                    <a:pt x="1436" y="572"/>
                  </a:lnTo>
                  <a:lnTo>
                    <a:pt x="1433" y="580"/>
                  </a:lnTo>
                  <a:lnTo>
                    <a:pt x="1471" y="638"/>
                  </a:lnTo>
                  <a:lnTo>
                    <a:pt x="1464" y="652"/>
                  </a:lnTo>
                  <a:lnTo>
                    <a:pt x="1467" y="661"/>
                  </a:lnTo>
                  <a:lnTo>
                    <a:pt x="1462" y="664"/>
                  </a:lnTo>
                  <a:lnTo>
                    <a:pt x="1470" y="677"/>
                  </a:lnTo>
                  <a:lnTo>
                    <a:pt x="1473" y="692"/>
                  </a:lnTo>
                  <a:lnTo>
                    <a:pt x="1477" y="711"/>
                  </a:lnTo>
                  <a:lnTo>
                    <a:pt x="1480" y="712"/>
                  </a:lnTo>
                  <a:lnTo>
                    <a:pt x="1482" y="719"/>
                  </a:lnTo>
                  <a:lnTo>
                    <a:pt x="1477" y="725"/>
                  </a:lnTo>
                  <a:lnTo>
                    <a:pt x="1471" y="725"/>
                  </a:lnTo>
                  <a:lnTo>
                    <a:pt x="1464" y="732"/>
                  </a:lnTo>
                  <a:lnTo>
                    <a:pt x="1455" y="738"/>
                  </a:lnTo>
                  <a:lnTo>
                    <a:pt x="1453" y="743"/>
                  </a:lnTo>
                  <a:lnTo>
                    <a:pt x="1442" y="751"/>
                  </a:lnTo>
                  <a:lnTo>
                    <a:pt x="1438" y="757"/>
                  </a:lnTo>
                  <a:lnTo>
                    <a:pt x="1426" y="768"/>
                  </a:lnTo>
                  <a:lnTo>
                    <a:pt x="1424" y="785"/>
                  </a:lnTo>
                  <a:lnTo>
                    <a:pt x="1412" y="782"/>
                  </a:lnTo>
                  <a:lnTo>
                    <a:pt x="1397" y="786"/>
                  </a:lnTo>
                  <a:lnTo>
                    <a:pt x="1389" y="795"/>
                  </a:lnTo>
                  <a:lnTo>
                    <a:pt x="1379" y="799"/>
                  </a:lnTo>
                  <a:lnTo>
                    <a:pt x="1374" y="794"/>
                  </a:lnTo>
                  <a:lnTo>
                    <a:pt x="1366" y="790"/>
                  </a:lnTo>
                  <a:lnTo>
                    <a:pt x="1358" y="779"/>
                  </a:lnTo>
                  <a:lnTo>
                    <a:pt x="1338" y="790"/>
                  </a:lnTo>
                  <a:lnTo>
                    <a:pt x="1340" y="806"/>
                  </a:lnTo>
                  <a:lnTo>
                    <a:pt x="1326" y="821"/>
                  </a:lnTo>
                  <a:lnTo>
                    <a:pt x="1323" y="831"/>
                  </a:lnTo>
                  <a:lnTo>
                    <a:pt x="1310" y="831"/>
                  </a:lnTo>
                  <a:lnTo>
                    <a:pt x="1306" y="838"/>
                  </a:lnTo>
                  <a:lnTo>
                    <a:pt x="1323" y="860"/>
                  </a:lnTo>
                  <a:lnTo>
                    <a:pt x="1323" y="869"/>
                  </a:lnTo>
                  <a:lnTo>
                    <a:pt x="1320" y="918"/>
                  </a:lnTo>
                  <a:lnTo>
                    <a:pt x="1317" y="919"/>
                  </a:lnTo>
                  <a:lnTo>
                    <a:pt x="1313" y="927"/>
                  </a:lnTo>
                  <a:lnTo>
                    <a:pt x="1320" y="949"/>
                  </a:lnTo>
                  <a:lnTo>
                    <a:pt x="1317" y="956"/>
                  </a:lnTo>
                  <a:lnTo>
                    <a:pt x="1318" y="961"/>
                  </a:lnTo>
                  <a:lnTo>
                    <a:pt x="1317" y="974"/>
                  </a:lnTo>
                  <a:lnTo>
                    <a:pt x="1328" y="987"/>
                  </a:lnTo>
                  <a:lnTo>
                    <a:pt x="1328" y="992"/>
                  </a:lnTo>
                  <a:lnTo>
                    <a:pt x="1342" y="1016"/>
                  </a:lnTo>
                  <a:lnTo>
                    <a:pt x="1342" y="1026"/>
                  </a:lnTo>
                  <a:lnTo>
                    <a:pt x="1349" y="1030"/>
                  </a:lnTo>
                  <a:lnTo>
                    <a:pt x="1352" y="1036"/>
                  </a:lnTo>
                  <a:lnTo>
                    <a:pt x="1358" y="1041"/>
                  </a:lnTo>
                  <a:lnTo>
                    <a:pt x="1364" y="1050"/>
                  </a:lnTo>
                  <a:lnTo>
                    <a:pt x="1382" y="1058"/>
                  </a:lnTo>
                  <a:lnTo>
                    <a:pt x="1389" y="1070"/>
                  </a:lnTo>
                  <a:lnTo>
                    <a:pt x="1397" y="1064"/>
                  </a:lnTo>
                  <a:lnTo>
                    <a:pt x="1406" y="1074"/>
                  </a:lnTo>
                  <a:lnTo>
                    <a:pt x="1410" y="1074"/>
                  </a:lnTo>
                  <a:lnTo>
                    <a:pt x="1414" y="1082"/>
                  </a:lnTo>
                  <a:lnTo>
                    <a:pt x="1418" y="1082"/>
                  </a:lnTo>
                  <a:lnTo>
                    <a:pt x="1429" y="1088"/>
                  </a:lnTo>
                  <a:lnTo>
                    <a:pt x="1430" y="1096"/>
                  </a:lnTo>
                  <a:lnTo>
                    <a:pt x="1430" y="1104"/>
                  </a:lnTo>
                  <a:lnTo>
                    <a:pt x="1432" y="1118"/>
                  </a:lnTo>
                  <a:lnTo>
                    <a:pt x="1441" y="1124"/>
                  </a:lnTo>
                  <a:lnTo>
                    <a:pt x="1445" y="1133"/>
                  </a:lnTo>
                  <a:lnTo>
                    <a:pt x="1445" y="1154"/>
                  </a:lnTo>
                  <a:lnTo>
                    <a:pt x="1449" y="1169"/>
                  </a:lnTo>
                  <a:lnTo>
                    <a:pt x="1450" y="1183"/>
                  </a:lnTo>
                  <a:lnTo>
                    <a:pt x="1456" y="1189"/>
                  </a:lnTo>
                  <a:lnTo>
                    <a:pt x="1463" y="1200"/>
                  </a:lnTo>
                  <a:lnTo>
                    <a:pt x="1463" y="1206"/>
                  </a:lnTo>
                  <a:lnTo>
                    <a:pt x="1467" y="1212"/>
                  </a:lnTo>
                  <a:lnTo>
                    <a:pt x="1467" y="1223"/>
                  </a:lnTo>
                  <a:lnTo>
                    <a:pt x="1463" y="1239"/>
                  </a:lnTo>
                  <a:lnTo>
                    <a:pt x="1469" y="1244"/>
                  </a:lnTo>
                  <a:lnTo>
                    <a:pt x="1471" y="1258"/>
                  </a:lnTo>
                  <a:lnTo>
                    <a:pt x="1464" y="1271"/>
                  </a:lnTo>
                  <a:lnTo>
                    <a:pt x="1467" y="1279"/>
                  </a:lnTo>
                  <a:lnTo>
                    <a:pt x="1463" y="1289"/>
                  </a:lnTo>
                  <a:lnTo>
                    <a:pt x="1457" y="1291"/>
                  </a:lnTo>
                  <a:lnTo>
                    <a:pt x="1461" y="1298"/>
                  </a:lnTo>
                  <a:lnTo>
                    <a:pt x="1471" y="1303"/>
                  </a:lnTo>
                  <a:lnTo>
                    <a:pt x="1475" y="1307"/>
                  </a:lnTo>
                  <a:lnTo>
                    <a:pt x="1477" y="1331"/>
                  </a:lnTo>
                  <a:lnTo>
                    <a:pt x="1480" y="1350"/>
                  </a:lnTo>
                  <a:lnTo>
                    <a:pt x="1486" y="1361"/>
                  </a:lnTo>
                  <a:lnTo>
                    <a:pt x="1497" y="1366"/>
                  </a:lnTo>
                  <a:lnTo>
                    <a:pt x="1502" y="1382"/>
                  </a:lnTo>
                  <a:lnTo>
                    <a:pt x="1505" y="1385"/>
                  </a:lnTo>
                  <a:lnTo>
                    <a:pt x="1509" y="1383"/>
                  </a:lnTo>
                  <a:lnTo>
                    <a:pt x="1522" y="1394"/>
                  </a:lnTo>
                  <a:lnTo>
                    <a:pt x="1528" y="1385"/>
                  </a:lnTo>
                  <a:lnTo>
                    <a:pt x="1539" y="1380"/>
                  </a:lnTo>
                  <a:lnTo>
                    <a:pt x="1550" y="1377"/>
                  </a:lnTo>
                  <a:lnTo>
                    <a:pt x="1555" y="1379"/>
                  </a:lnTo>
                  <a:lnTo>
                    <a:pt x="1561" y="1354"/>
                  </a:lnTo>
                  <a:lnTo>
                    <a:pt x="1554" y="1344"/>
                  </a:lnTo>
                  <a:lnTo>
                    <a:pt x="1554" y="1336"/>
                  </a:lnTo>
                  <a:lnTo>
                    <a:pt x="1556" y="1332"/>
                  </a:lnTo>
                  <a:lnTo>
                    <a:pt x="1552" y="1322"/>
                  </a:lnTo>
                  <a:lnTo>
                    <a:pt x="1553" y="1319"/>
                  </a:lnTo>
                  <a:lnTo>
                    <a:pt x="1557" y="1312"/>
                  </a:lnTo>
                  <a:lnTo>
                    <a:pt x="1567" y="1311"/>
                  </a:lnTo>
                  <a:lnTo>
                    <a:pt x="1577" y="1296"/>
                  </a:lnTo>
                  <a:lnTo>
                    <a:pt x="1589" y="1287"/>
                  </a:lnTo>
                  <a:lnTo>
                    <a:pt x="1592" y="1275"/>
                  </a:lnTo>
                  <a:lnTo>
                    <a:pt x="1617" y="1261"/>
                  </a:lnTo>
                  <a:lnTo>
                    <a:pt x="1623" y="1248"/>
                  </a:lnTo>
                  <a:lnTo>
                    <a:pt x="1630" y="1244"/>
                  </a:lnTo>
                  <a:lnTo>
                    <a:pt x="1634" y="1243"/>
                  </a:lnTo>
                  <a:lnTo>
                    <a:pt x="1642" y="1248"/>
                  </a:lnTo>
                  <a:lnTo>
                    <a:pt x="1651" y="1246"/>
                  </a:lnTo>
                  <a:lnTo>
                    <a:pt x="1660" y="1254"/>
                  </a:lnTo>
                  <a:lnTo>
                    <a:pt x="1665" y="1255"/>
                  </a:lnTo>
                  <a:lnTo>
                    <a:pt x="1677" y="1262"/>
                  </a:lnTo>
                  <a:lnTo>
                    <a:pt x="1686" y="1275"/>
                  </a:lnTo>
                  <a:lnTo>
                    <a:pt x="1690" y="1286"/>
                  </a:lnTo>
                  <a:lnTo>
                    <a:pt x="1704" y="1288"/>
                  </a:lnTo>
                  <a:lnTo>
                    <a:pt x="1718" y="1300"/>
                  </a:lnTo>
                  <a:lnTo>
                    <a:pt x="1723" y="1298"/>
                  </a:lnTo>
                  <a:lnTo>
                    <a:pt x="1726" y="1303"/>
                  </a:lnTo>
                  <a:lnTo>
                    <a:pt x="1736" y="1320"/>
                  </a:lnTo>
                  <a:lnTo>
                    <a:pt x="1745" y="1317"/>
                  </a:lnTo>
                  <a:lnTo>
                    <a:pt x="1754" y="1318"/>
                  </a:lnTo>
                  <a:lnTo>
                    <a:pt x="1768" y="1312"/>
                  </a:lnTo>
                  <a:lnTo>
                    <a:pt x="1771" y="1314"/>
                  </a:lnTo>
                  <a:lnTo>
                    <a:pt x="1784" y="1312"/>
                  </a:lnTo>
                  <a:lnTo>
                    <a:pt x="1784" y="1306"/>
                  </a:lnTo>
                  <a:lnTo>
                    <a:pt x="1788" y="1303"/>
                  </a:lnTo>
                  <a:lnTo>
                    <a:pt x="1793" y="1303"/>
                  </a:lnTo>
                  <a:lnTo>
                    <a:pt x="1810" y="1317"/>
                  </a:lnTo>
                  <a:lnTo>
                    <a:pt x="1822" y="1311"/>
                  </a:lnTo>
                  <a:lnTo>
                    <a:pt x="1828" y="1319"/>
                  </a:lnTo>
                  <a:lnTo>
                    <a:pt x="1836" y="1320"/>
                  </a:lnTo>
                  <a:lnTo>
                    <a:pt x="1845" y="1308"/>
                  </a:lnTo>
                  <a:lnTo>
                    <a:pt x="1855" y="1301"/>
                  </a:lnTo>
                  <a:lnTo>
                    <a:pt x="1859" y="1302"/>
                  </a:lnTo>
                  <a:lnTo>
                    <a:pt x="1862" y="1295"/>
                  </a:lnTo>
                  <a:lnTo>
                    <a:pt x="1861" y="1281"/>
                  </a:lnTo>
                  <a:lnTo>
                    <a:pt x="1871" y="1273"/>
                  </a:lnTo>
                  <a:lnTo>
                    <a:pt x="1871" y="1265"/>
                  </a:lnTo>
                  <a:lnTo>
                    <a:pt x="1876" y="1257"/>
                  </a:lnTo>
                  <a:lnTo>
                    <a:pt x="1881" y="1258"/>
                  </a:lnTo>
                  <a:lnTo>
                    <a:pt x="1883" y="1252"/>
                  </a:lnTo>
                  <a:lnTo>
                    <a:pt x="1889" y="1247"/>
                  </a:lnTo>
                  <a:lnTo>
                    <a:pt x="1893" y="1247"/>
                  </a:lnTo>
                  <a:lnTo>
                    <a:pt x="1895" y="1250"/>
                  </a:lnTo>
                  <a:lnTo>
                    <a:pt x="1903" y="1263"/>
                  </a:lnTo>
                  <a:lnTo>
                    <a:pt x="1912" y="1267"/>
                  </a:lnTo>
                  <a:lnTo>
                    <a:pt x="1919" y="1289"/>
                  </a:lnTo>
                  <a:lnTo>
                    <a:pt x="1931" y="1299"/>
                  </a:lnTo>
                  <a:lnTo>
                    <a:pt x="1939" y="1314"/>
                  </a:lnTo>
                  <a:lnTo>
                    <a:pt x="1947" y="1328"/>
                  </a:lnTo>
                  <a:lnTo>
                    <a:pt x="1956" y="1348"/>
                  </a:lnTo>
                  <a:lnTo>
                    <a:pt x="1963" y="1350"/>
                  </a:lnTo>
                  <a:lnTo>
                    <a:pt x="1976" y="1350"/>
                  </a:lnTo>
                  <a:lnTo>
                    <a:pt x="1993" y="1352"/>
                  </a:lnTo>
                  <a:lnTo>
                    <a:pt x="1999" y="1354"/>
                  </a:lnTo>
                  <a:lnTo>
                    <a:pt x="2009" y="1353"/>
                  </a:lnTo>
                  <a:lnTo>
                    <a:pt x="2015" y="1350"/>
                  </a:lnTo>
                  <a:lnTo>
                    <a:pt x="2019" y="1355"/>
                  </a:lnTo>
                  <a:lnTo>
                    <a:pt x="2031" y="1354"/>
                  </a:lnTo>
                  <a:lnTo>
                    <a:pt x="2038" y="1356"/>
                  </a:lnTo>
                  <a:lnTo>
                    <a:pt x="2040" y="1361"/>
                  </a:lnTo>
                  <a:lnTo>
                    <a:pt x="2039" y="1369"/>
                  </a:lnTo>
                  <a:lnTo>
                    <a:pt x="2042" y="1374"/>
                  </a:lnTo>
                  <a:lnTo>
                    <a:pt x="2041" y="1387"/>
                  </a:lnTo>
                  <a:lnTo>
                    <a:pt x="2044" y="1395"/>
                  </a:lnTo>
                  <a:lnTo>
                    <a:pt x="2051" y="1413"/>
                  </a:lnTo>
                  <a:lnTo>
                    <a:pt x="2054" y="1427"/>
                  </a:lnTo>
                  <a:lnTo>
                    <a:pt x="2057" y="1433"/>
                  </a:lnTo>
                  <a:lnTo>
                    <a:pt x="2071" y="1449"/>
                  </a:lnTo>
                  <a:lnTo>
                    <a:pt x="2085" y="1465"/>
                  </a:lnTo>
                  <a:lnTo>
                    <a:pt x="2083" y="1472"/>
                  </a:lnTo>
                  <a:lnTo>
                    <a:pt x="2088" y="1486"/>
                  </a:lnTo>
                  <a:lnTo>
                    <a:pt x="2093" y="1493"/>
                  </a:lnTo>
                  <a:lnTo>
                    <a:pt x="2103" y="1497"/>
                  </a:lnTo>
                  <a:lnTo>
                    <a:pt x="2088" y="1526"/>
                  </a:lnTo>
                  <a:lnTo>
                    <a:pt x="2081" y="1531"/>
                  </a:lnTo>
                  <a:lnTo>
                    <a:pt x="2077" y="1547"/>
                  </a:lnTo>
                  <a:lnTo>
                    <a:pt x="2073" y="1552"/>
                  </a:lnTo>
                  <a:lnTo>
                    <a:pt x="2076" y="1564"/>
                  </a:lnTo>
                  <a:lnTo>
                    <a:pt x="2068" y="1569"/>
                  </a:lnTo>
                  <a:lnTo>
                    <a:pt x="2060" y="1572"/>
                  </a:lnTo>
                  <a:lnTo>
                    <a:pt x="2061" y="1589"/>
                  </a:lnTo>
                  <a:lnTo>
                    <a:pt x="2062" y="1596"/>
                  </a:lnTo>
                  <a:lnTo>
                    <a:pt x="2059" y="1605"/>
                  </a:lnTo>
                  <a:lnTo>
                    <a:pt x="2055" y="1605"/>
                  </a:lnTo>
                  <a:lnTo>
                    <a:pt x="2049" y="1611"/>
                  </a:lnTo>
                  <a:lnTo>
                    <a:pt x="2033" y="1619"/>
                  </a:lnTo>
                  <a:lnTo>
                    <a:pt x="2018" y="1622"/>
                  </a:lnTo>
                  <a:lnTo>
                    <a:pt x="2016" y="1631"/>
                  </a:lnTo>
                  <a:lnTo>
                    <a:pt x="2010" y="1636"/>
                  </a:lnTo>
                  <a:lnTo>
                    <a:pt x="2018" y="1651"/>
                  </a:lnTo>
                  <a:lnTo>
                    <a:pt x="2021" y="1654"/>
                  </a:lnTo>
                  <a:lnTo>
                    <a:pt x="2028" y="1650"/>
                  </a:lnTo>
                  <a:lnTo>
                    <a:pt x="2042" y="1650"/>
                  </a:lnTo>
                  <a:lnTo>
                    <a:pt x="2058" y="1662"/>
                  </a:lnTo>
                  <a:lnTo>
                    <a:pt x="2063" y="1668"/>
                  </a:lnTo>
                  <a:lnTo>
                    <a:pt x="2068" y="1671"/>
                  </a:lnTo>
                  <a:lnTo>
                    <a:pt x="2079" y="1680"/>
                  </a:lnTo>
                  <a:lnTo>
                    <a:pt x="2084" y="1701"/>
                  </a:lnTo>
                  <a:lnTo>
                    <a:pt x="2095" y="1706"/>
                  </a:lnTo>
                  <a:lnTo>
                    <a:pt x="2105" y="1714"/>
                  </a:lnTo>
                  <a:lnTo>
                    <a:pt x="2108" y="1719"/>
                  </a:lnTo>
                  <a:lnTo>
                    <a:pt x="2128" y="1724"/>
                  </a:lnTo>
                  <a:lnTo>
                    <a:pt x="2126" y="1733"/>
                  </a:lnTo>
                  <a:lnTo>
                    <a:pt x="2133" y="1752"/>
                  </a:lnTo>
                  <a:lnTo>
                    <a:pt x="2130" y="1763"/>
                  </a:lnTo>
                  <a:lnTo>
                    <a:pt x="2119" y="1777"/>
                  </a:lnTo>
                  <a:lnTo>
                    <a:pt x="2117" y="1778"/>
                  </a:lnTo>
                  <a:lnTo>
                    <a:pt x="2097" y="1770"/>
                  </a:lnTo>
                  <a:lnTo>
                    <a:pt x="2083" y="1767"/>
                  </a:lnTo>
                  <a:lnTo>
                    <a:pt x="2079" y="1774"/>
                  </a:lnTo>
                  <a:lnTo>
                    <a:pt x="2083" y="1777"/>
                  </a:lnTo>
                  <a:lnTo>
                    <a:pt x="2075" y="1790"/>
                  </a:lnTo>
                  <a:lnTo>
                    <a:pt x="2079" y="1842"/>
                  </a:lnTo>
                  <a:lnTo>
                    <a:pt x="2041" y="1853"/>
                  </a:lnTo>
                  <a:lnTo>
                    <a:pt x="2032" y="1865"/>
                  </a:lnTo>
                  <a:lnTo>
                    <a:pt x="2031" y="1871"/>
                  </a:lnTo>
                  <a:lnTo>
                    <a:pt x="2025" y="1874"/>
                  </a:lnTo>
                  <a:lnTo>
                    <a:pt x="2011" y="1872"/>
                  </a:lnTo>
                  <a:lnTo>
                    <a:pt x="1999" y="1866"/>
                  </a:lnTo>
                  <a:lnTo>
                    <a:pt x="2004" y="1877"/>
                  </a:lnTo>
                  <a:lnTo>
                    <a:pt x="2003" y="1882"/>
                  </a:lnTo>
                  <a:lnTo>
                    <a:pt x="2008" y="1900"/>
                  </a:lnTo>
                  <a:lnTo>
                    <a:pt x="2018" y="1916"/>
                  </a:lnTo>
                  <a:lnTo>
                    <a:pt x="2022" y="1918"/>
                  </a:lnTo>
                  <a:lnTo>
                    <a:pt x="2029" y="1929"/>
                  </a:lnTo>
                  <a:lnTo>
                    <a:pt x="2031" y="1929"/>
                  </a:lnTo>
                  <a:lnTo>
                    <a:pt x="2043" y="1950"/>
                  </a:lnTo>
                  <a:lnTo>
                    <a:pt x="2049" y="1956"/>
                  </a:lnTo>
                  <a:lnTo>
                    <a:pt x="2043" y="1962"/>
                  </a:lnTo>
                  <a:lnTo>
                    <a:pt x="2035" y="1965"/>
                  </a:lnTo>
                  <a:lnTo>
                    <a:pt x="2034" y="1968"/>
                  </a:lnTo>
                  <a:lnTo>
                    <a:pt x="2040" y="1971"/>
                  </a:lnTo>
                  <a:lnTo>
                    <a:pt x="2038" y="1978"/>
                  </a:lnTo>
                  <a:lnTo>
                    <a:pt x="2042" y="1981"/>
                  </a:lnTo>
                  <a:lnTo>
                    <a:pt x="2045" y="1990"/>
                  </a:lnTo>
                  <a:lnTo>
                    <a:pt x="2043" y="1994"/>
                  </a:lnTo>
                  <a:lnTo>
                    <a:pt x="2048" y="1999"/>
                  </a:lnTo>
                  <a:lnTo>
                    <a:pt x="2051" y="2008"/>
                  </a:lnTo>
                  <a:lnTo>
                    <a:pt x="2042" y="2012"/>
                  </a:lnTo>
                  <a:lnTo>
                    <a:pt x="2023" y="2016"/>
                  </a:lnTo>
                  <a:lnTo>
                    <a:pt x="2018" y="2028"/>
                  </a:lnTo>
                  <a:lnTo>
                    <a:pt x="2011" y="2035"/>
                  </a:lnTo>
                  <a:lnTo>
                    <a:pt x="2011" y="2041"/>
                  </a:lnTo>
                  <a:lnTo>
                    <a:pt x="2006" y="2059"/>
                  </a:lnTo>
                  <a:lnTo>
                    <a:pt x="2009" y="2075"/>
                  </a:lnTo>
                  <a:lnTo>
                    <a:pt x="2015" y="2088"/>
                  </a:lnTo>
                  <a:lnTo>
                    <a:pt x="2030" y="2104"/>
                  </a:lnTo>
                  <a:lnTo>
                    <a:pt x="2037" y="2116"/>
                  </a:lnTo>
                  <a:lnTo>
                    <a:pt x="2047" y="2126"/>
                  </a:lnTo>
                  <a:lnTo>
                    <a:pt x="2054" y="2134"/>
                  </a:lnTo>
                  <a:lnTo>
                    <a:pt x="2063" y="2139"/>
                  </a:lnTo>
                  <a:lnTo>
                    <a:pt x="2078" y="2140"/>
                  </a:lnTo>
                  <a:lnTo>
                    <a:pt x="2094" y="2158"/>
                  </a:lnTo>
                  <a:lnTo>
                    <a:pt x="2105" y="2162"/>
                  </a:lnTo>
                  <a:lnTo>
                    <a:pt x="2109" y="2165"/>
                  </a:lnTo>
                  <a:lnTo>
                    <a:pt x="1656" y="2169"/>
                  </a:lnTo>
                  <a:lnTo>
                    <a:pt x="1654" y="2170"/>
                  </a:lnTo>
                  <a:lnTo>
                    <a:pt x="1599" y="2167"/>
                  </a:lnTo>
                  <a:lnTo>
                    <a:pt x="1556" y="2167"/>
                  </a:lnTo>
                  <a:lnTo>
                    <a:pt x="1555" y="2167"/>
                  </a:lnTo>
                  <a:lnTo>
                    <a:pt x="1448" y="2167"/>
                  </a:lnTo>
                  <a:lnTo>
                    <a:pt x="1441" y="2167"/>
                  </a:lnTo>
                  <a:lnTo>
                    <a:pt x="1399" y="2123"/>
                  </a:lnTo>
                  <a:lnTo>
                    <a:pt x="1393" y="2117"/>
                  </a:lnTo>
                  <a:lnTo>
                    <a:pt x="1387" y="2113"/>
                  </a:lnTo>
                  <a:lnTo>
                    <a:pt x="1377" y="2094"/>
                  </a:lnTo>
                  <a:lnTo>
                    <a:pt x="1345" y="2075"/>
                  </a:lnTo>
                  <a:lnTo>
                    <a:pt x="1338" y="2063"/>
                  </a:lnTo>
                  <a:lnTo>
                    <a:pt x="1340" y="2053"/>
                  </a:lnTo>
                  <a:lnTo>
                    <a:pt x="1329" y="2051"/>
                  </a:lnTo>
                  <a:lnTo>
                    <a:pt x="1328" y="2056"/>
                  </a:lnTo>
                  <a:lnTo>
                    <a:pt x="1315" y="2061"/>
                  </a:lnTo>
                  <a:lnTo>
                    <a:pt x="1312" y="2057"/>
                  </a:lnTo>
                  <a:lnTo>
                    <a:pt x="1303" y="2064"/>
                  </a:lnTo>
                  <a:lnTo>
                    <a:pt x="1292" y="2067"/>
                  </a:lnTo>
                  <a:lnTo>
                    <a:pt x="1283" y="2079"/>
                  </a:lnTo>
                  <a:lnTo>
                    <a:pt x="1292" y="2094"/>
                  </a:lnTo>
                  <a:lnTo>
                    <a:pt x="1277" y="2102"/>
                  </a:lnTo>
                  <a:lnTo>
                    <a:pt x="1267" y="2096"/>
                  </a:lnTo>
                  <a:lnTo>
                    <a:pt x="1267" y="2093"/>
                  </a:lnTo>
                  <a:lnTo>
                    <a:pt x="1253" y="2071"/>
                  </a:lnTo>
                  <a:lnTo>
                    <a:pt x="1218" y="2000"/>
                  </a:lnTo>
                  <a:lnTo>
                    <a:pt x="1211" y="1998"/>
                  </a:lnTo>
                  <a:lnTo>
                    <a:pt x="1207" y="1980"/>
                  </a:lnTo>
                  <a:lnTo>
                    <a:pt x="1201" y="1964"/>
                  </a:lnTo>
                  <a:lnTo>
                    <a:pt x="1196" y="1955"/>
                  </a:lnTo>
                  <a:lnTo>
                    <a:pt x="1190" y="1938"/>
                  </a:lnTo>
                  <a:lnTo>
                    <a:pt x="1192" y="1940"/>
                  </a:lnTo>
                  <a:lnTo>
                    <a:pt x="1204" y="1937"/>
                  </a:lnTo>
                  <a:lnTo>
                    <a:pt x="1204" y="1942"/>
                  </a:lnTo>
                  <a:lnTo>
                    <a:pt x="1209" y="1943"/>
                  </a:lnTo>
                  <a:lnTo>
                    <a:pt x="1216" y="1949"/>
                  </a:lnTo>
                  <a:lnTo>
                    <a:pt x="1225" y="1951"/>
                  </a:lnTo>
                  <a:lnTo>
                    <a:pt x="1226" y="1957"/>
                  </a:lnTo>
                  <a:lnTo>
                    <a:pt x="1238" y="1973"/>
                  </a:lnTo>
                  <a:lnTo>
                    <a:pt x="1244" y="1986"/>
                  </a:lnTo>
                  <a:lnTo>
                    <a:pt x="1248" y="1989"/>
                  </a:lnTo>
                  <a:lnTo>
                    <a:pt x="1255" y="1988"/>
                  </a:lnTo>
                  <a:lnTo>
                    <a:pt x="1254" y="1974"/>
                  </a:lnTo>
                  <a:lnTo>
                    <a:pt x="1276" y="1977"/>
                  </a:lnTo>
                  <a:lnTo>
                    <a:pt x="1280" y="1969"/>
                  </a:lnTo>
                  <a:lnTo>
                    <a:pt x="1279" y="1964"/>
                  </a:lnTo>
                  <a:lnTo>
                    <a:pt x="1283" y="1958"/>
                  </a:lnTo>
                  <a:lnTo>
                    <a:pt x="1282" y="1950"/>
                  </a:lnTo>
                  <a:lnTo>
                    <a:pt x="1288" y="1946"/>
                  </a:lnTo>
                  <a:lnTo>
                    <a:pt x="1288" y="1941"/>
                  </a:lnTo>
                  <a:lnTo>
                    <a:pt x="1293" y="1938"/>
                  </a:lnTo>
                  <a:lnTo>
                    <a:pt x="1298" y="1931"/>
                  </a:lnTo>
                  <a:lnTo>
                    <a:pt x="1307" y="1923"/>
                  </a:lnTo>
                  <a:lnTo>
                    <a:pt x="1316" y="1904"/>
                  </a:lnTo>
                  <a:lnTo>
                    <a:pt x="1317" y="1892"/>
                  </a:lnTo>
                  <a:lnTo>
                    <a:pt x="1316" y="1881"/>
                  </a:lnTo>
                  <a:lnTo>
                    <a:pt x="1311" y="1869"/>
                  </a:lnTo>
                  <a:lnTo>
                    <a:pt x="1318" y="1865"/>
                  </a:lnTo>
                  <a:lnTo>
                    <a:pt x="1317" y="1854"/>
                  </a:lnTo>
                  <a:lnTo>
                    <a:pt x="1312" y="1835"/>
                  </a:lnTo>
                  <a:lnTo>
                    <a:pt x="1307" y="1827"/>
                  </a:lnTo>
                  <a:lnTo>
                    <a:pt x="1303" y="1823"/>
                  </a:lnTo>
                  <a:lnTo>
                    <a:pt x="1295" y="1812"/>
                  </a:lnTo>
                  <a:lnTo>
                    <a:pt x="1292" y="1810"/>
                  </a:lnTo>
                  <a:lnTo>
                    <a:pt x="1287" y="1802"/>
                  </a:lnTo>
                  <a:lnTo>
                    <a:pt x="1280" y="1786"/>
                  </a:lnTo>
                  <a:lnTo>
                    <a:pt x="1271" y="1757"/>
                  </a:lnTo>
                  <a:lnTo>
                    <a:pt x="1266" y="1753"/>
                  </a:lnTo>
                  <a:lnTo>
                    <a:pt x="1260" y="1738"/>
                  </a:lnTo>
                  <a:lnTo>
                    <a:pt x="1254" y="1725"/>
                  </a:lnTo>
                  <a:lnTo>
                    <a:pt x="1248" y="1714"/>
                  </a:lnTo>
                  <a:lnTo>
                    <a:pt x="1244" y="1706"/>
                  </a:lnTo>
                  <a:lnTo>
                    <a:pt x="1233" y="1704"/>
                  </a:lnTo>
                  <a:lnTo>
                    <a:pt x="1227" y="1700"/>
                  </a:lnTo>
                  <a:lnTo>
                    <a:pt x="1222" y="1701"/>
                  </a:lnTo>
                  <a:lnTo>
                    <a:pt x="1209" y="1707"/>
                  </a:lnTo>
                  <a:lnTo>
                    <a:pt x="1205" y="1702"/>
                  </a:lnTo>
                  <a:lnTo>
                    <a:pt x="1209" y="1692"/>
                  </a:lnTo>
                  <a:lnTo>
                    <a:pt x="1207" y="1688"/>
                  </a:lnTo>
                  <a:lnTo>
                    <a:pt x="1188" y="1685"/>
                  </a:lnTo>
                  <a:lnTo>
                    <a:pt x="1177" y="1689"/>
                  </a:lnTo>
                  <a:lnTo>
                    <a:pt x="1175" y="1696"/>
                  </a:lnTo>
                  <a:lnTo>
                    <a:pt x="1170" y="1703"/>
                  </a:lnTo>
                  <a:lnTo>
                    <a:pt x="1164" y="1705"/>
                  </a:lnTo>
                  <a:lnTo>
                    <a:pt x="1149" y="1698"/>
                  </a:lnTo>
                  <a:lnTo>
                    <a:pt x="1134" y="1689"/>
                  </a:lnTo>
                  <a:lnTo>
                    <a:pt x="1087" y="1684"/>
                  </a:lnTo>
                  <a:lnTo>
                    <a:pt x="1083" y="1682"/>
                  </a:lnTo>
                  <a:lnTo>
                    <a:pt x="1079" y="1679"/>
                  </a:lnTo>
                  <a:lnTo>
                    <a:pt x="1075" y="1664"/>
                  </a:lnTo>
                  <a:lnTo>
                    <a:pt x="1076" y="1661"/>
                  </a:lnTo>
                  <a:lnTo>
                    <a:pt x="1057" y="1647"/>
                  </a:lnTo>
                  <a:lnTo>
                    <a:pt x="1044" y="1631"/>
                  </a:lnTo>
                  <a:lnTo>
                    <a:pt x="1025" y="1599"/>
                  </a:lnTo>
                  <a:lnTo>
                    <a:pt x="1022" y="1557"/>
                  </a:lnTo>
                  <a:lnTo>
                    <a:pt x="1012" y="1540"/>
                  </a:lnTo>
                  <a:lnTo>
                    <a:pt x="1009" y="1526"/>
                  </a:lnTo>
                  <a:lnTo>
                    <a:pt x="1009" y="1514"/>
                  </a:lnTo>
                  <a:lnTo>
                    <a:pt x="999" y="1506"/>
                  </a:lnTo>
                  <a:lnTo>
                    <a:pt x="996" y="1494"/>
                  </a:lnTo>
                  <a:lnTo>
                    <a:pt x="993" y="1490"/>
                  </a:lnTo>
                  <a:lnTo>
                    <a:pt x="990" y="1480"/>
                  </a:lnTo>
                  <a:lnTo>
                    <a:pt x="981" y="1475"/>
                  </a:lnTo>
                  <a:lnTo>
                    <a:pt x="981" y="1468"/>
                  </a:lnTo>
                  <a:lnTo>
                    <a:pt x="979" y="1462"/>
                  </a:lnTo>
                  <a:lnTo>
                    <a:pt x="961" y="1446"/>
                  </a:lnTo>
                  <a:lnTo>
                    <a:pt x="961" y="1438"/>
                  </a:lnTo>
                  <a:lnTo>
                    <a:pt x="954" y="1437"/>
                  </a:lnTo>
                  <a:lnTo>
                    <a:pt x="943" y="1426"/>
                  </a:lnTo>
                  <a:lnTo>
                    <a:pt x="934" y="1409"/>
                  </a:lnTo>
                  <a:lnTo>
                    <a:pt x="925" y="1403"/>
                  </a:lnTo>
                  <a:lnTo>
                    <a:pt x="923" y="1398"/>
                  </a:lnTo>
                  <a:lnTo>
                    <a:pt x="916" y="1390"/>
                  </a:lnTo>
                  <a:lnTo>
                    <a:pt x="912" y="1375"/>
                  </a:lnTo>
                  <a:lnTo>
                    <a:pt x="909" y="1371"/>
                  </a:lnTo>
                  <a:lnTo>
                    <a:pt x="903" y="1371"/>
                  </a:lnTo>
                  <a:lnTo>
                    <a:pt x="891" y="1367"/>
                  </a:lnTo>
                  <a:lnTo>
                    <a:pt x="885" y="1371"/>
                  </a:lnTo>
                  <a:lnTo>
                    <a:pt x="875" y="1372"/>
                  </a:lnTo>
                  <a:lnTo>
                    <a:pt x="859" y="1371"/>
                  </a:lnTo>
                  <a:lnTo>
                    <a:pt x="829" y="1346"/>
                  </a:lnTo>
                  <a:lnTo>
                    <a:pt x="799" y="1336"/>
                  </a:lnTo>
                  <a:lnTo>
                    <a:pt x="778" y="1306"/>
                  </a:lnTo>
                  <a:lnTo>
                    <a:pt x="772" y="1303"/>
                  </a:lnTo>
                  <a:lnTo>
                    <a:pt x="770" y="1305"/>
                  </a:lnTo>
                  <a:lnTo>
                    <a:pt x="761" y="1312"/>
                  </a:lnTo>
                  <a:lnTo>
                    <a:pt x="759" y="1315"/>
                  </a:lnTo>
                  <a:lnTo>
                    <a:pt x="732" y="1315"/>
                  </a:lnTo>
                  <a:lnTo>
                    <a:pt x="736" y="1322"/>
                  </a:lnTo>
                  <a:lnTo>
                    <a:pt x="731" y="1324"/>
                  </a:lnTo>
                  <a:lnTo>
                    <a:pt x="733" y="1325"/>
                  </a:lnTo>
                  <a:lnTo>
                    <a:pt x="719" y="1325"/>
                  </a:lnTo>
                  <a:lnTo>
                    <a:pt x="703" y="1327"/>
                  </a:lnTo>
                  <a:lnTo>
                    <a:pt x="694" y="1326"/>
                  </a:lnTo>
                  <a:lnTo>
                    <a:pt x="691" y="1320"/>
                  </a:lnTo>
                  <a:lnTo>
                    <a:pt x="684" y="1318"/>
                  </a:lnTo>
                  <a:lnTo>
                    <a:pt x="679" y="1310"/>
                  </a:lnTo>
                  <a:lnTo>
                    <a:pt x="672" y="1308"/>
                  </a:lnTo>
                  <a:lnTo>
                    <a:pt x="660" y="1324"/>
                  </a:lnTo>
                  <a:lnTo>
                    <a:pt x="648" y="1322"/>
                  </a:lnTo>
                  <a:lnTo>
                    <a:pt x="634" y="1334"/>
                  </a:lnTo>
                  <a:lnTo>
                    <a:pt x="620" y="1315"/>
                  </a:lnTo>
                  <a:lnTo>
                    <a:pt x="620" y="1314"/>
                  </a:lnTo>
                  <a:lnTo>
                    <a:pt x="619" y="1313"/>
                  </a:lnTo>
                  <a:lnTo>
                    <a:pt x="616" y="1309"/>
                  </a:lnTo>
                  <a:lnTo>
                    <a:pt x="614" y="1307"/>
                  </a:lnTo>
                  <a:lnTo>
                    <a:pt x="613" y="1306"/>
                  </a:lnTo>
                  <a:lnTo>
                    <a:pt x="605" y="1297"/>
                  </a:lnTo>
                  <a:lnTo>
                    <a:pt x="583" y="1273"/>
                  </a:lnTo>
                  <a:lnTo>
                    <a:pt x="578" y="1267"/>
                  </a:lnTo>
                  <a:lnTo>
                    <a:pt x="561" y="1243"/>
                  </a:lnTo>
                  <a:lnTo>
                    <a:pt x="559" y="1239"/>
                  </a:lnTo>
                  <a:lnTo>
                    <a:pt x="549" y="1230"/>
                  </a:lnTo>
                  <a:lnTo>
                    <a:pt x="493" y="1183"/>
                  </a:lnTo>
                  <a:lnTo>
                    <a:pt x="488" y="1178"/>
                  </a:lnTo>
                  <a:lnTo>
                    <a:pt x="479" y="1172"/>
                  </a:lnTo>
                  <a:lnTo>
                    <a:pt x="441" y="1144"/>
                  </a:lnTo>
                  <a:lnTo>
                    <a:pt x="436" y="1139"/>
                  </a:lnTo>
                  <a:lnTo>
                    <a:pt x="412" y="1109"/>
                  </a:lnTo>
                  <a:lnTo>
                    <a:pt x="371" y="1068"/>
                  </a:lnTo>
                  <a:lnTo>
                    <a:pt x="359" y="1059"/>
                  </a:lnTo>
                  <a:lnTo>
                    <a:pt x="357" y="1057"/>
                  </a:lnTo>
                  <a:lnTo>
                    <a:pt x="360" y="1048"/>
                  </a:lnTo>
                  <a:lnTo>
                    <a:pt x="378" y="1039"/>
                  </a:lnTo>
                  <a:lnTo>
                    <a:pt x="382" y="1035"/>
                  </a:lnTo>
                  <a:lnTo>
                    <a:pt x="389" y="1036"/>
                  </a:lnTo>
                  <a:lnTo>
                    <a:pt x="397" y="1034"/>
                  </a:lnTo>
                  <a:lnTo>
                    <a:pt x="416" y="1035"/>
                  </a:lnTo>
                  <a:lnTo>
                    <a:pt x="425" y="1023"/>
                  </a:lnTo>
                  <a:lnTo>
                    <a:pt x="440" y="1027"/>
                  </a:lnTo>
                  <a:lnTo>
                    <a:pt x="453" y="1026"/>
                  </a:lnTo>
                  <a:lnTo>
                    <a:pt x="432" y="1005"/>
                  </a:lnTo>
                  <a:lnTo>
                    <a:pt x="403" y="977"/>
                  </a:lnTo>
                  <a:lnTo>
                    <a:pt x="412" y="951"/>
                  </a:lnTo>
                  <a:lnTo>
                    <a:pt x="422" y="914"/>
                  </a:lnTo>
                  <a:lnTo>
                    <a:pt x="457" y="827"/>
                  </a:lnTo>
                  <a:lnTo>
                    <a:pt x="457" y="825"/>
                  </a:lnTo>
                  <a:lnTo>
                    <a:pt x="472" y="810"/>
                  </a:lnTo>
                  <a:lnTo>
                    <a:pt x="480" y="802"/>
                  </a:lnTo>
                  <a:lnTo>
                    <a:pt x="477" y="785"/>
                  </a:lnTo>
                  <a:lnTo>
                    <a:pt x="476" y="778"/>
                  </a:lnTo>
                  <a:lnTo>
                    <a:pt x="476" y="772"/>
                  </a:lnTo>
                  <a:lnTo>
                    <a:pt x="478" y="759"/>
                  </a:lnTo>
                  <a:lnTo>
                    <a:pt x="463" y="726"/>
                  </a:lnTo>
                  <a:lnTo>
                    <a:pt x="407" y="604"/>
                  </a:lnTo>
                  <a:lnTo>
                    <a:pt x="406" y="602"/>
                  </a:lnTo>
                  <a:lnTo>
                    <a:pt x="378" y="543"/>
                  </a:lnTo>
                  <a:lnTo>
                    <a:pt x="373" y="535"/>
                  </a:lnTo>
                  <a:lnTo>
                    <a:pt x="365" y="519"/>
                  </a:lnTo>
                  <a:lnTo>
                    <a:pt x="362" y="514"/>
                  </a:lnTo>
                  <a:lnTo>
                    <a:pt x="357" y="510"/>
                  </a:lnTo>
                  <a:lnTo>
                    <a:pt x="351" y="511"/>
                  </a:lnTo>
                  <a:lnTo>
                    <a:pt x="336" y="501"/>
                  </a:lnTo>
                  <a:lnTo>
                    <a:pt x="335" y="494"/>
                  </a:lnTo>
                  <a:lnTo>
                    <a:pt x="327" y="491"/>
                  </a:lnTo>
                  <a:lnTo>
                    <a:pt x="315" y="475"/>
                  </a:lnTo>
                  <a:lnTo>
                    <a:pt x="310" y="475"/>
                  </a:lnTo>
                  <a:lnTo>
                    <a:pt x="307" y="466"/>
                  </a:lnTo>
                  <a:lnTo>
                    <a:pt x="299" y="461"/>
                  </a:lnTo>
                  <a:lnTo>
                    <a:pt x="298" y="455"/>
                  </a:lnTo>
                  <a:lnTo>
                    <a:pt x="294" y="453"/>
                  </a:lnTo>
                  <a:lnTo>
                    <a:pt x="289" y="443"/>
                  </a:lnTo>
                  <a:lnTo>
                    <a:pt x="277" y="426"/>
                  </a:lnTo>
                  <a:lnTo>
                    <a:pt x="276" y="421"/>
                  </a:lnTo>
                  <a:lnTo>
                    <a:pt x="267" y="418"/>
                  </a:lnTo>
                  <a:lnTo>
                    <a:pt x="266" y="414"/>
                  </a:lnTo>
                  <a:lnTo>
                    <a:pt x="259" y="413"/>
                  </a:lnTo>
                  <a:lnTo>
                    <a:pt x="252" y="416"/>
                  </a:lnTo>
                  <a:lnTo>
                    <a:pt x="240" y="404"/>
                  </a:lnTo>
                  <a:lnTo>
                    <a:pt x="240" y="400"/>
                  </a:lnTo>
                  <a:lnTo>
                    <a:pt x="238" y="385"/>
                  </a:lnTo>
                  <a:lnTo>
                    <a:pt x="238" y="383"/>
                  </a:lnTo>
                  <a:lnTo>
                    <a:pt x="238" y="382"/>
                  </a:lnTo>
                  <a:lnTo>
                    <a:pt x="238" y="382"/>
                  </a:lnTo>
                  <a:lnTo>
                    <a:pt x="238" y="381"/>
                  </a:lnTo>
                  <a:lnTo>
                    <a:pt x="237" y="379"/>
                  </a:lnTo>
                  <a:lnTo>
                    <a:pt x="237" y="379"/>
                  </a:lnTo>
                  <a:lnTo>
                    <a:pt x="237" y="378"/>
                  </a:lnTo>
                  <a:lnTo>
                    <a:pt x="237" y="377"/>
                  </a:lnTo>
                  <a:lnTo>
                    <a:pt x="237" y="370"/>
                  </a:lnTo>
                  <a:lnTo>
                    <a:pt x="234" y="369"/>
                  </a:lnTo>
                  <a:lnTo>
                    <a:pt x="228" y="356"/>
                  </a:lnTo>
                  <a:lnTo>
                    <a:pt x="227" y="346"/>
                  </a:lnTo>
                  <a:lnTo>
                    <a:pt x="218" y="345"/>
                  </a:lnTo>
                  <a:lnTo>
                    <a:pt x="211" y="336"/>
                  </a:lnTo>
                  <a:lnTo>
                    <a:pt x="211" y="334"/>
                  </a:lnTo>
                  <a:lnTo>
                    <a:pt x="211" y="332"/>
                  </a:lnTo>
                  <a:lnTo>
                    <a:pt x="212" y="331"/>
                  </a:lnTo>
                  <a:lnTo>
                    <a:pt x="214" y="329"/>
                  </a:lnTo>
                  <a:lnTo>
                    <a:pt x="216" y="329"/>
                  </a:lnTo>
                  <a:lnTo>
                    <a:pt x="219" y="329"/>
                  </a:lnTo>
                  <a:lnTo>
                    <a:pt x="220" y="329"/>
                  </a:lnTo>
                  <a:lnTo>
                    <a:pt x="226" y="331"/>
                  </a:lnTo>
                  <a:lnTo>
                    <a:pt x="227" y="331"/>
                  </a:lnTo>
                  <a:lnTo>
                    <a:pt x="228" y="333"/>
                  </a:lnTo>
                  <a:lnTo>
                    <a:pt x="233" y="335"/>
                  </a:lnTo>
                  <a:lnTo>
                    <a:pt x="243" y="332"/>
                  </a:lnTo>
                  <a:lnTo>
                    <a:pt x="241" y="330"/>
                  </a:lnTo>
                  <a:lnTo>
                    <a:pt x="216" y="294"/>
                  </a:lnTo>
                  <a:lnTo>
                    <a:pt x="212" y="287"/>
                  </a:lnTo>
                  <a:lnTo>
                    <a:pt x="164" y="218"/>
                  </a:lnTo>
                  <a:lnTo>
                    <a:pt x="154" y="209"/>
                  </a:lnTo>
                  <a:lnTo>
                    <a:pt x="141" y="212"/>
                  </a:lnTo>
                  <a:lnTo>
                    <a:pt x="127" y="210"/>
                  </a:lnTo>
                  <a:lnTo>
                    <a:pt x="118" y="204"/>
                  </a:lnTo>
                  <a:lnTo>
                    <a:pt x="121" y="196"/>
                  </a:lnTo>
                  <a:lnTo>
                    <a:pt x="120" y="193"/>
                  </a:lnTo>
                  <a:lnTo>
                    <a:pt x="115" y="190"/>
                  </a:lnTo>
                  <a:lnTo>
                    <a:pt x="98" y="185"/>
                  </a:lnTo>
                  <a:lnTo>
                    <a:pt x="88" y="186"/>
                  </a:lnTo>
                  <a:lnTo>
                    <a:pt x="77" y="192"/>
                  </a:lnTo>
                  <a:lnTo>
                    <a:pt x="68" y="190"/>
                  </a:lnTo>
                  <a:lnTo>
                    <a:pt x="68" y="184"/>
                  </a:lnTo>
                  <a:lnTo>
                    <a:pt x="64" y="177"/>
                  </a:lnTo>
                  <a:lnTo>
                    <a:pt x="60" y="171"/>
                  </a:lnTo>
                  <a:lnTo>
                    <a:pt x="50" y="167"/>
                  </a:lnTo>
                  <a:lnTo>
                    <a:pt x="55" y="154"/>
                  </a:lnTo>
                  <a:lnTo>
                    <a:pt x="51" y="152"/>
                  </a:lnTo>
                  <a:lnTo>
                    <a:pt x="45" y="143"/>
                  </a:lnTo>
                  <a:lnTo>
                    <a:pt x="51" y="141"/>
                  </a:lnTo>
                  <a:lnTo>
                    <a:pt x="52" y="136"/>
                  </a:lnTo>
                  <a:lnTo>
                    <a:pt x="49" y="134"/>
                  </a:lnTo>
                  <a:lnTo>
                    <a:pt x="48" y="126"/>
                  </a:lnTo>
                  <a:lnTo>
                    <a:pt x="50" y="123"/>
                  </a:lnTo>
                  <a:lnTo>
                    <a:pt x="40" y="115"/>
                  </a:lnTo>
                  <a:lnTo>
                    <a:pt x="45" y="108"/>
                  </a:lnTo>
                  <a:lnTo>
                    <a:pt x="45" y="102"/>
                  </a:lnTo>
                  <a:lnTo>
                    <a:pt x="40" y="100"/>
                  </a:lnTo>
                  <a:lnTo>
                    <a:pt x="40" y="94"/>
                  </a:lnTo>
                  <a:lnTo>
                    <a:pt x="35" y="92"/>
                  </a:lnTo>
                  <a:lnTo>
                    <a:pt x="36" y="78"/>
                  </a:lnTo>
                  <a:lnTo>
                    <a:pt x="30" y="75"/>
                  </a:lnTo>
                  <a:lnTo>
                    <a:pt x="29" y="67"/>
                  </a:lnTo>
                  <a:lnTo>
                    <a:pt x="26" y="54"/>
                  </a:lnTo>
                  <a:lnTo>
                    <a:pt x="15" y="34"/>
                  </a:lnTo>
                  <a:lnTo>
                    <a:pt x="12" y="17"/>
                  </a:lnTo>
                  <a:lnTo>
                    <a:pt x="2" y="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6" name="Freeform 79">
              <a:extLst>
                <a:ext uri="{FF2B5EF4-FFF2-40B4-BE49-F238E27FC236}">
                  <a16:creationId xmlns:a16="http://schemas.microsoft.com/office/drawing/2014/main" id="{31E38DB0-00B5-73B8-4164-93BC386CBC09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0789" y="2790825"/>
              <a:ext cx="142875" cy="128588"/>
            </a:xfrm>
            <a:custGeom>
              <a:avLst/>
              <a:gdLst>
                <a:gd name="T0" fmla="*/ 2 w 90"/>
                <a:gd name="T1" fmla="*/ 27 h 81"/>
                <a:gd name="T2" fmla="*/ 4 w 90"/>
                <a:gd name="T3" fmla="*/ 28 h 81"/>
                <a:gd name="T4" fmla="*/ 4 w 90"/>
                <a:gd name="T5" fmla="*/ 12 h 81"/>
                <a:gd name="T6" fmla="*/ 9 w 90"/>
                <a:gd name="T7" fmla="*/ 3 h 81"/>
                <a:gd name="T8" fmla="*/ 21 w 90"/>
                <a:gd name="T9" fmla="*/ 0 h 81"/>
                <a:gd name="T10" fmla="*/ 25 w 90"/>
                <a:gd name="T11" fmla="*/ 11 h 81"/>
                <a:gd name="T12" fmla="*/ 40 w 90"/>
                <a:gd name="T13" fmla="*/ 9 h 81"/>
                <a:gd name="T14" fmla="*/ 46 w 90"/>
                <a:gd name="T15" fmla="*/ 6 h 81"/>
                <a:gd name="T16" fmla="*/ 58 w 90"/>
                <a:gd name="T17" fmla="*/ 23 h 81"/>
                <a:gd name="T18" fmla="*/ 66 w 90"/>
                <a:gd name="T19" fmla="*/ 28 h 81"/>
                <a:gd name="T20" fmla="*/ 66 w 90"/>
                <a:gd name="T21" fmla="*/ 29 h 81"/>
                <a:gd name="T22" fmla="*/ 72 w 90"/>
                <a:gd name="T23" fmla="*/ 38 h 81"/>
                <a:gd name="T24" fmla="*/ 90 w 90"/>
                <a:gd name="T25" fmla="*/ 53 h 81"/>
                <a:gd name="T26" fmla="*/ 78 w 90"/>
                <a:gd name="T27" fmla="*/ 67 h 81"/>
                <a:gd name="T28" fmla="*/ 68 w 90"/>
                <a:gd name="T29" fmla="*/ 66 h 81"/>
                <a:gd name="T30" fmla="*/ 67 w 90"/>
                <a:gd name="T31" fmla="*/ 74 h 81"/>
                <a:gd name="T32" fmla="*/ 69 w 90"/>
                <a:gd name="T33" fmla="*/ 81 h 81"/>
                <a:gd name="T34" fmla="*/ 66 w 90"/>
                <a:gd name="T35" fmla="*/ 81 h 81"/>
                <a:gd name="T36" fmla="*/ 62 w 90"/>
                <a:gd name="T37" fmla="*/ 81 h 81"/>
                <a:gd name="T38" fmla="*/ 59 w 90"/>
                <a:gd name="T39" fmla="*/ 79 h 81"/>
                <a:gd name="T40" fmla="*/ 57 w 90"/>
                <a:gd name="T41" fmla="*/ 77 h 81"/>
                <a:gd name="T42" fmla="*/ 57 w 90"/>
                <a:gd name="T43" fmla="*/ 74 h 81"/>
                <a:gd name="T44" fmla="*/ 39 w 90"/>
                <a:gd name="T45" fmla="*/ 74 h 81"/>
                <a:gd name="T46" fmla="*/ 39 w 90"/>
                <a:gd name="T47" fmla="*/ 59 h 81"/>
                <a:gd name="T48" fmla="*/ 9 w 90"/>
                <a:gd name="T49" fmla="*/ 59 h 81"/>
                <a:gd name="T50" fmla="*/ 7 w 90"/>
                <a:gd name="T51" fmla="*/ 59 h 81"/>
                <a:gd name="T52" fmla="*/ 5 w 90"/>
                <a:gd name="T53" fmla="*/ 44 h 81"/>
                <a:gd name="T54" fmla="*/ 0 w 90"/>
                <a:gd name="T55" fmla="*/ 32 h 81"/>
                <a:gd name="T56" fmla="*/ 2 w 90"/>
                <a:gd name="T57" fmla="*/ 27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90" h="81">
                  <a:moveTo>
                    <a:pt x="2" y="27"/>
                  </a:moveTo>
                  <a:lnTo>
                    <a:pt x="4" y="28"/>
                  </a:lnTo>
                  <a:lnTo>
                    <a:pt x="4" y="12"/>
                  </a:lnTo>
                  <a:lnTo>
                    <a:pt x="9" y="3"/>
                  </a:lnTo>
                  <a:lnTo>
                    <a:pt x="21" y="0"/>
                  </a:lnTo>
                  <a:lnTo>
                    <a:pt x="25" y="11"/>
                  </a:lnTo>
                  <a:lnTo>
                    <a:pt x="40" y="9"/>
                  </a:lnTo>
                  <a:lnTo>
                    <a:pt x="46" y="6"/>
                  </a:lnTo>
                  <a:lnTo>
                    <a:pt x="58" y="23"/>
                  </a:lnTo>
                  <a:lnTo>
                    <a:pt x="66" y="28"/>
                  </a:lnTo>
                  <a:lnTo>
                    <a:pt x="66" y="29"/>
                  </a:lnTo>
                  <a:lnTo>
                    <a:pt x="72" y="38"/>
                  </a:lnTo>
                  <a:lnTo>
                    <a:pt x="90" y="53"/>
                  </a:lnTo>
                  <a:lnTo>
                    <a:pt x="78" y="67"/>
                  </a:lnTo>
                  <a:lnTo>
                    <a:pt x="68" y="66"/>
                  </a:lnTo>
                  <a:lnTo>
                    <a:pt x="67" y="74"/>
                  </a:lnTo>
                  <a:lnTo>
                    <a:pt x="69" y="81"/>
                  </a:lnTo>
                  <a:lnTo>
                    <a:pt x="66" y="81"/>
                  </a:lnTo>
                  <a:lnTo>
                    <a:pt x="62" y="81"/>
                  </a:lnTo>
                  <a:lnTo>
                    <a:pt x="59" y="79"/>
                  </a:lnTo>
                  <a:lnTo>
                    <a:pt x="57" y="77"/>
                  </a:lnTo>
                  <a:lnTo>
                    <a:pt x="57" y="74"/>
                  </a:lnTo>
                  <a:lnTo>
                    <a:pt x="39" y="74"/>
                  </a:lnTo>
                  <a:lnTo>
                    <a:pt x="39" y="59"/>
                  </a:lnTo>
                  <a:lnTo>
                    <a:pt x="9" y="59"/>
                  </a:lnTo>
                  <a:lnTo>
                    <a:pt x="7" y="59"/>
                  </a:lnTo>
                  <a:lnTo>
                    <a:pt x="5" y="44"/>
                  </a:lnTo>
                  <a:lnTo>
                    <a:pt x="0" y="32"/>
                  </a:lnTo>
                  <a:lnTo>
                    <a:pt x="2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7" name="Freeform 80">
              <a:extLst>
                <a:ext uri="{FF2B5EF4-FFF2-40B4-BE49-F238E27FC236}">
                  <a16:creationId xmlns:a16="http://schemas.microsoft.com/office/drawing/2014/main" id="{A9AC0172-260B-6E6F-B0D7-13CD73020CD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4" y="4084638"/>
              <a:ext cx="80963" cy="93663"/>
            </a:xfrm>
            <a:custGeom>
              <a:avLst/>
              <a:gdLst>
                <a:gd name="T0" fmla="*/ 4 w 51"/>
                <a:gd name="T1" fmla="*/ 43 h 59"/>
                <a:gd name="T2" fmla="*/ 3 w 51"/>
                <a:gd name="T3" fmla="*/ 23 h 59"/>
                <a:gd name="T4" fmla="*/ 2 w 51"/>
                <a:gd name="T5" fmla="*/ 20 h 59"/>
                <a:gd name="T6" fmla="*/ 3 w 51"/>
                <a:gd name="T7" fmla="*/ 1 h 59"/>
                <a:gd name="T8" fmla="*/ 20 w 51"/>
                <a:gd name="T9" fmla="*/ 1 h 59"/>
                <a:gd name="T10" fmla="*/ 34 w 51"/>
                <a:gd name="T11" fmla="*/ 1 h 59"/>
                <a:gd name="T12" fmla="*/ 38 w 51"/>
                <a:gd name="T13" fmla="*/ 0 h 59"/>
                <a:gd name="T14" fmla="*/ 46 w 51"/>
                <a:gd name="T15" fmla="*/ 19 h 59"/>
                <a:gd name="T16" fmla="*/ 51 w 51"/>
                <a:gd name="T17" fmla="*/ 32 h 59"/>
                <a:gd name="T18" fmla="*/ 20 w 51"/>
                <a:gd name="T19" fmla="*/ 44 h 59"/>
                <a:gd name="T20" fmla="*/ 20 w 51"/>
                <a:gd name="T21" fmla="*/ 54 h 59"/>
                <a:gd name="T22" fmla="*/ 12 w 51"/>
                <a:gd name="T23" fmla="*/ 56 h 59"/>
                <a:gd name="T24" fmla="*/ 10 w 51"/>
                <a:gd name="T25" fmla="*/ 59 h 59"/>
                <a:gd name="T26" fmla="*/ 0 w 51"/>
                <a:gd name="T27" fmla="*/ 52 h 59"/>
                <a:gd name="T28" fmla="*/ 4 w 51"/>
                <a:gd name="T29" fmla="*/ 4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9">
                  <a:moveTo>
                    <a:pt x="4" y="43"/>
                  </a:moveTo>
                  <a:lnTo>
                    <a:pt x="3" y="23"/>
                  </a:lnTo>
                  <a:lnTo>
                    <a:pt x="2" y="20"/>
                  </a:lnTo>
                  <a:lnTo>
                    <a:pt x="3" y="1"/>
                  </a:lnTo>
                  <a:lnTo>
                    <a:pt x="20" y="1"/>
                  </a:lnTo>
                  <a:lnTo>
                    <a:pt x="34" y="1"/>
                  </a:lnTo>
                  <a:lnTo>
                    <a:pt x="38" y="0"/>
                  </a:lnTo>
                  <a:lnTo>
                    <a:pt x="46" y="19"/>
                  </a:lnTo>
                  <a:lnTo>
                    <a:pt x="51" y="32"/>
                  </a:lnTo>
                  <a:lnTo>
                    <a:pt x="20" y="44"/>
                  </a:lnTo>
                  <a:lnTo>
                    <a:pt x="20" y="54"/>
                  </a:lnTo>
                  <a:lnTo>
                    <a:pt x="12" y="56"/>
                  </a:lnTo>
                  <a:lnTo>
                    <a:pt x="10" y="59"/>
                  </a:lnTo>
                  <a:lnTo>
                    <a:pt x="0" y="52"/>
                  </a:lnTo>
                  <a:lnTo>
                    <a:pt x="4" y="4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8" name="Freeform 81">
              <a:extLst>
                <a:ext uri="{FF2B5EF4-FFF2-40B4-BE49-F238E27FC236}">
                  <a16:creationId xmlns:a16="http://schemas.microsoft.com/office/drawing/2014/main" id="{2B8DFF87-C4FE-250E-87A1-F24B684345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43264" y="1398588"/>
              <a:ext cx="190500" cy="87313"/>
            </a:xfrm>
            <a:custGeom>
              <a:avLst/>
              <a:gdLst>
                <a:gd name="T0" fmla="*/ 0 w 120"/>
                <a:gd name="T1" fmla="*/ 14 h 55"/>
                <a:gd name="T2" fmla="*/ 7 w 120"/>
                <a:gd name="T3" fmla="*/ 12 h 55"/>
                <a:gd name="T4" fmla="*/ 52 w 120"/>
                <a:gd name="T5" fmla="*/ 12 h 55"/>
                <a:gd name="T6" fmla="*/ 93 w 120"/>
                <a:gd name="T7" fmla="*/ 1 h 55"/>
                <a:gd name="T8" fmla="*/ 108 w 120"/>
                <a:gd name="T9" fmla="*/ 0 h 55"/>
                <a:gd name="T10" fmla="*/ 92 w 120"/>
                <a:gd name="T11" fmla="*/ 10 h 55"/>
                <a:gd name="T12" fmla="*/ 96 w 120"/>
                <a:gd name="T13" fmla="*/ 20 h 55"/>
                <a:gd name="T14" fmla="*/ 103 w 120"/>
                <a:gd name="T15" fmla="*/ 29 h 55"/>
                <a:gd name="T16" fmla="*/ 109 w 120"/>
                <a:gd name="T17" fmla="*/ 33 h 55"/>
                <a:gd name="T18" fmla="*/ 111 w 120"/>
                <a:gd name="T19" fmla="*/ 39 h 55"/>
                <a:gd name="T20" fmla="*/ 120 w 120"/>
                <a:gd name="T21" fmla="*/ 48 h 55"/>
                <a:gd name="T22" fmla="*/ 116 w 120"/>
                <a:gd name="T23" fmla="*/ 48 h 55"/>
                <a:gd name="T24" fmla="*/ 93 w 120"/>
                <a:gd name="T25" fmla="*/ 39 h 55"/>
                <a:gd name="T26" fmla="*/ 89 w 120"/>
                <a:gd name="T27" fmla="*/ 39 h 55"/>
                <a:gd name="T28" fmla="*/ 73 w 120"/>
                <a:gd name="T29" fmla="*/ 42 h 55"/>
                <a:gd name="T30" fmla="*/ 69 w 120"/>
                <a:gd name="T31" fmla="*/ 43 h 55"/>
                <a:gd name="T32" fmla="*/ 60 w 120"/>
                <a:gd name="T33" fmla="*/ 48 h 55"/>
                <a:gd name="T34" fmla="*/ 48 w 120"/>
                <a:gd name="T35" fmla="*/ 55 h 55"/>
                <a:gd name="T36" fmla="*/ 45 w 120"/>
                <a:gd name="T37" fmla="*/ 53 h 55"/>
                <a:gd name="T38" fmla="*/ 33 w 120"/>
                <a:gd name="T39" fmla="*/ 43 h 55"/>
                <a:gd name="T40" fmla="*/ 18 w 120"/>
                <a:gd name="T41" fmla="*/ 31 h 55"/>
                <a:gd name="T42" fmla="*/ 11 w 120"/>
                <a:gd name="T43" fmla="*/ 26 h 55"/>
                <a:gd name="T44" fmla="*/ 7 w 120"/>
                <a:gd name="T45" fmla="*/ 23 h 55"/>
                <a:gd name="T46" fmla="*/ 0 w 120"/>
                <a:gd name="T47" fmla="*/ 14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20" h="55">
                  <a:moveTo>
                    <a:pt x="0" y="14"/>
                  </a:moveTo>
                  <a:lnTo>
                    <a:pt x="7" y="12"/>
                  </a:lnTo>
                  <a:lnTo>
                    <a:pt x="52" y="12"/>
                  </a:lnTo>
                  <a:lnTo>
                    <a:pt x="93" y="1"/>
                  </a:lnTo>
                  <a:lnTo>
                    <a:pt x="108" y="0"/>
                  </a:lnTo>
                  <a:lnTo>
                    <a:pt x="92" y="10"/>
                  </a:lnTo>
                  <a:lnTo>
                    <a:pt x="96" y="20"/>
                  </a:lnTo>
                  <a:lnTo>
                    <a:pt x="103" y="29"/>
                  </a:lnTo>
                  <a:lnTo>
                    <a:pt x="109" y="33"/>
                  </a:lnTo>
                  <a:lnTo>
                    <a:pt x="111" y="39"/>
                  </a:lnTo>
                  <a:lnTo>
                    <a:pt x="120" y="48"/>
                  </a:lnTo>
                  <a:lnTo>
                    <a:pt x="116" y="48"/>
                  </a:lnTo>
                  <a:lnTo>
                    <a:pt x="93" y="39"/>
                  </a:lnTo>
                  <a:lnTo>
                    <a:pt x="89" y="39"/>
                  </a:lnTo>
                  <a:lnTo>
                    <a:pt x="73" y="42"/>
                  </a:lnTo>
                  <a:lnTo>
                    <a:pt x="69" y="43"/>
                  </a:lnTo>
                  <a:lnTo>
                    <a:pt x="60" y="48"/>
                  </a:lnTo>
                  <a:lnTo>
                    <a:pt x="48" y="55"/>
                  </a:lnTo>
                  <a:lnTo>
                    <a:pt x="45" y="53"/>
                  </a:lnTo>
                  <a:lnTo>
                    <a:pt x="33" y="43"/>
                  </a:lnTo>
                  <a:lnTo>
                    <a:pt x="18" y="31"/>
                  </a:lnTo>
                  <a:lnTo>
                    <a:pt x="11" y="26"/>
                  </a:lnTo>
                  <a:lnTo>
                    <a:pt x="7" y="23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9" name="Freeform 82">
              <a:extLst>
                <a:ext uri="{FF2B5EF4-FFF2-40B4-BE49-F238E27FC236}">
                  <a16:creationId xmlns:a16="http://schemas.microsoft.com/office/drawing/2014/main" id="{601737DC-381C-0990-3D82-91AF39628F9E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0476" y="2192338"/>
              <a:ext cx="79375" cy="76200"/>
            </a:xfrm>
            <a:custGeom>
              <a:avLst/>
              <a:gdLst>
                <a:gd name="T0" fmla="*/ 4 w 50"/>
                <a:gd name="T1" fmla="*/ 27 h 48"/>
                <a:gd name="T2" fmla="*/ 24 w 50"/>
                <a:gd name="T3" fmla="*/ 10 h 48"/>
                <a:gd name="T4" fmla="*/ 36 w 50"/>
                <a:gd name="T5" fmla="*/ 0 h 48"/>
                <a:gd name="T6" fmla="*/ 41 w 50"/>
                <a:gd name="T7" fmla="*/ 7 h 48"/>
                <a:gd name="T8" fmla="*/ 42 w 50"/>
                <a:gd name="T9" fmla="*/ 7 h 48"/>
                <a:gd name="T10" fmla="*/ 44 w 50"/>
                <a:gd name="T11" fmla="*/ 11 h 48"/>
                <a:gd name="T12" fmla="*/ 50 w 50"/>
                <a:gd name="T13" fmla="*/ 18 h 48"/>
                <a:gd name="T14" fmla="*/ 32 w 50"/>
                <a:gd name="T15" fmla="*/ 33 h 48"/>
                <a:gd name="T16" fmla="*/ 25 w 50"/>
                <a:gd name="T17" fmla="*/ 40 h 48"/>
                <a:gd name="T18" fmla="*/ 15 w 50"/>
                <a:gd name="T19" fmla="*/ 48 h 48"/>
                <a:gd name="T20" fmla="*/ 0 w 50"/>
                <a:gd name="T21" fmla="*/ 30 h 48"/>
                <a:gd name="T22" fmla="*/ 4 w 50"/>
                <a:gd name="T23" fmla="*/ 27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0" h="48">
                  <a:moveTo>
                    <a:pt x="4" y="27"/>
                  </a:moveTo>
                  <a:lnTo>
                    <a:pt x="24" y="10"/>
                  </a:lnTo>
                  <a:lnTo>
                    <a:pt x="36" y="0"/>
                  </a:lnTo>
                  <a:lnTo>
                    <a:pt x="41" y="7"/>
                  </a:lnTo>
                  <a:lnTo>
                    <a:pt x="42" y="7"/>
                  </a:lnTo>
                  <a:lnTo>
                    <a:pt x="44" y="11"/>
                  </a:lnTo>
                  <a:lnTo>
                    <a:pt x="50" y="18"/>
                  </a:lnTo>
                  <a:lnTo>
                    <a:pt x="32" y="33"/>
                  </a:lnTo>
                  <a:lnTo>
                    <a:pt x="25" y="40"/>
                  </a:lnTo>
                  <a:lnTo>
                    <a:pt x="15" y="48"/>
                  </a:lnTo>
                  <a:lnTo>
                    <a:pt x="0" y="30"/>
                  </a:lnTo>
                  <a:lnTo>
                    <a:pt x="4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0" name="Freeform 83">
              <a:extLst>
                <a:ext uri="{FF2B5EF4-FFF2-40B4-BE49-F238E27FC236}">
                  <a16:creationId xmlns:a16="http://schemas.microsoft.com/office/drawing/2014/main" id="{B07A51BC-7933-912A-90C6-499A61EFF975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5926" y="1857375"/>
              <a:ext cx="98425" cy="57150"/>
            </a:xfrm>
            <a:custGeom>
              <a:avLst/>
              <a:gdLst>
                <a:gd name="T0" fmla="*/ 0 w 62"/>
                <a:gd name="T1" fmla="*/ 25 h 36"/>
                <a:gd name="T2" fmla="*/ 0 w 62"/>
                <a:gd name="T3" fmla="*/ 3 h 36"/>
                <a:gd name="T4" fmla="*/ 1 w 62"/>
                <a:gd name="T5" fmla="*/ 0 h 36"/>
                <a:gd name="T6" fmla="*/ 7 w 62"/>
                <a:gd name="T7" fmla="*/ 2 h 36"/>
                <a:gd name="T8" fmla="*/ 21 w 62"/>
                <a:gd name="T9" fmla="*/ 3 h 36"/>
                <a:gd name="T10" fmla="*/ 31 w 62"/>
                <a:gd name="T11" fmla="*/ 3 h 36"/>
                <a:gd name="T12" fmla="*/ 42 w 62"/>
                <a:gd name="T13" fmla="*/ 3 h 36"/>
                <a:gd name="T14" fmla="*/ 46 w 62"/>
                <a:gd name="T15" fmla="*/ 3 h 36"/>
                <a:gd name="T16" fmla="*/ 49 w 62"/>
                <a:gd name="T17" fmla="*/ 3 h 36"/>
                <a:gd name="T18" fmla="*/ 59 w 62"/>
                <a:gd name="T19" fmla="*/ 3 h 36"/>
                <a:gd name="T20" fmla="*/ 59 w 62"/>
                <a:gd name="T21" fmla="*/ 5 h 36"/>
                <a:gd name="T22" fmla="*/ 62 w 62"/>
                <a:gd name="T23" fmla="*/ 19 h 36"/>
                <a:gd name="T24" fmla="*/ 62 w 62"/>
                <a:gd name="T25" fmla="*/ 30 h 36"/>
                <a:gd name="T26" fmla="*/ 50 w 62"/>
                <a:gd name="T27" fmla="*/ 36 h 36"/>
                <a:gd name="T28" fmla="*/ 40 w 62"/>
                <a:gd name="T29" fmla="*/ 31 h 36"/>
                <a:gd name="T30" fmla="*/ 36 w 62"/>
                <a:gd name="T31" fmla="*/ 31 h 36"/>
                <a:gd name="T32" fmla="*/ 35 w 62"/>
                <a:gd name="T33" fmla="*/ 31 h 36"/>
                <a:gd name="T34" fmla="*/ 28 w 62"/>
                <a:gd name="T35" fmla="*/ 31 h 36"/>
                <a:gd name="T36" fmla="*/ 20 w 62"/>
                <a:gd name="T37" fmla="*/ 31 h 36"/>
                <a:gd name="T38" fmla="*/ 14 w 62"/>
                <a:gd name="T39" fmla="*/ 30 h 36"/>
                <a:gd name="T40" fmla="*/ 0 w 62"/>
                <a:gd name="T41" fmla="*/ 31 h 36"/>
                <a:gd name="T42" fmla="*/ 0 w 62"/>
                <a:gd name="T43" fmla="*/ 2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2" h="36">
                  <a:moveTo>
                    <a:pt x="0" y="25"/>
                  </a:moveTo>
                  <a:lnTo>
                    <a:pt x="0" y="3"/>
                  </a:lnTo>
                  <a:lnTo>
                    <a:pt x="1" y="0"/>
                  </a:lnTo>
                  <a:lnTo>
                    <a:pt x="7" y="2"/>
                  </a:lnTo>
                  <a:lnTo>
                    <a:pt x="21" y="3"/>
                  </a:lnTo>
                  <a:lnTo>
                    <a:pt x="31" y="3"/>
                  </a:lnTo>
                  <a:lnTo>
                    <a:pt x="42" y="3"/>
                  </a:lnTo>
                  <a:lnTo>
                    <a:pt x="46" y="3"/>
                  </a:lnTo>
                  <a:lnTo>
                    <a:pt x="49" y="3"/>
                  </a:lnTo>
                  <a:lnTo>
                    <a:pt x="59" y="3"/>
                  </a:lnTo>
                  <a:lnTo>
                    <a:pt x="59" y="5"/>
                  </a:lnTo>
                  <a:lnTo>
                    <a:pt x="62" y="19"/>
                  </a:lnTo>
                  <a:lnTo>
                    <a:pt x="62" y="30"/>
                  </a:lnTo>
                  <a:lnTo>
                    <a:pt x="50" y="36"/>
                  </a:lnTo>
                  <a:lnTo>
                    <a:pt x="40" y="31"/>
                  </a:lnTo>
                  <a:lnTo>
                    <a:pt x="36" y="31"/>
                  </a:lnTo>
                  <a:lnTo>
                    <a:pt x="35" y="31"/>
                  </a:lnTo>
                  <a:lnTo>
                    <a:pt x="28" y="31"/>
                  </a:lnTo>
                  <a:lnTo>
                    <a:pt x="20" y="31"/>
                  </a:lnTo>
                  <a:lnTo>
                    <a:pt x="14" y="30"/>
                  </a:lnTo>
                  <a:lnTo>
                    <a:pt x="0" y="31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1" name="Freeform 84">
              <a:extLst>
                <a:ext uri="{FF2B5EF4-FFF2-40B4-BE49-F238E27FC236}">
                  <a16:creationId xmlns:a16="http://schemas.microsoft.com/office/drawing/2014/main" id="{FD495F66-5705-F6D2-D4E5-491C54E86E10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7951" y="3971925"/>
              <a:ext cx="52388" cy="92075"/>
            </a:xfrm>
            <a:custGeom>
              <a:avLst/>
              <a:gdLst>
                <a:gd name="T0" fmla="*/ 0 w 33"/>
                <a:gd name="T1" fmla="*/ 4 h 58"/>
                <a:gd name="T2" fmla="*/ 8 w 33"/>
                <a:gd name="T3" fmla="*/ 1 h 58"/>
                <a:gd name="T4" fmla="*/ 10 w 33"/>
                <a:gd name="T5" fmla="*/ 0 h 58"/>
                <a:gd name="T6" fmla="*/ 17 w 33"/>
                <a:gd name="T7" fmla="*/ 12 h 58"/>
                <a:gd name="T8" fmla="*/ 19 w 33"/>
                <a:gd name="T9" fmla="*/ 24 h 58"/>
                <a:gd name="T10" fmla="*/ 20 w 33"/>
                <a:gd name="T11" fmla="*/ 26 h 58"/>
                <a:gd name="T12" fmla="*/ 31 w 33"/>
                <a:gd name="T13" fmla="*/ 41 h 58"/>
                <a:gd name="T14" fmla="*/ 33 w 33"/>
                <a:gd name="T15" fmla="*/ 48 h 58"/>
                <a:gd name="T16" fmla="*/ 8 w 33"/>
                <a:gd name="T17" fmla="*/ 58 h 58"/>
                <a:gd name="T18" fmla="*/ 3 w 33"/>
                <a:gd name="T19" fmla="*/ 58 h 58"/>
                <a:gd name="T20" fmla="*/ 3 w 33"/>
                <a:gd name="T21" fmla="*/ 24 h 58"/>
                <a:gd name="T22" fmla="*/ 2 w 33"/>
                <a:gd name="T23" fmla="*/ 15 h 58"/>
                <a:gd name="T24" fmla="*/ 2 w 33"/>
                <a:gd name="T25" fmla="*/ 13 h 58"/>
                <a:gd name="T26" fmla="*/ 0 w 33"/>
                <a:gd name="T27" fmla="*/ 4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3" h="58">
                  <a:moveTo>
                    <a:pt x="0" y="4"/>
                  </a:moveTo>
                  <a:lnTo>
                    <a:pt x="8" y="1"/>
                  </a:lnTo>
                  <a:lnTo>
                    <a:pt x="10" y="0"/>
                  </a:lnTo>
                  <a:lnTo>
                    <a:pt x="17" y="12"/>
                  </a:lnTo>
                  <a:lnTo>
                    <a:pt x="19" y="24"/>
                  </a:lnTo>
                  <a:lnTo>
                    <a:pt x="20" y="26"/>
                  </a:lnTo>
                  <a:lnTo>
                    <a:pt x="31" y="41"/>
                  </a:lnTo>
                  <a:lnTo>
                    <a:pt x="33" y="48"/>
                  </a:lnTo>
                  <a:lnTo>
                    <a:pt x="8" y="58"/>
                  </a:lnTo>
                  <a:lnTo>
                    <a:pt x="3" y="58"/>
                  </a:lnTo>
                  <a:lnTo>
                    <a:pt x="3" y="24"/>
                  </a:lnTo>
                  <a:lnTo>
                    <a:pt x="2" y="15"/>
                  </a:lnTo>
                  <a:lnTo>
                    <a:pt x="2" y="13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2" name="Freeform 85">
              <a:extLst>
                <a:ext uri="{FF2B5EF4-FFF2-40B4-BE49-F238E27FC236}">
                  <a16:creationId xmlns:a16="http://schemas.microsoft.com/office/drawing/2014/main" id="{33280398-DA7C-34D9-F0CC-1A49A81F03A7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2201" y="1989138"/>
              <a:ext cx="69850" cy="46038"/>
            </a:xfrm>
            <a:custGeom>
              <a:avLst/>
              <a:gdLst>
                <a:gd name="T0" fmla="*/ 0 w 44"/>
                <a:gd name="T1" fmla="*/ 17 h 29"/>
                <a:gd name="T2" fmla="*/ 10 w 44"/>
                <a:gd name="T3" fmla="*/ 12 h 29"/>
                <a:gd name="T4" fmla="*/ 22 w 44"/>
                <a:gd name="T5" fmla="*/ 5 h 29"/>
                <a:gd name="T6" fmla="*/ 31 w 44"/>
                <a:gd name="T7" fmla="*/ 0 h 29"/>
                <a:gd name="T8" fmla="*/ 44 w 44"/>
                <a:gd name="T9" fmla="*/ 19 h 29"/>
                <a:gd name="T10" fmla="*/ 31 w 44"/>
                <a:gd name="T11" fmla="*/ 22 h 29"/>
                <a:gd name="T12" fmla="*/ 18 w 44"/>
                <a:gd name="T13" fmla="*/ 23 h 29"/>
                <a:gd name="T14" fmla="*/ 13 w 44"/>
                <a:gd name="T15" fmla="*/ 25 h 29"/>
                <a:gd name="T16" fmla="*/ 6 w 44"/>
                <a:gd name="T17" fmla="*/ 29 h 29"/>
                <a:gd name="T18" fmla="*/ 3 w 44"/>
                <a:gd name="T19" fmla="*/ 23 h 29"/>
                <a:gd name="T20" fmla="*/ 0 w 44"/>
                <a:gd name="T21" fmla="*/ 17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4" h="29">
                  <a:moveTo>
                    <a:pt x="0" y="17"/>
                  </a:moveTo>
                  <a:lnTo>
                    <a:pt x="10" y="12"/>
                  </a:lnTo>
                  <a:lnTo>
                    <a:pt x="22" y="5"/>
                  </a:lnTo>
                  <a:lnTo>
                    <a:pt x="31" y="0"/>
                  </a:lnTo>
                  <a:lnTo>
                    <a:pt x="44" y="19"/>
                  </a:lnTo>
                  <a:lnTo>
                    <a:pt x="31" y="22"/>
                  </a:lnTo>
                  <a:lnTo>
                    <a:pt x="18" y="23"/>
                  </a:lnTo>
                  <a:lnTo>
                    <a:pt x="13" y="25"/>
                  </a:lnTo>
                  <a:lnTo>
                    <a:pt x="6" y="29"/>
                  </a:lnTo>
                  <a:lnTo>
                    <a:pt x="3" y="23"/>
                  </a:lnTo>
                  <a:lnTo>
                    <a:pt x="0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3" name="Freeform 86">
              <a:extLst>
                <a:ext uri="{FF2B5EF4-FFF2-40B4-BE49-F238E27FC236}">
                  <a16:creationId xmlns:a16="http://schemas.microsoft.com/office/drawing/2014/main" id="{FCDE121C-1DFC-F9D4-D7D2-05B91ECB738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1726" y="2279650"/>
              <a:ext cx="61913" cy="69850"/>
            </a:xfrm>
            <a:custGeom>
              <a:avLst/>
              <a:gdLst>
                <a:gd name="T0" fmla="*/ 0 w 39"/>
                <a:gd name="T1" fmla="*/ 13 h 44"/>
                <a:gd name="T2" fmla="*/ 4 w 39"/>
                <a:gd name="T3" fmla="*/ 0 h 44"/>
                <a:gd name="T4" fmla="*/ 22 w 39"/>
                <a:gd name="T5" fmla="*/ 4 h 44"/>
                <a:gd name="T6" fmla="*/ 31 w 39"/>
                <a:gd name="T7" fmla="*/ 17 h 44"/>
                <a:gd name="T8" fmla="*/ 30 w 39"/>
                <a:gd name="T9" fmla="*/ 19 h 44"/>
                <a:gd name="T10" fmla="*/ 32 w 39"/>
                <a:gd name="T11" fmla="*/ 30 h 44"/>
                <a:gd name="T12" fmla="*/ 34 w 39"/>
                <a:gd name="T13" fmla="*/ 31 h 44"/>
                <a:gd name="T14" fmla="*/ 36 w 39"/>
                <a:gd name="T15" fmla="*/ 36 h 44"/>
                <a:gd name="T16" fmla="*/ 39 w 39"/>
                <a:gd name="T17" fmla="*/ 44 h 44"/>
                <a:gd name="T18" fmla="*/ 37 w 39"/>
                <a:gd name="T19" fmla="*/ 44 h 44"/>
                <a:gd name="T20" fmla="*/ 17 w 39"/>
                <a:gd name="T21" fmla="*/ 42 h 44"/>
                <a:gd name="T22" fmla="*/ 16 w 39"/>
                <a:gd name="T23" fmla="*/ 37 h 44"/>
                <a:gd name="T24" fmla="*/ 5 w 39"/>
                <a:gd name="T25" fmla="*/ 27 h 44"/>
                <a:gd name="T26" fmla="*/ 4 w 39"/>
                <a:gd name="T27" fmla="*/ 23 h 44"/>
                <a:gd name="T28" fmla="*/ 1 w 39"/>
                <a:gd name="T29" fmla="*/ 17 h 44"/>
                <a:gd name="T30" fmla="*/ 0 w 39"/>
                <a:gd name="T31" fmla="*/ 1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9" h="44">
                  <a:moveTo>
                    <a:pt x="0" y="13"/>
                  </a:moveTo>
                  <a:lnTo>
                    <a:pt x="4" y="0"/>
                  </a:lnTo>
                  <a:lnTo>
                    <a:pt x="22" y="4"/>
                  </a:lnTo>
                  <a:lnTo>
                    <a:pt x="31" y="17"/>
                  </a:lnTo>
                  <a:lnTo>
                    <a:pt x="30" y="19"/>
                  </a:lnTo>
                  <a:lnTo>
                    <a:pt x="32" y="30"/>
                  </a:lnTo>
                  <a:lnTo>
                    <a:pt x="34" y="31"/>
                  </a:lnTo>
                  <a:lnTo>
                    <a:pt x="36" y="36"/>
                  </a:lnTo>
                  <a:lnTo>
                    <a:pt x="39" y="44"/>
                  </a:lnTo>
                  <a:lnTo>
                    <a:pt x="37" y="44"/>
                  </a:lnTo>
                  <a:lnTo>
                    <a:pt x="17" y="42"/>
                  </a:lnTo>
                  <a:lnTo>
                    <a:pt x="16" y="37"/>
                  </a:lnTo>
                  <a:lnTo>
                    <a:pt x="5" y="27"/>
                  </a:lnTo>
                  <a:lnTo>
                    <a:pt x="4" y="23"/>
                  </a:lnTo>
                  <a:lnTo>
                    <a:pt x="1" y="17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4" name="Freeform 87">
              <a:extLst>
                <a:ext uri="{FF2B5EF4-FFF2-40B4-BE49-F238E27FC236}">
                  <a16:creationId xmlns:a16="http://schemas.microsoft.com/office/drawing/2014/main" id="{C863402C-583D-9EF8-E2BD-39AC705DF5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7151" y="2009775"/>
              <a:ext cx="74613" cy="74613"/>
            </a:xfrm>
            <a:custGeom>
              <a:avLst/>
              <a:gdLst>
                <a:gd name="T0" fmla="*/ 0 w 47"/>
                <a:gd name="T1" fmla="*/ 11 h 47"/>
                <a:gd name="T2" fmla="*/ 11 w 47"/>
                <a:gd name="T3" fmla="*/ 0 h 47"/>
                <a:gd name="T4" fmla="*/ 20 w 47"/>
                <a:gd name="T5" fmla="*/ 12 h 47"/>
                <a:gd name="T6" fmla="*/ 27 w 47"/>
                <a:gd name="T7" fmla="*/ 5 h 47"/>
                <a:gd name="T8" fmla="*/ 32 w 47"/>
                <a:gd name="T9" fmla="*/ 12 h 47"/>
                <a:gd name="T10" fmla="*/ 32 w 47"/>
                <a:gd name="T11" fmla="*/ 13 h 47"/>
                <a:gd name="T12" fmla="*/ 35 w 47"/>
                <a:gd name="T13" fmla="*/ 17 h 47"/>
                <a:gd name="T14" fmla="*/ 36 w 47"/>
                <a:gd name="T15" fmla="*/ 18 h 47"/>
                <a:gd name="T16" fmla="*/ 47 w 47"/>
                <a:gd name="T17" fmla="*/ 30 h 47"/>
                <a:gd name="T18" fmla="*/ 27 w 47"/>
                <a:gd name="T19" fmla="*/ 47 h 47"/>
                <a:gd name="T20" fmla="*/ 19 w 47"/>
                <a:gd name="T21" fmla="*/ 37 h 47"/>
                <a:gd name="T22" fmla="*/ 12 w 47"/>
                <a:gd name="T23" fmla="*/ 27 h 47"/>
                <a:gd name="T24" fmla="*/ 10 w 47"/>
                <a:gd name="T25" fmla="*/ 25 h 47"/>
                <a:gd name="T26" fmla="*/ 0 w 47"/>
                <a:gd name="T27" fmla="*/ 11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7" h="47">
                  <a:moveTo>
                    <a:pt x="0" y="11"/>
                  </a:moveTo>
                  <a:lnTo>
                    <a:pt x="11" y="0"/>
                  </a:lnTo>
                  <a:lnTo>
                    <a:pt x="20" y="12"/>
                  </a:lnTo>
                  <a:lnTo>
                    <a:pt x="27" y="5"/>
                  </a:lnTo>
                  <a:lnTo>
                    <a:pt x="32" y="12"/>
                  </a:lnTo>
                  <a:lnTo>
                    <a:pt x="32" y="13"/>
                  </a:lnTo>
                  <a:lnTo>
                    <a:pt x="35" y="17"/>
                  </a:lnTo>
                  <a:lnTo>
                    <a:pt x="36" y="18"/>
                  </a:lnTo>
                  <a:lnTo>
                    <a:pt x="47" y="30"/>
                  </a:lnTo>
                  <a:lnTo>
                    <a:pt x="27" y="47"/>
                  </a:lnTo>
                  <a:lnTo>
                    <a:pt x="19" y="37"/>
                  </a:lnTo>
                  <a:lnTo>
                    <a:pt x="12" y="27"/>
                  </a:lnTo>
                  <a:lnTo>
                    <a:pt x="10" y="25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5" name="Freeform 88">
              <a:extLst>
                <a:ext uri="{FF2B5EF4-FFF2-40B4-BE49-F238E27FC236}">
                  <a16:creationId xmlns:a16="http://schemas.microsoft.com/office/drawing/2014/main" id="{23F5C7A9-4A35-43CF-54DD-41B4AB697B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8239" y="1295400"/>
              <a:ext cx="63500" cy="58738"/>
            </a:xfrm>
            <a:custGeom>
              <a:avLst/>
              <a:gdLst>
                <a:gd name="T0" fmla="*/ 0 w 40"/>
                <a:gd name="T1" fmla="*/ 3 h 37"/>
                <a:gd name="T2" fmla="*/ 11 w 40"/>
                <a:gd name="T3" fmla="*/ 0 h 37"/>
                <a:gd name="T4" fmla="*/ 21 w 40"/>
                <a:gd name="T5" fmla="*/ 11 h 37"/>
                <a:gd name="T6" fmla="*/ 29 w 40"/>
                <a:gd name="T7" fmla="*/ 15 h 37"/>
                <a:gd name="T8" fmla="*/ 33 w 40"/>
                <a:gd name="T9" fmla="*/ 16 h 37"/>
                <a:gd name="T10" fmla="*/ 34 w 40"/>
                <a:gd name="T11" fmla="*/ 17 h 37"/>
                <a:gd name="T12" fmla="*/ 38 w 40"/>
                <a:gd name="T13" fmla="*/ 20 h 37"/>
                <a:gd name="T14" fmla="*/ 40 w 40"/>
                <a:gd name="T15" fmla="*/ 27 h 37"/>
                <a:gd name="T16" fmla="*/ 16 w 40"/>
                <a:gd name="T17" fmla="*/ 35 h 37"/>
                <a:gd name="T18" fmla="*/ 13 w 40"/>
                <a:gd name="T19" fmla="*/ 36 h 37"/>
                <a:gd name="T20" fmla="*/ 9 w 40"/>
                <a:gd name="T21" fmla="*/ 37 h 37"/>
                <a:gd name="T22" fmla="*/ 0 w 40"/>
                <a:gd name="T23" fmla="*/ 3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0" h="37">
                  <a:moveTo>
                    <a:pt x="0" y="3"/>
                  </a:moveTo>
                  <a:lnTo>
                    <a:pt x="11" y="0"/>
                  </a:lnTo>
                  <a:lnTo>
                    <a:pt x="21" y="11"/>
                  </a:lnTo>
                  <a:lnTo>
                    <a:pt x="29" y="15"/>
                  </a:lnTo>
                  <a:lnTo>
                    <a:pt x="33" y="16"/>
                  </a:lnTo>
                  <a:lnTo>
                    <a:pt x="34" y="17"/>
                  </a:lnTo>
                  <a:lnTo>
                    <a:pt x="38" y="20"/>
                  </a:lnTo>
                  <a:lnTo>
                    <a:pt x="40" y="27"/>
                  </a:lnTo>
                  <a:lnTo>
                    <a:pt x="16" y="35"/>
                  </a:lnTo>
                  <a:lnTo>
                    <a:pt x="13" y="36"/>
                  </a:lnTo>
                  <a:lnTo>
                    <a:pt x="9" y="37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6" name="Freeform 89">
              <a:extLst>
                <a:ext uri="{FF2B5EF4-FFF2-40B4-BE49-F238E27FC236}">
                  <a16:creationId xmlns:a16="http://schemas.microsoft.com/office/drawing/2014/main" id="{C0C0A847-441A-A5FD-527A-A4AE952CA81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22601" y="1806575"/>
              <a:ext cx="28575" cy="55563"/>
            </a:xfrm>
            <a:custGeom>
              <a:avLst/>
              <a:gdLst>
                <a:gd name="T0" fmla="*/ 0 w 18"/>
                <a:gd name="T1" fmla="*/ 27 h 35"/>
                <a:gd name="T2" fmla="*/ 4 w 18"/>
                <a:gd name="T3" fmla="*/ 27 h 35"/>
                <a:gd name="T4" fmla="*/ 4 w 18"/>
                <a:gd name="T5" fmla="*/ 8 h 35"/>
                <a:gd name="T6" fmla="*/ 7 w 18"/>
                <a:gd name="T7" fmla="*/ 0 h 35"/>
                <a:gd name="T8" fmla="*/ 18 w 18"/>
                <a:gd name="T9" fmla="*/ 0 h 35"/>
                <a:gd name="T10" fmla="*/ 18 w 18"/>
                <a:gd name="T11" fmla="*/ 9 h 35"/>
                <a:gd name="T12" fmla="*/ 17 w 18"/>
                <a:gd name="T13" fmla="*/ 35 h 35"/>
                <a:gd name="T14" fmla="*/ 7 w 18"/>
                <a:gd name="T15" fmla="*/ 35 h 35"/>
                <a:gd name="T16" fmla="*/ 4 w 18"/>
                <a:gd name="T17" fmla="*/ 35 h 35"/>
                <a:gd name="T18" fmla="*/ 0 w 18"/>
                <a:gd name="T19" fmla="*/ 35 h 35"/>
                <a:gd name="T20" fmla="*/ 0 w 18"/>
                <a:gd name="T21" fmla="*/ 34 h 35"/>
                <a:gd name="T22" fmla="*/ 0 w 18"/>
                <a:gd name="T23" fmla="*/ 27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" h="35">
                  <a:moveTo>
                    <a:pt x="0" y="27"/>
                  </a:moveTo>
                  <a:lnTo>
                    <a:pt x="4" y="27"/>
                  </a:lnTo>
                  <a:lnTo>
                    <a:pt x="4" y="8"/>
                  </a:lnTo>
                  <a:lnTo>
                    <a:pt x="7" y="0"/>
                  </a:lnTo>
                  <a:lnTo>
                    <a:pt x="18" y="0"/>
                  </a:lnTo>
                  <a:lnTo>
                    <a:pt x="18" y="9"/>
                  </a:lnTo>
                  <a:lnTo>
                    <a:pt x="17" y="35"/>
                  </a:lnTo>
                  <a:lnTo>
                    <a:pt x="7" y="35"/>
                  </a:lnTo>
                  <a:lnTo>
                    <a:pt x="4" y="35"/>
                  </a:lnTo>
                  <a:lnTo>
                    <a:pt x="0" y="35"/>
                  </a:lnTo>
                  <a:lnTo>
                    <a:pt x="0" y="34"/>
                  </a:lnTo>
                  <a:lnTo>
                    <a:pt x="0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7" name="Freeform 90">
              <a:extLst>
                <a:ext uri="{FF2B5EF4-FFF2-40B4-BE49-F238E27FC236}">
                  <a16:creationId xmlns:a16="http://schemas.microsoft.com/office/drawing/2014/main" id="{AF10E0A3-BF8B-3943-2230-23BB0DB625E6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8076" y="2178050"/>
              <a:ext cx="46038" cy="79375"/>
            </a:xfrm>
            <a:custGeom>
              <a:avLst/>
              <a:gdLst>
                <a:gd name="T0" fmla="*/ 0 w 29"/>
                <a:gd name="T1" fmla="*/ 1 h 50"/>
                <a:gd name="T2" fmla="*/ 11 w 29"/>
                <a:gd name="T3" fmla="*/ 1 h 50"/>
                <a:gd name="T4" fmla="*/ 11 w 29"/>
                <a:gd name="T5" fmla="*/ 1 h 50"/>
                <a:gd name="T6" fmla="*/ 11 w 29"/>
                <a:gd name="T7" fmla="*/ 0 h 50"/>
                <a:gd name="T8" fmla="*/ 17 w 29"/>
                <a:gd name="T9" fmla="*/ 10 h 50"/>
                <a:gd name="T10" fmla="*/ 24 w 29"/>
                <a:gd name="T11" fmla="*/ 20 h 50"/>
                <a:gd name="T12" fmla="*/ 29 w 29"/>
                <a:gd name="T13" fmla="*/ 39 h 50"/>
                <a:gd name="T14" fmla="*/ 28 w 29"/>
                <a:gd name="T15" fmla="*/ 40 h 50"/>
                <a:gd name="T16" fmla="*/ 21 w 29"/>
                <a:gd name="T17" fmla="*/ 48 h 50"/>
                <a:gd name="T18" fmla="*/ 3 w 29"/>
                <a:gd name="T19" fmla="*/ 50 h 50"/>
                <a:gd name="T20" fmla="*/ 2 w 29"/>
                <a:gd name="T21" fmla="*/ 34 h 50"/>
                <a:gd name="T22" fmla="*/ 3 w 29"/>
                <a:gd name="T23" fmla="*/ 28 h 50"/>
                <a:gd name="T24" fmla="*/ 3 w 29"/>
                <a:gd name="T25" fmla="*/ 12 h 50"/>
                <a:gd name="T26" fmla="*/ 0 w 29"/>
                <a:gd name="T27" fmla="*/ 10 h 50"/>
                <a:gd name="T28" fmla="*/ 0 w 29"/>
                <a:gd name="T29" fmla="*/ 1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9" h="50">
                  <a:moveTo>
                    <a:pt x="0" y="1"/>
                  </a:moveTo>
                  <a:lnTo>
                    <a:pt x="11" y="1"/>
                  </a:lnTo>
                  <a:lnTo>
                    <a:pt x="11" y="1"/>
                  </a:lnTo>
                  <a:lnTo>
                    <a:pt x="11" y="0"/>
                  </a:lnTo>
                  <a:lnTo>
                    <a:pt x="17" y="10"/>
                  </a:lnTo>
                  <a:lnTo>
                    <a:pt x="24" y="20"/>
                  </a:lnTo>
                  <a:lnTo>
                    <a:pt x="29" y="39"/>
                  </a:lnTo>
                  <a:lnTo>
                    <a:pt x="28" y="40"/>
                  </a:lnTo>
                  <a:lnTo>
                    <a:pt x="21" y="48"/>
                  </a:lnTo>
                  <a:lnTo>
                    <a:pt x="3" y="50"/>
                  </a:lnTo>
                  <a:lnTo>
                    <a:pt x="2" y="34"/>
                  </a:lnTo>
                  <a:lnTo>
                    <a:pt x="3" y="28"/>
                  </a:lnTo>
                  <a:lnTo>
                    <a:pt x="3" y="12"/>
                  </a:lnTo>
                  <a:lnTo>
                    <a:pt x="0" y="10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8" name="Freeform 91">
              <a:extLst>
                <a:ext uri="{FF2B5EF4-FFF2-40B4-BE49-F238E27FC236}">
                  <a16:creationId xmlns:a16="http://schemas.microsoft.com/office/drawing/2014/main" id="{60D5F470-9A52-8E1F-BEE0-73C610F047AD}"/>
                </a:ext>
              </a:extLst>
            </p:cNvPr>
            <p:cNvSpPr>
              <a:spLocks/>
            </p:cNvSpPr>
            <p:nvPr/>
          </p:nvSpPr>
          <p:spPr bwMode="auto">
            <a:xfrm>
              <a:off x="1971676" y="1489075"/>
              <a:ext cx="909638" cy="1370013"/>
            </a:xfrm>
            <a:custGeom>
              <a:avLst/>
              <a:gdLst>
                <a:gd name="T0" fmla="*/ 5 w 573"/>
                <a:gd name="T1" fmla="*/ 153 h 863"/>
                <a:gd name="T2" fmla="*/ 38 w 573"/>
                <a:gd name="T3" fmla="*/ 102 h 863"/>
                <a:gd name="T4" fmla="*/ 37 w 573"/>
                <a:gd name="T5" fmla="*/ 42 h 863"/>
                <a:gd name="T6" fmla="*/ 36 w 573"/>
                <a:gd name="T7" fmla="*/ 4 h 863"/>
                <a:gd name="T8" fmla="*/ 100 w 573"/>
                <a:gd name="T9" fmla="*/ 69 h 863"/>
                <a:gd name="T10" fmla="*/ 115 w 573"/>
                <a:gd name="T11" fmla="*/ 130 h 863"/>
                <a:gd name="T12" fmla="*/ 116 w 573"/>
                <a:gd name="T13" fmla="*/ 181 h 863"/>
                <a:gd name="T14" fmla="*/ 121 w 573"/>
                <a:gd name="T15" fmla="*/ 206 h 863"/>
                <a:gd name="T16" fmla="*/ 170 w 573"/>
                <a:gd name="T17" fmla="*/ 234 h 863"/>
                <a:gd name="T18" fmla="*/ 210 w 573"/>
                <a:gd name="T19" fmla="*/ 240 h 863"/>
                <a:gd name="T20" fmla="*/ 213 w 573"/>
                <a:gd name="T21" fmla="*/ 262 h 863"/>
                <a:gd name="T22" fmla="*/ 248 w 573"/>
                <a:gd name="T23" fmla="*/ 273 h 863"/>
                <a:gd name="T24" fmla="*/ 292 w 573"/>
                <a:gd name="T25" fmla="*/ 294 h 863"/>
                <a:gd name="T26" fmla="*/ 314 w 573"/>
                <a:gd name="T27" fmla="*/ 292 h 863"/>
                <a:gd name="T28" fmla="*/ 344 w 573"/>
                <a:gd name="T29" fmla="*/ 281 h 863"/>
                <a:gd name="T30" fmla="*/ 325 w 573"/>
                <a:gd name="T31" fmla="*/ 256 h 863"/>
                <a:gd name="T32" fmla="*/ 352 w 573"/>
                <a:gd name="T33" fmla="*/ 266 h 863"/>
                <a:gd name="T34" fmla="*/ 388 w 573"/>
                <a:gd name="T35" fmla="*/ 295 h 863"/>
                <a:gd name="T36" fmla="*/ 417 w 573"/>
                <a:gd name="T37" fmla="*/ 314 h 863"/>
                <a:gd name="T38" fmla="*/ 431 w 573"/>
                <a:gd name="T39" fmla="*/ 323 h 863"/>
                <a:gd name="T40" fmla="*/ 406 w 573"/>
                <a:gd name="T41" fmla="*/ 358 h 863"/>
                <a:gd name="T42" fmla="*/ 358 w 573"/>
                <a:gd name="T43" fmla="*/ 426 h 863"/>
                <a:gd name="T44" fmla="*/ 366 w 573"/>
                <a:gd name="T45" fmla="*/ 447 h 863"/>
                <a:gd name="T46" fmla="*/ 399 w 573"/>
                <a:gd name="T47" fmla="*/ 471 h 863"/>
                <a:gd name="T48" fmla="*/ 410 w 573"/>
                <a:gd name="T49" fmla="*/ 509 h 863"/>
                <a:gd name="T50" fmla="*/ 431 w 573"/>
                <a:gd name="T51" fmla="*/ 544 h 863"/>
                <a:gd name="T52" fmla="*/ 444 w 573"/>
                <a:gd name="T53" fmla="*/ 592 h 863"/>
                <a:gd name="T54" fmla="*/ 391 w 573"/>
                <a:gd name="T55" fmla="*/ 623 h 863"/>
                <a:gd name="T56" fmla="*/ 438 w 573"/>
                <a:gd name="T57" fmla="*/ 623 h 863"/>
                <a:gd name="T58" fmla="*/ 469 w 573"/>
                <a:gd name="T59" fmla="*/ 648 h 863"/>
                <a:gd name="T60" fmla="*/ 497 w 573"/>
                <a:gd name="T61" fmla="*/ 651 h 863"/>
                <a:gd name="T62" fmla="*/ 500 w 573"/>
                <a:gd name="T63" fmla="*/ 694 h 863"/>
                <a:gd name="T64" fmla="*/ 520 w 573"/>
                <a:gd name="T65" fmla="*/ 735 h 863"/>
                <a:gd name="T66" fmla="*/ 539 w 573"/>
                <a:gd name="T67" fmla="*/ 739 h 863"/>
                <a:gd name="T68" fmla="*/ 544 w 573"/>
                <a:gd name="T69" fmla="*/ 769 h 863"/>
                <a:gd name="T70" fmla="*/ 572 w 573"/>
                <a:gd name="T71" fmla="*/ 793 h 863"/>
                <a:gd name="T72" fmla="*/ 573 w 573"/>
                <a:gd name="T73" fmla="*/ 835 h 863"/>
                <a:gd name="T74" fmla="*/ 519 w 573"/>
                <a:gd name="T75" fmla="*/ 861 h 863"/>
                <a:gd name="T76" fmla="*/ 469 w 573"/>
                <a:gd name="T77" fmla="*/ 813 h 863"/>
                <a:gd name="T78" fmla="*/ 444 w 573"/>
                <a:gd name="T79" fmla="*/ 807 h 863"/>
                <a:gd name="T80" fmla="*/ 409 w 573"/>
                <a:gd name="T81" fmla="*/ 772 h 863"/>
                <a:gd name="T82" fmla="*/ 360 w 573"/>
                <a:gd name="T83" fmla="*/ 750 h 863"/>
                <a:gd name="T84" fmla="*/ 324 w 573"/>
                <a:gd name="T85" fmla="*/ 716 h 863"/>
                <a:gd name="T86" fmla="*/ 271 w 573"/>
                <a:gd name="T87" fmla="*/ 630 h 863"/>
                <a:gd name="T88" fmla="*/ 224 w 573"/>
                <a:gd name="T89" fmla="*/ 604 h 863"/>
                <a:gd name="T90" fmla="*/ 186 w 573"/>
                <a:gd name="T91" fmla="*/ 566 h 863"/>
                <a:gd name="T92" fmla="*/ 177 w 573"/>
                <a:gd name="T93" fmla="*/ 530 h 863"/>
                <a:gd name="T94" fmla="*/ 162 w 573"/>
                <a:gd name="T95" fmla="*/ 494 h 863"/>
                <a:gd name="T96" fmla="*/ 127 w 573"/>
                <a:gd name="T97" fmla="*/ 475 h 863"/>
                <a:gd name="T98" fmla="*/ 127 w 573"/>
                <a:gd name="T99" fmla="*/ 457 h 863"/>
                <a:gd name="T100" fmla="*/ 127 w 573"/>
                <a:gd name="T101" fmla="*/ 432 h 863"/>
                <a:gd name="T102" fmla="*/ 88 w 573"/>
                <a:gd name="T103" fmla="*/ 398 h 863"/>
                <a:gd name="T104" fmla="*/ 41 w 573"/>
                <a:gd name="T105" fmla="*/ 377 h 863"/>
                <a:gd name="T106" fmla="*/ 56 w 573"/>
                <a:gd name="T107" fmla="*/ 353 h 863"/>
                <a:gd name="T108" fmla="*/ 66 w 573"/>
                <a:gd name="T109" fmla="*/ 316 h 863"/>
                <a:gd name="T110" fmla="*/ 30 w 573"/>
                <a:gd name="T111" fmla="*/ 264 h 863"/>
                <a:gd name="T112" fmla="*/ 0 w 573"/>
                <a:gd name="T113" fmla="*/ 202 h 8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573" h="863">
                  <a:moveTo>
                    <a:pt x="0" y="190"/>
                  </a:moveTo>
                  <a:lnTo>
                    <a:pt x="4" y="174"/>
                  </a:lnTo>
                  <a:lnTo>
                    <a:pt x="3" y="169"/>
                  </a:lnTo>
                  <a:lnTo>
                    <a:pt x="5" y="156"/>
                  </a:lnTo>
                  <a:lnTo>
                    <a:pt x="5" y="153"/>
                  </a:lnTo>
                  <a:lnTo>
                    <a:pt x="10" y="150"/>
                  </a:lnTo>
                  <a:lnTo>
                    <a:pt x="10" y="143"/>
                  </a:lnTo>
                  <a:lnTo>
                    <a:pt x="19" y="130"/>
                  </a:lnTo>
                  <a:lnTo>
                    <a:pt x="30" y="108"/>
                  </a:lnTo>
                  <a:lnTo>
                    <a:pt x="38" y="102"/>
                  </a:lnTo>
                  <a:lnTo>
                    <a:pt x="40" y="77"/>
                  </a:lnTo>
                  <a:lnTo>
                    <a:pt x="41" y="73"/>
                  </a:lnTo>
                  <a:lnTo>
                    <a:pt x="42" y="58"/>
                  </a:lnTo>
                  <a:lnTo>
                    <a:pt x="36" y="46"/>
                  </a:lnTo>
                  <a:lnTo>
                    <a:pt x="37" y="42"/>
                  </a:lnTo>
                  <a:lnTo>
                    <a:pt x="32" y="19"/>
                  </a:lnTo>
                  <a:lnTo>
                    <a:pt x="30" y="13"/>
                  </a:lnTo>
                  <a:lnTo>
                    <a:pt x="27" y="6"/>
                  </a:lnTo>
                  <a:lnTo>
                    <a:pt x="27" y="0"/>
                  </a:lnTo>
                  <a:lnTo>
                    <a:pt x="36" y="4"/>
                  </a:lnTo>
                  <a:lnTo>
                    <a:pt x="44" y="11"/>
                  </a:lnTo>
                  <a:lnTo>
                    <a:pt x="54" y="23"/>
                  </a:lnTo>
                  <a:lnTo>
                    <a:pt x="85" y="61"/>
                  </a:lnTo>
                  <a:lnTo>
                    <a:pt x="91" y="66"/>
                  </a:lnTo>
                  <a:lnTo>
                    <a:pt x="100" y="69"/>
                  </a:lnTo>
                  <a:lnTo>
                    <a:pt x="108" y="69"/>
                  </a:lnTo>
                  <a:lnTo>
                    <a:pt x="111" y="70"/>
                  </a:lnTo>
                  <a:lnTo>
                    <a:pt x="101" y="120"/>
                  </a:lnTo>
                  <a:lnTo>
                    <a:pt x="108" y="123"/>
                  </a:lnTo>
                  <a:lnTo>
                    <a:pt x="115" y="130"/>
                  </a:lnTo>
                  <a:lnTo>
                    <a:pt x="105" y="163"/>
                  </a:lnTo>
                  <a:lnTo>
                    <a:pt x="103" y="174"/>
                  </a:lnTo>
                  <a:lnTo>
                    <a:pt x="111" y="174"/>
                  </a:lnTo>
                  <a:lnTo>
                    <a:pt x="117" y="179"/>
                  </a:lnTo>
                  <a:lnTo>
                    <a:pt x="116" y="181"/>
                  </a:lnTo>
                  <a:lnTo>
                    <a:pt x="116" y="183"/>
                  </a:lnTo>
                  <a:lnTo>
                    <a:pt x="111" y="188"/>
                  </a:lnTo>
                  <a:lnTo>
                    <a:pt x="101" y="192"/>
                  </a:lnTo>
                  <a:lnTo>
                    <a:pt x="106" y="200"/>
                  </a:lnTo>
                  <a:lnTo>
                    <a:pt x="121" y="206"/>
                  </a:lnTo>
                  <a:lnTo>
                    <a:pt x="125" y="210"/>
                  </a:lnTo>
                  <a:lnTo>
                    <a:pt x="119" y="211"/>
                  </a:lnTo>
                  <a:lnTo>
                    <a:pt x="142" y="227"/>
                  </a:lnTo>
                  <a:lnTo>
                    <a:pt x="159" y="226"/>
                  </a:lnTo>
                  <a:lnTo>
                    <a:pt x="170" y="234"/>
                  </a:lnTo>
                  <a:lnTo>
                    <a:pt x="174" y="235"/>
                  </a:lnTo>
                  <a:lnTo>
                    <a:pt x="196" y="230"/>
                  </a:lnTo>
                  <a:lnTo>
                    <a:pt x="203" y="231"/>
                  </a:lnTo>
                  <a:lnTo>
                    <a:pt x="204" y="237"/>
                  </a:lnTo>
                  <a:lnTo>
                    <a:pt x="210" y="240"/>
                  </a:lnTo>
                  <a:lnTo>
                    <a:pt x="197" y="247"/>
                  </a:lnTo>
                  <a:lnTo>
                    <a:pt x="196" y="255"/>
                  </a:lnTo>
                  <a:lnTo>
                    <a:pt x="200" y="254"/>
                  </a:lnTo>
                  <a:lnTo>
                    <a:pt x="209" y="257"/>
                  </a:lnTo>
                  <a:lnTo>
                    <a:pt x="213" y="262"/>
                  </a:lnTo>
                  <a:lnTo>
                    <a:pt x="225" y="268"/>
                  </a:lnTo>
                  <a:lnTo>
                    <a:pt x="232" y="262"/>
                  </a:lnTo>
                  <a:lnTo>
                    <a:pt x="239" y="262"/>
                  </a:lnTo>
                  <a:lnTo>
                    <a:pt x="248" y="268"/>
                  </a:lnTo>
                  <a:lnTo>
                    <a:pt x="248" y="273"/>
                  </a:lnTo>
                  <a:lnTo>
                    <a:pt x="252" y="282"/>
                  </a:lnTo>
                  <a:lnTo>
                    <a:pt x="263" y="285"/>
                  </a:lnTo>
                  <a:lnTo>
                    <a:pt x="273" y="290"/>
                  </a:lnTo>
                  <a:lnTo>
                    <a:pt x="276" y="288"/>
                  </a:lnTo>
                  <a:lnTo>
                    <a:pt x="292" y="294"/>
                  </a:lnTo>
                  <a:lnTo>
                    <a:pt x="299" y="294"/>
                  </a:lnTo>
                  <a:lnTo>
                    <a:pt x="299" y="292"/>
                  </a:lnTo>
                  <a:lnTo>
                    <a:pt x="302" y="293"/>
                  </a:lnTo>
                  <a:lnTo>
                    <a:pt x="316" y="297"/>
                  </a:lnTo>
                  <a:lnTo>
                    <a:pt x="314" y="292"/>
                  </a:lnTo>
                  <a:lnTo>
                    <a:pt x="328" y="297"/>
                  </a:lnTo>
                  <a:lnTo>
                    <a:pt x="334" y="295"/>
                  </a:lnTo>
                  <a:lnTo>
                    <a:pt x="334" y="290"/>
                  </a:lnTo>
                  <a:lnTo>
                    <a:pt x="338" y="281"/>
                  </a:lnTo>
                  <a:lnTo>
                    <a:pt x="344" y="281"/>
                  </a:lnTo>
                  <a:lnTo>
                    <a:pt x="348" y="277"/>
                  </a:lnTo>
                  <a:lnTo>
                    <a:pt x="353" y="275"/>
                  </a:lnTo>
                  <a:lnTo>
                    <a:pt x="337" y="258"/>
                  </a:lnTo>
                  <a:lnTo>
                    <a:pt x="330" y="262"/>
                  </a:lnTo>
                  <a:lnTo>
                    <a:pt x="325" y="256"/>
                  </a:lnTo>
                  <a:lnTo>
                    <a:pt x="307" y="240"/>
                  </a:lnTo>
                  <a:lnTo>
                    <a:pt x="303" y="244"/>
                  </a:lnTo>
                  <a:lnTo>
                    <a:pt x="313" y="232"/>
                  </a:lnTo>
                  <a:lnTo>
                    <a:pt x="328" y="252"/>
                  </a:lnTo>
                  <a:lnTo>
                    <a:pt x="352" y="266"/>
                  </a:lnTo>
                  <a:lnTo>
                    <a:pt x="357" y="271"/>
                  </a:lnTo>
                  <a:lnTo>
                    <a:pt x="364" y="278"/>
                  </a:lnTo>
                  <a:lnTo>
                    <a:pt x="365" y="279"/>
                  </a:lnTo>
                  <a:lnTo>
                    <a:pt x="372" y="282"/>
                  </a:lnTo>
                  <a:lnTo>
                    <a:pt x="388" y="295"/>
                  </a:lnTo>
                  <a:lnTo>
                    <a:pt x="393" y="298"/>
                  </a:lnTo>
                  <a:lnTo>
                    <a:pt x="396" y="300"/>
                  </a:lnTo>
                  <a:lnTo>
                    <a:pt x="407" y="310"/>
                  </a:lnTo>
                  <a:lnTo>
                    <a:pt x="415" y="313"/>
                  </a:lnTo>
                  <a:lnTo>
                    <a:pt x="417" y="314"/>
                  </a:lnTo>
                  <a:lnTo>
                    <a:pt x="426" y="313"/>
                  </a:lnTo>
                  <a:lnTo>
                    <a:pt x="441" y="309"/>
                  </a:lnTo>
                  <a:lnTo>
                    <a:pt x="440" y="313"/>
                  </a:lnTo>
                  <a:lnTo>
                    <a:pt x="434" y="314"/>
                  </a:lnTo>
                  <a:lnTo>
                    <a:pt x="431" y="323"/>
                  </a:lnTo>
                  <a:lnTo>
                    <a:pt x="432" y="334"/>
                  </a:lnTo>
                  <a:lnTo>
                    <a:pt x="417" y="355"/>
                  </a:lnTo>
                  <a:lnTo>
                    <a:pt x="414" y="356"/>
                  </a:lnTo>
                  <a:lnTo>
                    <a:pt x="409" y="356"/>
                  </a:lnTo>
                  <a:lnTo>
                    <a:pt x="406" y="358"/>
                  </a:lnTo>
                  <a:lnTo>
                    <a:pt x="399" y="367"/>
                  </a:lnTo>
                  <a:lnTo>
                    <a:pt x="383" y="388"/>
                  </a:lnTo>
                  <a:lnTo>
                    <a:pt x="379" y="395"/>
                  </a:lnTo>
                  <a:lnTo>
                    <a:pt x="364" y="418"/>
                  </a:lnTo>
                  <a:lnTo>
                    <a:pt x="358" y="426"/>
                  </a:lnTo>
                  <a:lnTo>
                    <a:pt x="351" y="447"/>
                  </a:lnTo>
                  <a:lnTo>
                    <a:pt x="353" y="447"/>
                  </a:lnTo>
                  <a:lnTo>
                    <a:pt x="364" y="447"/>
                  </a:lnTo>
                  <a:lnTo>
                    <a:pt x="365" y="447"/>
                  </a:lnTo>
                  <a:lnTo>
                    <a:pt x="366" y="447"/>
                  </a:lnTo>
                  <a:lnTo>
                    <a:pt x="367" y="448"/>
                  </a:lnTo>
                  <a:lnTo>
                    <a:pt x="377" y="453"/>
                  </a:lnTo>
                  <a:lnTo>
                    <a:pt x="380" y="463"/>
                  </a:lnTo>
                  <a:lnTo>
                    <a:pt x="389" y="470"/>
                  </a:lnTo>
                  <a:lnTo>
                    <a:pt x="399" y="471"/>
                  </a:lnTo>
                  <a:lnTo>
                    <a:pt x="402" y="474"/>
                  </a:lnTo>
                  <a:lnTo>
                    <a:pt x="401" y="485"/>
                  </a:lnTo>
                  <a:lnTo>
                    <a:pt x="404" y="499"/>
                  </a:lnTo>
                  <a:lnTo>
                    <a:pt x="410" y="501"/>
                  </a:lnTo>
                  <a:lnTo>
                    <a:pt x="410" y="509"/>
                  </a:lnTo>
                  <a:lnTo>
                    <a:pt x="412" y="516"/>
                  </a:lnTo>
                  <a:lnTo>
                    <a:pt x="419" y="518"/>
                  </a:lnTo>
                  <a:lnTo>
                    <a:pt x="422" y="530"/>
                  </a:lnTo>
                  <a:lnTo>
                    <a:pt x="426" y="530"/>
                  </a:lnTo>
                  <a:lnTo>
                    <a:pt x="431" y="544"/>
                  </a:lnTo>
                  <a:lnTo>
                    <a:pt x="435" y="544"/>
                  </a:lnTo>
                  <a:lnTo>
                    <a:pt x="441" y="555"/>
                  </a:lnTo>
                  <a:lnTo>
                    <a:pt x="444" y="555"/>
                  </a:lnTo>
                  <a:lnTo>
                    <a:pt x="444" y="567"/>
                  </a:lnTo>
                  <a:lnTo>
                    <a:pt x="444" y="592"/>
                  </a:lnTo>
                  <a:lnTo>
                    <a:pt x="444" y="594"/>
                  </a:lnTo>
                  <a:lnTo>
                    <a:pt x="406" y="594"/>
                  </a:lnTo>
                  <a:lnTo>
                    <a:pt x="397" y="602"/>
                  </a:lnTo>
                  <a:lnTo>
                    <a:pt x="392" y="609"/>
                  </a:lnTo>
                  <a:lnTo>
                    <a:pt x="391" y="623"/>
                  </a:lnTo>
                  <a:lnTo>
                    <a:pt x="397" y="624"/>
                  </a:lnTo>
                  <a:lnTo>
                    <a:pt x="411" y="615"/>
                  </a:lnTo>
                  <a:lnTo>
                    <a:pt x="419" y="612"/>
                  </a:lnTo>
                  <a:lnTo>
                    <a:pt x="430" y="621"/>
                  </a:lnTo>
                  <a:lnTo>
                    <a:pt x="438" y="623"/>
                  </a:lnTo>
                  <a:lnTo>
                    <a:pt x="446" y="630"/>
                  </a:lnTo>
                  <a:lnTo>
                    <a:pt x="450" y="637"/>
                  </a:lnTo>
                  <a:lnTo>
                    <a:pt x="454" y="648"/>
                  </a:lnTo>
                  <a:lnTo>
                    <a:pt x="456" y="650"/>
                  </a:lnTo>
                  <a:lnTo>
                    <a:pt x="469" y="648"/>
                  </a:lnTo>
                  <a:lnTo>
                    <a:pt x="472" y="650"/>
                  </a:lnTo>
                  <a:lnTo>
                    <a:pt x="475" y="648"/>
                  </a:lnTo>
                  <a:lnTo>
                    <a:pt x="493" y="653"/>
                  </a:lnTo>
                  <a:lnTo>
                    <a:pt x="499" y="650"/>
                  </a:lnTo>
                  <a:lnTo>
                    <a:pt x="497" y="651"/>
                  </a:lnTo>
                  <a:lnTo>
                    <a:pt x="492" y="658"/>
                  </a:lnTo>
                  <a:lnTo>
                    <a:pt x="491" y="664"/>
                  </a:lnTo>
                  <a:lnTo>
                    <a:pt x="485" y="677"/>
                  </a:lnTo>
                  <a:lnTo>
                    <a:pt x="493" y="680"/>
                  </a:lnTo>
                  <a:lnTo>
                    <a:pt x="500" y="694"/>
                  </a:lnTo>
                  <a:lnTo>
                    <a:pt x="508" y="702"/>
                  </a:lnTo>
                  <a:lnTo>
                    <a:pt x="506" y="710"/>
                  </a:lnTo>
                  <a:lnTo>
                    <a:pt x="510" y="718"/>
                  </a:lnTo>
                  <a:lnTo>
                    <a:pt x="515" y="732"/>
                  </a:lnTo>
                  <a:lnTo>
                    <a:pt x="520" y="735"/>
                  </a:lnTo>
                  <a:lnTo>
                    <a:pt x="525" y="728"/>
                  </a:lnTo>
                  <a:lnTo>
                    <a:pt x="532" y="728"/>
                  </a:lnTo>
                  <a:lnTo>
                    <a:pt x="534" y="733"/>
                  </a:lnTo>
                  <a:lnTo>
                    <a:pt x="543" y="734"/>
                  </a:lnTo>
                  <a:lnTo>
                    <a:pt x="539" y="739"/>
                  </a:lnTo>
                  <a:lnTo>
                    <a:pt x="540" y="743"/>
                  </a:lnTo>
                  <a:lnTo>
                    <a:pt x="535" y="754"/>
                  </a:lnTo>
                  <a:lnTo>
                    <a:pt x="538" y="760"/>
                  </a:lnTo>
                  <a:lnTo>
                    <a:pt x="546" y="766"/>
                  </a:lnTo>
                  <a:lnTo>
                    <a:pt x="544" y="769"/>
                  </a:lnTo>
                  <a:lnTo>
                    <a:pt x="558" y="786"/>
                  </a:lnTo>
                  <a:lnTo>
                    <a:pt x="557" y="791"/>
                  </a:lnTo>
                  <a:lnTo>
                    <a:pt x="565" y="792"/>
                  </a:lnTo>
                  <a:lnTo>
                    <a:pt x="569" y="794"/>
                  </a:lnTo>
                  <a:lnTo>
                    <a:pt x="572" y="793"/>
                  </a:lnTo>
                  <a:lnTo>
                    <a:pt x="572" y="798"/>
                  </a:lnTo>
                  <a:lnTo>
                    <a:pt x="571" y="809"/>
                  </a:lnTo>
                  <a:lnTo>
                    <a:pt x="568" y="827"/>
                  </a:lnTo>
                  <a:lnTo>
                    <a:pt x="569" y="832"/>
                  </a:lnTo>
                  <a:lnTo>
                    <a:pt x="573" y="835"/>
                  </a:lnTo>
                  <a:lnTo>
                    <a:pt x="562" y="848"/>
                  </a:lnTo>
                  <a:lnTo>
                    <a:pt x="546" y="856"/>
                  </a:lnTo>
                  <a:lnTo>
                    <a:pt x="522" y="863"/>
                  </a:lnTo>
                  <a:lnTo>
                    <a:pt x="522" y="861"/>
                  </a:lnTo>
                  <a:lnTo>
                    <a:pt x="519" y="861"/>
                  </a:lnTo>
                  <a:lnTo>
                    <a:pt x="510" y="845"/>
                  </a:lnTo>
                  <a:lnTo>
                    <a:pt x="486" y="823"/>
                  </a:lnTo>
                  <a:lnTo>
                    <a:pt x="485" y="814"/>
                  </a:lnTo>
                  <a:lnTo>
                    <a:pt x="475" y="810"/>
                  </a:lnTo>
                  <a:lnTo>
                    <a:pt x="469" y="813"/>
                  </a:lnTo>
                  <a:lnTo>
                    <a:pt x="460" y="823"/>
                  </a:lnTo>
                  <a:lnTo>
                    <a:pt x="456" y="823"/>
                  </a:lnTo>
                  <a:lnTo>
                    <a:pt x="450" y="822"/>
                  </a:lnTo>
                  <a:lnTo>
                    <a:pt x="445" y="815"/>
                  </a:lnTo>
                  <a:lnTo>
                    <a:pt x="444" y="807"/>
                  </a:lnTo>
                  <a:lnTo>
                    <a:pt x="436" y="797"/>
                  </a:lnTo>
                  <a:lnTo>
                    <a:pt x="431" y="794"/>
                  </a:lnTo>
                  <a:lnTo>
                    <a:pt x="426" y="786"/>
                  </a:lnTo>
                  <a:lnTo>
                    <a:pt x="414" y="781"/>
                  </a:lnTo>
                  <a:lnTo>
                    <a:pt x="409" y="772"/>
                  </a:lnTo>
                  <a:lnTo>
                    <a:pt x="402" y="769"/>
                  </a:lnTo>
                  <a:lnTo>
                    <a:pt x="389" y="772"/>
                  </a:lnTo>
                  <a:lnTo>
                    <a:pt x="372" y="769"/>
                  </a:lnTo>
                  <a:lnTo>
                    <a:pt x="362" y="759"/>
                  </a:lnTo>
                  <a:lnTo>
                    <a:pt x="360" y="750"/>
                  </a:lnTo>
                  <a:lnTo>
                    <a:pt x="359" y="745"/>
                  </a:lnTo>
                  <a:lnTo>
                    <a:pt x="348" y="734"/>
                  </a:lnTo>
                  <a:lnTo>
                    <a:pt x="336" y="726"/>
                  </a:lnTo>
                  <a:lnTo>
                    <a:pt x="324" y="723"/>
                  </a:lnTo>
                  <a:lnTo>
                    <a:pt x="324" y="716"/>
                  </a:lnTo>
                  <a:lnTo>
                    <a:pt x="319" y="697"/>
                  </a:lnTo>
                  <a:lnTo>
                    <a:pt x="304" y="677"/>
                  </a:lnTo>
                  <a:lnTo>
                    <a:pt x="294" y="660"/>
                  </a:lnTo>
                  <a:lnTo>
                    <a:pt x="284" y="648"/>
                  </a:lnTo>
                  <a:lnTo>
                    <a:pt x="271" y="630"/>
                  </a:lnTo>
                  <a:lnTo>
                    <a:pt x="266" y="623"/>
                  </a:lnTo>
                  <a:lnTo>
                    <a:pt x="259" y="618"/>
                  </a:lnTo>
                  <a:lnTo>
                    <a:pt x="244" y="620"/>
                  </a:lnTo>
                  <a:lnTo>
                    <a:pt x="236" y="615"/>
                  </a:lnTo>
                  <a:lnTo>
                    <a:pt x="224" y="604"/>
                  </a:lnTo>
                  <a:lnTo>
                    <a:pt x="220" y="594"/>
                  </a:lnTo>
                  <a:lnTo>
                    <a:pt x="212" y="588"/>
                  </a:lnTo>
                  <a:lnTo>
                    <a:pt x="204" y="579"/>
                  </a:lnTo>
                  <a:lnTo>
                    <a:pt x="192" y="575"/>
                  </a:lnTo>
                  <a:lnTo>
                    <a:pt x="186" y="566"/>
                  </a:lnTo>
                  <a:lnTo>
                    <a:pt x="180" y="554"/>
                  </a:lnTo>
                  <a:lnTo>
                    <a:pt x="171" y="549"/>
                  </a:lnTo>
                  <a:lnTo>
                    <a:pt x="175" y="544"/>
                  </a:lnTo>
                  <a:lnTo>
                    <a:pt x="174" y="539"/>
                  </a:lnTo>
                  <a:lnTo>
                    <a:pt x="177" y="530"/>
                  </a:lnTo>
                  <a:lnTo>
                    <a:pt x="169" y="519"/>
                  </a:lnTo>
                  <a:lnTo>
                    <a:pt x="166" y="509"/>
                  </a:lnTo>
                  <a:lnTo>
                    <a:pt x="165" y="506"/>
                  </a:lnTo>
                  <a:lnTo>
                    <a:pt x="165" y="500"/>
                  </a:lnTo>
                  <a:lnTo>
                    <a:pt x="162" y="494"/>
                  </a:lnTo>
                  <a:lnTo>
                    <a:pt x="152" y="485"/>
                  </a:lnTo>
                  <a:lnTo>
                    <a:pt x="136" y="481"/>
                  </a:lnTo>
                  <a:lnTo>
                    <a:pt x="133" y="476"/>
                  </a:lnTo>
                  <a:lnTo>
                    <a:pt x="130" y="476"/>
                  </a:lnTo>
                  <a:lnTo>
                    <a:pt x="127" y="475"/>
                  </a:lnTo>
                  <a:lnTo>
                    <a:pt x="124" y="474"/>
                  </a:lnTo>
                  <a:lnTo>
                    <a:pt x="118" y="471"/>
                  </a:lnTo>
                  <a:lnTo>
                    <a:pt x="123" y="466"/>
                  </a:lnTo>
                  <a:lnTo>
                    <a:pt x="123" y="460"/>
                  </a:lnTo>
                  <a:lnTo>
                    <a:pt x="127" y="457"/>
                  </a:lnTo>
                  <a:lnTo>
                    <a:pt x="132" y="447"/>
                  </a:lnTo>
                  <a:lnTo>
                    <a:pt x="128" y="444"/>
                  </a:lnTo>
                  <a:lnTo>
                    <a:pt x="133" y="436"/>
                  </a:lnTo>
                  <a:lnTo>
                    <a:pt x="133" y="434"/>
                  </a:lnTo>
                  <a:lnTo>
                    <a:pt x="127" y="432"/>
                  </a:lnTo>
                  <a:lnTo>
                    <a:pt x="123" y="428"/>
                  </a:lnTo>
                  <a:lnTo>
                    <a:pt x="118" y="428"/>
                  </a:lnTo>
                  <a:lnTo>
                    <a:pt x="109" y="407"/>
                  </a:lnTo>
                  <a:lnTo>
                    <a:pt x="104" y="401"/>
                  </a:lnTo>
                  <a:lnTo>
                    <a:pt x="88" y="398"/>
                  </a:lnTo>
                  <a:lnTo>
                    <a:pt x="75" y="404"/>
                  </a:lnTo>
                  <a:lnTo>
                    <a:pt x="67" y="412"/>
                  </a:lnTo>
                  <a:lnTo>
                    <a:pt x="55" y="403"/>
                  </a:lnTo>
                  <a:lnTo>
                    <a:pt x="51" y="387"/>
                  </a:lnTo>
                  <a:lnTo>
                    <a:pt x="41" y="377"/>
                  </a:lnTo>
                  <a:lnTo>
                    <a:pt x="31" y="375"/>
                  </a:lnTo>
                  <a:lnTo>
                    <a:pt x="32" y="373"/>
                  </a:lnTo>
                  <a:lnTo>
                    <a:pt x="45" y="365"/>
                  </a:lnTo>
                  <a:lnTo>
                    <a:pt x="53" y="359"/>
                  </a:lnTo>
                  <a:lnTo>
                    <a:pt x="56" y="353"/>
                  </a:lnTo>
                  <a:lnTo>
                    <a:pt x="64" y="343"/>
                  </a:lnTo>
                  <a:lnTo>
                    <a:pt x="76" y="343"/>
                  </a:lnTo>
                  <a:lnTo>
                    <a:pt x="79" y="347"/>
                  </a:lnTo>
                  <a:lnTo>
                    <a:pt x="91" y="345"/>
                  </a:lnTo>
                  <a:lnTo>
                    <a:pt x="66" y="316"/>
                  </a:lnTo>
                  <a:lnTo>
                    <a:pt x="56" y="300"/>
                  </a:lnTo>
                  <a:lnTo>
                    <a:pt x="54" y="291"/>
                  </a:lnTo>
                  <a:lnTo>
                    <a:pt x="41" y="277"/>
                  </a:lnTo>
                  <a:lnTo>
                    <a:pt x="37" y="271"/>
                  </a:lnTo>
                  <a:lnTo>
                    <a:pt x="30" y="264"/>
                  </a:lnTo>
                  <a:lnTo>
                    <a:pt x="22" y="251"/>
                  </a:lnTo>
                  <a:lnTo>
                    <a:pt x="22" y="242"/>
                  </a:lnTo>
                  <a:lnTo>
                    <a:pt x="19" y="236"/>
                  </a:lnTo>
                  <a:lnTo>
                    <a:pt x="8" y="221"/>
                  </a:lnTo>
                  <a:lnTo>
                    <a:pt x="0" y="202"/>
                  </a:lnTo>
                  <a:lnTo>
                    <a:pt x="0" y="19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9" name="Freeform 92">
              <a:extLst>
                <a:ext uri="{FF2B5EF4-FFF2-40B4-BE49-F238E27FC236}">
                  <a16:creationId xmlns:a16="http://schemas.microsoft.com/office/drawing/2014/main" id="{6CFDE453-AFC7-E153-A0DB-4845DDB9D3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7101" y="1347788"/>
              <a:ext cx="60325" cy="96838"/>
            </a:xfrm>
            <a:custGeom>
              <a:avLst/>
              <a:gdLst>
                <a:gd name="T0" fmla="*/ 0 w 38"/>
                <a:gd name="T1" fmla="*/ 19 h 61"/>
                <a:gd name="T2" fmla="*/ 17 w 38"/>
                <a:gd name="T3" fmla="*/ 13 h 61"/>
                <a:gd name="T4" fmla="*/ 24 w 38"/>
                <a:gd name="T5" fmla="*/ 0 h 61"/>
                <a:gd name="T6" fmla="*/ 33 w 38"/>
                <a:gd name="T7" fmla="*/ 35 h 61"/>
                <a:gd name="T8" fmla="*/ 36 w 38"/>
                <a:gd name="T9" fmla="*/ 50 h 61"/>
                <a:gd name="T10" fmla="*/ 38 w 38"/>
                <a:gd name="T11" fmla="*/ 61 h 61"/>
                <a:gd name="T12" fmla="*/ 18 w 38"/>
                <a:gd name="T13" fmla="*/ 60 h 61"/>
                <a:gd name="T14" fmla="*/ 12 w 38"/>
                <a:gd name="T15" fmla="*/ 61 h 61"/>
                <a:gd name="T16" fmla="*/ 0 w 38"/>
                <a:gd name="T17" fmla="*/ 19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8" h="61">
                  <a:moveTo>
                    <a:pt x="0" y="19"/>
                  </a:moveTo>
                  <a:lnTo>
                    <a:pt x="17" y="13"/>
                  </a:lnTo>
                  <a:lnTo>
                    <a:pt x="24" y="0"/>
                  </a:lnTo>
                  <a:lnTo>
                    <a:pt x="33" y="35"/>
                  </a:lnTo>
                  <a:lnTo>
                    <a:pt x="36" y="50"/>
                  </a:lnTo>
                  <a:lnTo>
                    <a:pt x="38" y="61"/>
                  </a:lnTo>
                  <a:lnTo>
                    <a:pt x="18" y="60"/>
                  </a:lnTo>
                  <a:lnTo>
                    <a:pt x="12" y="61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0" name="Freeform 93">
              <a:extLst>
                <a:ext uri="{FF2B5EF4-FFF2-40B4-BE49-F238E27FC236}">
                  <a16:creationId xmlns:a16="http://schemas.microsoft.com/office/drawing/2014/main" id="{D648D15D-E145-E0F4-13E7-BD4313EFD9A5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7701" y="1974850"/>
              <a:ext cx="103188" cy="77788"/>
            </a:xfrm>
            <a:custGeom>
              <a:avLst/>
              <a:gdLst>
                <a:gd name="T0" fmla="*/ 0 w 65"/>
                <a:gd name="T1" fmla="*/ 49 h 49"/>
                <a:gd name="T2" fmla="*/ 12 w 65"/>
                <a:gd name="T3" fmla="*/ 32 h 49"/>
                <a:gd name="T4" fmla="*/ 18 w 65"/>
                <a:gd name="T5" fmla="*/ 21 h 49"/>
                <a:gd name="T6" fmla="*/ 32 w 65"/>
                <a:gd name="T7" fmla="*/ 0 h 49"/>
                <a:gd name="T8" fmla="*/ 40 w 65"/>
                <a:gd name="T9" fmla="*/ 5 h 49"/>
                <a:gd name="T10" fmla="*/ 48 w 65"/>
                <a:gd name="T11" fmla="*/ 13 h 49"/>
                <a:gd name="T12" fmla="*/ 48 w 65"/>
                <a:gd name="T13" fmla="*/ 21 h 49"/>
                <a:gd name="T14" fmla="*/ 48 w 65"/>
                <a:gd name="T15" fmla="*/ 21 h 49"/>
                <a:gd name="T16" fmla="*/ 48 w 65"/>
                <a:gd name="T17" fmla="*/ 34 h 49"/>
                <a:gd name="T18" fmla="*/ 65 w 65"/>
                <a:gd name="T19" fmla="*/ 34 h 49"/>
                <a:gd name="T20" fmla="*/ 65 w 65"/>
                <a:gd name="T21" fmla="*/ 40 h 49"/>
                <a:gd name="T22" fmla="*/ 65 w 65"/>
                <a:gd name="T23" fmla="*/ 48 h 49"/>
                <a:gd name="T24" fmla="*/ 65 w 65"/>
                <a:gd name="T25" fmla="*/ 49 h 49"/>
                <a:gd name="T26" fmla="*/ 41 w 65"/>
                <a:gd name="T27" fmla="*/ 49 h 49"/>
                <a:gd name="T28" fmla="*/ 33 w 65"/>
                <a:gd name="T29" fmla="*/ 49 h 49"/>
                <a:gd name="T30" fmla="*/ 19 w 65"/>
                <a:gd name="T31" fmla="*/ 49 h 49"/>
                <a:gd name="T32" fmla="*/ 13 w 65"/>
                <a:gd name="T33" fmla="*/ 49 h 49"/>
                <a:gd name="T34" fmla="*/ 0 w 65"/>
                <a:gd name="T35" fmla="*/ 49 h 49"/>
                <a:gd name="T36" fmla="*/ 0 w 65"/>
                <a:gd name="T37" fmla="*/ 49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5" h="49">
                  <a:moveTo>
                    <a:pt x="0" y="49"/>
                  </a:moveTo>
                  <a:lnTo>
                    <a:pt x="12" y="32"/>
                  </a:lnTo>
                  <a:lnTo>
                    <a:pt x="18" y="21"/>
                  </a:lnTo>
                  <a:lnTo>
                    <a:pt x="32" y="0"/>
                  </a:lnTo>
                  <a:lnTo>
                    <a:pt x="40" y="5"/>
                  </a:lnTo>
                  <a:lnTo>
                    <a:pt x="48" y="13"/>
                  </a:lnTo>
                  <a:lnTo>
                    <a:pt x="48" y="21"/>
                  </a:lnTo>
                  <a:lnTo>
                    <a:pt x="48" y="21"/>
                  </a:lnTo>
                  <a:lnTo>
                    <a:pt x="48" y="34"/>
                  </a:lnTo>
                  <a:lnTo>
                    <a:pt x="65" y="34"/>
                  </a:lnTo>
                  <a:lnTo>
                    <a:pt x="65" y="40"/>
                  </a:lnTo>
                  <a:lnTo>
                    <a:pt x="65" y="48"/>
                  </a:lnTo>
                  <a:lnTo>
                    <a:pt x="65" y="49"/>
                  </a:lnTo>
                  <a:lnTo>
                    <a:pt x="41" y="49"/>
                  </a:lnTo>
                  <a:lnTo>
                    <a:pt x="33" y="49"/>
                  </a:lnTo>
                  <a:lnTo>
                    <a:pt x="19" y="49"/>
                  </a:lnTo>
                  <a:lnTo>
                    <a:pt x="13" y="49"/>
                  </a:lnTo>
                  <a:lnTo>
                    <a:pt x="0" y="49"/>
                  </a:lnTo>
                  <a:lnTo>
                    <a:pt x="0" y="4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1" name="Freeform 94">
              <a:extLst>
                <a:ext uri="{FF2B5EF4-FFF2-40B4-BE49-F238E27FC236}">
                  <a16:creationId xmlns:a16="http://schemas.microsoft.com/office/drawing/2014/main" id="{F70F1187-C871-8B32-64A8-A8903A1F9860}"/>
                </a:ext>
              </a:extLst>
            </p:cNvPr>
            <p:cNvSpPr>
              <a:spLocks/>
            </p:cNvSpPr>
            <p:nvPr/>
          </p:nvSpPr>
          <p:spPr bwMode="auto">
            <a:xfrm>
              <a:off x="5202239" y="4135438"/>
              <a:ext cx="93663" cy="66675"/>
            </a:xfrm>
            <a:custGeom>
              <a:avLst/>
              <a:gdLst>
                <a:gd name="T0" fmla="*/ 2 w 59"/>
                <a:gd name="T1" fmla="*/ 24 h 42"/>
                <a:gd name="T2" fmla="*/ 10 w 59"/>
                <a:gd name="T3" fmla="*/ 22 h 42"/>
                <a:gd name="T4" fmla="*/ 10 w 59"/>
                <a:gd name="T5" fmla="*/ 12 h 42"/>
                <a:gd name="T6" fmla="*/ 41 w 59"/>
                <a:gd name="T7" fmla="*/ 0 h 42"/>
                <a:gd name="T8" fmla="*/ 43 w 59"/>
                <a:gd name="T9" fmla="*/ 8 h 42"/>
                <a:gd name="T10" fmla="*/ 50 w 59"/>
                <a:gd name="T11" fmla="*/ 5 h 42"/>
                <a:gd name="T12" fmla="*/ 53 w 59"/>
                <a:gd name="T13" fmla="*/ 12 h 42"/>
                <a:gd name="T14" fmla="*/ 59 w 59"/>
                <a:gd name="T15" fmla="*/ 24 h 42"/>
                <a:gd name="T16" fmla="*/ 50 w 59"/>
                <a:gd name="T17" fmla="*/ 28 h 42"/>
                <a:gd name="T18" fmla="*/ 19 w 59"/>
                <a:gd name="T19" fmla="*/ 39 h 42"/>
                <a:gd name="T20" fmla="*/ 13 w 59"/>
                <a:gd name="T21" fmla="*/ 42 h 42"/>
                <a:gd name="T22" fmla="*/ 6 w 59"/>
                <a:gd name="T23" fmla="*/ 32 h 42"/>
                <a:gd name="T24" fmla="*/ 0 w 59"/>
                <a:gd name="T25" fmla="*/ 27 h 42"/>
                <a:gd name="T26" fmla="*/ 2 w 59"/>
                <a:gd name="T27" fmla="*/ 24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9" h="42">
                  <a:moveTo>
                    <a:pt x="2" y="24"/>
                  </a:moveTo>
                  <a:lnTo>
                    <a:pt x="10" y="22"/>
                  </a:lnTo>
                  <a:lnTo>
                    <a:pt x="10" y="12"/>
                  </a:lnTo>
                  <a:lnTo>
                    <a:pt x="41" y="0"/>
                  </a:lnTo>
                  <a:lnTo>
                    <a:pt x="43" y="8"/>
                  </a:lnTo>
                  <a:lnTo>
                    <a:pt x="50" y="5"/>
                  </a:lnTo>
                  <a:lnTo>
                    <a:pt x="53" y="12"/>
                  </a:lnTo>
                  <a:lnTo>
                    <a:pt x="59" y="24"/>
                  </a:lnTo>
                  <a:lnTo>
                    <a:pt x="50" y="28"/>
                  </a:lnTo>
                  <a:lnTo>
                    <a:pt x="19" y="39"/>
                  </a:lnTo>
                  <a:lnTo>
                    <a:pt x="13" y="42"/>
                  </a:lnTo>
                  <a:lnTo>
                    <a:pt x="6" y="32"/>
                  </a:lnTo>
                  <a:lnTo>
                    <a:pt x="0" y="27"/>
                  </a:lnTo>
                  <a:lnTo>
                    <a:pt x="2" y="2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2" name="Freeform 95">
              <a:extLst>
                <a:ext uri="{FF2B5EF4-FFF2-40B4-BE49-F238E27FC236}">
                  <a16:creationId xmlns:a16="http://schemas.microsoft.com/office/drawing/2014/main" id="{A67DDC92-88C9-BF89-D890-9FAE73C0FD40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7014" y="1862138"/>
              <a:ext cx="46038" cy="96838"/>
            </a:xfrm>
            <a:custGeom>
              <a:avLst/>
              <a:gdLst>
                <a:gd name="T0" fmla="*/ 0 w 29"/>
                <a:gd name="T1" fmla="*/ 0 h 61"/>
                <a:gd name="T2" fmla="*/ 29 w 29"/>
                <a:gd name="T3" fmla="*/ 0 h 61"/>
                <a:gd name="T4" fmla="*/ 29 w 29"/>
                <a:gd name="T5" fmla="*/ 31 h 61"/>
                <a:gd name="T6" fmla="*/ 29 w 29"/>
                <a:gd name="T7" fmla="*/ 38 h 61"/>
                <a:gd name="T8" fmla="*/ 29 w 29"/>
                <a:gd name="T9" fmla="*/ 41 h 61"/>
                <a:gd name="T10" fmla="*/ 29 w 29"/>
                <a:gd name="T11" fmla="*/ 46 h 61"/>
                <a:gd name="T12" fmla="*/ 29 w 29"/>
                <a:gd name="T13" fmla="*/ 61 h 61"/>
                <a:gd name="T14" fmla="*/ 24 w 29"/>
                <a:gd name="T15" fmla="*/ 61 h 61"/>
                <a:gd name="T16" fmla="*/ 22 w 29"/>
                <a:gd name="T17" fmla="*/ 61 h 61"/>
                <a:gd name="T18" fmla="*/ 18 w 29"/>
                <a:gd name="T19" fmla="*/ 61 h 61"/>
                <a:gd name="T20" fmla="*/ 1 w 29"/>
                <a:gd name="T21" fmla="*/ 61 h 61"/>
                <a:gd name="T22" fmla="*/ 1 w 29"/>
                <a:gd name="T23" fmla="*/ 31 h 61"/>
                <a:gd name="T24" fmla="*/ 0 w 29"/>
                <a:gd name="T25" fmla="*/ 15 h 61"/>
                <a:gd name="T26" fmla="*/ 0 w 29"/>
                <a:gd name="T27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9" h="61">
                  <a:moveTo>
                    <a:pt x="0" y="0"/>
                  </a:moveTo>
                  <a:lnTo>
                    <a:pt x="29" y="0"/>
                  </a:lnTo>
                  <a:lnTo>
                    <a:pt x="29" y="31"/>
                  </a:lnTo>
                  <a:lnTo>
                    <a:pt x="29" y="38"/>
                  </a:lnTo>
                  <a:lnTo>
                    <a:pt x="29" y="41"/>
                  </a:lnTo>
                  <a:lnTo>
                    <a:pt x="29" y="46"/>
                  </a:lnTo>
                  <a:lnTo>
                    <a:pt x="29" y="61"/>
                  </a:lnTo>
                  <a:lnTo>
                    <a:pt x="24" y="61"/>
                  </a:lnTo>
                  <a:lnTo>
                    <a:pt x="22" y="61"/>
                  </a:lnTo>
                  <a:lnTo>
                    <a:pt x="18" y="61"/>
                  </a:lnTo>
                  <a:lnTo>
                    <a:pt x="1" y="61"/>
                  </a:lnTo>
                  <a:lnTo>
                    <a:pt x="1" y="31"/>
                  </a:lnTo>
                  <a:lnTo>
                    <a:pt x="0" y="1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3" name="Freeform 96">
              <a:extLst>
                <a:ext uri="{FF2B5EF4-FFF2-40B4-BE49-F238E27FC236}">
                  <a16:creationId xmlns:a16="http://schemas.microsoft.com/office/drawing/2014/main" id="{BF5ECF87-A6D4-6FC2-0098-9A4E0E86219E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0826" y="2138363"/>
              <a:ext cx="69850" cy="107950"/>
            </a:xfrm>
            <a:custGeom>
              <a:avLst/>
              <a:gdLst>
                <a:gd name="T0" fmla="*/ 3 w 44"/>
                <a:gd name="T1" fmla="*/ 11 h 68"/>
                <a:gd name="T2" fmla="*/ 14 w 44"/>
                <a:gd name="T3" fmla="*/ 3 h 68"/>
                <a:gd name="T4" fmla="*/ 22 w 44"/>
                <a:gd name="T5" fmla="*/ 0 h 68"/>
                <a:gd name="T6" fmla="*/ 39 w 44"/>
                <a:gd name="T7" fmla="*/ 2 h 68"/>
                <a:gd name="T8" fmla="*/ 41 w 44"/>
                <a:gd name="T9" fmla="*/ 8 h 68"/>
                <a:gd name="T10" fmla="*/ 42 w 44"/>
                <a:gd name="T11" fmla="*/ 8 h 68"/>
                <a:gd name="T12" fmla="*/ 44 w 44"/>
                <a:gd name="T13" fmla="*/ 8 h 68"/>
                <a:gd name="T14" fmla="*/ 44 w 44"/>
                <a:gd name="T15" fmla="*/ 33 h 68"/>
                <a:gd name="T16" fmla="*/ 44 w 44"/>
                <a:gd name="T17" fmla="*/ 34 h 68"/>
                <a:gd name="T18" fmla="*/ 44 w 44"/>
                <a:gd name="T19" fmla="*/ 38 h 68"/>
                <a:gd name="T20" fmla="*/ 44 w 44"/>
                <a:gd name="T21" fmla="*/ 40 h 68"/>
                <a:gd name="T22" fmla="*/ 44 w 44"/>
                <a:gd name="T23" fmla="*/ 50 h 68"/>
                <a:gd name="T24" fmla="*/ 44 w 44"/>
                <a:gd name="T25" fmla="*/ 67 h 68"/>
                <a:gd name="T26" fmla="*/ 20 w 44"/>
                <a:gd name="T27" fmla="*/ 68 h 68"/>
                <a:gd name="T28" fmla="*/ 19 w 44"/>
                <a:gd name="T29" fmla="*/ 68 h 68"/>
                <a:gd name="T30" fmla="*/ 14 w 44"/>
                <a:gd name="T31" fmla="*/ 55 h 68"/>
                <a:gd name="T32" fmla="*/ 8 w 44"/>
                <a:gd name="T33" fmla="*/ 38 h 68"/>
                <a:gd name="T34" fmla="*/ 0 w 44"/>
                <a:gd name="T35" fmla="*/ 12 h 68"/>
                <a:gd name="T36" fmla="*/ 3 w 44"/>
                <a:gd name="T37" fmla="*/ 1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4" h="68">
                  <a:moveTo>
                    <a:pt x="3" y="11"/>
                  </a:moveTo>
                  <a:lnTo>
                    <a:pt x="14" y="3"/>
                  </a:lnTo>
                  <a:lnTo>
                    <a:pt x="22" y="0"/>
                  </a:lnTo>
                  <a:lnTo>
                    <a:pt x="39" y="2"/>
                  </a:lnTo>
                  <a:lnTo>
                    <a:pt x="41" y="8"/>
                  </a:lnTo>
                  <a:lnTo>
                    <a:pt x="42" y="8"/>
                  </a:lnTo>
                  <a:lnTo>
                    <a:pt x="44" y="8"/>
                  </a:lnTo>
                  <a:lnTo>
                    <a:pt x="44" y="33"/>
                  </a:lnTo>
                  <a:lnTo>
                    <a:pt x="44" y="34"/>
                  </a:lnTo>
                  <a:lnTo>
                    <a:pt x="44" y="38"/>
                  </a:lnTo>
                  <a:lnTo>
                    <a:pt x="44" y="40"/>
                  </a:lnTo>
                  <a:lnTo>
                    <a:pt x="44" y="50"/>
                  </a:lnTo>
                  <a:lnTo>
                    <a:pt x="44" y="67"/>
                  </a:lnTo>
                  <a:lnTo>
                    <a:pt x="20" y="68"/>
                  </a:lnTo>
                  <a:lnTo>
                    <a:pt x="19" y="68"/>
                  </a:lnTo>
                  <a:lnTo>
                    <a:pt x="14" y="55"/>
                  </a:lnTo>
                  <a:lnTo>
                    <a:pt x="8" y="38"/>
                  </a:lnTo>
                  <a:lnTo>
                    <a:pt x="0" y="12"/>
                  </a:lnTo>
                  <a:lnTo>
                    <a:pt x="3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4" name="Freeform 97">
              <a:extLst>
                <a:ext uri="{FF2B5EF4-FFF2-40B4-BE49-F238E27FC236}">
                  <a16:creationId xmlns:a16="http://schemas.microsoft.com/office/drawing/2014/main" id="{C64904D9-00C4-00D7-D0FD-A5FDD24FACE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4976" y="1549400"/>
              <a:ext cx="79375" cy="55563"/>
            </a:xfrm>
            <a:custGeom>
              <a:avLst/>
              <a:gdLst>
                <a:gd name="T0" fmla="*/ 3 w 50"/>
                <a:gd name="T1" fmla="*/ 12 h 35"/>
                <a:gd name="T2" fmla="*/ 9 w 50"/>
                <a:gd name="T3" fmla="*/ 12 h 35"/>
                <a:gd name="T4" fmla="*/ 9 w 50"/>
                <a:gd name="T5" fmla="*/ 0 h 35"/>
                <a:gd name="T6" fmla="*/ 16 w 50"/>
                <a:gd name="T7" fmla="*/ 3 h 35"/>
                <a:gd name="T8" fmla="*/ 50 w 50"/>
                <a:gd name="T9" fmla="*/ 1 h 35"/>
                <a:gd name="T10" fmla="*/ 50 w 50"/>
                <a:gd name="T11" fmla="*/ 16 h 35"/>
                <a:gd name="T12" fmla="*/ 48 w 50"/>
                <a:gd name="T13" fmla="*/ 35 h 35"/>
                <a:gd name="T14" fmla="*/ 27 w 50"/>
                <a:gd name="T15" fmla="*/ 28 h 35"/>
                <a:gd name="T16" fmla="*/ 7 w 50"/>
                <a:gd name="T17" fmla="*/ 21 h 35"/>
                <a:gd name="T18" fmla="*/ 0 w 50"/>
                <a:gd name="T19" fmla="*/ 20 h 35"/>
                <a:gd name="T20" fmla="*/ 3 w 50"/>
                <a:gd name="T21" fmla="*/ 12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0" h="35">
                  <a:moveTo>
                    <a:pt x="3" y="12"/>
                  </a:moveTo>
                  <a:lnTo>
                    <a:pt x="9" y="12"/>
                  </a:lnTo>
                  <a:lnTo>
                    <a:pt x="9" y="0"/>
                  </a:lnTo>
                  <a:lnTo>
                    <a:pt x="16" y="3"/>
                  </a:lnTo>
                  <a:lnTo>
                    <a:pt x="50" y="1"/>
                  </a:lnTo>
                  <a:lnTo>
                    <a:pt x="50" y="16"/>
                  </a:lnTo>
                  <a:lnTo>
                    <a:pt x="48" y="35"/>
                  </a:lnTo>
                  <a:lnTo>
                    <a:pt x="27" y="28"/>
                  </a:lnTo>
                  <a:lnTo>
                    <a:pt x="7" y="21"/>
                  </a:lnTo>
                  <a:lnTo>
                    <a:pt x="0" y="20"/>
                  </a:lnTo>
                  <a:lnTo>
                    <a:pt x="3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5" name="Freeform 98">
              <a:extLst>
                <a:ext uri="{FF2B5EF4-FFF2-40B4-BE49-F238E27FC236}">
                  <a16:creationId xmlns:a16="http://schemas.microsoft.com/office/drawing/2014/main" id="{26A8E73E-A8D6-3B87-B068-FA1A319D33F9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5364" y="2613025"/>
              <a:ext cx="111125" cy="117475"/>
            </a:xfrm>
            <a:custGeom>
              <a:avLst/>
              <a:gdLst>
                <a:gd name="T0" fmla="*/ 9 w 70"/>
                <a:gd name="T1" fmla="*/ 43 h 74"/>
                <a:gd name="T2" fmla="*/ 18 w 70"/>
                <a:gd name="T3" fmla="*/ 36 h 74"/>
                <a:gd name="T4" fmla="*/ 22 w 70"/>
                <a:gd name="T5" fmla="*/ 31 h 74"/>
                <a:gd name="T6" fmla="*/ 33 w 70"/>
                <a:gd name="T7" fmla="*/ 17 h 74"/>
                <a:gd name="T8" fmla="*/ 36 w 70"/>
                <a:gd name="T9" fmla="*/ 16 h 74"/>
                <a:gd name="T10" fmla="*/ 37 w 70"/>
                <a:gd name="T11" fmla="*/ 15 h 74"/>
                <a:gd name="T12" fmla="*/ 45 w 70"/>
                <a:gd name="T13" fmla="*/ 10 h 74"/>
                <a:gd name="T14" fmla="*/ 49 w 70"/>
                <a:gd name="T15" fmla="*/ 3 h 74"/>
                <a:gd name="T16" fmla="*/ 56 w 70"/>
                <a:gd name="T17" fmla="*/ 0 h 74"/>
                <a:gd name="T18" fmla="*/ 53 w 70"/>
                <a:gd name="T19" fmla="*/ 7 h 74"/>
                <a:gd name="T20" fmla="*/ 64 w 70"/>
                <a:gd name="T21" fmla="*/ 24 h 74"/>
                <a:gd name="T22" fmla="*/ 63 w 70"/>
                <a:gd name="T23" fmla="*/ 41 h 74"/>
                <a:gd name="T24" fmla="*/ 61 w 70"/>
                <a:gd name="T25" fmla="*/ 54 h 74"/>
                <a:gd name="T26" fmla="*/ 70 w 70"/>
                <a:gd name="T27" fmla="*/ 67 h 74"/>
                <a:gd name="T28" fmla="*/ 57 w 70"/>
                <a:gd name="T29" fmla="*/ 74 h 74"/>
                <a:gd name="T30" fmla="*/ 52 w 70"/>
                <a:gd name="T31" fmla="*/ 73 h 74"/>
                <a:gd name="T32" fmla="*/ 45 w 70"/>
                <a:gd name="T33" fmla="*/ 69 h 74"/>
                <a:gd name="T34" fmla="*/ 34 w 70"/>
                <a:gd name="T35" fmla="*/ 68 h 74"/>
                <a:gd name="T36" fmla="*/ 28 w 70"/>
                <a:gd name="T37" fmla="*/ 66 h 74"/>
                <a:gd name="T38" fmla="*/ 11 w 70"/>
                <a:gd name="T39" fmla="*/ 59 h 74"/>
                <a:gd name="T40" fmla="*/ 0 w 70"/>
                <a:gd name="T41" fmla="*/ 50 h 74"/>
                <a:gd name="T42" fmla="*/ 9 w 70"/>
                <a:gd name="T43" fmla="*/ 43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0" h="74">
                  <a:moveTo>
                    <a:pt x="9" y="43"/>
                  </a:moveTo>
                  <a:lnTo>
                    <a:pt x="18" y="36"/>
                  </a:lnTo>
                  <a:lnTo>
                    <a:pt x="22" y="31"/>
                  </a:lnTo>
                  <a:lnTo>
                    <a:pt x="33" y="17"/>
                  </a:lnTo>
                  <a:lnTo>
                    <a:pt x="36" y="16"/>
                  </a:lnTo>
                  <a:lnTo>
                    <a:pt x="37" y="15"/>
                  </a:lnTo>
                  <a:lnTo>
                    <a:pt x="45" y="10"/>
                  </a:lnTo>
                  <a:lnTo>
                    <a:pt x="49" y="3"/>
                  </a:lnTo>
                  <a:lnTo>
                    <a:pt x="56" y="0"/>
                  </a:lnTo>
                  <a:lnTo>
                    <a:pt x="53" y="7"/>
                  </a:lnTo>
                  <a:lnTo>
                    <a:pt x="64" y="24"/>
                  </a:lnTo>
                  <a:lnTo>
                    <a:pt x="63" y="41"/>
                  </a:lnTo>
                  <a:lnTo>
                    <a:pt x="61" y="54"/>
                  </a:lnTo>
                  <a:lnTo>
                    <a:pt x="70" y="67"/>
                  </a:lnTo>
                  <a:lnTo>
                    <a:pt x="57" y="74"/>
                  </a:lnTo>
                  <a:lnTo>
                    <a:pt x="52" y="73"/>
                  </a:lnTo>
                  <a:lnTo>
                    <a:pt x="45" y="69"/>
                  </a:lnTo>
                  <a:lnTo>
                    <a:pt x="34" y="68"/>
                  </a:lnTo>
                  <a:lnTo>
                    <a:pt x="28" y="66"/>
                  </a:lnTo>
                  <a:lnTo>
                    <a:pt x="11" y="59"/>
                  </a:lnTo>
                  <a:lnTo>
                    <a:pt x="0" y="50"/>
                  </a:lnTo>
                  <a:lnTo>
                    <a:pt x="9" y="4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6" name="Freeform 99">
              <a:extLst>
                <a:ext uri="{FF2B5EF4-FFF2-40B4-BE49-F238E27FC236}">
                  <a16:creationId xmlns:a16="http://schemas.microsoft.com/office/drawing/2014/main" id="{E3A8FFF6-B8D0-AB71-BF2B-A1B31C817586}"/>
                </a:ext>
              </a:extLst>
            </p:cNvPr>
            <p:cNvSpPr>
              <a:spLocks/>
            </p:cNvSpPr>
            <p:nvPr/>
          </p:nvSpPr>
          <p:spPr bwMode="auto">
            <a:xfrm>
              <a:off x="3133726" y="2408238"/>
              <a:ext cx="125413" cy="71438"/>
            </a:xfrm>
            <a:custGeom>
              <a:avLst/>
              <a:gdLst>
                <a:gd name="T0" fmla="*/ 4 w 79"/>
                <a:gd name="T1" fmla="*/ 17 h 45"/>
                <a:gd name="T2" fmla="*/ 17 w 79"/>
                <a:gd name="T3" fmla="*/ 16 h 45"/>
                <a:gd name="T4" fmla="*/ 23 w 79"/>
                <a:gd name="T5" fmla="*/ 16 h 45"/>
                <a:gd name="T6" fmla="*/ 24 w 79"/>
                <a:gd name="T7" fmla="*/ 13 h 45"/>
                <a:gd name="T8" fmla="*/ 27 w 79"/>
                <a:gd name="T9" fmla="*/ 1 h 45"/>
                <a:gd name="T10" fmla="*/ 53 w 79"/>
                <a:gd name="T11" fmla="*/ 0 h 45"/>
                <a:gd name="T12" fmla="*/ 79 w 79"/>
                <a:gd name="T13" fmla="*/ 1 h 45"/>
                <a:gd name="T14" fmla="*/ 63 w 79"/>
                <a:gd name="T15" fmla="*/ 26 h 45"/>
                <a:gd name="T16" fmla="*/ 60 w 79"/>
                <a:gd name="T17" fmla="*/ 31 h 45"/>
                <a:gd name="T18" fmla="*/ 54 w 79"/>
                <a:gd name="T19" fmla="*/ 42 h 45"/>
                <a:gd name="T20" fmla="*/ 54 w 79"/>
                <a:gd name="T21" fmla="*/ 42 h 45"/>
                <a:gd name="T22" fmla="*/ 53 w 79"/>
                <a:gd name="T23" fmla="*/ 45 h 45"/>
                <a:gd name="T24" fmla="*/ 46 w 79"/>
                <a:gd name="T25" fmla="*/ 42 h 45"/>
                <a:gd name="T26" fmla="*/ 37 w 79"/>
                <a:gd name="T27" fmla="*/ 39 h 45"/>
                <a:gd name="T28" fmla="*/ 7 w 79"/>
                <a:gd name="T29" fmla="*/ 22 h 45"/>
                <a:gd name="T30" fmla="*/ 0 w 79"/>
                <a:gd name="T31" fmla="*/ 17 h 45"/>
                <a:gd name="T32" fmla="*/ 4 w 79"/>
                <a:gd name="T33" fmla="*/ 17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9" h="45">
                  <a:moveTo>
                    <a:pt x="4" y="17"/>
                  </a:moveTo>
                  <a:lnTo>
                    <a:pt x="17" y="16"/>
                  </a:lnTo>
                  <a:lnTo>
                    <a:pt x="23" y="16"/>
                  </a:lnTo>
                  <a:lnTo>
                    <a:pt x="24" y="13"/>
                  </a:lnTo>
                  <a:lnTo>
                    <a:pt x="27" y="1"/>
                  </a:lnTo>
                  <a:lnTo>
                    <a:pt x="53" y="0"/>
                  </a:lnTo>
                  <a:lnTo>
                    <a:pt x="79" y="1"/>
                  </a:lnTo>
                  <a:lnTo>
                    <a:pt x="63" y="26"/>
                  </a:lnTo>
                  <a:lnTo>
                    <a:pt x="60" y="31"/>
                  </a:lnTo>
                  <a:lnTo>
                    <a:pt x="54" y="42"/>
                  </a:lnTo>
                  <a:lnTo>
                    <a:pt x="54" y="42"/>
                  </a:lnTo>
                  <a:lnTo>
                    <a:pt x="53" y="45"/>
                  </a:lnTo>
                  <a:lnTo>
                    <a:pt x="46" y="42"/>
                  </a:lnTo>
                  <a:lnTo>
                    <a:pt x="37" y="39"/>
                  </a:lnTo>
                  <a:lnTo>
                    <a:pt x="7" y="22"/>
                  </a:lnTo>
                  <a:lnTo>
                    <a:pt x="0" y="17"/>
                  </a:lnTo>
                  <a:lnTo>
                    <a:pt x="4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7" name="Freeform 100">
              <a:extLst>
                <a:ext uri="{FF2B5EF4-FFF2-40B4-BE49-F238E27FC236}">
                  <a16:creationId xmlns:a16="http://schemas.microsoft.com/office/drawing/2014/main" id="{AD139560-B3EC-97DD-6DAA-851878FDB6A6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5214" y="1239838"/>
              <a:ext cx="117475" cy="115888"/>
            </a:xfrm>
            <a:custGeom>
              <a:avLst/>
              <a:gdLst>
                <a:gd name="T0" fmla="*/ 0 w 74"/>
                <a:gd name="T1" fmla="*/ 46 h 73"/>
                <a:gd name="T2" fmla="*/ 15 w 74"/>
                <a:gd name="T3" fmla="*/ 26 h 73"/>
                <a:gd name="T4" fmla="*/ 33 w 74"/>
                <a:gd name="T5" fmla="*/ 4 h 73"/>
                <a:gd name="T6" fmla="*/ 39 w 74"/>
                <a:gd name="T7" fmla="*/ 0 h 73"/>
                <a:gd name="T8" fmla="*/ 47 w 74"/>
                <a:gd name="T9" fmla="*/ 8 h 73"/>
                <a:gd name="T10" fmla="*/ 63 w 74"/>
                <a:gd name="T11" fmla="*/ 28 h 73"/>
                <a:gd name="T12" fmla="*/ 74 w 74"/>
                <a:gd name="T13" fmla="*/ 40 h 73"/>
                <a:gd name="T14" fmla="*/ 74 w 74"/>
                <a:gd name="T15" fmla="*/ 42 h 73"/>
                <a:gd name="T16" fmla="*/ 55 w 74"/>
                <a:gd name="T17" fmla="*/ 56 h 73"/>
                <a:gd name="T18" fmla="*/ 34 w 74"/>
                <a:gd name="T19" fmla="*/ 73 h 73"/>
                <a:gd name="T20" fmla="*/ 14 w 74"/>
                <a:gd name="T21" fmla="*/ 57 h 73"/>
                <a:gd name="T22" fmla="*/ 0 w 74"/>
                <a:gd name="T23" fmla="*/ 46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4" h="73">
                  <a:moveTo>
                    <a:pt x="0" y="46"/>
                  </a:moveTo>
                  <a:lnTo>
                    <a:pt x="15" y="26"/>
                  </a:lnTo>
                  <a:lnTo>
                    <a:pt x="33" y="4"/>
                  </a:lnTo>
                  <a:lnTo>
                    <a:pt x="39" y="0"/>
                  </a:lnTo>
                  <a:lnTo>
                    <a:pt x="47" y="8"/>
                  </a:lnTo>
                  <a:lnTo>
                    <a:pt x="63" y="28"/>
                  </a:lnTo>
                  <a:lnTo>
                    <a:pt x="74" y="40"/>
                  </a:lnTo>
                  <a:lnTo>
                    <a:pt x="74" y="42"/>
                  </a:lnTo>
                  <a:lnTo>
                    <a:pt x="55" y="56"/>
                  </a:lnTo>
                  <a:lnTo>
                    <a:pt x="34" y="73"/>
                  </a:lnTo>
                  <a:lnTo>
                    <a:pt x="14" y="57"/>
                  </a:lnTo>
                  <a:lnTo>
                    <a:pt x="0" y="4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8" name="Freeform 101">
              <a:extLst>
                <a:ext uri="{FF2B5EF4-FFF2-40B4-BE49-F238E27FC236}">
                  <a16:creationId xmlns:a16="http://schemas.microsoft.com/office/drawing/2014/main" id="{93CFC6C5-D443-6C7E-B87C-00E529ED15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6814" y="1495425"/>
              <a:ext cx="82550" cy="80963"/>
            </a:xfrm>
            <a:custGeom>
              <a:avLst/>
              <a:gdLst>
                <a:gd name="T0" fmla="*/ 0 w 52"/>
                <a:gd name="T1" fmla="*/ 28 h 51"/>
                <a:gd name="T2" fmla="*/ 10 w 52"/>
                <a:gd name="T3" fmla="*/ 9 h 51"/>
                <a:gd name="T4" fmla="*/ 12 w 52"/>
                <a:gd name="T5" fmla="*/ 5 h 51"/>
                <a:gd name="T6" fmla="*/ 17 w 52"/>
                <a:gd name="T7" fmla="*/ 0 h 51"/>
                <a:gd name="T8" fmla="*/ 25 w 52"/>
                <a:gd name="T9" fmla="*/ 5 h 51"/>
                <a:gd name="T10" fmla="*/ 30 w 52"/>
                <a:gd name="T11" fmla="*/ 9 h 51"/>
                <a:gd name="T12" fmla="*/ 38 w 52"/>
                <a:gd name="T13" fmla="*/ 13 h 51"/>
                <a:gd name="T14" fmla="*/ 52 w 52"/>
                <a:gd name="T15" fmla="*/ 20 h 51"/>
                <a:gd name="T16" fmla="*/ 45 w 52"/>
                <a:gd name="T17" fmla="*/ 37 h 51"/>
                <a:gd name="T18" fmla="*/ 40 w 52"/>
                <a:gd name="T19" fmla="*/ 45 h 51"/>
                <a:gd name="T20" fmla="*/ 38 w 52"/>
                <a:gd name="T21" fmla="*/ 51 h 51"/>
                <a:gd name="T22" fmla="*/ 38 w 52"/>
                <a:gd name="T23" fmla="*/ 51 h 51"/>
                <a:gd name="T24" fmla="*/ 24 w 52"/>
                <a:gd name="T25" fmla="*/ 42 h 51"/>
                <a:gd name="T26" fmla="*/ 0 w 52"/>
                <a:gd name="T27" fmla="*/ 28 h 51"/>
                <a:gd name="T28" fmla="*/ 0 w 52"/>
                <a:gd name="T29" fmla="*/ 28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2" h="51">
                  <a:moveTo>
                    <a:pt x="0" y="28"/>
                  </a:moveTo>
                  <a:lnTo>
                    <a:pt x="10" y="9"/>
                  </a:lnTo>
                  <a:lnTo>
                    <a:pt x="12" y="5"/>
                  </a:lnTo>
                  <a:lnTo>
                    <a:pt x="17" y="0"/>
                  </a:lnTo>
                  <a:lnTo>
                    <a:pt x="25" y="5"/>
                  </a:lnTo>
                  <a:lnTo>
                    <a:pt x="30" y="9"/>
                  </a:lnTo>
                  <a:lnTo>
                    <a:pt x="38" y="13"/>
                  </a:lnTo>
                  <a:lnTo>
                    <a:pt x="52" y="20"/>
                  </a:lnTo>
                  <a:lnTo>
                    <a:pt x="45" y="37"/>
                  </a:lnTo>
                  <a:lnTo>
                    <a:pt x="40" y="45"/>
                  </a:lnTo>
                  <a:lnTo>
                    <a:pt x="38" y="51"/>
                  </a:lnTo>
                  <a:lnTo>
                    <a:pt x="38" y="51"/>
                  </a:lnTo>
                  <a:lnTo>
                    <a:pt x="24" y="42"/>
                  </a:lnTo>
                  <a:lnTo>
                    <a:pt x="0" y="28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9" name="Freeform 102">
              <a:extLst>
                <a:ext uri="{FF2B5EF4-FFF2-40B4-BE49-F238E27FC236}">
                  <a16:creationId xmlns:a16="http://schemas.microsoft.com/office/drawing/2014/main" id="{78392EDD-606A-887C-33DE-487E8A1A803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02039" y="1803400"/>
              <a:ext cx="88900" cy="92075"/>
            </a:xfrm>
            <a:custGeom>
              <a:avLst/>
              <a:gdLst>
                <a:gd name="T0" fmla="*/ 9 w 56"/>
                <a:gd name="T1" fmla="*/ 25 h 58"/>
                <a:gd name="T2" fmla="*/ 22 w 56"/>
                <a:gd name="T3" fmla="*/ 18 h 58"/>
                <a:gd name="T4" fmla="*/ 37 w 56"/>
                <a:gd name="T5" fmla="*/ 9 h 58"/>
                <a:gd name="T6" fmla="*/ 44 w 56"/>
                <a:gd name="T7" fmla="*/ 0 h 58"/>
                <a:gd name="T8" fmla="*/ 49 w 56"/>
                <a:gd name="T9" fmla="*/ 2 h 58"/>
                <a:gd name="T10" fmla="*/ 55 w 56"/>
                <a:gd name="T11" fmla="*/ 6 h 58"/>
                <a:gd name="T12" fmla="*/ 56 w 56"/>
                <a:gd name="T13" fmla="*/ 11 h 58"/>
                <a:gd name="T14" fmla="*/ 54 w 56"/>
                <a:gd name="T15" fmla="*/ 34 h 58"/>
                <a:gd name="T16" fmla="*/ 50 w 56"/>
                <a:gd name="T17" fmla="*/ 37 h 58"/>
                <a:gd name="T18" fmla="*/ 41 w 56"/>
                <a:gd name="T19" fmla="*/ 42 h 58"/>
                <a:gd name="T20" fmla="*/ 31 w 56"/>
                <a:gd name="T21" fmla="*/ 48 h 58"/>
                <a:gd name="T22" fmla="*/ 25 w 56"/>
                <a:gd name="T23" fmla="*/ 52 h 58"/>
                <a:gd name="T24" fmla="*/ 16 w 56"/>
                <a:gd name="T25" fmla="*/ 58 h 58"/>
                <a:gd name="T26" fmla="*/ 0 w 56"/>
                <a:gd name="T27" fmla="*/ 31 h 58"/>
                <a:gd name="T28" fmla="*/ 9 w 56"/>
                <a:gd name="T29" fmla="*/ 25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58">
                  <a:moveTo>
                    <a:pt x="9" y="25"/>
                  </a:moveTo>
                  <a:lnTo>
                    <a:pt x="22" y="18"/>
                  </a:lnTo>
                  <a:lnTo>
                    <a:pt x="37" y="9"/>
                  </a:lnTo>
                  <a:lnTo>
                    <a:pt x="44" y="0"/>
                  </a:lnTo>
                  <a:lnTo>
                    <a:pt x="49" y="2"/>
                  </a:lnTo>
                  <a:lnTo>
                    <a:pt x="55" y="6"/>
                  </a:lnTo>
                  <a:lnTo>
                    <a:pt x="56" y="11"/>
                  </a:lnTo>
                  <a:lnTo>
                    <a:pt x="54" y="34"/>
                  </a:lnTo>
                  <a:lnTo>
                    <a:pt x="50" y="37"/>
                  </a:lnTo>
                  <a:lnTo>
                    <a:pt x="41" y="42"/>
                  </a:lnTo>
                  <a:lnTo>
                    <a:pt x="31" y="48"/>
                  </a:lnTo>
                  <a:lnTo>
                    <a:pt x="25" y="52"/>
                  </a:lnTo>
                  <a:lnTo>
                    <a:pt x="16" y="58"/>
                  </a:lnTo>
                  <a:lnTo>
                    <a:pt x="0" y="31"/>
                  </a:lnTo>
                  <a:lnTo>
                    <a:pt x="9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0" name="Freeform 103">
              <a:extLst>
                <a:ext uri="{FF2B5EF4-FFF2-40B4-BE49-F238E27FC236}">
                  <a16:creationId xmlns:a16="http://schemas.microsoft.com/office/drawing/2014/main" id="{20E7C408-3B32-485C-4701-384CDC595496}"/>
                </a:ext>
              </a:extLst>
            </p:cNvPr>
            <p:cNvSpPr>
              <a:spLocks/>
            </p:cNvSpPr>
            <p:nvPr/>
          </p:nvSpPr>
          <p:spPr bwMode="auto">
            <a:xfrm>
              <a:off x="3206751" y="1482725"/>
              <a:ext cx="114300" cy="79375"/>
            </a:xfrm>
            <a:custGeom>
              <a:avLst/>
              <a:gdLst>
                <a:gd name="T0" fmla="*/ 0 w 72"/>
                <a:gd name="T1" fmla="*/ 14 h 50"/>
                <a:gd name="T2" fmla="*/ 16 w 72"/>
                <a:gd name="T3" fmla="*/ 6 h 50"/>
                <a:gd name="T4" fmla="*/ 20 w 72"/>
                <a:gd name="T5" fmla="*/ 0 h 50"/>
                <a:gd name="T6" fmla="*/ 37 w 72"/>
                <a:gd name="T7" fmla="*/ 9 h 50"/>
                <a:gd name="T8" fmla="*/ 47 w 72"/>
                <a:gd name="T9" fmla="*/ 21 h 50"/>
                <a:gd name="T10" fmla="*/ 61 w 72"/>
                <a:gd name="T11" fmla="*/ 34 h 50"/>
                <a:gd name="T12" fmla="*/ 72 w 72"/>
                <a:gd name="T13" fmla="*/ 37 h 50"/>
                <a:gd name="T14" fmla="*/ 64 w 72"/>
                <a:gd name="T15" fmla="*/ 41 h 50"/>
                <a:gd name="T16" fmla="*/ 63 w 72"/>
                <a:gd name="T17" fmla="*/ 43 h 50"/>
                <a:gd name="T18" fmla="*/ 56 w 72"/>
                <a:gd name="T19" fmla="*/ 37 h 50"/>
                <a:gd name="T20" fmla="*/ 54 w 72"/>
                <a:gd name="T21" fmla="*/ 36 h 50"/>
                <a:gd name="T22" fmla="*/ 44 w 72"/>
                <a:gd name="T23" fmla="*/ 34 h 50"/>
                <a:gd name="T24" fmla="*/ 43 w 72"/>
                <a:gd name="T25" fmla="*/ 36 h 50"/>
                <a:gd name="T26" fmla="*/ 36 w 72"/>
                <a:gd name="T27" fmla="*/ 41 h 50"/>
                <a:gd name="T28" fmla="*/ 28 w 72"/>
                <a:gd name="T29" fmla="*/ 45 h 50"/>
                <a:gd name="T30" fmla="*/ 18 w 72"/>
                <a:gd name="T31" fmla="*/ 50 h 50"/>
                <a:gd name="T32" fmla="*/ 11 w 72"/>
                <a:gd name="T33" fmla="*/ 36 h 50"/>
                <a:gd name="T34" fmla="*/ 10 w 72"/>
                <a:gd name="T35" fmla="*/ 35 h 50"/>
                <a:gd name="T36" fmla="*/ 0 w 72"/>
                <a:gd name="T37" fmla="*/ 1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2" h="50">
                  <a:moveTo>
                    <a:pt x="0" y="14"/>
                  </a:moveTo>
                  <a:lnTo>
                    <a:pt x="16" y="6"/>
                  </a:lnTo>
                  <a:lnTo>
                    <a:pt x="20" y="0"/>
                  </a:lnTo>
                  <a:lnTo>
                    <a:pt x="37" y="9"/>
                  </a:lnTo>
                  <a:lnTo>
                    <a:pt x="47" y="21"/>
                  </a:lnTo>
                  <a:lnTo>
                    <a:pt x="61" y="34"/>
                  </a:lnTo>
                  <a:lnTo>
                    <a:pt x="72" y="37"/>
                  </a:lnTo>
                  <a:lnTo>
                    <a:pt x="64" y="41"/>
                  </a:lnTo>
                  <a:lnTo>
                    <a:pt x="63" y="43"/>
                  </a:lnTo>
                  <a:lnTo>
                    <a:pt x="56" y="37"/>
                  </a:lnTo>
                  <a:lnTo>
                    <a:pt x="54" y="36"/>
                  </a:lnTo>
                  <a:lnTo>
                    <a:pt x="44" y="34"/>
                  </a:lnTo>
                  <a:lnTo>
                    <a:pt x="43" y="36"/>
                  </a:lnTo>
                  <a:lnTo>
                    <a:pt x="36" y="41"/>
                  </a:lnTo>
                  <a:lnTo>
                    <a:pt x="28" y="45"/>
                  </a:lnTo>
                  <a:lnTo>
                    <a:pt x="18" y="50"/>
                  </a:lnTo>
                  <a:lnTo>
                    <a:pt x="11" y="36"/>
                  </a:lnTo>
                  <a:lnTo>
                    <a:pt x="10" y="35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1" name="Freeform 104">
              <a:extLst>
                <a:ext uri="{FF2B5EF4-FFF2-40B4-BE49-F238E27FC236}">
                  <a16:creationId xmlns:a16="http://schemas.microsoft.com/office/drawing/2014/main" id="{A50BD360-DAF9-B74C-F1DF-E9A4DE2EC55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6139" y="2135188"/>
              <a:ext cx="52388" cy="84138"/>
            </a:xfrm>
            <a:custGeom>
              <a:avLst/>
              <a:gdLst>
                <a:gd name="T0" fmla="*/ 0 w 33"/>
                <a:gd name="T1" fmla="*/ 0 h 53"/>
                <a:gd name="T2" fmla="*/ 15 w 33"/>
                <a:gd name="T3" fmla="*/ 0 h 53"/>
                <a:gd name="T4" fmla="*/ 28 w 33"/>
                <a:gd name="T5" fmla="*/ 0 h 53"/>
                <a:gd name="T6" fmla="*/ 32 w 33"/>
                <a:gd name="T7" fmla="*/ 9 h 53"/>
                <a:gd name="T8" fmla="*/ 33 w 33"/>
                <a:gd name="T9" fmla="*/ 15 h 53"/>
                <a:gd name="T10" fmla="*/ 13 w 33"/>
                <a:gd name="T11" fmla="*/ 38 h 53"/>
                <a:gd name="T12" fmla="*/ 1 w 33"/>
                <a:gd name="T13" fmla="*/ 53 h 53"/>
                <a:gd name="T14" fmla="*/ 1 w 33"/>
                <a:gd name="T15" fmla="*/ 22 h 53"/>
                <a:gd name="T16" fmla="*/ 1 w 33"/>
                <a:gd name="T17" fmla="*/ 18 h 53"/>
                <a:gd name="T18" fmla="*/ 1 w 33"/>
                <a:gd name="T19" fmla="*/ 6 h 53"/>
                <a:gd name="T20" fmla="*/ 0 w 33"/>
                <a:gd name="T21" fmla="*/ 0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3" h="53">
                  <a:moveTo>
                    <a:pt x="0" y="0"/>
                  </a:moveTo>
                  <a:lnTo>
                    <a:pt x="15" y="0"/>
                  </a:lnTo>
                  <a:lnTo>
                    <a:pt x="28" y="0"/>
                  </a:lnTo>
                  <a:lnTo>
                    <a:pt x="32" y="9"/>
                  </a:lnTo>
                  <a:lnTo>
                    <a:pt x="33" y="15"/>
                  </a:lnTo>
                  <a:lnTo>
                    <a:pt x="13" y="38"/>
                  </a:lnTo>
                  <a:lnTo>
                    <a:pt x="1" y="53"/>
                  </a:lnTo>
                  <a:lnTo>
                    <a:pt x="1" y="22"/>
                  </a:lnTo>
                  <a:lnTo>
                    <a:pt x="1" y="18"/>
                  </a:lnTo>
                  <a:lnTo>
                    <a:pt x="1" y="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2" name="Freeform 105">
              <a:extLst>
                <a:ext uri="{FF2B5EF4-FFF2-40B4-BE49-F238E27FC236}">
                  <a16:creationId xmlns:a16="http://schemas.microsoft.com/office/drawing/2014/main" id="{91D6F6BD-DB9C-1072-B728-409F4C68CF9B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5226" y="2182813"/>
              <a:ext cx="141288" cy="115888"/>
            </a:xfrm>
            <a:custGeom>
              <a:avLst/>
              <a:gdLst>
                <a:gd name="T0" fmla="*/ 2 w 89"/>
                <a:gd name="T1" fmla="*/ 25 h 73"/>
                <a:gd name="T2" fmla="*/ 32 w 89"/>
                <a:gd name="T3" fmla="*/ 0 h 73"/>
                <a:gd name="T4" fmla="*/ 41 w 89"/>
                <a:gd name="T5" fmla="*/ 11 h 73"/>
                <a:gd name="T6" fmla="*/ 48 w 89"/>
                <a:gd name="T7" fmla="*/ 20 h 73"/>
                <a:gd name="T8" fmla="*/ 55 w 89"/>
                <a:gd name="T9" fmla="*/ 29 h 73"/>
                <a:gd name="T10" fmla="*/ 60 w 89"/>
                <a:gd name="T11" fmla="*/ 36 h 73"/>
                <a:gd name="T12" fmla="*/ 75 w 89"/>
                <a:gd name="T13" fmla="*/ 54 h 73"/>
                <a:gd name="T14" fmla="*/ 84 w 89"/>
                <a:gd name="T15" fmla="*/ 67 h 73"/>
                <a:gd name="T16" fmla="*/ 89 w 89"/>
                <a:gd name="T17" fmla="*/ 73 h 73"/>
                <a:gd name="T18" fmla="*/ 75 w 89"/>
                <a:gd name="T19" fmla="*/ 64 h 73"/>
                <a:gd name="T20" fmla="*/ 74 w 89"/>
                <a:gd name="T21" fmla="*/ 64 h 73"/>
                <a:gd name="T22" fmla="*/ 20 w 89"/>
                <a:gd name="T23" fmla="*/ 41 h 73"/>
                <a:gd name="T24" fmla="*/ 12 w 89"/>
                <a:gd name="T25" fmla="*/ 37 h 73"/>
                <a:gd name="T26" fmla="*/ 0 w 89"/>
                <a:gd name="T27" fmla="*/ 28 h 73"/>
                <a:gd name="T28" fmla="*/ 2 w 89"/>
                <a:gd name="T29" fmla="*/ 25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89" h="73">
                  <a:moveTo>
                    <a:pt x="2" y="25"/>
                  </a:moveTo>
                  <a:lnTo>
                    <a:pt x="32" y="0"/>
                  </a:lnTo>
                  <a:lnTo>
                    <a:pt x="41" y="11"/>
                  </a:lnTo>
                  <a:lnTo>
                    <a:pt x="48" y="20"/>
                  </a:lnTo>
                  <a:lnTo>
                    <a:pt x="55" y="29"/>
                  </a:lnTo>
                  <a:lnTo>
                    <a:pt x="60" y="36"/>
                  </a:lnTo>
                  <a:lnTo>
                    <a:pt x="75" y="54"/>
                  </a:lnTo>
                  <a:lnTo>
                    <a:pt x="84" y="67"/>
                  </a:lnTo>
                  <a:lnTo>
                    <a:pt x="89" y="73"/>
                  </a:lnTo>
                  <a:lnTo>
                    <a:pt x="75" y="64"/>
                  </a:lnTo>
                  <a:lnTo>
                    <a:pt x="74" y="64"/>
                  </a:lnTo>
                  <a:lnTo>
                    <a:pt x="20" y="41"/>
                  </a:lnTo>
                  <a:lnTo>
                    <a:pt x="12" y="37"/>
                  </a:lnTo>
                  <a:lnTo>
                    <a:pt x="0" y="28"/>
                  </a:lnTo>
                  <a:lnTo>
                    <a:pt x="2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3" name="Freeform 106">
              <a:extLst>
                <a:ext uri="{FF2B5EF4-FFF2-40B4-BE49-F238E27FC236}">
                  <a16:creationId xmlns:a16="http://schemas.microsoft.com/office/drawing/2014/main" id="{A0AFDA59-F81D-BE95-5D3B-6F5E9197FAD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1151" y="2097088"/>
              <a:ext cx="109538" cy="68263"/>
            </a:xfrm>
            <a:custGeom>
              <a:avLst/>
              <a:gdLst>
                <a:gd name="T0" fmla="*/ 0 w 69"/>
                <a:gd name="T1" fmla="*/ 11 h 43"/>
                <a:gd name="T2" fmla="*/ 14 w 69"/>
                <a:gd name="T3" fmla="*/ 8 h 43"/>
                <a:gd name="T4" fmla="*/ 27 w 69"/>
                <a:gd name="T5" fmla="*/ 6 h 43"/>
                <a:gd name="T6" fmla="*/ 47 w 69"/>
                <a:gd name="T7" fmla="*/ 0 h 43"/>
                <a:gd name="T8" fmla="*/ 53 w 69"/>
                <a:gd name="T9" fmla="*/ 0 h 43"/>
                <a:gd name="T10" fmla="*/ 59 w 69"/>
                <a:gd name="T11" fmla="*/ 10 h 43"/>
                <a:gd name="T12" fmla="*/ 63 w 69"/>
                <a:gd name="T13" fmla="*/ 21 h 43"/>
                <a:gd name="T14" fmla="*/ 64 w 69"/>
                <a:gd name="T15" fmla="*/ 27 h 43"/>
                <a:gd name="T16" fmla="*/ 69 w 69"/>
                <a:gd name="T17" fmla="*/ 39 h 43"/>
                <a:gd name="T18" fmla="*/ 45 w 69"/>
                <a:gd name="T19" fmla="*/ 43 h 43"/>
                <a:gd name="T20" fmla="*/ 37 w 69"/>
                <a:gd name="T21" fmla="*/ 34 h 43"/>
                <a:gd name="T22" fmla="*/ 19 w 69"/>
                <a:gd name="T23" fmla="*/ 26 h 43"/>
                <a:gd name="T24" fmla="*/ 3 w 69"/>
                <a:gd name="T25" fmla="*/ 14 h 43"/>
                <a:gd name="T26" fmla="*/ 0 w 69"/>
                <a:gd name="T27" fmla="*/ 11 h 43"/>
                <a:gd name="T28" fmla="*/ 0 w 69"/>
                <a:gd name="T29" fmla="*/ 1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9" h="43">
                  <a:moveTo>
                    <a:pt x="0" y="11"/>
                  </a:moveTo>
                  <a:lnTo>
                    <a:pt x="14" y="8"/>
                  </a:lnTo>
                  <a:lnTo>
                    <a:pt x="27" y="6"/>
                  </a:lnTo>
                  <a:lnTo>
                    <a:pt x="47" y="0"/>
                  </a:lnTo>
                  <a:lnTo>
                    <a:pt x="53" y="0"/>
                  </a:lnTo>
                  <a:lnTo>
                    <a:pt x="59" y="10"/>
                  </a:lnTo>
                  <a:lnTo>
                    <a:pt x="63" y="21"/>
                  </a:lnTo>
                  <a:lnTo>
                    <a:pt x="64" y="27"/>
                  </a:lnTo>
                  <a:lnTo>
                    <a:pt x="69" y="39"/>
                  </a:lnTo>
                  <a:lnTo>
                    <a:pt x="45" y="43"/>
                  </a:lnTo>
                  <a:lnTo>
                    <a:pt x="37" y="34"/>
                  </a:lnTo>
                  <a:lnTo>
                    <a:pt x="19" y="26"/>
                  </a:lnTo>
                  <a:lnTo>
                    <a:pt x="3" y="14"/>
                  </a:lnTo>
                  <a:lnTo>
                    <a:pt x="0" y="11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4" name="Freeform 107">
              <a:extLst>
                <a:ext uri="{FF2B5EF4-FFF2-40B4-BE49-F238E27FC236}">
                  <a16:creationId xmlns:a16="http://schemas.microsoft.com/office/drawing/2014/main" id="{501AB16E-3411-1FBC-3BD0-D25014BB4F1B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3339" y="1858963"/>
              <a:ext cx="131763" cy="100013"/>
            </a:xfrm>
            <a:custGeom>
              <a:avLst/>
              <a:gdLst>
                <a:gd name="T0" fmla="*/ 2 w 83"/>
                <a:gd name="T1" fmla="*/ 1 h 63"/>
                <a:gd name="T2" fmla="*/ 6 w 83"/>
                <a:gd name="T3" fmla="*/ 1 h 63"/>
                <a:gd name="T4" fmla="*/ 31 w 83"/>
                <a:gd name="T5" fmla="*/ 2 h 63"/>
                <a:gd name="T6" fmla="*/ 32 w 83"/>
                <a:gd name="T7" fmla="*/ 2 h 63"/>
                <a:gd name="T8" fmla="*/ 59 w 83"/>
                <a:gd name="T9" fmla="*/ 2 h 63"/>
                <a:gd name="T10" fmla="*/ 61 w 83"/>
                <a:gd name="T11" fmla="*/ 2 h 63"/>
                <a:gd name="T12" fmla="*/ 79 w 83"/>
                <a:gd name="T13" fmla="*/ 2 h 63"/>
                <a:gd name="T14" fmla="*/ 80 w 83"/>
                <a:gd name="T15" fmla="*/ 2 h 63"/>
                <a:gd name="T16" fmla="*/ 75 w 83"/>
                <a:gd name="T17" fmla="*/ 16 h 63"/>
                <a:gd name="T18" fmla="*/ 78 w 83"/>
                <a:gd name="T19" fmla="*/ 24 h 63"/>
                <a:gd name="T20" fmla="*/ 73 w 83"/>
                <a:gd name="T21" fmla="*/ 39 h 63"/>
                <a:gd name="T22" fmla="*/ 83 w 83"/>
                <a:gd name="T23" fmla="*/ 61 h 63"/>
                <a:gd name="T24" fmla="*/ 82 w 83"/>
                <a:gd name="T25" fmla="*/ 63 h 63"/>
                <a:gd name="T26" fmla="*/ 81 w 83"/>
                <a:gd name="T27" fmla="*/ 63 h 63"/>
                <a:gd name="T28" fmla="*/ 67 w 83"/>
                <a:gd name="T29" fmla="*/ 63 h 63"/>
                <a:gd name="T30" fmla="*/ 65 w 83"/>
                <a:gd name="T31" fmla="*/ 62 h 63"/>
                <a:gd name="T32" fmla="*/ 61 w 83"/>
                <a:gd name="T33" fmla="*/ 61 h 63"/>
                <a:gd name="T34" fmla="*/ 58 w 83"/>
                <a:gd name="T35" fmla="*/ 57 h 63"/>
                <a:gd name="T36" fmla="*/ 31 w 83"/>
                <a:gd name="T37" fmla="*/ 30 h 63"/>
                <a:gd name="T38" fmla="*/ 6 w 83"/>
                <a:gd name="T39" fmla="*/ 6 h 63"/>
                <a:gd name="T40" fmla="*/ 0 w 83"/>
                <a:gd name="T41" fmla="*/ 0 h 63"/>
                <a:gd name="T42" fmla="*/ 2 w 83"/>
                <a:gd name="T43" fmla="*/ 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3" h="63">
                  <a:moveTo>
                    <a:pt x="2" y="1"/>
                  </a:moveTo>
                  <a:lnTo>
                    <a:pt x="6" y="1"/>
                  </a:lnTo>
                  <a:lnTo>
                    <a:pt x="31" y="2"/>
                  </a:lnTo>
                  <a:lnTo>
                    <a:pt x="32" y="2"/>
                  </a:lnTo>
                  <a:lnTo>
                    <a:pt x="59" y="2"/>
                  </a:lnTo>
                  <a:lnTo>
                    <a:pt x="61" y="2"/>
                  </a:lnTo>
                  <a:lnTo>
                    <a:pt x="79" y="2"/>
                  </a:lnTo>
                  <a:lnTo>
                    <a:pt x="80" y="2"/>
                  </a:lnTo>
                  <a:lnTo>
                    <a:pt x="75" y="16"/>
                  </a:lnTo>
                  <a:lnTo>
                    <a:pt x="78" y="24"/>
                  </a:lnTo>
                  <a:lnTo>
                    <a:pt x="73" y="39"/>
                  </a:lnTo>
                  <a:lnTo>
                    <a:pt x="83" y="61"/>
                  </a:lnTo>
                  <a:lnTo>
                    <a:pt x="82" y="63"/>
                  </a:lnTo>
                  <a:lnTo>
                    <a:pt x="81" y="63"/>
                  </a:lnTo>
                  <a:lnTo>
                    <a:pt x="67" y="63"/>
                  </a:lnTo>
                  <a:lnTo>
                    <a:pt x="65" y="62"/>
                  </a:lnTo>
                  <a:lnTo>
                    <a:pt x="61" y="61"/>
                  </a:lnTo>
                  <a:lnTo>
                    <a:pt x="58" y="57"/>
                  </a:lnTo>
                  <a:lnTo>
                    <a:pt x="31" y="30"/>
                  </a:lnTo>
                  <a:lnTo>
                    <a:pt x="6" y="6"/>
                  </a:ln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5" name="Freeform 108">
              <a:extLst>
                <a:ext uri="{FF2B5EF4-FFF2-40B4-BE49-F238E27FC236}">
                  <a16:creationId xmlns:a16="http://schemas.microsoft.com/office/drawing/2014/main" id="{9F2E704B-E1ED-852C-DF14-A8525927652C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0014" y="2057400"/>
              <a:ext cx="109538" cy="128588"/>
            </a:xfrm>
            <a:custGeom>
              <a:avLst/>
              <a:gdLst>
                <a:gd name="T0" fmla="*/ 0 w 69"/>
                <a:gd name="T1" fmla="*/ 17 h 81"/>
                <a:gd name="T2" fmla="*/ 20 w 69"/>
                <a:gd name="T3" fmla="*/ 0 h 81"/>
                <a:gd name="T4" fmla="*/ 31 w 69"/>
                <a:gd name="T5" fmla="*/ 16 h 81"/>
                <a:gd name="T6" fmla="*/ 36 w 69"/>
                <a:gd name="T7" fmla="*/ 22 h 81"/>
                <a:gd name="T8" fmla="*/ 45 w 69"/>
                <a:gd name="T9" fmla="*/ 35 h 81"/>
                <a:gd name="T10" fmla="*/ 47 w 69"/>
                <a:gd name="T11" fmla="*/ 37 h 81"/>
                <a:gd name="T12" fmla="*/ 61 w 69"/>
                <a:gd name="T13" fmla="*/ 51 h 81"/>
                <a:gd name="T14" fmla="*/ 69 w 69"/>
                <a:gd name="T15" fmla="*/ 63 h 81"/>
                <a:gd name="T16" fmla="*/ 69 w 69"/>
                <a:gd name="T17" fmla="*/ 63 h 81"/>
                <a:gd name="T18" fmla="*/ 68 w 69"/>
                <a:gd name="T19" fmla="*/ 64 h 81"/>
                <a:gd name="T20" fmla="*/ 49 w 69"/>
                <a:gd name="T21" fmla="*/ 81 h 81"/>
                <a:gd name="T22" fmla="*/ 40 w 69"/>
                <a:gd name="T23" fmla="*/ 68 h 81"/>
                <a:gd name="T24" fmla="*/ 23 w 69"/>
                <a:gd name="T25" fmla="*/ 47 h 81"/>
                <a:gd name="T26" fmla="*/ 17 w 69"/>
                <a:gd name="T27" fmla="*/ 38 h 81"/>
                <a:gd name="T28" fmla="*/ 0 w 69"/>
                <a:gd name="T29" fmla="*/ 17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9" h="81">
                  <a:moveTo>
                    <a:pt x="0" y="17"/>
                  </a:moveTo>
                  <a:lnTo>
                    <a:pt x="20" y="0"/>
                  </a:lnTo>
                  <a:lnTo>
                    <a:pt x="31" y="16"/>
                  </a:lnTo>
                  <a:lnTo>
                    <a:pt x="36" y="22"/>
                  </a:lnTo>
                  <a:lnTo>
                    <a:pt x="45" y="35"/>
                  </a:lnTo>
                  <a:lnTo>
                    <a:pt x="47" y="37"/>
                  </a:lnTo>
                  <a:lnTo>
                    <a:pt x="61" y="51"/>
                  </a:lnTo>
                  <a:lnTo>
                    <a:pt x="69" y="63"/>
                  </a:lnTo>
                  <a:lnTo>
                    <a:pt x="69" y="63"/>
                  </a:lnTo>
                  <a:lnTo>
                    <a:pt x="68" y="64"/>
                  </a:lnTo>
                  <a:lnTo>
                    <a:pt x="49" y="81"/>
                  </a:lnTo>
                  <a:lnTo>
                    <a:pt x="40" y="68"/>
                  </a:lnTo>
                  <a:lnTo>
                    <a:pt x="23" y="47"/>
                  </a:lnTo>
                  <a:lnTo>
                    <a:pt x="17" y="38"/>
                  </a:lnTo>
                  <a:lnTo>
                    <a:pt x="0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6" name="Freeform 109">
              <a:extLst>
                <a:ext uri="{FF2B5EF4-FFF2-40B4-BE49-F238E27FC236}">
                  <a16:creationId xmlns:a16="http://schemas.microsoft.com/office/drawing/2014/main" id="{86FF8F53-0D93-2418-D1BA-317914E4DF1A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0476" y="1839913"/>
              <a:ext cx="77788" cy="80963"/>
            </a:xfrm>
            <a:custGeom>
              <a:avLst/>
              <a:gdLst>
                <a:gd name="T0" fmla="*/ 0 w 49"/>
                <a:gd name="T1" fmla="*/ 24 h 51"/>
                <a:gd name="T2" fmla="*/ 19 w 49"/>
                <a:gd name="T3" fmla="*/ 12 h 51"/>
                <a:gd name="T4" fmla="*/ 42 w 49"/>
                <a:gd name="T5" fmla="*/ 0 h 51"/>
                <a:gd name="T6" fmla="*/ 47 w 49"/>
                <a:gd name="T7" fmla="*/ 0 h 51"/>
                <a:gd name="T8" fmla="*/ 49 w 49"/>
                <a:gd name="T9" fmla="*/ 6 h 51"/>
                <a:gd name="T10" fmla="*/ 49 w 49"/>
                <a:gd name="T11" fmla="*/ 12 h 51"/>
                <a:gd name="T12" fmla="*/ 47 w 49"/>
                <a:gd name="T13" fmla="*/ 24 h 51"/>
                <a:gd name="T14" fmla="*/ 38 w 49"/>
                <a:gd name="T15" fmla="*/ 35 h 51"/>
                <a:gd name="T16" fmla="*/ 21 w 49"/>
                <a:gd name="T17" fmla="*/ 51 h 51"/>
                <a:gd name="T18" fmla="*/ 12 w 49"/>
                <a:gd name="T19" fmla="*/ 38 h 51"/>
                <a:gd name="T20" fmla="*/ 4 w 49"/>
                <a:gd name="T21" fmla="*/ 30 h 51"/>
                <a:gd name="T22" fmla="*/ 2 w 49"/>
                <a:gd name="T23" fmla="*/ 26 h 51"/>
                <a:gd name="T24" fmla="*/ 0 w 49"/>
                <a:gd name="T25" fmla="*/ 2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9" h="51">
                  <a:moveTo>
                    <a:pt x="0" y="24"/>
                  </a:moveTo>
                  <a:lnTo>
                    <a:pt x="19" y="12"/>
                  </a:lnTo>
                  <a:lnTo>
                    <a:pt x="42" y="0"/>
                  </a:lnTo>
                  <a:lnTo>
                    <a:pt x="47" y="0"/>
                  </a:lnTo>
                  <a:lnTo>
                    <a:pt x="49" y="6"/>
                  </a:lnTo>
                  <a:lnTo>
                    <a:pt x="49" y="12"/>
                  </a:lnTo>
                  <a:lnTo>
                    <a:pt x="47" y="24"/>
                  </a:lnTo>
                  <a:lnTo>
                    <a:pt x="38" y="35"/>
                  </a:lnTo>
                  <a:lnTo>
                    <a:pt x="21" y="51"/>
                  </a:lnTo>
                  <a:lnTo>
                    <a:pt x="12" y="38"/>
                  </a:lnTo>
                  <a:lnTo>
                    <a:pt x="4" y="30"/>
                  </a:lnTo>
                  <a:lnTo>
                    <a:pt x="2" y="26"/>
                  </a:lnTo>
                  <a:lnTo>
                    <a:pt x="0" y="2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7" name="Freeform 110">
              <a:extLst>
                <a:ext uri="{FF2B5EF4-FFF2-40B4-BE49-F238E27FC236}">
                  <a16:creationId xmlns:a16="http://schemas.microsoft.com/office/drawing/2014/main" id="{CC371AF7-CB06-B4B6-DCDC-E73145812B2A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2976" y="2279650"/>
              <a:ext cx="96838" cy="136525"/>
            </a:xfrm>
            <a:custGeom>
              <a:avLst/>
              <a:gdLst>
                <a:gd name="T0" fmla="*/ 0 w 61"/>
                <a:gd name="T1" fmla="*/ 9 h 86"/>
                <a:gd name="T2" fmla="*/ 5 w 61"/>
                <a:gd name="T3" fmla="*/ 7 h 86"/>
                <a:gd name="T4" fmla="*/ 7 w 61"/>
                <a:gd name="T5" fmla="*/ 4 h 86"/>
                <a:gd name="T6" fmla="*/ 11 w 61"/>
                <a:gd name="T7" fmla="*/ 4 h 86"/>
                <a:gd name="T8" fmla="*/ 20 w 61"/>
                <a:gd name="T9" fmla="*/ 0 h 86"/>
                <a:gd name="T10" fmla="*/ 30 w 61"/>
                <a:gd name="T11" fmla="*/ 20 h 86"/>
                <a:gd name="T12" fmla="*/ 37 w 61"/>
                <a:gd name="T13" fmla="*/ 32 h 86"/>
                <a:gd name="T14" fmla="*/ 50 w 61"/>
                <a:gd name="T15" fmla="*/ 51 h 86"/>
                <a:gd name="T16" fmla="*/ 56 w 61"/>
                <a:gd name="T17" fmla="*/ 62 h 86"/>
                <a:gd name="T18" fmla="*/ 61 w 61"/>
                <a:gd name="T19" fmla="*/ 74 h 86"/>
                <a:gd name="T20" fmla="*/ 58 w 61"/>
                <a:gd name="T21" fmla="*/ 75 h 86"/>
                <a:gd name="T22" fmla="*/ 29 w 61"/>
                <a:gd name="T23" fmla="*/ 86 h 86"/>
                <a:gd name="T24" fmla="*/ 25 w 61"/>
                <a:gd name="T25" fmla="*/ 74 h 86"/>
                <a:gd name="T26" fmla="*/ 22 w 61"/>
                <a:gd name="T27" fmla="*/ 68 h 86"/>
                <a:gd name="T28" fmla="*/ 17 w 61"/>
                <a:gd name="T29" fmla="*/ 59 h 86"/>
                <a:gd name="T30" fmla="*/ 11 w 61"/>
                <a:gd name="T31" fmla="*/ 48 h 86"/>
                <a:gd name="T32" fmla="*/ 8 w 61"/>
                <a:gd name="T33" fmla="*/ 43 h 86"/>
                <a:gd name="T34" fmla="*/ 0 w 61"/>
                <a:gd name="T35" fmla="*/ 27 h 86"/>
                <a:gd name="T36" fmla="*/ 0 w 61"/>
                <a:gd name="T37" fmla="*/ 9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1" h="86">
                  <a:moveTo>
                    <a:pt x="0" y="9"/>
                  </a:moveTo>
                  <a:lnTo>
                    <a:pt x="5" y="7"/>
                  </a:lnTo>
                  <a:lnTo>
                    <a:pt x="7" y="4"/>
                  </a:lnTo>
                  <a:lnTo>
                    <a:pt x="11" y="4"/>
                  </a:lnTo>
                  <a:lnTo>
                    <a:pt x="20" y="0"/>
                  </a:lnTo>
                  <a:lnTo>
                    <a:pt x="30" y="20"/>
                  </a:lnTo>
                  <a:lnTo>
                    <a:pt x="37" y="32"/>
                  </a:lnTo>
                  <a:lnTo>
                    <a:pt x="50" y="51"/>
                  </a:lnTo>
                  <a:lnTo>
                    <a:pt x="56" y="62"/>
                  </a:lnTo>
                  <a:lnTo>
                    <a:pt x="61" y="74"/>
                  </a:lnTo>
                  <a:lnTo>
                    <a:pt x="58" y="75"/>
                  </a:lnTo>
                  <a:lnTo>
                    <a:pt x="29" y="86"/>
                  </a:lnTo>
                  <a:lnTo>
                    <a:pt x="25" y="74"/>
                  </a:lnTo>
                  <a:lnTo>
                    <a:pt x="22" y="68"/>
                  </a:lnTo>
                  <a:lnTo>
                    <a:pt x="17" y="59"/>
                  </a:lnTo>
                  <a:lnTo>
                    <a:pt x="11" y="48"/>
                  </a:lnTo>
                  <a:lnTo>
                    <a:pt x="8" y="43"/>
                  </a:lnTo>
                  <a:lnTo>
                    <a:pt x="0" y="27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8" name="Freeform 111">
              <a:extLst>
                <a:ext uri="{FF2B5EF4-FFF2-40B4-BE49-F238E27FC236}">
                  <a16:creationId xmlns:a16="http://schemas.microsoft.com/office/drawing/2014/main" id="{FFDB1388-A08B-6856-2A26-F5ABF5605D8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28889" y="1719263"/>
              <a:ext cx="93663" cy="60325"/>
            </a:xfrm>
            <a:custGeom>
              <a:avLst/>
              <a:gdLst>
                <a:gd name="T0" fmla="*/ 0 w 59"/>
                <a:gd name="T1" fmla="*/ 13 h 38"/>
                <a:gd name="T2" fmla="*/ 0 w 59"/>
                <a:gd name="T3" fmla="*/ 0 h 38"/>
                <a:gd name="T4" fmla="*/ 3 w 59"/>
                <a:gd name="T5" fmla="*/ 3 h 38"/>
                <a:gd name="T6" fmla="*/ 30 w 59"/>
                <a:gd name="T7" fmla="*/ 2 h 38"/>
                <a:gd name="T8" fmla="*/ 31 w 59"/>
                <a:gd name="T9" fmla="*/ 0 h 38"/>
                <a:gd name="T10" fmla="*/ 59 w 59"/>
                <a:gd name="T11" fmla="*/ 2 h 38"/>
                <a:gd name="T12" fmla="*/ 59 w 59"/>
                <a:gd name="T13" fmla="*/ 10 h 38"/>
                <a:gd name="T14" fmla="*/ 59 w 59"/>
                <a:gd name="T15" fmla="*/ 30 h 38"/>
                <a:gd name="T16" fmla="*/ 59 w 59"/>
                <a:gd name="T17" fmla="*/ 32 h 38"/>
                <a:gd name="T18" fmla="*/ 59 w 59"/>
                <a:gd name="T19" fmla="*/ 34 h 38"/>
                <a:gd name="T20" fmla="*/ 59 w 59"/>
                <a:gd name="T21" fmla="*/ 37 h 38"/>
                <a:gd name="T22" fmla="*/ 45 w 59"/>
                <a:gd name="T23" fmla="*/ 38 h 38"/>
                <a:gd name="T24" fmla="*/ 30 w 59"/>
                <a:gd name="T25" fmla="*/ 37 h 38"/>
                <a:gd name="T26" fmla="*/ 21 w 59"/>
                <a:gd name="T27" fmla="*/ 37 h 38"/>
                <a:gd name="T28" fmla="*/ 21 w 59"/>
                <a:gd name="T29" fmla="*/ 29 h 38"/>
                <a:gd name="T30" fmla="*/ 5 w 59"/>
                <a:gd name="T31" fmla="*/ 29 h 38"/>
                <a:gd name="T32" fmla="*/ 0 w 59"/>
                <a:gd name="T33" fmla="*/ 29 h 38"/>
                <a:gd name="T34" fmla="*/ 0 w 59"/>
                <a:gd name="T35" fmla="*/ 13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9" h="38">
                  <a:moveTo>
                    <a:pt x="0" y="13"/>
                  </a:moveTo>
                  <a:lnTo>
                    <a:pt x="0" y="0"/>
                  </a:lnTo>
                  <a:lnTo>
                    <a:pt x="3" y="3"/>
                  </a:lnTo>
                  <a:lnTo>
                    <a:pt x="30" y="2"/>
                  </a:lnTo>
                  <a:lnTo>
                    <a:pt x="31" y="0"/>
                  </a:lnTo>
                  <a:lnTo>
                    <a:pt x="59" y="2"/>
                  </a:lnTo>
                  <a:lnTo>
                    <a:pt x="59" y="10"/>
                  </a:lnTo>
                  <a:lnTo>
                    <a:pt x="59" y="30"/>
                  </a:lnTo>
                  <a:lnTo>
                    <a:pt x="59" y="32"/>
                  </a:lnTo>
                  <a:lnTo>
                    <a:pt x="59" y="34"/>
                  </a:lnTo>
                  <a:lnTo>
                    <a:pt x="59" y="37"/>
                  </a:lnTo>
                  <a:lnTo>
                    <a:pt x="45" y="38"/>
                  </a:lnTo>
                  <a:lnTo>
                    <a:pt x="30" y="37"/>
                  </a:lnTo>
                  <a:lnTo>
                    <a:pt x="21" y="37"/>
                  </a:lnTo>
                  <a:lnTo>
                    <a:pt x="21" y="29"/>
                  </a:lnTo>
                  <a:lnTo>
                    <a:pt x="5" y="29"/>
                  </a:lnTo>
                  <a:lnTo>
                    <a:pt x="0" y="29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9" name="Freeform 112">
              <a:extLst>
                <a:ext uri="{FF2B5EF4-FFF2-40B4-BE49-F238E27FC236}">
                  <a16:creationId xmlns:a16="http://schemas.microsoft.com/office/drawing/2014/main" id="{4C03AD59-86AF-4A54-DC81-39775EEF186D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3801" y="1439863"/>
              <a:ext cx="82550" cy="87313"/>
            </a:xfrm>
            <a:custGeom>
              <a:avLst/>
              <a:gdLst>
                <a:gd name="T0" fmla="*/ 1 w 52"/>
                <a:gd name="T1" fmla="*/ 33 h 55"/>
                <a:gd name="T2" fmla="*/ 1 w 52"/>
                <a:gd name="T3" fmla="*/ 33 h 55"/>
                <a:gd name="T4" fmla="*/ 6 w 52"/>
                <a:gd name="T5" fmla="*/ 22 h 55"/>
                <a:gd name="T6" fmla="*/ 13 w 52"/>
                <a:gd name="T7" fmla="*/ 12 h 55"/>
                <a:gd name="T8" fmla="*/ 17 w 52"/>
                <a:gd name="T9" fmla="*/ 0 h 55"/>
                <a:gd name="T10" fmla="*/ 21 w 52"/>
                <a:gd name="T11" fmla="*/ 3 h 55"/>
                <a:gd name="T12" fmla="*/ 21 w 52"/>
                <a:gd name="T13" fmla="*/ 3 h 55"/>
                <a:gd name="T14" fmla="*/ 23 w 52"/>
                <a:gd name="T15" fmla="*/ 5 h 55"/>
                <a:gd name="T16" fmla="*/ 33 w 52"/>
                <a:gd name="T17" fmla="*/ 17 h 55"/>
                <a:gd name="T18" fmla="*/ 38 w 52"/>
                <a:gd name="T19" fmla="*/ 19 h 55"/>
                <a:gd name="T20" fmla="*/ 52 w 52"/>
                <a:gd name="T21" fmla="*/ 20 h 55"/>
                <a:gd name="T22" fmla="*/ 47 w 52"/>
                <a:gd name="T23" fmla="*/ 30 h 55"/>
                <a:gd name="T24" fmla="*/ 46 w 52"/>
                <a:gd name="T25" fmla="*/ 32 h 55"/>
                <a:gd name="T26" fmla="*/ 44 w 52"/>
                <a:gd name="T27" fmla="*/ 39 h 55"/>
                <a:gd name="T28" fmla="*/ 35 w 52"/>
                <a:gd name="T29" fmla="*/ 55 h 55"/>
                <a:gd name="T30" fmla="*/ 21 w 52"/>
                <a:gd name="T31" fmla="*/ 48 h 55"/>
                <a:gd name="T32" fmla="*/ 13 w 52"/>
                <a:gd name="T33" fmla="*/ 44 h 55"/>
                <a:gd name="T34" fmla="*/ 8 w 52"/>
                <a:gd name="T35" fmla="*/ 40 h 55"/>
                <a:gd name="T36" fmla="*/ 0 w 52"/>
                <a:gd name="T37" fmla="*/ 35 h 55"/>
                <a:gd name="T38" fmla="*/ 1 w 52"/>
                <a:gd name="T39" fmla="*/ 3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2" h="55">
                  <a:moveTo>
                    <a:pt x="1" y="33"/>
                  </a:moveTo>
                  <a:lnTo>
                    <a:pt x="1" y="33"/>
                  </a:lnTo>
                  <a:lnTo>
                    <a:pt x="6" y="22"/>
                  </a:lnTo>
                  <a:lnTo>
                    <a:pt x="13" y="12"/>
                  </a:lnTo>
                  <a:lnTo>
                    <a:pt x="17" y="0"/>
                  </a:lnTo>
                  <a:lnTo>
                    <a:pt x="21" y="3"/>
                  </a:lnTo>
                  <a:lnTo>
                    <a:pt x="21" y="3"/>
                  </a:lnTo>
                  <a:lnTo>
                    <a:pt x="23" y="5"/>
                  </a:lnTo>
                  <a:lnTo>
                    <a:pt x="33" y="17"/>
                  </a:lnTo>
                  <a:lnTo>
                    <a:pt x="38" y="19"/>
                  </a:lnTo>
                  <a:lnTo>
                    <a:pt x="52" y="20"/>
                  </a:lnTo>
                  <a:lnTo>
                    <a:pt x="47" y="30"/>
                  </a:lnTo>
                  <a:lnTo>
                    <a:pt x="46" y="32"/>
                  </a:lnTo>
                  <a:lnTo>
                    <a:pt x="44" y="39"/>
                  </a:lnTo>
                  <a:lnTo>
                    <a:pt x="35" y="55"/>
                  </a:lnTo>
                  <a:lnTo>
                    <a:pt x="21" y="48"/>
                  </a:lnTo>
                  <a:lnTo>
                    <a:pt x="13" y="44"/>
                  </a:lnTo>
                  <a:lnTo>
                    <a:pt x="8" y="40"/>
                  </a:lnTo>
                  <a:lnTo>
                    <a:pt x="0" y="35"/>
                  </a:lnTo>
                  <a:lnTo>
                    <a:pt x="1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0" name="Freeform 113">
              <a:extLst>
                <a:ext uri="{FF2B5EF4-FFF2-40B4-BE49-F238E27FC236}">
                  <a16:creationId xmlns:a16="http://schemas.microsoft.com/office/drawing/2014/main" id="{3750CF93-328E-C072-630E-AB6551979C59}"/>
                </a:ext>
              </a:extLst>
            </p:cNvPr>
            <p:cNvSpPr>
              <a:spLocks/>
            </p:cNvSpPr>
            <p:nvPr/>
          </p:nvSpPr>
          <p:spPr bwMode="auto">
            <a:xfrm>
              <a:off x="2836864" y="1681163"/>
              <a:ext cx="85725" cy="82550"/>
            </a:xfrm>
            <a:custGeom>
              <a:avLst/>
              <a:gdLst>
                <a:gd name="T0" fmla="*/ 5 w 54"/>
                <a:gd name="T1" fmla="*/ 26 h 52"/>
                <a:gd name="T2" fmla="*/ 8 w 54"/>
                <a:gd name="T3" fmla="*/ 12 h 52"/>
                <a:gd name="T4" fmla="*/ 11 w 54"/>
                <a:gd name="T5" fmla="*/ 4 h 52"/>
                <a:gd name="T6" fmla="*/ 11 w 54"/>
                <a:gd name="T7" fmla="*/ 0 h 52"/>
                <a:gd name="T8" fmla="*/ 28 w 54"/>
                <a:gd name="T9" fmla="*/ 8 h 52"/>
                <a:gd name="T10" fmla="*/ 54 w 54"/>
                <a:gd name="T11" fmla="*/ 18 h 52"/>
                <a:gd name="T12" fmla="*/ 53 w 54"/>
                <a:gd name="T13" fmla="*/ 23 h 52"/>
                <a:gd name="T14" fmla="*/ 53 w 54"/>
                <a:gd name="T15" fmla="*/ 26 h 52"/>
                <a:gd name="T16" fmla="*/ 51 w 54"/>
                <a:gd name="T17" fmla="*/ 33 h 52"/>
                <a:gd name="T18" fmla="*/ 46 w 54"/>
                <a:gd name="T19" fmla="*/ 52 h 52"/>
                <a:gd name="T20" fmla="*/ 36 w 54"/>
                <a:gd name="T21" fmla="*/ 50 h 52"/>
                <a:gd name="T22" fmla="*/ 18 w 54"/>
                <a:gd name="T23" fmla="*/ 47 h 52"/>
                <a:gd name="T24" fmla="*/ 15 w 54"/>
                <a:gd name="T25" fmla="*/ 50 h 52"/>
                <a:gd name="T26" fmla="*/ 12 w 54"/>
                <a:gd name="T27" fmla="*/ 47 h 52"/>
                <a:gd name="T28" fmla="*/ 0 w 54"/>
                <a:gd name="T29" fmla="*/ 44 h 52"/>
                <a:gd name="T30" fmla="*/ 5 w 54"/>
                <a:gd name="T31" fmla="*/ 2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4" h="52">
                  <a:moveTo>
                    <a:pt x="5" y="26"/>
                  </a:moveTo>
                  <a:lnTo>
                    <a:pt x="8" y="12"/>
                  </a:lnTo>
                  <a:lnTo>
                    <a:pt x="11" y="4"/>
                  </a:lnTo>
                  <a:lnTo>
                    <a:pt x="11" y="0"/>
                  </a:lnTo>
                  <a:lnTo>
                    <a:pt x="28" y="8"/>
                  </a:lnTo>
                  <a:lnTo>
                    <a:pt x="54" y="18"/>
                  </a:lnTo>
                  <a:lnTo>
                    <a:pt x="53" y="23"/>
                  </a:lnTo>
                  <a:lnTo>
                    <a:pt x="53" y="26"/>
                  </a:lnTo>
                  <a:lnTo>
                    <a:pt x="51" y="33"/>
                  </a:lnTo>
                  <a:lnTo>
                    <a:pt x="46" y="52"/>
                  </a:lnTo>
                  <a:lnTo>
                    <a:pt x="36" y="50"/>
                  </a:lnTo>
                  <a:lnTo>
                    <a:pt x="18" y="47"/>
                  </a:lnTo>
                  <a:lnTo>
                    <a:pt x="15" y="50"/>
                  </a:lnTo>
                  <a:lnTo>
                    <a:pt x="12" y="47"/>
                  </a:lnTo>
                  <a:lnTo>
                    <a:pt x="0" y="44"/>
                  </a:lnTo>
                  <a:lnTo>
                    <a:pt x="5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1" name="Freeform 114">
              <a:extLst>
                <a:ext uri="{FF2B5EF4-FFF2-40B4-BE49-F238E27FC236}">
                  <a16:creationId xmlns:a16="http://schemas.microsoft.com/office/drawing/2014/main" id="{EDF81314-5B0F-C2BF-3058-D40F6F7CEC7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1476" y="1862138"/>
              <a:ext cx="44450" cy="95250"/>
            </a:xfrm>
            <a:custGeom>
              <a:avLst/>
              <a:gdLst>
                <a:gd name="T0" fmla="*/ 1 w 28"/>
                <a:gd name="T1" fmla="*/ 36 h 60"/>
                <a:gd name="T2" fmla="*/ 4 w 28"/>
                <a:gd name="T3" fmla="*/ 31 h 60"/>
                <a:gd name="T4" fmla="*/ 4 w 28"/>
                <a:gd name="T5" fmla="*/ 22 h 60"/>
                <a:gd name="T6" fmla="*/ 6 w 28"/>
                <a:gd name="T7" fmla="*/ 22 h 60"/>
                <a:gd name="T8" fmla="*/ 9 w 28"/>
                <a:gd name="T9" fmla="*/ 15 h 60"/>
                <a:gd name="T10" fmla="*/ 9 w 28"/>
                <a:gd name="T11" fmla="*/ 0 h 60"/>
                <a:gd name="T12" fmla="*/ 28 w 28"/>
                <a:gd name="T13" fmla="*/ 0 h 60"/>
                <a:gd name="T14" fmla="*/ 28 w 28"/>
                <a:gd name="T15" fmla="*/ 22 h 60"/>
                <a:gd name="T16" fmla="*/ 28 w 28"/>
                <a:gd name="T17" fmla="*/ 28 h 60"/>
                <a:gd name="T18" fmla="*/ 28 w 28"/>
                <a:gd name="T19" fmla="*/ 45 h 60"/>
                <a:gd name="T20" fmla="*/ 28 w 28"/>
                <a:gd name="T21" fmla="*/ 60 h 60"/>
                <a:gd name="T22" fmla="*/ 21 w 28"/>
                <a:gd name="T23" fmla="*/ 60 h 60"/>
                <a:gd name="T24" fmla="*/ 14 w 28"/>
                <a:gd name="T25" fmla="*/ 60 h 60"/>
                <a:gd name="T26" fmla="*/ 14 w 28"/>
                <a:gd name="T27" fmla="*/ 57 h 60"/>
                <a:gd name="T28" fmla="*/ 0 w 28"/>
                <a:gd name="T29" fmla="*/ 57 h 60"/>
                <a:gd name="T30" fmla="*/ 1 w 28"/>
                <a:gd name="T31" fmla="*/ 3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8" h="60">
                  <a:moveTo>
                    <a:pt x="1" y="36"/>
                  </a:moveTo>
                  <a:lnTo>
                    <a:pt x="4" y="31"/>
                  </a:lnTo>
                  <a:lnTo>
                    <a:pt x="4" y="22"/>
                  </a:lnTo>
                  <a:lnTo>
                    <a:pt x="6" y="22"/>
                  </a:lnTo>
                  <a:lnTo>
                    <a:pt x="9" y="15"/>
                  </a:lnTo>
                  <a:lnTo>
                    <a:pt x="9" y="0"/>
                  </a:lnTo>
                  <a:lnTo>
                    <a:pt x="28" y="0"/>
                  </a:lnTo>
                  <a:lnTo>
                    <a:pt x="28" y="22"/>
                  </a:lnTo>
                  <a:lnTo>
                    <a:pt x="28" y="28"/>
                  </a:lnTo>
                  <a:lnTo>
                    <a:pt x="28" y="45"/>
                  </a:lnTo>
                  <a:lnTo>
                    <a:pt x="28" y="60"/>
                  </a:lnTo>
                  <a:lnTo>
                    <a:pt x="21" y="60"/>
                  </a:lnTo>
                  <a:lnTo>
                    <a:pt x="14" y="60"/>
                  </a:lnTo>
                  <a:lnTo>
                    <a:pt x="14" y="57"/>
                  </a:lnTo>
                  <a:lnTo>
                    <a:pt x="0" y="57"/>
                  </a:lnTo>
                  <a:lnTo>
                    <a:pt x="1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2" name="Freeform 115">
              <a:extLst>
                <a:ext uri="{FF2B5EF4-FFF2-40B4-BE49-F238E27FC236}">
                  <a16:creationId xmlns:a16="http://schemas.microsoft.com/office/drawing/2014/main" id="{72CB95E8-54DE-F67B-6F1D-4308C69BD2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3664" y="2216150"/>
              <a:ext cx="112713" cy="93663"/>
            </a:xfrm>
            <a:custGeom>
              <a:avLst/>
              <a:gdLst>
                <a:gd name="T0" fmla="*/ 0 w 71"/>
                <a:gd name="T1" fmla="*/ 20 h 59"/>
                <a:gd name="T2" fmla="*/ 13 w 71"/>
                <a:gd name="T3" fmla="*/ 8 h 59"/>
                <a:gd name="T4" fmla="*/ 19 w 71"/>
                <a:gd name="T5" fmla="*/ 4 h 59"/>
                <a:gd name="T6" fmla="*/ 27 w 71"/>
                <a:gd name="T7" fmla="*/ 0 h 59"/>
                <a:gd name="T8" fmla="*/ 35 w 71"/>
                <a:gd name="T9" fmla="*/ 4 h 59"/>
                <a:gd name="T10" fmla="*/ 39 w 71"/>
                <a:gd name="T11" fmla="*/ 8 h 59"/>
                <a:gd name="T12" fmla="*/ 41 w 71"/>
                <a:gd name="T13" fmla="*/ 13 h 59"/>
                <a:gd name="T14" fmla="*/ 49 w 71"/>
                <a:gd name="T15" fmla="*/ 34 h 59"/>
                <a:gd name="T16" fmla="*/ 55 w 71"/>
                <a:gd name="T17" fmla="*/ 39 h 59"/>
                <a:gd name="T18" fmla="*/ 65 w 71"/>
                <a:gd name="T19" fmla="*/ 36 h 59"/>
                <a:gd name="T20" fmla="*/ 70 w 71"/>
                <a:gd name="T21" fmla="*/ 38 h 59"/>
                <a:gd name="T22" fmla="*/ 71 w 71"/>
                <a:gd name="T23" fmla="*/ 43 h 59"/>
                <a:gd name="T24" fmla="*/ 65 w 71"/>
                <a:gd name="T25" fmla="*/ 56 h 59"/>
                <a:gd name="T26" fmla="*/ 64 w 71"/>
                <a:gd name="T27" fmla="*/ 59 h 59"/>
                <a:gd name="T28" fmla="*/ 27 w 71"/>
                <a:gd name="T29" fmla="*/ 58 h 59"/>
                <a:gd name="T30" fmla="*/ 20 w 71"/>
                <a:gd name="T31" fmla="*/ 48 h 59"/>
                <a:gd name="T32" fmla="*/ 18 w 71"/>
                <a:gd name="T33" fmla="*/ 44 h 59"/>
                <a:gd name="T34" fmla="*/ 11 w 71"/>
                <a:gd name="T35" fmla="*/ 36 h 59"/>
                <a:gd name="T36" fmla="*/ 0 w 71"/>
                <a:gd name="T37" fmla="*/ 20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1" h="59">
                  <a:moveTo>
                    <a:pt x="0" y="20"/>
                  </a:moveTo>
                  <a:lnTo>
                    <a:pt x="13" y="8"/>
                  </a:lnTo>
                  <a:lnTo>
                    <a:pt x="19" y="4"/>
                  </a:lnTo>
                  <a:lnTo>
                    <a:pt x="27" y="0"/>
                  </a:lnTo>
                  <a:lnTo>
                    <a:pt x="35" y="4"/>
                  </a:lnTo>
                  <a:lnTo>
                    <a:pt x="39" y="8"/>
                  </a:lnTo>
                  <a:lnTo>
                    <a:pt x="41" y="13"/>
                  </a:lnTo>
                  <a:lnTo>
                    <a:pt x="49" y="34"/>
                  </a:lnTo>
                  <a:lnTo>
                    <a:pt x="55" y="39"/>
                  </a:lnTo>
                  <a:lnTo>
                    <a:pt x="65" y="36"/>
                  </a:lnTo>
                  <a:lnTo>
                    <a:pt x="70" y="38"/>
                  </a:lnTo>
                  <a:lnTo>
                    <a:pt x="71" y="43"/>
                  </a:lnTo>
                  <a:lnTo>
                    <a:pt x="65" y="56"/>
                  </a:lnTo>
                  <a:lnTo>
                    <a:pt x="64" y="59"/>
                  </a:lnTo>
                  <a:lnTo>
                    <a:pt x="27" y="58"/>
                  </a:lnTo>
                  <a:lnTo>
                    <a:pt x="20" y="48"/>
                  </a:lnTo>
                  <a:lnTo>
                    <a:pt x="18" y="44"/>
                  </a:lnTo>
                  <a:lnTo>
                    <a:pt x="11" y="36"/>
                  </a:lnTo>
                  <a:lnTo>
                    <a:pt x="0" y="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3" name="Freeform 116">
              <a:extLst>
                <a:ext uri="{FF2B5EF4-FFF2-40B4-BE49-F238E27FC236}">
                  <a16:creationId xmlns:a16="http://schemas.microsoft.com/office/drawing/2014/main" id="{80875473-B088-BCCF-2B51-B96A2777C333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6364" y="2614613"/>
              <a:ext cx="71438" cy="77788"/>
            </a:xfrm>
            <a:custGeom>
              <a:avLst/>
              <a:gdLst>
                <a:gd name="T0" fmla="*/ 0 w 45"/>
                <a:gd name="T1" fmla="*/ 3 h 49"/>
                <a:gd name="T2" fmla="*/ 16 w 45"/>
                <a:gd name="T3" fmla="*/ 1 h 49"/>
                <a:gd name="T4" fmla="*/ 28 w 45"/>
                <a:gd name="T5" fmla="*/ 0 h 49"/>
                <a:gd name="T6" fmla="*/ 34 w 45"/>
                <a:gd name="T7" fmla="*/ 0 h 49"/>
                <a:gd name="T8" fmla="*/ 45 w 45"/>
                <a:gd name="T9" fmla="*/ 3 h 49"/>
                <a:gd name="T10" fmla="*/ 45 w 45"/>
                <a:gd name="T11" fmla="*/ 13 h 49"/>
                <a:gd name="T12" fmla="*/ 41 w 45"/>
                <a:gd name="T13" fmla="*/ 20 h 49"/>
                <a:gd name="T14" fmla="*/ 41 w 45"/>
                <a:gd name="T15" fmla="*/ 31 h 49"/>
                <a:gd name="T16" fmla="*/ 44 w 45"/>
                <a:gd name="T17" fmla="*/ 34 h 49"/>
                <a:gd name="T18" fmla="*/ 44 w 45"/>
                <a:gd name="T19" fmla="*/ 40 h 49"/>
                <a:gd name="T20" fmla="*/ 42 w 45"/>
                <a:gd name="T21" fmla="*/ 42 h 49"/>
                <a:gd name="T22" fmla="*/ 31 w 45"/>
                <a:gd name="T23" fmla="*/ 35 h 49"/>
                <a:gd name="T24" fmla="*/ 29 w 45"/>
                <a:gd name="T25" fmla="*/ 40 h 49"/>
                <a:gd name="T26" fmla="*/ 15 w 45"/>
                <a:gd name="T27" fmla="*/ 38 h 49"/>
                <a:gd name="T28" fmla="*/ 9 w 45"/>
                <a:gd name="T29" fmla="*/ 41 h 49"/>
                <a:gd name="T30" fmla="*/ 11 w 45"/>
                <a:gd name="T31" fmla="*/ 49 h 49"/>
                <a:gd name="T32" fmla="*/ 3 w 45"/>
                <a:gd name="T33" fmla="*/ 48 h 49"/>
                <a:gd name="T34" fmla="*/ 0 w 45"/>
                <a:gd name="T35" fmla="*/ 40 h 49"/>
                <a:gd name="T36" fmla="*/ 0 w 45"/>
                <a:gd name="T37" fmla="*/ 19 h 49"/>
                <a:gd name="T38" fmla="*/ 0 w 45"/>
                <a:gd name="T39" fmla="*/ 3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5" h="49">
                  <a:moveTo>
                    <a:pt x="0" y="3"/>
                  </a:moveTo>
                  <a:lnTo>
                    <a:pt x="16" y="1"/>
                  </a:lnTo>
                  <a:lnTo>
                    <a:pt x="28" y="0"/>
                  </a:lnTo>
                  <a:lnTo>
                    <a:pt x="34" y="0"/>
                  </a:lnTo>
                  <a:lnTo>
                    <a:pt x="45" y="3"/>
                  </a:lnTo>
                  <a:lnTo>
                    <a:pt x="45" y="13"/>
                  </a:lnTo>
                  <a:lnTo>
                    <a:pt x="41" y="20"/>
                  </a:lnTo>
                  <a:lnTo>
                    <a:pt x="41" y="31"/>
                  </a:lnTo>
                  <a:lnTo>
                    <a:pt x="44" y="34"/>
                  </a:lnTo>
                  <a:lnTo>
                    <a:pt x="44" y="40"/>
                  </a:lnTo>
                  <a:lnTo>
                    <a:pt x="42" y="42"/>
                  </a:lnTo>
                  <a:lnTo>
                    <a:pt x="31" y="35"/>
                  </a:lnTo>
                  <a:lnTo>
                    <a:pt x="29" y="40"/>
                  </a:lnTo>
                  <a:lnTo>
                    <a:pt x="15" y="38"/>
                  </a:lnTo>
                  <a:lnTo>
                    <a:pt x="9" y="41"/>
                  </a:lnTo>
                  <a:lnTo>
                    <a:pt x="11" y="49"/>
                  </a:lnTo>
                  <a:lnTo>
                    <a:pt x="3" y="48"/>
                  </a:lnTo>
                  <a:lnTo>
                    <a:pt x="0" y="40"/>
                  </a:lnTo>
                  <a:lnTo>
                    <a:pt x="0" y="19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4" name="Freeform 117">
              <a:extLst>
                <a:ext uri="{FF2B5EF4-FFF2-40B4-BE49-F238E27FC236}">
                  <a16:creationId xmlns:a16="http://schemas.microsoft.com/office/drawing/2014/main" id="{2A481980-CC83-45D4-3348-2202035A5E1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2776" y="2197100"/>
              <a:ext cx="82550" cy="49213"/>
            </a:xfrm>
            <a:custGeom>
              <a:avLst/>
              <a:gdLst>
                <a:gd name="T0" fmla="*/ 0 w 52"/>
                <a:gd name="T1" fmla="*/ 1 h 31"/>
                <a:gd name="T2" fmla="*/ 3 w 52"/>
                <a:gd name="T3" fmla="*/ 1 h 31"/>
                <a:gd name="T4" fmla="*/ 21 w 52"/>
                <a:gd name="T5" fmla="*/ 1 h 31"/>
                <a:gd name="T6" fmla="*/ 22 w 52"/>
                <a:gd name="T7" fmla="*/ 1 h 31"/>
                <a:gd name="T8" fmla="*/ 41 w 52"/>
                <a:gd name="T9" fmla="*/ 0 h 31"/>
                <a:gd name="T10" fmla="*/ 41 w 52"/>
                <a:gd name="T11" fmla="*/ 1 h 31"/>
                <a:gd name="T12" fmla="*/ 49 w 52"/>
                <a:gd name="T13" fmla="*/ 14 h 31"/>
                <a:gd name="T14" fmla="*/ 50 w 52"/>
                <a:gd name="T15" fmla="*/ 19 h 31"/>
                <a:gd name="T16" fmla="*/ 52 w 52"/>
                <a:gd name="T17" fmla="*/ 28 h 31"/>
                <a:gd name="T18" fmla="*/ 26 w 52"/>
                <a:gd name="T19" fmla="*/ 29 h 31"/>
                <a:gd name="T20" fmla="*/ 19 w 52"/>
                <a:gd name="T21" fmla="*/ 29 h 31"/>
                <a:gd name="T22" fmla="*/ 13 w 52"/>
                <a:gd name="T23" fmla="*/ 30 h 31"/>
                <a:gd name="T24" fmla="*/ 0 w 52"/>
                <a:gd name="T25" fmla="*/ 31 h 31"/>
                <a:gd name="T26" fmla="*/ 0 w 52"/>
                <a:gd name="T27" fmla="*/ 1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2" h="31">
                  <a:moveTo>
                    <a:pt x="0" y="1"/>
                  </a:moveTo>
                  <a:lnTo>
                    <a:pt x="3" y="1"/>
                  </a:lnTo>
                  <a:lnTo>
                    <a:pt x="21" y="1"/>
                  </a:lnTo>
                  <a:lnTo>
                    <a:pt x="22" y="1"/>
                  </a:lnTo>
                  <a:lnTo>
                    <a:pt x="41" y="0"/>
                  </a:lnTo>
                  <a:lnTo>
                    <a:pt x="41" y="1"/>
                  </a:lnTo>
                  <a:lnTo>
                    <a:pt x="49" y="14"/>
                  </a:lnTo>
                  <a:lnTo>
                    <a:pt x="50" y="19"/>
                  </a:lnTo>
                  <a:lnTo>
                    <a:pt x="52" y="28"/>
                  </a:lnTo>
                  <a:lnTo>
                    <a:pt x="26" y="29"/>
                  </a:lnTo>
                  <a:lnTo>
                    <a:pt x="19" y="29"/>
                  </a:lnTo>
                  <a:lnTo>
                    <a:pt x="13" y="30"/>
                  </a:lnTo>
                  <a:lnTo>
                    <a:pt x="0" y="31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5" name="Freeform 118">
              <a:extLst>
                <a:ext uri="{FF2B5EF4-FFF2-40B4-BE49-F238E27FC236}">
                  <a16:creationId xmlns:a16="http://schemas.microsoft.com/office/drawing/2014/main" id="{F031D629-7789-9871-FB86-0CDBEB8ACD5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1414" y="1539875"/>
              <a:ext cx="101600" cy="109538"/>
            </a:xfrm>
            <a:custGeom>
              <a:avLst/>
              <a:gdLst>
                <a:gd name="T0" fmla="*/ 0 w 64"/>
                <a:gd name="T1" fmla="*/ 8 h 69"/>
                <a:gd name="T2" fmla="*/ 13 w 64"/>
                <a:gd name="T3" fmla="*/ 18 h 69"/>
                <a:gd name="T4" fmla="*/ 25 w 64"/>
                <a:gd name="T5" fmla="*/ 8 h 69"/>
                <a:gd name="T6" fmla="*/ 37 w 64"/>
                <a:gd name="T7" fmla="*/ 0 h 69"/>
                <a:gd name="T8" fmla="*/ 53 w 64"/>
                <a:gd name="T9" fmla="*/ 29 h 69"/>
                <a:gd name="T10" fmla="*/ 64 w 64"/>
                <a:gd name="T11" fmla="*/ 48 h 69"/>
                <a:gd name="T12" fmla="*/ 56 w 64"/>
                <a:gd name="T13" fmla="*/ 52 h 69"/>
                <a:gd name="T14" fmla="*/ 49 w 64"/>
                <a:gd name="T15" fmla="*/ 60 h 69"/>
                <a:gd name="T16" fmla="*/ 45 w 64"/>
                <a:gd name="T17" fmla="*/ 63 h 69"/>
                <a:gd name="T18" fmla="*/ 42 w 64"/>
                <a:gd name="T19" fmla="*/ 69 h 69"/>
                <a:gd name="T20" fmla="*/ 12 w 64"/>
                <a:gd name="T21" fmla="*/ 33 h 69"/>
                <a:gd name="T22" fmla="*/ 5 w 64"/>
                <a:gd name="T23" fmla="*/ 25 h 69"/>
                <a:gd name="T24" fmla="*/ 2 w 64"/>
                <a:gd name="T25" fmla="*/ 16 h 69"/>
                <a:gd name="T26" fmla="*/ 0 w 64"/>
                <a:gd name="T27" fmla="*/ 8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64" h="69">
                  <a:moveTo>
                    <a:pt x="0" y="8"/>
                  </a:moveTo>
                  <a:lnTo>
                    <a:pt x="13" y="18"/>
                  </a:lnTo>
                  <a:lnTo>
                    <a:pt x="25" y="8"/>
                  </a:lnTo>
                  <a:lnTo>
                    <a:pt x="37" y="0"/>
                  </a:lnTo>
                  <a:lnTo>
                    <a:pt x="53" y="29"/>
                  </a:lnTo>
                  <a:lnTo>
                    <a:pt x="64" y="48"/>
                  </a:lnTo>
                  <a:lnTo>
                    <a:pt x="56" y="52"/>
                  </a:lnTo>
                  <a:lnTo>
                    <a:pt x="49" y="60"/>
                  </a:lnTo>
                  <a:lnTo>
                    <a:pt x="45" y="63"/>
                  </a:lnTo>
                  <a:lnTo>
                    <a:pt x="42" y="69"/>
                  </a:lnTo>
                  <a:lnTo>
                    <a:pt x="12" y="33"/>
                  </a:lnTo>
                  <a:lnTo>
                    <a:pt x="5" y="25"/>
                  </a:lnTo>
                  <a:lnTo>
                    <a:pt x="2" y="16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6" name="Freeform 119">
              <a:extLst>
                <a:ext uri="{FF2B5EF4-FFF2-40B4-BE49-F238E27FC236}">
                  <a16:creationId xmlns:a16="http://schemas.microsoft.com/office/drawing/2014/main" id="{D2A6D724-AF00-7CBD-57AA-BB4CF8386322}"/>
                </a:ext>
              </a:extLst>
            </p:cNvPr>
            <p:cNvSpPr>
              <a:spLocks/>
            </p:cNvSpPr>
            <p:nvPr/>
          </p:nvSpPr>
          <p:spPr bwMode="auto">
            <a:xfrm>
              <a:off x="2386014" y="1646238"/>
              <a:ext cx="136525" cy="131763"/>
            </a:xfrm>
            <a:custGeom>
              <a:avLst/>
              <a:gdLst>
                <a:gd name="T0" fmla="*/ 6 w 86"/>
                <a:gd name="T1" fmla="*/ 15 h 83"/>
                <a:gd name="T2" fmla="*/ 30 w 86"/>
                <a:gd name="T3" fmla="*/ 15 h 83"/>
                <a:gd name="T4" fmla="*/ 30 w 86"/>
                <a:gd name="T5" fmla="*/ 1 h 83"/>
                <a:gd name="T6" fmla="*/ 86 w 86"/>
                <a:gd name="T7" fmla="*/ 0 h 83"/>
                <a:gd name="T8" fmla="*/ 63 w 86"/>
                <a:gd name="T9" fmla="*/ 31 h 83"/>
                <a:gd name="T10" fmla="*/ 56 w 86"/>
                <a:gd name="T11" fmla="*/ 39 h 83"/>
                <a:gd name="T12" fmla="*/ 45 w 86"/>
                <a:gd name="T13" fmla="*/ 56 h 83"/>
                <a:gd name="T14" fmla="*/ 42 w 86"/>
                <a:gd name="T15" fmla="*/ 60 h 83"/>
                <a:gd name="T16" fmla="*/ 26 w 86"/>
                <a:gd name="T17" fmla="*/ 80 h 83"/>
                <a:gd name="T18" fmla="*/ 23 w 86"/>
                <a:gd name="T19" fmla="*/ 83 h 83"/>
                <a:gd name="T20" fmla="*/ 19 w 86"/>
                <a:gd name="T21" fmla="*/ 81 h 83"/>
                <a:gd name="T22" fmla="*/ 16 w 86"/>
                <a:gd name="T23" fmla="*/ 72 h 83"/>
                <a:gd name="T24" fmla="*/ 19 w 86"/>
                <a:gd name="T25" fmla="*/ 62 h 83"/>
                <a:gd name="T26" fmla="*/ 9 w 86"/>
                <a:gd name="T27" fmla="*/ 58 h 83"/>
                <a:gd name="T28" fmla="*/ 9 w 86"/>
                <a:gd name="T29" fmla="*/ 56 h 83"/>
                <a:gd name="T30" fmla="*/ 14 w 86"/>
                <a:gd name="T31" fmla="*/ 54 h 83"/>
                <a:gd name="T32" fmla="*/ 15 w 86"/>
                <a:gd name="T33" fmla="*/ 49 h 83"/>
                <a:gd name="T34" fmla="*/ 11 w 86"/>
                <a:gd name="T35" fmla="*/ 45 h 83"/>
                <a:gd name="T36" fmla="*/ 11 w 86"/>
                <a:gd name="T37" fmla="*/ 33 h 83"/>
                <a:gd name="T38" fmla="*/ 9 w 86"/>
                <a:gd name="T39" fmla="*/ 27 h 83"/>
                <a:gd name="T40" fmla="*/ 0 w 86"/>
                <a:gd name="T41" fmla="*/ 15 h 83"/>
                <a:gd name="T42" fmla="*/ 6 w 86"/>
                <a:gd name="T43" fmla="*/ 15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6" h="83">
                  <a:moveTo>
                    <a:pt x="6" y="15"/>
                  </a:moveTo>
                  <a:lnTo>
                    <a:pt x="30" y="15"/>
                  </a:lnTo>
                  <a:lnTo>
                    <a:pt x="30" y="1"/>
                  </a:lnTo>
                  <a:lnTo>
                    <a:pt x="86" y="0"/>
                  </a:lnTo>
                  <a:lnTo>
                    <a:pt x="63" y="31"/>
                  </a:lnTo>
                  <a:lnTo>
                    <a:pt x="56" y="39"/>
                  </a:lnTo>
                  <a:lnTo>
                    <a:pt x="45" y="56"/>
                  </a:lnTo>
                  <a:lnTo>
                    <a:pt x="42" y="60"/>
                  </a:lnTo>
                  <a:lnTo>
                    <a:pt x="26" y="80"/>
                  </a:lnTo>
                  <a:lnTo>
                    <a:pt x="23" y="83"/>
                  </a:lnTo>
                  <a:lnTo>
                    <a:pt x="19" y="81"/>
                  </a:lnTo>
                  <a:lnTo>
                    <a:pt x="16" y="72"/>
                  </a:lnTo>
                  <a:lnTo>
                    <a:pt x="19" y="62"/>
                  </a:lnTo>
                  <a:lnTo>
                    <a:pt x="9" y="58"/>
                  </a:lnTo>
                  <a:lnTo>
                    <a:pt x="9" y="56"/>
                  </a:lnTo>
                  <a:lnTo>
                    <a:pt x="14" y="54"/>
                  </a:lnTo>
                  <a:lnTo>
                    <a:pt x="15" y="49"/>
                  </a:lnTo>
                  <a:lnTo>
                    <a:pt x="11" y="45"/>
                  </a:lnTo>
                  <a:lnTo>
                    <a:pt x="11" y="33"/>
                  </a:lnTo>
                  <a:lnTo>
                    <a:pt x="9" y="27"/>
                  </a:lnTo>
                  <a:lnTo>
                    <a:pt x="0" y="15"/>
                  </a:lnTo>
                  <a:lnTo>
                    <a:pt x="6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7" name="Freeform 120">
              <a:extLst>
                <a:ext uri="{FF2B5EF4-FFF2-40B4-BE49-F238E27FC236}">
                  <a16:creationId xmlns:a16="http://schemas.microsoft.com/office/drawing/2014/main" id="{E5BBDF33-FA02-9A2D-CCF8-66587D6F9E09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5789" y="2147888"/>
              <a:ext cx="95250" cy="52388"/>
            </a:xfrm>
            <a:custGeom>
              <a:avLst/>
              <a:gdLst>
                <a:gd name="T0" fmla="*/ 0 w 60"/>
                <a:gd name="T1" fmla="*/ 32 h 33"/>
                <a:gd name="T2" fmla="*/ 2 w 60"/>
                <a:gd name="T3" fmla="*/ 31 h 33"/>
                <a:gd name="T4" fmla="*/ 6 w 60"/>
                <a:gd name="T5" fmla="*/ 25 h 33"/>
                <a:gd name="T6" fmla="*/ 8 w 60"/>
                <a:gd name="T7" fmla="*/ 22 h 33"/>
                <a:gd name="T8" fmla="*/ 11 w 60"/>
                <a:gd name="T9" fmla="*/ 14 h 33"/>
                <a:gd name="T10" fmla="*/ 14 w 60"/>
                <a:gd name="T11" fmla="*/ 3 h 33"/>
                <a:gd name="T12" fmla="*/ 28 w 60"/>
                <a:gd name="T13" fmla="*/ 2 h 33"/>
                <a:gd name="T14" fmla="*/ 35 w 60"/>
                <a:gd name="T15" fmla="*/ 2 h 33"/>
                <a:gd name="T16" fmla="*/ 60 w 60"/>
                <a:gd name="T17" fmla="*/ 0 h 33"/>
                <a:gd name="T18" fmla="*/ 58 w 60"/>
                <a:gd name="T19" fmla="*/ 19 h 33"/>
                <a:gd name="T20" fmla="*/ 58 w 60"/>
                <a:gd name="T21" fmla="*/ 31 h 33"/>
                <a:gd name="T22" fmla="*/ 39 w 60"/>
                <a:gd name="T23" fmla="*/ 32 h 33"/>
                <a:gd name="T24" fmla="*/ 38 w 60"/>
                <a:gd name="T25" fmla="*/ 32 h 33"/>
                <a:gd name="T26" fmla="*/ 20 w 60"/>
                <a:gd name="T27" fmla="*/ 32 h 33"/>
                <a:gd name="T28" fmla="*/ 17 w 60"/>
                <a:gd name="T29" fmla="*/ 32 h 33"/>
                <a:gd name="T30" fmla="*/ 2 w 60"/>
                <a:gd name="T31" fmla="*/ 33 h 33"/>
                <a:gd name="T32" fmla="*/ 0 w 60"/>
                <a:gd name="T33" fmla="*/ 32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0" h="33">
                  <a:moveTo>
                    <a:pt x="0" y="32"/>
                  </a:moveTo>
                  <a:lnTo>
                    <a:pt x="2" y="31"/>
                  </a:lnTo>
                  <a:lnTo>
                    <a:pt x="6" y="25"/>
                  </a:lnTo>
                  <a:lnTo>
                    <a:pt x="8" y="22"/>
                  </a:lnTo>
                  <a:lnTo>
                    <a:pt x="11" y="14"/>
                  </a:lnTo>
                  <a:lnTo>
                    <a:pt x="14" y="3"/>
                  </a:lnTo>
                  <a:lnTo>
                    <a:pt x="28" y="2"/>
                  </a:lnTo>
                  <a:lnTo>
                    <a:pt x="35" y="2"/>
                  </a:lnTo>
                  <a:lnTo>
                    <a:pt x="60" y="0"/>
                  </a:lnTo>
                  <a:lnTo>
                    <a:pt x="58" y="19"/>
                  </a:lnTo>
                  <a:lnTo>
                    <a:pt x="58" y="31"/>
                  </a:lnTo>
                  <a:lnTo>
                    <a:pt x="39" y="32"/>
                  </a:lnTo>
                  <a:lnTo>
                    <a:pt x="38" y="32"/>
                  </a:lnTo>
                  <a:lnTo>
                    <a:pt x="20" y="32"/>
                  </a:lnTo>
                  <a:lnTo>
                    <a:pt x="17" y="32"/>
                  </a:lnTo>
                  <a:lnTo>
                    <a:pt x="2" y="33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8" name="Freeform 121">
              <a:extLst>
                <a:ext uri="{FF2B5EF4-FFF2-40B4-BE49-F238E27FC236}">
                  <a16:creationId xmlns:a16="http://schemas.microsoft.com/office/drawing/2014/main" id="{9C44B0B8-C239-DF30-DF7E-A419D3E4BFE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59201" y="1787525"/>
              <a:ext cx="71438" cy="69850"/>
            </a:xfrm>
            <a:custGeom>
              <a:avLst/>
              <a:gdLst>
                <a:gd name="T0" fmla="*/ 0 w 45"/>
                <a:gd name="T1" fmla="*/ 23 h 44"/>
                <a:gd name="T2" fmla="*/ 10 w 45"/>
                <a:gd name="T3" fmla="*/ 14 h 44"/>
                <a:gd name="T4" fmla="*/ 17 w 45"/>
                <a:gd name="T5" fmla="*/ 8 h 44"/>
                <a:gd name="T6" fmla="*/ 19 w 45"/>
                <a:gd name="T7" fmla="*/ 7 h 44"/>
                <a:gd name="T8" fmla="*/ 26 w 45"/>
                <a:gd name="T9" fmla="*/ 0 h 44"/>
                <a:gd name="T10" fmla="*/ 38 w 45"/>
                <a:gd name="T11" fmla="*/ 16 h 44"/>
                <a:gd name="T12" fmla="*/ 41 w 45"/>
                <a:gd name="T13" fmla="*/ 19 h 44"/>
                <a:gd name="T14" fmla="*/ 45 w 45"/>
                <a:gd name="T15" fmla="*/ 27 h 44"/>
                <a:gd name="T16" fmla="*/ 38 w 45"/>
                <a:gd name="T17" fmla="*/ 32 h 44"/>
                <a:gd name="T18" fmla="*/ 31 w 45"/>
                <a:gd name="T19" fmla="*/ 36 h 44"/>
                <a:gd name="T20" fmla="*/ 17 w 45"/>
                <a:gd name="T21" fmla="*/ 44 h 44"/>
                <a:gd name="T22" fmla="*/ 5 w 45"/>
                <a:gd name="T23" fmla="*/ 31 h 44"/>
                <a:gd name="T24" fmla="*/ 0 w 45"/>
                <a:gd name="T25" fmla="*/ 2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5" h="44">
                  <a:moveTo>
                    <a:pt x="0" y="23"/>
                  </a:moveTo>
                  <a:lnTo>
                    <a:pt x="10" y="14"/>
                  </a:lnTo>
                  <a:lnTo>
                    <a:pt x="17" y="8"/>
                  </a:lnTo>
                  <a:lnTo>
                    <a:pt x="19" y="7"/>
                  </a:lnTo>
                  <a:lnTo>
                    <a:pt x="26" y="0"/>
                  </a:lnTo>
                  <a:lnTo>
                    <a:pt x="38" y="16"/>
                  </a:lnTo>
                  <a:lnTo>
                    <a:pt x="41" y="19"/>
                  </a:lnTo>
                  <a:lnTo>
                    <a:pt x="45" y="27"/>
                  </a:lnTo>
                  <a:lnTo>
                    <a:pt x="38" y="32"/>
                  </a:lnTo>
                  <a:lnTo>
                    <a:pt x="31" y="36"/>
                  </a:lnTo>
                  <a:lnTo>
                    <a:pt x="17" y="44"/>
                  </a:lnTo>
                  <a:lnTo>
                    <a:pt x="5" y="31"/>
                  </a:lnTo>
                  <a:lnTo>
                    <a:pt x="0" y="2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9" name="Freeform 122">
              <a:extLst>
                <a:ext uri="{FF2B5EF4-FFF2-40B4-BE49-F238E27FC236}">
                  <a16:creationId xmlns:a16="http://schemas.microsoft.com/office/drawing/2014/main" id="{B574BACB-307E-A506-3D63-B3947EC62F4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27414" y="1936750"/>
              <a:ext cx="104775" cy="98425"/>
            </a:xfrm>
            <a:custGeom>
              <a:avLst/>
              <a:gdLst>
                <a:gd name="T0" fmla="*/ 0 w 66"/>
                <a:gd name="T1" fmla="*/ 28 h 62"/>
                <a:gd name="T2" fmla="*/ 16 w 66"/>
                <a:gd name="T3" fmla="*/ 14 h 62"/>
                <a:gd name="T4" fmla="*/ 21 w 66"/>
                <a:gd name="T5" fmla="*/ 13 h 62"/>
                <a:gd name="T6" fmla="*/ 23 w 66"/>
                <a:gd name="T7" fmla="*/ 12 h 62"/>
                <a:gd name="T8" fmla="*/ 35 w 66"/>
                <a:gd name="T9" fmla="*/ 0 h 62"/>
                <a:gd name="T10" fmla="*/ 49 w 66"/>
                <a:gd name="T11" fmla="*/ 17 h 62"/>
                <a:gd name="T12" fmla="*/ 66 w 66"/>
                <a:gd name="T13" fmla="*/ 38 h 62"/>
                <a:gd name="T14" fmla="*/ 64 w 66"/>
                <a:gd name="T15" fmla="*/ 38 h 62"/>
                <a:gd name="T16" fmla="*/ 47 w 66"/>
                <a:gd name="T17" fmla="*/ 38 h 62"/>
                <a:gd name="T18" fmla="*/ 40 w 66"/>
                <a:gd name="T19" fmla="*/ 38 h 62"/>
                <a:gd name="T20" fmla="*/ 40 w 66"/>
                <a:gd name="T21" fmla="*/ 42 h 62"/>
                <a:gd name="T22" fmla="*/ 40 w 66"/>
                <a:gd name="T23" fmla="*/ 46 h 62"/>
                <a:gd name="T24" fmla="*/ 41 w 66"/>
                <a:gd name="T25" fmla="*/ 62 h 62"/>
                <a:gd name="T26" fmla="*/ 34 w 66"/>
                <a:gd name="T27" fmla="*/ 62 h 62"/>
                <a:gd name="T28" fmla="*/ 32 w 66"/>
                <a:gd name="T29" fmla="*/ 62 h 62"/>
                <a:gd name="T30" fmla="*/ 18 w 66"/>
                <a:gd name="T31" fmla="*/ 47 h 62"/>
                <a:gd name="T32" fmla="*/ 16 w 66"/>
                <a:gd name="T33" fmla="*/ 46 h 62"/>
                <a:gd name="T34" fmla="*/ 16 w 66"/>
                <a:gd name="T35" fmla="*/ 45 h 62"/>
                <a:gd name="T36" fmla="*/ 14 w 66"/>
                <a:gd name="T37" fmla="*/ 42 h 62"/>
                <a:gd name="T38" fmla="*/ 0 w 66"/>
                <a:gd name="T39" fmla="*/ 28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6" h="62">
                  <a:moveTo>
                    <a:pt x="0" y="28"/>
                  </a:moveTo>
                  <a:lnTo>
                    <a:pt x="16" y="14"/>
                  </a:lnTo>
                  <a:lnTo>
                    <a:pt x="21" y="13"/>
                  </a:lnTo>
                  <a:lnTo>
                    <a:pt x="23" y="12"/>
                  </a:lnTo>
                  <a:lnTo>
                    <a:pt x="35" y="0"/>
                  </a:lnTo>
                  <a:lnTo>
                    <a:pt x="49" y="17"/>
                  </a:lnTo>
                  <a:lnTo>
                    <a:pt x="66" y="38"/>
                  </a:lnTo>
                  <a:lnTo>
                    <a:pt x="64" y="38"/>
                  </a:lnTo>
                  <a:lnTo>
                    <a:pt x="47" y="38"/>
                  </a:lnTo>
                  <a:lnTo>
                    <a:pt x="40" y="38"/>
                  </a:lnTo>
                  <a:lnTo>
                    <a:pt x="40" y="42"/>
                  </a:lnTo>
                  <a:lnTo>
                    <a:pt x="40" y="46"/>
                  </a:lnTo>
                  <a:lnTo>
                    <a:pt x="41" y="62"/>
                  </a:lnTo>
                  <a:lnTo>
                    <a:pt x="34" y="62"/>
                  </a:lnTo>
                  <a:lnTo>
                    <a:pt x="32" y="62"/>
                  </a:lnTo>
                  <a:lnTo>
                    <a:pt x="18" y="47"/>
                  </a:lnTo>
                  <a:lnTo>
                    <a:pt x="16" y="46"/>
                  </a:lnTo>
                  <a:lnTo>
                    <a:pt x="16" y="45"/>
                  </a:lnTo>
                  <a:lnTo>
                    <a:pt x="14" y="42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0" name="Freeform 123">
              <a:extLst>
                <a:ext uri="{FF2B5EF4-FFF2-40B4-BE49-F238E27FC236}">
                  <a16:creationId xmlns:a16="http://schemas.microsoft.com/office/drawing/2014/main" id="{63CDC12C-0ED0-A6B6-6B42-9DA114B0FF98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9101" y="1722438"/>
              <a:ext cx="92075" cy="44450"/>
            </a:xfrm>
            <a:custGeom>
              <a:avLst/>
              <a:gdLst>
                <a:gd name="T0" fmla="*/ 0 w 58"/>
                <a:gd name="T1" fmla="*/ 0 h 28"/>
                <a:gd name="T2" fmla="*/ 8 w 58"/>
                <a:gd name="T3" fmla="*/ 2 h 28"/>
                <a:gd name="T4" fmla="*/ 42 w 58"/>
                <a:gd name="T5" fmla="*/ 10 h 28"/>
                <a:gd name="T6" fmla="*/ 57 w 58"/>
                <a:gd name="T7" fmla="*/ 12 h 28"/>
                <a:gd name="T8" fmla="*/ 57 w 58"/>
                <a:gd name="T9" fmla="*/ 13 h 28"/>
                <a:gd name="T10" fmla="*/ 57 w 58"/>
                <a:gd name="T11" fmla="*/ 16 h 28"/>
                <a:gd name="T12" fmla="*/ 58 w 58"/>
                <a:gd name="T13" fmla="*/ 27 h 28"/>
                <a:gd name="T14" fmla="*/ 51 w 58"/>
                <a:gd name="T15" fmla="*/ 27 h 28"/>
                <a:gd name="T16" fmla="*/ 41 w 58"/>
                <a:gd name="T17" fmla="*/ 28 h 28"/>
                <a:gd name="T18" fmla="*/ 36 w 58"/>
                <a:gd name="T19" fmla="*/ 28 h 28"/>
                <a:gd name="T20" fmla="*/ 33 w 58"/>
                <a:gd name="T21" fmla="*/ 28 h 28"/>
                <a:gd name="T22" fmla="*/ 25 w 58"/>
                <a:gd name="T23" fmla="*/ 28 h 28"/>
                <a:gd name="T24" fmla="*/ 18 w 58"/>
                <a:gd name="T25" fmla="*/ 28 h 28"/>
                <a:gd name="T26" fmla="*/ 0 w 58"/>
                <a:gd name="T27" fmla="*/ 28 h 28"/>
                <a:gd name="T28" fmla="*/ 0 w 58"/>
                <a:gd name="T29" fmla="*/ 12 h 28"/>
                <a:gd name="T30" fmla="*/ 0 w 58"/>
                <a:gd name="T31" fmla="*/ 7 h 28"/>
                <a:gd name="T32" fmla="*/ 0 w 58"/>
                <a:gd name="T33" fmla="*/ 0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8" h="28">
                  <a:moveTo>
                    <a:pt x="0" y="0"/>
                  </a:moveTo>
                  <a:lnTo>
                    <a:pt x="8" y="2"/>
                  </a:lnTo>
                  <a:lnTo>
                    <a:pt x="42" y="10"/>
                  </a:lnTo>
                  <a:lnTo>
                    <a:pt x="57" y="12"/>
                  </a:lnTo>
                  <a:lnTo>
                    <a:pt x="57" y="13"/>
                  </a:lnTo>
                  <a:lnTo>
                    <a:pt x="57" y="16"/>
                  </a:lnTo>
                  <a:lnTo>
                    <a:pt x="58" y="27"/>
                  </a:lnTo>
                  <a:lnTo>
                    <a:pt x="51" y="27"/>
                  </a:lnTo>
                  <a:lnTo>
                    <a:pt x="41" y="28"/>
                  </a:lnTo>
                  <a:lnTo>
                    <a:pt x="36" y="28"/>
                  </a:lnTo>
                  <a:lnTo>
                    <a:pt x="33" y="28"/>
                  </a:lnTo>
                  <a:lnTo>
                    <a:pt x="25" y="28"/>
                  </a:lnTo>
                  <a:lnTo>
                    <a:pt x="18" y="28"/>
                  </a:lnTo>
                  <a:lnTo>
                    <a:pt x="0" y="28"/>
                  </a:lnTo>
                  <a:lnTo>
                    <a:pt x="0" y="12"/>
                  </a:lnTo>
                  <a:lnTo>
                    <a:pt x="0" y="7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1" name="Freeform 124">
              <a:extLst>
                <a:ext uri="{FF2B5EF4-FFF2-40B4-BE49-F238E27FC236}">
                  <a16:creationId xmlns:a16="http://schemas.microsoft.com/office/drawing/2014/main" id="{1B40140F-3BA9-9EEF-0C0A-C82BFF2FFD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8089" y="1549400"/>
              <a:ext cx="107950" cy="127000"/>
            </a:xfrm>
            <a:custGeom>
              <a:avLst/>
              <a:gdLst>
                <a:gd name="T0" fmla="*/ 3 w 68"/>
                <a:gd name="T1" fmla="*/ 57 h 80"/>
                <a:gd name="T2" fmla="*/ 7 w 68"/>
                <a:gd name="T3" fmla="*/ 54 h 80"/>
                <a:gd name="T4" fmla="*/ 14 w 68"/>
                <a:gd name="T5" fmla="*/ 46 h 80"/>
                <a:gd name="T6" fmla="*/ 22 w 68"/>
                <a:gd name="T7" fmla="*/ 42 h 80"/>
                <a:gd name="T8" fmla="*/ 11 w 68"/>
                <a:gd name="T9" fmla="*/ 23 h 80"/>
                <a:gd name="T10" fmla="*/ 19 w 68"/>
                <a:gd name="T11" fmla="*/ 19 h 80"/>
                <a:gd name="T12" fmla="*/ 52 w 68"/>
                <a:gd name="T13" fmla="*/ 0 h 80"/>
                <a:gd name="T14" fmla="*/ 57 w 68"/>
                <a:gd name="T15" fmla="*/ 14 h 80"/>
                <a:gd name="T16" fmla="*/ 68 w 68"/>
                <a:gd name="T17" fmla="*/ 39 h 80"/>
                <a:gd name="T18" fmla="*/ 62 w 68"/>
                <a:gd name="T19" fmla="*/ 42 h 80"/>
                <a:gd name="T20" fmla="*/ 47 w 68"/>
                <a:gd name="T21" fmla="*/ 46 h 80"/>
                <a:gd name="T22" fmla="*/ 43 w 68"/>
                <a:gd name="T23" fmla="*/ 47 h 80"/>
                <a:gd name="T24" fmla="*/ 42 w 68"/>
                <a:gd name="T25" fmla="*/ 47 h 80"/>
                <a:gd name="T26" fmla="*/ 32 w 68"/>
                <a:gd name="T27" fmla="*/ 58 h 80"/>
                <a:gd name="T28" fmla="*/ 21 w 68"/>
                <a:gd name="T29" fmla="*/ 69 h 80"/>
                <a:gd name="T30" fmla="*/ 23 w 68"/>
                <a:gd name="T31" fmla="*/ 72 h 80"/>
                <a:gd name="T32" fmla="*/ 19 w 68"/>
                <a:gd name="T33" fmla="*/ 76 h 80"/>
                <a:gd name="T34" fmla="*/ 14 w 68"/>
                <a:gd name="T35" fmla="*/ 80 h 80"/>
                <a:gd name="T36" fmla="*/ 0 w 68"/>
                <a:gd name="T37" fmla="*/ 63 h 80"/>
                <a:gd name="T38" fmla="*/ 3 w 68"/>
                <a:gd name="T39" fmla="*/ 57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8" h="80">
                  <a:moveTo>
                    <a:pt x="3" y="57"/>
                  </a:moveTo>
                  <a:lnTo>
                    <a:pt x="7" y="54"/>
                  </a:lnTo>
                  <a:lnTo>
                    <a:pt x="14" y="46"/>
                  </a:lnTo>
                  <a:lnTo>
                    <a:pt x="22" y="42"/>
                  </a:lnTo>
                  <a:lnTo>
                    <a:pt x="11" y="23"/>
                  </a:lnTo>
                  <a:lnTo>
                    <a:pt x="19" y="19"/>
                  </a:lnTo>
                  <a:lnTo>
                    <a:pt x="52" y="0"/>
                  </a:lnTo>
                  <a:lnTo>
                    <a:pt x="57" y="14"/>
                  </a:lnTo>
                  <a:lnTo>
                    <a:pt x="68" y="39"/>
                  </a:lnTo>
                  <a:lnTo>
                    <a:pt x="62" y="42"/>
                  </a:lnTo>
                  <a:lnTo>
                    <a:pt x="47" y="46"/>
                  </a:lnTo>
                  <a:lnTo>
                    <a:pt x="43" y="47"/>
                  </a:lnTo>
                  <a:lnTo>
                    <a:pt x="42" y="47"/>
                  </a:lnTo>
                  <a:lnTo>
                    <a:pt x="32" y="58"/>
                  </a:lnTo>
                  <a:lnTo>
                    <a:pt x="21" y="69"/>
                  </a:lnTo>
                  <a:lnTo>
                    <a:pt x="23" y="72"/>
                  </a:lnTo>
                  <a:lnTo>
                    <a:pt x="19" y="76"/>
                  </a:lnTo>
                  <a:lnTo>
                    <a:pt x="14" y="80"/>
                  </a:lnTo>
                  <a:lnTo>
                    <a:pt x="0" y="63"/>
                  </a:lnTo>
                  <a:lnTo>
                    <a:pt x="3" y="5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2" name="Freeform 125">
              <a:extLst>
                <a:ext uri="{FF2B5EF4-FFF2-40B4-BE49-F238E27FC236}">
                  <a16:creationId xmlns:a16="http://schemas.microsoft.com/office/drawing/2014/main" id="{74D5E5DC-B844-C679-C3F1-B9734A46D370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5876" y="2968625"/>
              <a:ext cx="1573213" cy="1905000"/>
            </a:xfrm>
            <a:custGeom>
              <a:avLst/>
              <a:gdLst>
                <a:gd name="T0" fmla="*/ 22 w 991"/>
                <a:gd name="T1" fmla="*/ 301 h 1200"/>
                <a:gd name="T2" fmla="*/ 78 w 991"/>
                <a:gd name="T3" fmla="*/ 203 h 1200"/>
                <a:gd name="T4" fmla="*/ 110 w 991"/>
                <a:gd name="T5" fmla="*/ 139 h 1200"/>
                <a:gd name="T6" fmla="*/ 131 w 991"/>
                <a:gd name="T7" fmla="*/ 129 h 1200"/>
                <a:gd name="T8" fmla="*/ 162 w 991"/>
                <a:gd name="T9" fmla="*/ 111 h 1200"/>
                <a:gd name="T10" fmla="*/ 163 w 991"/>
                <a:gd name="T11" fmla="*/ 53 h 1200"/>
                <a:gd name="T12" fmla="*/ 198 w 991"/>
                <a:gd name="T13" fmla="*/ 49 h 1200"/>
                <a:gd name="T14" fmla="*/ 205 w 991"/>
                <a:gd name="T15" fmla="*/ 40 h 1200"/>
                <a:gd name="T16" fmla="*/ 207 w 991"/>
                <a:gd name="T17" fmla="*/ 34 h 1200"/>
                <a:gd name="T18" fmla="*/ 205 w 991"/>
                <a:gd name="T19" fmla="*/ 20 h 1200"/>
                <a:gd name="T20" fmla="*/ 210 w 991"/>
                <a:gd name="T21" fmla="*/ 13 h 1200"/>
                <a:gd name="T22" fmla="*/ 246 w 991"/>
                <a:gd name="T23" fmla="*/ 3 h 1200"/>
                <a:gd name="T24" fmla="*/ 249 w 991"/>
                <a:gd name="T25" fmla="*/ 11 h 1200"/>
                <a:gd name="T26" fmla="*/ 263 w 991"/>
                <a:gd name="T27" fmla="*/ 19 h 1200"/>
                <a:gd name="T28" fmla="*/ 270 w 991"/>
                <a:gd name="T29" fmla="*/ 17 h 1200"/>
                <a:gd name="T30" fmla="*/ 284 w 991"/>
                <a:gd name="T31" fmla="*/ 12 h 1200"/>
                <a:gd name="T32" fmla="*/ 304 w 991"/>
                <a:gd name="T33" fmla="*/ 66 h 1200"/>
                <a:gd name="T34" fmla="*/ 324 w 991"/>
                <a:gd name="T35" fmla="*/ 99 h 1200"/>
                <a:gd name="T36" fmla="*/ 325 w 991"/>
                <a:gd name="T37" fmla="*/ 127 h 1200"/>
                <a:gd name="T38" fmla="*/ 369 w 991"/>
                <a:gd name="T39" fmla="*/ 180 h 1200"/>
                <a:gd name="T40" fmla="*/ 419 w 991"/>
                <a:gd name="T41" fmla="*/ 234 h 1200"/>
                <a:gd name="T42" fmla="*/ 466 w 991"/>
                <a:gd name="T43" fmla="*/ 239 h 1200"/>
                <a:gd name="T44" fmla="*/ 526 w 991"/>
                <a:gd name="T45" fmla="*/ 286 h 1200"/>
                <a:gd name="T46" fmla="*/ 578 w 991"/>
                <a:gd name="T47" fmla="*/ 339 h 1200"/>
                <a:gd name="T48" fmla="*/ 622 w 991"/>
                <a:gd name="T49" fmla="*/ 395 h 1200"/>
                <a:gd name="T50" fmla="*/ 617 w 991"/>
                <a:gd name="T51" fmla="*/ 483 h 1200"/>
                <a:gd name="T52" fmla="*/ 641 w 991"/>
                <a:gd name="T53" fmla="*/ 572 h 1200"/>
                <a:gd name="T54" fmla="*/ 643 w 991"/>
                <a:gd name="T55" fmla="*/ 635 h 1200"/>
                <a:gd name="T56" fmla="*/ 693 w 991"/>
                <a:gd name="T57" fmla="*/ 670 h 1200"/>
                <a:gd name="T58" fmla="*/ 729 w 991"/>
                <a:gd name="T59" fmla="*/ 710 h 1200"/>
                <a:gd name="T60" fmla="*/ 772 w 991"/>
                <a:gd name="T61" fmla="*/ 745 h 1200"/>
                <a:gd name="T62" fmla="*/ 762 w 991"/>
                <a:gd name="T63" fmla="*/ 806 h 1200"/>
                <a:gd name="T64" fmla="*/ 783 w 991"/>
                <a:gd name="T65" fmla="*/ 872 h 1200"/>
                <a:gd name="T66" fmla="*/ 826 w 991"/>
                <a:gd name="T67" fmla="*/ 908 h 1200"/>
                <a:gd name="T68" fmla="*/ 873 w 991"/>
                <a:gd name="T69" fmla="*/ 931 h 1200"/>
                <a:gd name="T70" fmla="*/ 964 w 991"/>
                <a:gd name="T71" fmla="*/ 991 h 1200"/>
                <a:gd name="T72" fmla="*/ 989 w 991"/>
                <a:gd name="T73" fmla="*/ 1094 h 1200"/>
                <a:gd name="T74" fmla="*/ 952 w 991"/>
                <a:gd name="T75" fmla="*/ 1144 h 1200"/>
                <a:gd name="T76" fmla="*/ 911 w 991"/>
                <a:gd name="T77" fmla="*/ 1183 h 1200"/>
                <a:gd name="T78" fmla="*/ 879 w 991"/>
                <a:gd name="T79" fmla="*/ 1092 h 1200"/>
                <a:gd name="T80" fmla="*/ 730 w 991"/>
                <a:gd name="T81" fmla="*/ 1008 h 1200"/>
                <a:gd name="T82" fmla="*/ 677 w 991"/>
                <a:gd name="T83" fmla="*/ 1021 h 1200"/>
                <a:gd name="T84" fmla="*/ 642 w 991"/>
                <a:gd name="T85" fmla="*/ 983 h 1200"/>
                <a:gd name="T86" fmla="*/ 614 w 991"/>
                <a:gd name="T87" fmla="*/ 958 h 1200"/>
                <a:gd name="T88" fmla="*/ 603 w 991"/>
                <a:gd name="T89" fmla="*/ 909 h 1200"/>
                <a:gd name="T90" fmla="*/ 558 w 991"/>
                <a:gd name="T91" fmla="*/ 892 h 1200"/>
                <a:gd name="T92" fmla="*/ 492 w 991"/>
                <a:gd name="T93" fmla="*/ 863 h 1200"/>
                <a:gd name="T94" fmla="*/ 488 w 991"/>
                <a:gd name="T95" fmla="*/ 816 h 1200"/>
                <a:gd name="T96" fmla="*/ 452 w 991"/>
                <a:gd name="T97" fmla="*/ 788 h 1200"/>
                <a:gd name="T98" fmla="*/ 367 w 991"/>
                <a:gd name="T99" fmla="*/ 803 h 1200"/>
                <a:gd name="T100" fmla="*/ 393 w 991"/>
                <a:gd name="T101" fmla="*/ 772 h 1200"/>
                <a:gd name="T102" fmla="*/ 367 w 991"/>
                <a:gd name="T103" fmla="*/ 696 h 1200"/>
                <a:gd name="T104" fmla="*/ 402 w 991"/>
                <a:gd name="T105" fmla="*/ 674 h 1200"/>
                <a:gd name="T106" fmla="*/ 330 w 991"/>
                <a:gd name="T107" fmla="*/ 604 h 1200"/>
                <a:gd name="T108" fmla="*/ 274 w 991"/>
                <a:gd name="T109" fmla="*/ 556 h 1200"/>
                <a:gd name="T110" fmla="*/ 237 w 991"/>
                <a:gd name="T111" fmla="*/ 533 h 1200"/>
                <a:gd name="T112" fmla="*/ 178 w 991"/>
                <a:gd name="T113" fmla="*/ 493 h 1200"/>
                <a:gd name="T114" fmla="*/ 127 w 991"/>
                <a:gd name="T115" fmla="*/ 473 h 1200"/>
                <a:gd name="T116" fmla="*/ 84 w 991"/>
                <a:gd name="T117" fmla="*/ 406 h 1200"/>
                <a:gd name="T118" fmla="*/ 45 w 991"/>
                <a:gd name="T119" fmla="*/ 383 h 1200"/>
                <a:gd name="T120" fmla="*/ 11 w 991"/>
                <a:gd name="T121" fmla="*/ 361 h 1200"/>
                <a:gd name="T122" fmla="*/ 0 w 991"/>
                <a:gd name="T123" fmla="*/ 324 h 1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991" h="1200">
                  <a:moveTo>
                    <a:pt x="1" y="320"/>
                  </a:moveTo>
                  <a:lnTo>
                    <a:pt x="11" y="319"/>
                  </a:lnTo>
                  <a:lnTo>
                    <a:pt x="20" y="306"/>
                  </a:lnTo>
                  <a:lnTo>
                    <a:pt x="7" y="312"/>
                  </a:lnTo>
                  <a:lnTo>
                    <a:pt x="12" y="301"/>
                  </a:lnTo>
                  <a:lnTo>
                    <a:pt x="22" y="301"/>
                  </a:lnTo>
                  <a:lnTo>
                    <a:pt x="50" y="296"/>
                  </a:lnTo>
                  <a:lnTo>
                    <a:pt x="60" y="275"/>
                  </a:lnTo>
                  <a:lnTo>
                    <a:pt x="62" y="253"/>
                  </a:lnTo>
                  <a:lnTo>
                    <a:pt x="61" y="243"/>
                  </a:lnTo>
                  <a:lnTo>
                    <a:pt x="71" y="232"/>
                  </a:lnTo>
                  <a:lnTo>
                    <a:pt x="78" y="203"/>
                  </a:lnTo>
                  <a:lnTo>
                    <a:pt x="79" y="187"/>
                  </a:lnTo>
                  <a:lnTo>
                    <a:pt x="101" y="170"/>
                  </a:lnTo>
                  <a:lnTo>
                    <a:pt x="102" y="164"/>
                  </a:lnTo>
                  <a:lnTo>
                    <a:pt x="106" y="154"/>
                  </a:lnTo>
                  <a:lnTo>
                    <a:pt x="105" y="145"/>
                  </a:lnTo>
                  <a:lnTo>
                    <a:pt x="110" y="139"/>
                  </a:lnTo>
                  <a:lnTo>
                    <a:pt x="109" y="132"/>
                  </a:lnTo>
                  <a:lnTo>
                    <a:pt x="114" y="130"/>
                  </a:lnTo>
                  <a:lnTo>
                    <a:pt x="115" y="124"/>
                  </a:lnTo>
                  <a:lnTo>
                    <a:pt x="121" y="128"/>
                  </a:lnTo>
                  <a:lnTo>
                    <a:pt x="126" y="127"/>
                  </a:lnTo>
                  <a:lnTo>
                    <a:pt x="131" y="129"/>
                  </a:lnTo>
                  <a:lnTo>
                    <a:pt x="141" y="127"/>
                  </a:lnTo>
                  <a:lnTo>
                    <a:pt x="148" y="122"/>
                  </a:lnTo>
                  <a:lnTo>
                    <a:pt x="151" y="113"/>
                  </a:lnTo>
                  <a:lnTo>
                    <a:pt x="160" y="117"/>
                  </a:lnTo>
                  <a:lnTo>
                    <a:pt x="159" y="113"/>
                  </a:lnTo>
                  <a:lnTo>
                    <a:pt x="162" y="111"/>
                  </a:lnTo>
                  <a:lnTo>
                    <a:pt x="154" y="98"/>
                  </a:lnTo>
                  <a:lnTo>
                    <a:pt x="151" y="81"/>
                  </a:lnTo>
                  <a:lnTo>
                    <a:pt x="148" y="78"/>
                  </a:lnTo>
                  <a:lnTo>
                    <a:pt x="149" y="72"/>
                  </a:lnTo>
                  <a:lnTo>
                    <a:pt x="159" y="65"/>
                  </a:lnTo>
                  <a:lnTo>
                    <a:pt x="163" y="53"/>
                  </a:lnTo>
                  <a:lnTo>
                    <a:pt x="169" y="49"/>
                  </a:lnTo>
                  <a:lnTo>
                    <a:pt x="170" y="48"/>
                  </a:lnTo>
                  <a:lnTo>
                    <a:pt x="173" y="49"/>
                  </a:lnTo>
                  <a:lnTo>
                    <a:pt x="175" y="50"/>
                  </a:lnTo>
                  <a:lnTo>
                    <a:pt x="187" y="47"/>
                  </a:lnTo>
                  <a:lnTo>
                    <a:pt x="198" y="49"/>
                  </a:lnTo>
                  <a:lnTo>
                    <a:pt x="199" y="47"/>
                  </a:lnTo>
                  <a:lnTo>
                    <a:pt x="200" y="45"/>
                  </a:lnTo>
                  <a:lnTo>
                    <a:pt x="201" y="43"/>
                  </a:lnTo>
                  <a:lnTo>
                    <a:pt x="202" y="42"/>
                  </a:lnTo>
                  <a:lnTo>
                    <a:pt x="203" y="41"/>
                  </a:lnTo>
                  <a:lnTo>
                    <a:pt x="205" y="40"/>
                  </a:lnTo>
                  <a:lnTo>
                    <a:pt x="205" y="39"/>
                  </a:lnTo>
                  <a:lnTo>
                    <a:pt x="207" y="38"/>
                  </a:lnTo>
                  <a:lnTo>
                    <a:pt x="208" y="37"/>
                  </a:lnTo>
                  <a:lnTo>
                    <a:pt x="209" y="36"/>
                  </a:lnTo>
                  <a:lnTo>
                    <a:pt x="208" y="36"/>
                  </a:lnTo>
                  <a:lnTo>
                    <a:pt x="207" y="34"/>
                  </a:lnTo>
                  <a:lnTo>
                    <a:pt x="207" y="31"/>
                  </a:lnTo>
                  <a:lnTo>
                    <a:pt x="205" y="28"/>
                  </a:lnTo>
                  <a:lnTo>
                    <a:pt x="205" y="26"/>
                  </a:lnTo>
                  <a:lnTo>
                    <a:pt x="204" y="25"/>
                  </a:lnTo>
                  <a:lnTo>
                    <a:pt x="204" y="22"/>
                  </a:lnTo>
                  <a:lnTo>
                    <a:pt x="205" y="20"/>
                  </a:lnTo>
                  <a:lnTo>
                    <a:pt x="208" y="19"/>
                  </a:lnTo>
                  <a:lnTo>
                    <a:pt x="217" y="21"/>
                  </a:lnTo>
                  <a:lnTo>
                    <a:pt x="224" y="19"/>
                  </a:lnTo>
                  <a:lnTo>
                    <a:pt x="215" y="17"/>
                  </a:lnTo>
                  <a:lnTo>
                    <a:pt x="215" y="11"/>
                  </a:lnTo>
                  <a:lnTo>
                    <a:pt x="210" y="13"/>
                  </a:lnTo>
                  <a:lnTo>
                    <a:pt x="217" y="5"/>
                  </a:lnTo>
                  <a:lnTo>
                    <a:pt x="228" y="3"/>
                  </a:lnTo>
                  <a:lnTo>
                    <a:pt x="236" y="5"/>
                  </a:lnTo>
                  <a:lnTo>
                    <a:pt x="235" y="0"/>
                  </a:lnTo>
                  <a:lnTo>
                    <a:pt x="242" y="4"/>
                  </a:lnTo>
                  <a:lnTo>
                    <a:pt x="246" y="3"/>
                  </a:lnTo>
                  <a:lnTo>
                    <a:pt x="247" y="8"/>
                  </a:lnTo>
                  <a:lnTo>
                    <a:pt x="245" y="9"/>
                  </a:lnTo>
                  <a:lnTo>
                    <a:pt x="244" y="10"/>
                  </a:lnTo>
                  <a:lnTo>
                    <a:pt x="246" y="10"/>
                  </a:lnTo>
                  <a:lnTo>
                    <a:pt x="247" y="11"/>
                  </a:lnTo>
                  <a:lnTo>
                    <a:pt x="249" y="11"/>
                  </a:lnTo>
                  <a:lnTo>
                    <a:pt x="251" y="14"/>
                  </a:lnTo>
                  <a:lnTo>
                    <a:pt x="253" y="15"/>
                  </a:lnTo>
                  <a:lnTo>
                    <a:pt x="253" y="17"/>
                  </a:lnTo>
                  <a:lnTo>
                    <a:pt x="256" y="17"/>
                  </a:lnTo>
                  <a:lnTo>
                    <a:pt x="257" y="16"/>
                  </a:lnTo>
                  <a:lnTo>
                    <a:pt x="263" y="19"/>
                  </a:lnTo>
                  <a:lnTo>
                    <a:pt x="264" y="21"/>
                  </a:lnTo>
                  <a:lnTo>
                    <a:pt x="265" y="24"/>
                  </a:lnTo>
                  <a:lnTo>
                    <a:pt x="266" y="22"/>
                  </a:lnTo>
                  <a:lnTo>
                    <a:pt x="267" y="18"/>
                  </a:lnTo>
                  <a:lnTo>
                    <a:pt x="269" y="17"/>
                  </a:lnTo>
                  <a:lnTo>
                    <a:pt x="270" y="17"/>
                  </a:lnTo>
                  <a:lnTo>
                    <a:pt x="273" y="22"/>
                  </a:lnTo>
                  <a:lnTo>
                    <a:pt x="274" y="24"/>
                  </a:lnTo>
                  <a:lnTo>
                    <a:pt x="276" y="27"/>
                  </a:lnTo>
                  <a:lnTo>
                    <a:pt x="276" y="27"/>
                  </a:lnTo>
                  <a:lnTo>
                    <a:pt x="271" y="14"/>
                  </a:lnTo>
                  <a:lnTo>
                    <a:pt x="284" y="12"/>
                  </a:lnTo>
                  <a:lnTo>
                    <a:pt x="286" y="9"/>
                  </a:lnTo>
                  <a:lnTo>
                    <a:pt x="289" y="16"/>
                  </a:lnTo>
                  <a:lnTo>
                    <a:pt x="291" y="35"/>
                  </a:lnTo>
                  <a:lnTo>
                    <a:pt x="293" y="49"/>
                  </a:lnTo>
                  <a:lnTo>
                    <a:pt x="300" y="59"/>
                  </a:lnTo>
                  <a:lnTo>
                    <a:pt x="304" y="66"/>
                  </a:lnTo>
                  <a:lnTo>
                    <a:pt x="304" y="78"/>
                  </a:lnTo>
                  <a:lnTo>
                    <a:pt x="305" y="81"/>
                  </a:lnTo>
                  <a:lnTo>
                    <a:pt x="308" y="84"/>
                  </a:lnTo>
                  <a:lnTo>
                    <a:pt x="315" y="87"/>
                  </a:lnTo>
                  <a:lnTo>
                    <a:pt x="320" y="93"/>
                  </a:lnTo>
                  <a:lnTo>
                    <a:pt x="324" y="99"/>
                  </a:lnTo>
                  <a:lnTo>
                    <a:pt x="324" y="103"/>
                  </a:lnTo>
                  <a:lnTo>
                    <a:pt x="324" y="106"/>
                  </a:lnTo>
                  <a:lnTo>
                    <a:pt x="324" y="111"/>
                  </a:lnTo>
                  <a:lnTo>
                    <a:pt x="324" y="117"/>
                  </a:lnTo>
                  <a:lnTo>
                    <a:pt x="324" y="123"/>
                  </a:lnTo>
                  <a:lnTo>
                    <a:pt x="325" y="127"/>
                  </a:lnTo>
                  <a:lnTo>
                    <a:pt x="327" y="133"/>
                  </a:lnTo>
                  <a:lnTo>
                    <a:pt x="333" y="137"/>
                  </a:lnTo>
                  <a:lnTo>
                    <a:pt x="342" y="140"/>
                  </a:lnTo>
                  <a:lnTo>
                    <a:pt x="352" y="146"/>
                  </a:lnTo>
                  <a:lnTo>
                    <a:pt x="358" y="154"/>
                  </a:lnTo>
                  <a:lnTo>
                    <a:pt x="369" y="180"/>
                  </a:lnTo>
                  <a:lnTo>
                    <a:pt x="366" y="199"/>
                  </a:lnTo>
                  <a:lnTo>
                    <a:pt x="371" y="218"/>
                  </a:lnTo>
                  <a:lnTo>
                    <a:pt x="377" y="238"/>
                  </a:lnTo>
                  <a:lnTo>
                    <a:pt x="390" y="239"/>
                  </a:lnTo>
                  <a:lnTo>
                    <a:pt x="410" y="233"/>
                  </a:lnTo>
                  <a:lnTo>
                    <a:pt x="419" y="234"/>
                  </a:lnTo>
                  <a:lnTo>
                    <a:pt x="432" y="241"/>
                  </a:lnTo>
                  <a:lnTo>
                    <a:pt x="442" y="249"/>
                  </a:lnTo>
                  <a:lnTo>
                    <a:pt x="447" y="250"/>
                  </a:lnTo>
                  <a:lnTo>
                    <a:pt x="452" y="247"/>
                  </a:lnTo>
                  <a:lnTo>
                    <a:pt x="459" y="247"/>
                  </a:lnTo>
                  <a:lnTo>
                    <a:pt x="466" y="239"/>
                  </a:lnTo>
                  <a:lnTo>
                    <a:pt x="472" y="242"/>
                  </a:lnTo>
                  <a:lnTo>
                    <a:pt x="482" y="267"/>
                  </a:lnTo>
                  <a:lnTo>
                    <a:pt x="505" y="270"/>
                  </a:lnTo>
                  <a:lnTo>
                    <a:pt x="510" y="277"/>
                  </a:lnTo>
                  <a:lnTo>
                    <a:pt x="527" y="279"/>
                  </a:lnTo>
                  <a:lnTo>
                    <a:pt x="526" y="286"/>
                  </a:lnTo>
                  <a:lnTo>
                    <a:pt x="538" y="292"/>
                  </a:lnTo>
                  <a:lnTo>
                    <a:pt x="542" y="302"/>
                  </a:lnTo>
                  <a:lnTo>
                    <a:pt x="555" y="314"/>
                  </a:lnTo>
                  <a:lnTo>
                    <a:pt x="563" y="317"/>
                  </a:lnTo>
                  <a:lnTo>
                    <a:pt x="571" y="326"/>
                  </a:lnTo>
                  <a:lnTo>
                    <a:pt x="578" y="339"/>
                  </a:lnTo>
                  <a:lnTo>
                    <a:pt x="580" y="358"/>
                  </a:lnTo>
                  <a:lnTo>
                    <a:pt x="580" y="366"/>
                  </a:lnTo>
                  <a:lnTo>
                    <a:pt x="591" y="372"/>
                  </a:lnTo>
                  <a:lnTo>
                    <a:pt x="595" y="380"/>
                  </a:lnTo>
                  <a:lnTo>
                    <a:pt x="609" y="385"/>
                  </a:lnTo>
                  <a:lnTo>
                    <a:pt x="622" y="395"/>
                  </a:lnTo>
                  <a:lnTo>
                    <a:pt x="622" y="399"/>
                  </a:lnTo>
                  <a:lnTo>
                    <a:pt x="631" y="408"/>
                  </a:lnTo>
                  <a:lnTo>
                    <a:pt x="641" y="409"/>
                  </a:lnTo>
                  <a:lnTo>
                    <a:pt x="641" y="416"/>
                  </a:lnTo>
                  <a:lnTo>
                    <a:pt x="632" y="435"/>
                  </a:lnTo>
                  <a:lnTo>
                    <a:pt x="617" y="483"/>
                  </a:lnTo>
                  <a:lnTo>
                    <a:pt x="610" y="504"/>
                  </a:lnTo>
                  <a:lnTo>
                    <a:pt x="609" y="509"/>
                  </a:lnTo>
                  <a:lnTo>
                    <a:pt x="609" y="514"/>
                  </a:lnTo>
                  <a:lnTo>
                    <a:pt x="617" y="535"/>
                  </a:lnTo>
                  <a:lnTo>
                    <a:pt x="639" y="561"/>
                  </a:lnTo>
                  <a:lnTo>
                    <a:pt x="641" y="572"/>
                  </a:lnTo>
                  <a:lnTo>
                    <a:pt x="635" y="585"/>
                  </a:lnTo>
                  <a:lnTo>
                    <a:pt x="631" y="603"/>
                  </a:lnTo>
                  <a:lnTo>
                    <a:pt x="630" y="618"/>
                  </a:lnTo>
                  <a:lnTo>
                    <a:pt x="627" y="626"/>
                  </a:lnTo>
                  <a:lnTo>
                    <a:pt x="631" y="635"/>
                  </a:lnTo>
                  <a:lnTo>
                    <a:pt x="643" y="635"/>
                  </a:lnTo>
                  <a:lnTo>
                    <a:pt x="649" y="636"/>
                  </a:lnTo>
                  <a:lnTo>
                    <a:pt x="668" y="637"/>
                  </a:lnTo>
                  <a:lnTo>
                    <a:pt x="671" y="644"/>
                  </a:lnTo>
                  <a:lnTo>
                    <a:pt x="693" y="644"/>
                  </a:lnTo>
                  <a:lnTo>
                    <a:pt x="693" y="648"/>
                  </a:lnTo>
                  <a:lnTo>
                    <a:pt x="693" y="670"/>
                  </a:lnTo>
                  <a:lnTo>
                    <a:pt x="717" y="681"/>
                  </a:lnTo>
                  <a:lnTo>
                    <a:pt x="723" y="688"/>
                  </a:lnTo>
                  <a:lnTo>
                    <a:pt x="723" y="695"/>
                  </a:lnTo>
                  <a:lnTo>
                    <a:pt x="727" y="701"/>
                  </a:lnTo>
                  <a:lnTo>
                    <a:pt x="728" y="709"/>
                  </a:lnTo>
                  <a:lnTo>
                    <a:pt x="729" y="710"/>
                  </a:lnTo>
                  <a:lnTo>
                    <a:pt x="781" y="710"/>
                  </a:lnTo>
                  <a:lnTo>
                    <a:pt x="779" y="718"/>
                  </a:lnTo>
                  <a:lnTo>
                    <a:pt x="775" y="718"/>
                  </a:lnTo>
                  <a:lnTo>
                    <a:pt x="770" y="724"/>
                  </a:lnTo>
                  <a:lnTo>
                    <a:pt x="774" y="728"/>
                  </a:lnTo>
                  <a:lnTo>
                    <a:pt x="772" y="745"/>
                  </a:lnTo>
                  <a:lnTo>
                    <a:pt x="774" y="756"/>
                  </a:lnTo>
                  <a:lnTo>
                    <a:pt x="778" y="764"/>
                  </a:lnTo>
                  <a:lnTo>
                    <a:pt x="777" y="769"/>
                  </a:lnTo>
                  <a:lnTo>
                    <a:pt x="772" y="789"/>
                  </a:lnTo>
                  <a:lnTo>
                    <a:pt x="763" y="802"/>
                  </a:lnTo>
                  <a:lnTo>
                    <a:pt x="762" y="806"/>
                  </a:lnTo>
                  <a:lnTo>
                    <a:pt x="761" y="817"/>
                  </a:lnTo>
                  <a:lnTo>
                    <a:pt x="763" y="834"/>
                  </a:lnTo>
                  <a:lnTo>
                    <a:pt x="755" y="839"/>
                  </a:lnTo>
                  <a:lnTo>
                    <a:pt x="745" y="856"/>
                  </a:lnTo>
                  <a:lnTo>
                    <a:pt x="759" y="863"/>
                  </a:lnTo>
                  <a:lnTo>
                    <a:pt x="783" y="872"/>
                  </a:lnTo>
                  <a:lnTo>
                    <a:pt x="790" y="877"/>
                  </a:lnTo>
                  <a:lnTo>
                    <a:pt x="796" y="878"/>
                  </a:lnTo>
                  <a:lnTo>
                    <a:pt x="805" y="883"/>
                  </a:lnTo>
                  <a:lnTo>
                    <a:pt x="815" y="897"/>
                  </a:lnTo>
                  <a:lnTo>
                    <a:pt x="823" y="904"/>
                  </a:lnTo>
                  <a:lnTo>
                    <a:pt x="826" y="908"/>
                  </a:lnTo>
                  <a:lnTo>
                    <a:pt x="835" y="912"/>
                  </a:lnTo>
                  <a:lnTo>
                    <a:pt x="840" y="918"/>
                  </a:lnTo>
                  <a:lnTo>
                    <a:pt x="840" y="929"/>
                  </a:lnTo>
                  <a:lnTo>
                    <a:pt x="865" y="937"/>
                  </a:lnTo>
                  <a:lnTo>
                    <a:pt x="869" y="936"/>
                  </a:lnTo>
                  <a:lnTo>
                    <a:pt x="873" y="931"/>
                  </a:lnTo>
                  <a:lnTo>
                    <a:pt x="880" y="941"/>
                  </a:lnTo>
                  <a:lnTo>
                    <a:pt x="881" y="954"/>
                  </a:lnTo>
                  <a:lnTo>
                    <a:pt x="907" y="975"/>
                  </a:lnTo>
                  <a:lnTo>
                    <a:pt x="920" y="972"/>
                  </a:lnTo>
                  <a:lnTo>
                    <a:pt x="930" y="983"/>
                  </a:lnTo>
                  <a:lnTo>
                    <a:pt x="964" y="991"/>
                  </a:lnTo>
                  <a:lnTo>
                    <a:pt x="973" y="995"/>
                  </a:lnTo>
                  <a:lnTo>
                    <a:pt x="973" y="1019"/>
                  </a:lnTo>
                  <a:lnTo>
                    <a:pt x="978" y="1034"/>
                  </a:lnTo>
                  <a:lnTo>
                    <a:pt x="989" y="1051"/>
                  </a:lnTo>
                  <a:lnTo>
                    <a:pt x="991" y="1057"/>
                  </a:lnTo>
                  <a:lnTo>
                    <a:pt x="989" y="1094"/>
                  </a:lnTo>
                  <a:lnTo>
                    <a:pt x="988" y="1100"/>
                  </a:lnTo>
                  <a:lnTo>
                    <a:pt x="977" y="1107"/>
                  </a:lnTo>
                  <a:lnTo>
                    <a:pt x="969" y="1108"/>
                  </a:lnTo>
                  <a:lnTo>
                    <a:pt x="960" y="1122"/>
                  </a:lnTo>
                  <a:lnTo>
                    <a:pt x="953" y="1128"/>
                  </a:lnTo>
                  <a:lnTo>
                    <a:pt x="952" y="1144"/>
                  </a:lnTo>
                  <a:lnTo>
                    <a:pt x="947" y="1159"/>
                  </a:lnTo>
                  <a:lnTo>
                    <a:pt x="949" y="1180"/>
                  </a:lnTo>
                  <a:lnTo>
                    <a:pt x="947" y="1183"/>
                  </a:lnTo>
                  <a:lnTo>
                    <a:pt x="939" y="1186"/>
                  </a:lnTo>
                  <a:lnTo>
                    <a:pt x="926" y="1184"/>
                  </a:lnTo>
                  <a:lnTo>
                    <a:pt x="911" y="1183"/>
                  </a:lnTo>
                  <a:lnTo>
                    <a:pt x="903" y="1190"/>
                  </a:lnTo>
                  <a:lnTo>
                    <a:pt x="897" y="1200"/>
                  </a:lnTo>
                  <a:lnTo>
                    <a:pt x="892" y="1197"/>
                  </a:lnTo>
                  <a:lnTo>
                    <a:pt x="878" y="1175"/>
                  </a:lnTo>
                  <a:lnTo>
                    <a:pt x="878" y="1171"/>
                  </a:lnTo>
                  <a:lnTo>
                    <a:pt x="879" y="1092"/>
                  </a:lnTo>
                  <a:lnTo>
                    <a:pt x="849" y="1092"/>
                  </a:lnTo>
                  <a:lnTo>
                    <a:pt x="848" y="1063"/>
                  </a:lnTo>
                  <a:lnTo>
                    <a:pt x="793" y="1064"/>
                  </a:lnTo>
                  <a:lnTo>
                    <a:pt x="735" y="1007"/>
                  </a:lnTo>
                  <a:lnTo>
                    <a:pt x="738" y="1013"/>
                  </a:lnTo>
                  <a:lnTo>
                    <a:pt x="730" y="1008"/>
                  </a:lnTo>
                  <a:lnTo>
                    <a:pt x="716" y="1005"/>
                  </a:lnTo>
                  <a:lnTo>
                    <a:pt x="712" y="1010"/>
                  </a:lnTo>
                  <a:lnTo>
                    <a:pt x="694" y="1010"/>
                  </a:lnTo>
                  <a:lnTo>
                    <a:pt x="689" y="1016"/>
                  </a:lnTo>
                  <a:lnTo>
                    <a:pt x="686" y="1015"/>
                  </a:lnTo>
                  <a:lnTo>
                    <a:pt x="677" y="1021"/>
                  </a:lnTo>
                  <a:lnTo>
                    <a:pt x="680" y="1038"/>
                  </a:lnTo>
                  <a:lnTo>
                    <a:pt x="666" y="1038"/>
                  </a:lnTo>
                  <a:lnTo>
                    <a:pt x="655" y="1018"/>
                  </a:lnTo>
                  <a:lnTo>
                    <a:pt x="642" y="1000"/>
                  </a:lnTo>
                  <a:lnTo>
                    <a:pt x="639" y="987"/>
                  </a:lnTo>
                  <a:lnTo>
                    <a:pt x="642" y="983"/>
                  </a:lnTo>
                  <a:lnTo>
                    <a:pt x="644" y="976"/>
                  </a:lnTo>
                  <a:lnTo>
                    <a:pt x="640" y="975"/>
                  </a:lnTo>
                  <a:lnTo>
                    <a:pt x="639" y="963"/>
                  </a:lnTo>
                  <a:lnTo>
                    <a:pt x="634" y="961"/>
                  </a:lnTo>
                  <a:lnTo>
                    <a:pt x="624" y="963"/>
                  </a:lnTo>
                  <a:lnTo>
                    <a:pt x="614" y="958"/>
                  </a:lnTo>
                  <a:lnTo>
                    <a:pt x="608" y="958"/>
                  </a:lnTo>
                  <a:lnTo>
                    <a:pt x="608" y="951"/>
                  </a:lnTo>
                  <a:lnTo>
                    <a:pt x="604" y="944"/>
                  </a:lnTo>
                  <a:lnTo>
                    <a:pt x="609" y="928"/>
                  </a:lnTo>
                  <a:lnTo>
                    <a:pt x="605" y="921"/>
                  </a:lnTo>
                  <a:lnTo>
                    <a:pt x="603" y="909"/>
                  </a:lnTo>
                  <a:lnTo>
                    <a:pt x="599" y="907"/>
                  </a:lnTo>
                  <a:lnTo>
                    <a:pt x="586" y="909"/>
                  </a:lnTo>
                  <a:lnTo>
                    <a:pt x="578" y="907"/>
                  </a:lnTo>
                  <a:lnTo>
                    <a:pt x="577" y="901"/>
                  </a:lnTo>
                  <a:lnTo>
                    <a:pt x="570" y="902"/>
                  </a:lnTo>
                  <a:lnTo>
                    <a:pt x="558" y="892"/>
                  </a:lnTo>
                  <a:lnTo>
                    <a:pt x="540" y="895"/>
                  </a:lnTo>
                  <a:lnTo>
                    <a:pt x="531" y="894"/>
                  </a:lnTo>
                  <a:lnTo>
                    <a:pt x="527" y="895"/>
                  </a:lnTo>
                  <a:lnTo>
                    <a:pt x="509" y="890"/>
                  </a:lnTo>
                  <a:lnTo>
                    <a:pt x="494" y="872"/>
                  </a:lnTo>
                  <a:lnTo>
                    <a:pt x="492" y="863"/>
                  </a:lnTo>
                  <a:lnTo>
                    <a:pt x="495" y="851"/>
                  </a:lnTo>
                  <a:lnTo>
                    <a:pt x="500" y="840"/>
                  </a:lnTo>
                  <a:lnTo>
                    <a:pt x="498" y="836"/>
                  </a:lnTo>
                  <a:lnTo>
                    <a:pt x="503" y="830"/>
                  </a:lnTo>
                  <a:lnTo>
                    <a:pt x="502" y="820"/>
                  </a:lnTo>
                  <a:lnTo>
                    <a:pt x="488" y="816"/>
                  </a:lnTo>
                  <a:lnTo>
                    <a:pt x="470" y="816"/>
                  </a:lnTo>
                  <a:lnTo>
                    <a:pt x="468" y="803"/>
                  </a:lnTo>
                  <a:lnTo>
                    <a:pt x="455" y="798"/>
                  </a:lnTo>
                  <a:lnTo>
                    <a:pt x="450" y="798"/>
                  </a:lnTo>
                  <a:lnTo>
                    <a:pt x="453" y="791"/>
                  </a:lnTo>
                  <a:lnTo>
                    <a:pt x="452" y="788"/>
                  </a:lnTo>
                  <a:lnTo>
                    <a:pt x="439" y="788"/>
                  </a:lnTo>
                  <a:lnTo>
                    <a:pt x="431" y="783"/>
                  </a:lnTo>
                  <a:lnTo>
                    <a:pt x="428" y="777"/>
                  </a:lnTo>
                  <a:lnTo>
                    <a:pt x="387" y="797"/>
                  </a:lnTo>
                  <a:lnTo>
                    <a:pt x="381" y="802"/>
                  </a:lnTo>
                  <a:lnTo>
                    <a:pt x="367" y="803"/>
                  </a:lnTo>
                  <a:lnTo>
                    <a:pt x="360" y="800"/>
                  </a:lnTo>
                  <a:lnTo>
                    <a:pt x="372" y="796"/>
                  </a:lnTo>
                  <a:lnTo>
                    <a:pt x="375" y="789"/>
                  </a:lnTo>
                  <a:lnTo>
                    <a:pt x="384" y="790"/>
                  </a:lnTo>
                  <a:lnTo>
                    <a:pt x="389" y="786"/>
                  </a:lnTo>
                  <a:lnTo>
                    <a:pt x="393" y="772"/>
                  </a:lnTo>
                  <a:lnTo>
                    <a:pt x="389" y="768"/>
                  </a:lnTo>
                  <a:lnTo>
                    <a:pt x="426" y="728"/>
                  </a:lnTo>
                  <a:lnTo>
                    <a:pt x="412" y="722"/>
                  </a:lnTo>
                  <a:lnTo>
                    <a:pt x="400" y="709"/>
                  </a:lnTo>
                  <a:lnTo>
                    <a:pt x="395" y="719"/>
                  </a:lnTo>
                  <a:lnTo>
                    <a:pt x="367" y="696"/>
                  </a:lnTo>
                  <a:lnTo>
                    <a:pt x="384" y="667"/>
                  </a:lnTo>
                  <a:lnTo>
                    <a:pt x="387" y="668"/>
                  </a:lnTo>
                  <a:lnTo>
                    <a:pt x="386" y="675"/>
                  </a:lnTo>
                  <a:lnTo>
                    <a:pt x="392" y="677"/>
                  </a:lnTo>
                  <a:lnTo>
                    <a:pt x="393" y="673"/>
                  </a:lnTo>
                  <a:lnTo>
                    <a:pt x="402" y="674"/>
                  </a:lnTo>
                  <a:lnTo>
                    <a:pt x="395" y="666"/>
                  </a:lnTo>
                  <a:lnTo>
                    <a:pt x="358" y="647"/>
                  </a:lnTo>
                  <a:lnTo>
                    <a:pt x="347" y="634"/>
                  </a:lnTo>
                  <a:lnTo>
                    <a:pt x="341" y="621"/>
                  </a:lnTo>
                  <a:lnTo>
                    <a:pt x="335" y="616"/>
                  </a:lnTo>
                  <a:lnTo>
                    <a:pt x="330" y="604"/>
                  </a:lnTo>
                  <a:lnTo>
                    <a:pt x="314" y="579"/>
                  </a:lnTo>
                  <a:lnTo>
                    <a:pt x="309" y="569"/>
                  </a:lnTo>
                  <a:lnTo>
                    <a:pt x="306" y="559"/>
                  </a:lnTo>
                  <a:lnTo>
                    <a:pt x="297" y="555"/>
                  </a:lnTo>
                  <a:lnTo>
                    <a:pt x="287" y="563"/>
                  </a:lnTo>
                  <a:lnTo>
                    <a:pt x="274" y="556"/>
                  </a:lnTo>
                  <a:lnTo>
                    <a:pt x="279" y="545"/>
                  </a:lnTo>
                  <a:lnTo>
                    <a:pt x="266" y="539"/>
                  </a:lnTo>
                  <a:lnTo>
                    <a:pt x="257" y="539"/>
                  </a:lnTo>
                  <a:lnTo>
                    <a:pt x="247" y="542"/>
                  </a:lnTo>
                  <a:lnTo>
                    <a:pt x="238" y="539"/>
                  </a:lnTo>
                  <a:lnTo>
                    <a:pt x="237" y="533"/>
                  </a:lnTo>
                  <a:lnTo>
                    <a:pt x="218" y="524"/>
                  </a:lnTo>
                  <a:lnTo>
                    <a:pt x="217" y="518"/>
                  </a:lnTo>
                  <a:lnTo>
                    <a:pt x="202" y="503"/>
                  </a:lnTo>
                  <a:lnTo>
                    <a:pt x="197" y="503"/>
                  </a:lnTo>
                  <a:lnTo>
                    <a:pt x="190" y="496"/>
                  </a:lnTo>
                  <a:lnTo>
                    <a:pt x="178" y="493"/>
                  </a:lnTo>
                  <a:lnTo>
                    <a:pt x="171" y="496"/>
                  </a:lnTo>
                  <a:lnTo>
                    <a:pt x="154" y="487"/>
                  </a:lnTo>
                  <a:lnTo>
                    <a:pt x="152" y="481"/>
                  </a:lnTo>
                  <a:lnTo>
                    <a:pt x="143" y="477"/>
                  </a:lnTo>
                  <a:lnTo>
                    <a:pt x="139" y="478"/>
                  </a:lnTo>
                  <a:lnTo>
                    <a:pt x="127" y="473"/>
                  </a:lnTo>
                  <a:lnTo>
                    <a:pt x="123" y="468"/>
                  </a:lnTo>
                  <a:lnTo>
                    <a:pt x="117" y="449"/>
                  </a:lnTo>
                  <a:lnTo>
                    <a:pt x="101" y="438"/>
                  </a:lnTo>
                  <a:lnTo>
                    <a:pt x="103" y="428"/>
                  </a:lnTo>
                  <a:lnTo>
                    <a:pt x="97" y="413"/>
                  </a:lnTo>
                  <a:lnTo>
                    <a:pt x="84" y="406"/>
                  </a:lnTo>
                  <a:lnTo>
                    <a:pt x="79" y="405"/>
                  </a:lnTo>
                  <a:lnTo>
                    <a:pt x="78" y="397"/>
                  </a:lnTo>
                  <a:lnTo>
                    <a:pt x="62" y="396"/>
                  </a:lnTo>
                  <a:lnTo>
                    <a:pt x="54" y="393"/>
                  </a:lnTo>
                  <a:lnTo>
                    <a:pt x="51" y="389"/>
                  </a:lnTo>
                  <a:lnTo>
                    <a:pt x="45" y="383"/>
                  </a:lnTo>
                  <a:lnTo>
                    <a:pt x="30" y="380"/>
                  </a:lnTo>
                  <a:lnTo>
                    <a:pt x="30" y="374"/>
                  </a:lnTo>
                  <a:lnTo>
                    <a:pt x="18" y="369"/>
                  </a:lnTo>
                  <a:lnTo>
                    <a:pt x="17" y="369"/>
                  </a:lnTo>
                  <a:lnTo>
                    <a:pt x="12" y="368"/>
                  </a:lnTo>
                  <a:lnTo>
                    <a:pt x="11" y="361"/>
                  </a:lnTo>
                  <a:lnTo>
                    <a:pt x="5" y="359"/>
                  </a:lnTo>
                  <a:lnTo>
                    <a:pt x="11" y="357"/>
                  </a:lnTo>
                  <a:lnTo>
                    <a:pt x="13" y="347"/>
                  </a:lnTo>
                  <a:lnTo>
                    <a:pt x="16" y="343"/>
                  </a:lnTo>
                  <a:lnTo>
                    <a:pt x="10" y="334"/>
                  </a:lnTo>
                  <a:lnTo>
                    <a:pt x="0" y="324"/>
                  </a:lnTo>
                  <a:lnTo>
                    <a:pt x="1" y="3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3" name="Freeform 126">
              <a:extLst>
                <a:ext uri="{FF2B5EF4-FFF2-40B4-BE49-F238E27FC236}">
                  <a16:creationId xmlns:a16="http://schemas.microsoft.com/office/drawing/2014/main" id="{99AD83A5-C1D6-DD4F-7CF6-B430817F264E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1726" y="1962150"/>
              <a:ext cx="84138" cy="93663"/>
            </a:xfrm>
            <a:custGeom>
              <a:avLst/>
              <a:gdLst>
                <a:gd name="T0" fmla="*/ 0 w 53"/>
                <a:gd name="T1" fmla="*/ 46 h 59"/>
                <a:gd name="T2" fmla="*/ 7 w 53"/>
                <a:gd name="T3" fmla="*/ 42 h 59"/>
                <a:gd name="T4" fmla="*/ 12 w 53"/>
                <a:gd name="T5" fmla="*/ 40 h 59"/>
                <a:gd name="T6" fmla="*/ 25 w 53"/>
                <a:gd name="T7" fmla="*/ 39 h 59"/>
                <a:gd name="T8" fmla="*/ 38 w 53"/>
                <a:gd name="T9" fmla="*/ 36 h 59"/>
                <a:gd name="T10" fmla="*/ 25 w 53"/>
                <a:gd name="T11" fmla="*/ 17 h 59"/>
                <a:gd name="T12" fmla="*/ 39 w 53"/>
                <a:gd name="T13" fmla="*/ 8 h 59"/>
                <a:gd name="T14" fmla="*/ 47 w 53"/>
                <a:gd name="T15" fmla="*/ 3 h 59"/>
                <a:gd name="T16" fmla="*/ 49 w 53"/>
                <a:gd name="T17" fmla="*/ 0 h 59"/>
                <a:gd name="T18" fmla="*/ 53 w 53"/>
                <a:gd name="T19" fmla="*/ 21 h 59"/>
                <a:gd name="T20" fmla="*/ 53 w 53"/>
                <a:gd name="T21" fmla="*/ 23 h 59"/>
                <a:gd name="T22" fmla="*/ 49 w 53"/>
                <a:gd name="T23" fmla="*/ 31 h 59"/>
                <a:gd name="T24" fmla="*/ 50 w 53"/>
                <a:gd name="T25" fmla="*/ 34 h 59"/>
                <a:gd name="T26" fmla="*/ 29 w 53"/>
                <a:gd name="T27" fmla="*/ 47 h 59"/>
                <a:gd name="T28" fmla="*/ 9 w 53"/>
                <a:gd name="T29" fmla="*/ 59 h 59"/>
                <a:gd name="T30" fmla="*/ 6 w 53"/>
                <a:gd name="T31" fmla="*/ 55 h 59"/>
                <a:gd name="T32" fmla="*/ 0 w 53"/>
                <a:gd name="T33" fmla="*/ 4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3" h="59">
                  <a:moveTo>
                    <a:pt x="0" y="46"/>
                  </a:moveTo>
                  <a:lnTo>
                    <a:pt x="7" y="42"/>
                  </a:lnTo>
                  <a:lnTo>
                    <a:pt x="12" y="40"/>
                  </a:lnTo>
                  <a:lnTo>
                    <a:pt x="25" y="39"/>
                  </a:lnTo>
                  <a:lnTo>
                    <a:pt x="38" y="36"/>
                  </a:lnTo>
                  <a:lnTo>
                    <a:pt x="25" y="17"/>
                  </a:lnTo>
                  <a:lnTo>
                    <a:pt x="39" y="8"/>
                  </a:lnTo>
                  <a:lnTo>
                    <a:pt x="47" y="3"/>
                  </a:lnTo>
                  <a:lnTo>
                    <a:pt x="49" y="0"/>
                  </a:lnTo>
                  <a:lnTo>
                    <a:pt x="53" y="21"/>
                  </a:lnTo>
                  <a:lnTo>
                    <a:pt x="53" y="23"/>
                  </a:lnTo>
                  <a:lnTo>
                    <a:pt x="49" y="31"/>
                  </a:lnTo>
                  <a:lnTo>
                    <a:pt x="50" y="34"/>
                  </a:lnTo>
                  <a:lnTo>
                    <a:pt x="29" y="47"/>
                  </a:lnTo>
                  <a:lnTo>
                    <a:pt x="9" y="59"/>
                  </a:lnTo>
                  <a:lnTo>
                    <a:pt x="6" y="55"/>
                  </a:lnTo>
                  <a:lnTo>
                    <a:pt x="0" y="4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4" name="Freeform 127">
              <a:extLst>
                <a:ext uri="{FF2B5EF4-FFF2-40B4-BE49-F238E27FC236}">
                  <a16:creationId xmlns:a16="http://schemas.microsoft.com/office/drawing/2014/main" id="{EF1310C9-C17E-417B-B49B-6DFFC9A21596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1789" y="1555750"/>
              <a:ext cx="65088" cy="69850"/>
            </a:xfrm>
            <a:custGeom>
              <a:avLst/>
              <a:gdLst>
                <a:gd name="T0" fmla="*/ 0 w 41"/>
                <a:gd name="T1" fmla="*/ 35 h 44"/>
                <a:gd name="T2" fmla="*/ 8 w 41"/>
                <a:gd name="T3" fmla="*/ 0 h 44"/>
                <a:gd name="T4" fmla="*/ 26 w 41"/>
                <a:gd name="T5" fmla="*/ 4 h 44"/>
                <a:gd name="T6" fmla="*/ 41 w 41"/>
                <a:gd name="T7" fmla="*/ 8 h 44"/>
                <a:gd name="T8" fmla="*/ 34 w 41"/>
                <a:gd name="T9" fmla="*/ 38 h 44"/>
                <a:gd name="T10" fmla="*/ 27 w 41"/>
                <a:gd name="T11" fmla="*/ 36 h 44"/>
                <a:gd name="T12" fmla="*/ 19 w 41"/>
                <a:gd name="T13" fmla="*/ 32 h 44"/>
                <a:gd name="T14" fmla="*/ 14 w 41"/>
                <a:gd name="T15" fmla="*/ 44 h 44"/>
                <a:gd name="T16" fmla="*/ 0 w 41"/>
                <a:gd name="T17" fmla="*/ 38 h 44"/>
                <a:gd name="T18" fmla="*/ 0 w 41"/>
                <a:gd name="T19" fmla="*/ 35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1" h="44">
                  <a:moveTo>
                    <a:pt x="0" y="35"/>
                  </a:moveTo>
                  <a:lnTo>
                    <a:pt x="8" y="0"/>
                  </a:lnTo>
                  <a:lnTo>
                    <a:pt x="26" y="4"/>
                  </a:lnTo>
                  <a:lnTo>
                    <a:pt x="41" y="8"/>
                  </a:lnTo>
                  <a:lnTo>
                    <a:pt x="34" y="38"/>
                  </a:lnTo>
                  <a:lnTo>
                    <a:pt x="27" y="36"/>
                  </a:lnTo>
                  <a:lnTo>
                    <a:pt x="19" y="32"/>
                  </a:lnTo>
                  <a:lnTo>
                    <a:pt x="14" y="44"/>
                  </a:lnTo>
                  <a:lnTo>
                    <a:pt x="0" y="38"/>
                  </a:lnTo>
                  <a:lnTo>
                    <a:pt x="0" y="3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5" name="Freeform 128">
              <a:extLst>
                <a:ext uri="{FF2B5EF4-FFF2-40B4-BE49-F238E27FC236}">
                  <a16:creationId xmlns:a16="http://schemas.microsoft.com/office/drawing/2014/main" id="{E1A89338-1ED7-67F5-E03B-AB0F9D3B4C4D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3851" y="1616075"/>
              <a:ext cx="77788" cy="60325"/>
            </a:xfrm>
            <a:custGeom>
              <a:avLst/>
              <a:gdLst>
                <a:gd name="T0" fmla="*/ 4 w 49"/>
                <a:gd name="T1" fmla="*/ 5 h 38"/>
                <a:gd name="T2" fmla="*/ 5 w 49"/>
                <a:gd name="T3" fmla="*/ 0 h 38"/>
                <a:gd name="T4" fmla="*/ 19 w 49"/>
                <a:gd name="T5" fmla="*/ 6 h 38"/>
                <a:gd name="T6" fmla="*/ 38 w 49"/>
                <a:gd name="T7" fmla="*/ 13 h 38"/>
                <a:gd name="T8" fmla="*/ 49 w 49"/>
                <a:gd name="T9" fmla="*/ 17 h 38"/>
                <a:gd name="T10" fmla="*/ 43 w 49"/>
                <a:gd name="T11" fmla="*/ 38 h 38"/>
                <a:gd name="T12" fmla="*/ 35 w 49"/>
                <a:gd name="T13" fmla="*/ 32 h 38"/>
                <a:gd name="T14" fmla="*/ 17 w 49"/>
                <a:gd name="T15" fmla="*/ 27 h 38"/>
                <a:gd name="T16" fmla="*/ 0 w 49"/>
                <a:gd name="T17" fmla="*/ 23 h 38"/>
                <a:gd name="T18" fmla="*/ 4 w 49"/>
                <a:gd name="T19" fmla="*/ 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9" h="38">
                  <a:moveTo>
                    <a:pt x="4" y="5"/>
                  </a:moveTo>
                  <a:lnTo>
                    <a:pt x="5" y="0"/>
                  </a:lnTo>
                  <a:lnTo>
                    <a:pt x="19" y="6"/>
                  </a:lnTo>
                  <a:lnTo>
                    <a:pt x="38" y="13"/>
                  </a:lnTo>
                  <a:lnTo>
                    <a:pt x="49" y="17"/>
                  </a:lnTo>
                  <a:lnTo>
                    <a:pt x="43" y="38"/>
                  </a:lnTo>
                  <a:lnTo>
                    <a:pt x="35" y="32"/>
                  </a:lnTo>
                  <a:lnTo>
                    <a:pt x="17" y="27"/>
                  </a:lnTo>
                  <a:lnTo>
                    <a:pt x="0" y="23"/>
                  </a:lnTo>
                  <a:lnTo>
                    <a:pt x="4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6" name="Freeform 129">
              <a:extLst>
                <a:ext uri="{FF2B5EF4-FFF2-40B4-BE49-F238E27FC236}">
                  <a16:creationId xmlns:a16="http://schemas.microsoft.com/office/drawing/2014/main" id="{36141924-5336-8041-B81D-E5ECE8C00FC3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4776" y="2522538"/>
              <a:ext cx="141288" cy="57150"/>
            </a:xfrm>
            <a:custGeom>
              <a:avLst/>
              <a:gdLst>
                <a:gd name="T0" fmla="*/ 0 w 89"/>
                <a:gd name="T1" fmla="*/ 2 h 36"/>
                <a:gd name="T2" fmla="*/ 19 w 89"/>
                <a:gd name="T3" fmla="*/ 2 h 36"/>
                <a:gd name="T4" fmla="*/ 29 w 89"/>
                <a:gd name="T5" fmla="*/ 2 h 36"/>
                <a:gd name="T6" fmla="*/ 44 w 89"/>
                <a:gd name="T7" fmla="*/ 1 h 36"/>
                <a:gd name="T8" fmla="*/ 59 w 89"/>
                <a:gd name="T9" fmla="*/ 1 h 36"/>
                <a:gd name="T10" fmla="*/ 69 w 89"/>
                <a:gd name="T11" fmla="*/ 2 h 36"/>
                <a:gd name="T12" fmla="*/ 72 w 89"/>
                <a:gd name="T13" fmla="*/ 1 h 36"/>
                <a:gd name="T14" fmla="*/ 77 w 89"/>
                <a:gd name="T15" fmla="*/ 0 h 36"/>
                <a:gd name="T16" fmla="*/ 88 w 89"/>
                <a:gd name="T17" fmla="*/ 1 h 36"/>
                <a:gd name="T18" fmla="*/ 89 w 89"/>
                <a:gd name="T19" fmla="*/ 24 h 36"/>
                <a:gd name="T20" fmla="*/ 89 w 89"/>
                <a:gd name="T21" fmla="*/ 25 h 36"/>
                <a:gd name="T22" fmla="*/ 88 w 89"/>
                <a:gd name="T23" fmla="*/ 35 h 36"/>
                <a:gd name="T24" fmla="*/ 88 w 89"/>
                <a:gd name="T25" fmla="*/ 36 h 36"/>
                <a:gd name="T26" fmla="*/ 84 w 89"/>
                <a:gd name="T27" fmla="*/ 35 h 36"/>
                <a:gd name="T28" fmla="*/ 44 w 89"/>
                <a:gd name="T29" fmla="*/ 34 h 36"/>
                <a:gd name="T30" fmla="*/ 35 w 89"/>
                <a:gd name="T31" fmla="*/ 33 h 36"/>
                <a:gd name="T32" fmla="*/ 24 w 89"/>
                <a:gd name="T33" fmla="*/ 31 h 36"/>
                <a:gd name="T34" fmla="*/ 3 w 89"/>
                <a:gd name="T35" fmla="*/ 17 h 36"/>
                <a:gd name="T36" fmla="*/ 3 w 89"/>
                <a:gd name="T37" fmla="*/ 15 h 36"/>
                <a:gd name="T38" fmla="*/ 0 w 89"/>
                <a:gd name="T39" fmla="*/ 2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9" h="36">
                  <a:moveTo>
                    <a:pt x="0" y="2"/>
                  </a:moveTo>
                  <a:lnTo>
                    <a:pt x="19" y="2"/>
                  </a:lnTo>
                  <a:lnTo>
                    <a:pt x="29" y="2"/>
                  </a:lnTo>
                  <a:lnTo>
                    <a:pt x="44" y="1"/>
                  </a:lnTo>
                  <a:lnTo>
                    <a:pt x="59" y="1"/>
                  </a:lnTo>
                  <a:lnTo>
                    <a:pt x="69" y="2"/>
                  </a:lnTo>
                  <a:lnTo>
                    <a:pt x="72" y="1"/>
                  </a:lnTo>
                  <a:lnTo>
                    <a:pt x="77" y="0"/>
                  </a:lnTo>
                  <a:lnTo>
                    <a:pt x="88" y="1"/>
                  </a:lnTo>
                  <a:lnTo>
                    <a:pt x="89" y="24"/>
                  </a:lnTo>
                  <a:lnTo>
                    <a:pt x="89" y="25"/>
                  </a:lnTo>
                  <a:lnTo>
                    <a:pt x="88" y="35"/>
                  </a:lnTo>
                  <a:lnTo>
                    <a:pt x="88" y="36"/>
                  </a:lnTo>
                  <a:lnTo>
                    <a:pt x="84" y="35"/>
                  </a:lnTo>
                  <a:lnTo>
                    <a:pt x="44" y="34"/>
                  </a:lnTo>
                  <a:lnTo>
                    <a:pt x="35" y="33"/>
                  </a:lnTo>
                  <a:lnTo>
                    <a:pt x="24" y="31"/>
                  </a:lnTo>
                  <a:lnTo>
                    <a:pt x="3" y="17"/>
                  </a:lnTo>
                  <a:lnTo>
                    <a:pt x="3" y="15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7" name="Freeform 130">
              <a:extLst>
                <a:ext uri="{FF2B5EF4-FFF2-40B4-BE49-F238E27FC236}">
                  <a16:creationId xmlns:a16="http://schemas.microsoft.com/office/drawing/2014/main" id="{E8F01480-D848-5DA4-5511-F381C7DA203A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0014" y="1936750"/>
              <a:ext cx="100013" cy="120650"/>
            </a:xfrm>
            <a:custGeom>
              <a:avLst/>
              <a:gdLst>
                <a:gd name="T0" fmla="*/ 0 w 63"/>
                <a:gd name="T1" fmla="*/ 51 h 76"/>
                <a:gd name="T2" fmla="*/ 7 w 63"/>
                <a:gd name="T3" fmla="*/ 46 h 76"/>
                <a:gd name="T4" fmla="*/ 23 w 63"/>
                <a:gd name="T5" fmla="*/ 33 h 76"/>
                <a:gd name="T6" fmla="*/ 22 w 63"/>
                <a:gd name="T7" fmla="*/ 25 h 76"/>
                <a:gd name="T8" fmla="*/ 18 w 63"/>
                <a:gd name="T9" fmla="*/ 28 h 76"/>
                <a:gd name="T10" fmla="*/ 12 w 63"/>
                <a:gd name="T11" fmla="*/ 22 h 76"/>
                <a:gd name="T12" fmla="*/ 18 w 63"/>
                <a:gd name="T13" fmla="*/ 17 h 76"/>
                <a:gd name="T14" fmla="*/ 33 w 63"/>
                <a:gd name="T15" fmla="*/ 3 h 76"/>
                <a:gd name="T16" fmla="*/ 39 w 63"/>
                <a:gd name="T17" fmla="*/ 0 h 76"/>
                <a:gd name="T18" fmla="*/ 39 w 63"/>
                <a:gd name="T19" fmla="*/ 1 h 76"/>
                <a:gd name="T20" fmla="*/ 47 w 63"/>
                <a:gd name="T21" fmla="*/ 13 h 76"/>
                <a:gd name="T22" fmla="*/ 59 w 63"/>
                <a:gd name="T23" fmla="*/ 33 h 76"/>
                <a:gd name="T24" fmla="*/ 59 w 63"/>
                <a:gd name="T25" fmla="*/ 33 h 76"/>
                <a:gd name="T26" fmla="*/ 63 w 63"/>
                <a:gd name="T27" fmla="*/ 40 h 76"/>
                <a:gd name="T28" fmla="*/ 62 w 63"/>
                <a:gd name="T29" fmla="*/ 40 h 76"/>
                <a:gd name="T30" fmla="*/ 26 w 63"/>
                <a:gd name="T31" fmla="*/ 70 h 76"/>
                <a:gd name="T32" fmla="*/ 20 w 63"/>
                <a:gd name="T33" fmla="*/ 76 h 76"/>
                <a:gd name="T34" fmla="*/ 9 w 63"/>
                <a:gd name="T35" fmla="*/ 64 h 76"/>
                <a:gd name="T36" fmla="*/ 8 w 63"/>
                <a:gd name="T37" fmla="*/ 63 h 76"/>
                <a:gd name="T38" fmla="*/ 5 w 63"/>
                <a:gd name="T39" fmla="*/ 59 h 76"/>
                <a:gd name="T40" fmla="*/ 5 w 63"/>
                <a:gd name="T41" fmla="*/ 58 h 76"/>
                <a:gd name="T42" fmla="*/ 0 w 63"/>
                <a:gd name="T43" fmla="*/ 51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3" h="76">
                  <a:moveTo>
                    <a:pt x="0" y="51"/>
                  </a:moveTo>
                  <a:lnTo>
                    <a:pt x="7" y="46"/>
                  </a:lnTo>
                  <a:lnTo>
                    <a:pt x="23" y="33"/>
                  </a:lnTo>
                  <a:lnTo>
                    <a:pt x="22" y="25"/>
                  </a:lnTo>
                  <a:lnTo>
                    <a:pt x="18" y="28"/>
                  </a:lnTo>
                  <a:lnTo>
                    <a:pt x="12" y="22"/>
                  </a:lnTo>
                  <a:lnTo>
                    <a:pt x="18" y="17"/>
                  </a:lnTo>
                  <a:lnTo>
                    <a:pt x="33" y="3"/>
                  </a:lnTo>
                  <a:lnTo>
                    <a:pt x="39" y="0"/>
                  </a:lnTo>
                  <a:lnTo>
                    <a:pt x="39" y="1"/>
                  </a:lnTo>
                  <a:lnTo>
                    <a:pt x="47" y="13"/>
                  </a:lnTo>
                  <a:lnTo>
                    <a:pt x="59" y="33"/>
                  </a:lnTo>
                  <a:lnTo>
                    <a:pt x="59" y="33"/>
                  </a:lnTo>
                  <a:lnTo>
                    <a:pt x="63" y="40"/>
                  </a:lnTo>
                  <a:lnTo>
                    <a:pt x="62" y="40"/>
                  </a:lnTo>
                  <a:lnTo>
                    <a:pt x="26" y="70"/>
                  </a:lnTo>
                  <a:lnTo>
                    <a:pt x="20" y="76"/>
                  </a:lnTo>
                  <a:lnTo>
                    <a:pt x="9" y="64"/>
                  </a:lnTo>
                  <a:lnTo>
                    <a:pt x="8" y="63"/>
                  </a:lnTo>
                  <a:lnTo>
                    <a:pt x="5" y="59"/>
                  </a:lnTo>
                  <a:lnTo>
                    <a:pt x="5" y="58"/>
                  </a:lnTo>
                  <a:lnTo>
                    <a:pt x="0" y="5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8" name="Freeform 131">
              <a:extLst>
                <a:ext uri="{FF2B5EF4-FFF2-40B4-BE49-F238E27FC236}">
                  <a16:creationId xmlns:a16="http://schemas.microsoft.com/office/drawing/2014/main" id="{BFBA902B-DBDE-1830-3CE8-87FCD0BD61A4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8864" y="1501775"/>
              <a:ext cx="90488" cy="120650"/>
            </a:xfrm>
            <a:custGeom>
              <a:avLst/>
              <a:gdLst>
                <a:gd name="T0" fmla="*/ 11 w 57"/>
                <a:gd name="T1" fmla="*/ 0 h 76"/>
                <a:gd name="T2" fmla="*/ 30 w 57"/>
                <a:gd name="T3" fmla="*/ 15 h 76"/>
                <a:gd name="T4" fmla="*/ 45 w 57"/>
                <a:gd name="T5" fmla="*/ 6 h 76"/>
                <a:gd name="T6" fmla="*/ 52 w 57"/>
                <a:gd name="T7" fmla="*/ 32 h 76"/>
                <a:gd name="T8" fmla="*/ 54 w 57"/>
                <a:gd name="T9" fmla="*/ 40 h 76"/>
                <a:gd name="T10" fmla="*/ 57 w 57"/>
                <a:gd name="T11" fmla="*/ 49 h 76"/>
                <a:gd name="T12" fmla="*/ 47 w 57"/>
                <a:gd name="T13" fmla="*/ 58 h 76"/>
                <a:gd name="T14" fmla="*/ 45 w 57"/>
                <a:gd name="T15" fmla="*/ 59 h 76"/>
                <a:gd name="T16" fmla="*/ 40 w 57"/>
                <a:gd name="T17" fmla="*/ 66 h 76"/>
                <a:gd name="T18" fmla="*/ 32 w 57"/>
                <a:gd name="T19" fmla="*/ 76 h 76"/>
                <a:gd name="T20" fmla="*/ 24 w 57"/>
                <a:gd name="T21" fmla="*/ 45 h 76"/>
                <a:gd name="T22" fmla="*/ 23 w 57"/>
                <a:gd name="T23" fmla="*/ 39 h 76"/>
                <a:gd name="T24" fmla="*/ 22 w 57"/>
                <a:gd name="T25" fmla="*/ 34 h 76"/>
                <a:gd name="T26" fmla="*/ 20 w 57"/>
                <a:gd name="T27" fmla="*/ 29 h 76"/>
                <a:gd name="T28" fmla="*/ 17 w 57"/>
                <a:gd name="T29" fmla="*/ 22 h 76"/>
                <a:gd name="T30" fmla="*/ 15 w 57"/>
                <a:gd name="T31" fmla="*/ 16 h 76"/>
                <a:gd name="T32" fmla="*/ 0 w 57"/>
                <a:gd name="T33" fmla="*/ 14 h 76"/>
                <a:gd name="T34" fmla="*/ 11 w 57"/>
                <a:gd name="T35" fmla="*/ 0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7" h="76">
                  <a:moveTo>
                    <a:pt x="11" y="0"/>
                  </a:moveTo>
                  <a:lnTo>
                    <a:pt x="30" y="15"/>
                  </a:lnTo>
                  <a:lnTo>
                    <a:pt x="45" y="6"/>
                  </a:lnTo>
                  <a:lnTo>
                    <a:pt x="52" y="32"/>
                  </a:lnTo>
                  <a:lnTo>
                    <a:pt x="54" y="40"/>
                  </a:lnTo>
                  <a:lnTo>
                    <a:pt x="57" y="49"/>
                  </a:lnTo>
                  <a:lnTo>
                    <a:pt x="47" y="58"/>
                  </a:lnTo>
                  <a:lnTo>
                    <a:pt x="45" y="59"/>
                  </a:lnTo>
                  <a:lnTo>
                    <a:pt x="40" y="66"/>
                  </a:lnTo>
                  <a:lnTo>
                    <a:pt x="32" y="76"/>
                  </a:lnTo>
                  <a:lnTo>
                    <a:pt x="24" y="45"/>
                  </a:lnTo>
                  <a:lnTo>
                    <a:pt x="23" y="39"/>
                  </a:lnTo>
                  <a:lnTo>
                    <a:pt x="22" y="34"/>
                  </a:lnTo>
                  <a:lnTo>
                    <a:pt x="20" y="29"/>
                  </a:lnTo>
                  <a:lnTo>
                    <a:pt x="17" y="22"/>
                  </a:lnTo>
                  <a:lnTo>
                    <a:pt x="15" y="16"/>
                  </a:lnTo>
                  <a:lnTo>
                    <a:pt x="0" y="14"/>
                  </a:lnTo>
                  <a:lnTo>
                    <a:pt x="11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9" name="Freeform 132">
              <a:extLst>
                <a:ext uri="{FF2B5EF4-FFF2-40B4-BE49-F238E27FC236}">
                  <a16:creationId xmlns:a16="http://schemas.microsoft.com/office/drawing/2014/main" id="{157B250C-C756-65B0-5BAC-1F7F89ECDC0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6489" y="2716213"/>
              <a:ext cx="128588" cy="119063"/>
            </a:xfrm>
            <a:custGeom>
              <a:avLst/>
              <a:gdLst>
                <a:gd name="T0" fmla="*/ 2 w 81"/>
                <a:gd name="T1" fmla="*/ 1 h 75"/>
                <a:gd name="T2" fmla="*/ 19 w 81"/>
                <a:gd name="T3" fmla="*/ 1 h 75"/>
                <a:gd name="T4" fmla="*/ 31 w 81"/>
                <a:gd name="T5" fmla="*/ 1 h 75"/>
                <a:gd name="T6" fmla="*/ 41 w 81"/>
                <a:gd name="T7" fmla="*/ 0 h 75"/>
                <a:gd name="T8" fmla="*/ 49 w 81"/>
                <a:gd name="T9" fmla="*/ 4 h 75"/>
                <a:gd name="T10" fmla="*/ 49 w 81"/>
                <a:gd name="T11" fmla="*/ 31 h 75"/>
                <a:gd name="T12" fmla="*/ 54 w 81"/>
                <a:gd name="T13" fmla="*/ 31 h 75"/>
                <a:gd name="T14" fmla="*/ 64 w 81"/>
                <a:gd name="T15" fmla="*/ 35 h 75"/>
                <a:gd name="T16" fmla="*/ 73 w 81"/>
                <a:gd name="T17" fmla="*/ 50 h 75"/>
                <a:gd name="T18" fmla="*/ 81 w 81"/>
                <a:gd name="T19" fmla="*/ 50 h 75"/>
                <a:gd name="T20" fmla="*/ 76 w 81"/>
                <a:gd name="T21" fmla="*/ 59 h 75"/>
                <a:gd name="T22" fmla="*/ 76 w 81"/>
                <a:gd name="T23" fmla="*/ 75 h 75"/>
                <a:gd name="T24" fmla="*/ 74 w 81"/>
                <a:gd name="T25" fmla="*/ 74 h 75"/>
                <a:gd name="T26" fmla="*/ 63 w 81"/>
                <a:gd name="T27" fmla="*/ 74 h 75"/>
                <a:gd name="T28" fmla="*/ 47 w 81"/>
                <a:gd name="T29" fmla="*/ 72 h 75"/>
                <a:gd name="T30" fmla="*/ 40 w 81"/>
                <a:gd name="T31" fmla="*/ 75 h 75"/>
                <a:gd name="T32" fmla="*/ 27 w 81"/>
                <a:gd name="T33" fmla="*/ 68 h 75"/>
                <a:gd name="T34" fmla="*/ 35 w 81"/>
                <a:gd name="T35" fmla="*/ 61 h 75"/>
                <a:gd name="T36" fmla="*/ 27 w 81"/>
                <a:gd name="T37" fmla="*/ 57 h 75"/>
                <a:gd name="T38" fmla="*/ 26 w 81"/>
                <a:gd name="T39" fmla="*/ 51 h 75"/>
                <a:gd name="T40" fmla="*/ 21 w 81"/>
                <a:gd name="T41" fmla="*/ 45 h 75"/>
                <a:gd name="T42" fmla="*/ 22 w 81"/>
                <a:gd name="T43" fmla="*/ 31 h 75"/>
                <a:gd name="T44" fmla="*/ 16 w 81"/>
                <a:gd name="T45" fmla="*/ 26 h 75"/>
                <a:gd name="T46" fmla="*/ 14 w 81"/>
                <a:gd name="T47" fmla="*/ 19 h 75"/>
                <a:gd name="T48" fmla="*/ 3 w 81"/>
                <a:gd name="T49" fmla="*/ 9 h 75"/>
                <a:gd name="T50" fmla="*/ 0 w 81"/>
                <a:gd name="T51" fmla="*/ 2 h 75"/>
                <a:gd name="T52" fmla="*/ 2 w 81"/>
                <a:gd name="T53" fmla="*/ 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81" h="75">
                  <a:moveTo>
                    <a:pt x="2" y="1"/>
                  </a:moveTo>
                  <a:lnTo>
                    <a:pt x="19" y="1"/>
                  </a:lnTo>
                  <a:lnTo>
                    <a:pt x="31" y="1"/>
                  </a:lnTo>
                  <a:lnTo>
                    <a:pt x="41" y="0"/>
                  </a:lnTo>
                  <a:lnTo>
                    <a:pt x="49" y="4"/>
                  </a:lnTo>
                  <a:lnTo>
                    <a:pt x="49" y="31"/>
                  </a:lnTo>
                  <a:lnTo>
                    <a:pt x="54" y="31"/>
                  </a:lnTo>
                  <a:lnTo>
                    <a:pt x="64" y="35"/>
                  </a:lnTo>
                  <a:lnTo>
                    <a:pt x="73" y="50"/>
                  </a:lnTo>
                  <a:lnTo>
                    <a:pt x="81" y="50"/>
                  </a:lnTo>
                  <a:lnTo>
                    <a:pt x="76" y="59"/>
                  </a:lnTo>
                  <a:lnTo>
                    <a:pt x="76" y="75"/>
                  </a:lnTo>
                  <a:lnTo>
                    <a:pt x="74" y="74"/>
                  </a:lnTo>
                  <a:lnTo>
                    <a:pt x="63" y="74"/>
                  </a:lnTo>
                  <a:lnTo>
                    <a:pt x="47" y="72"/>
                  </a:lnTo>
                  <a:lnTo>
                    <a:pt x="40" y="75"/>
                  </a:lnTo>
                  <a:lnTo>
                    <a:pt x="27" y="68"/>
                  </a:lnTo>
                  <a:lnTo>
                    <a:pt x="35" y="61"/>
                  </a:lnTo>
                  <a:lnTo>
                    <a:pt x="27" y="57"/>
                  </a:lnTo>
                  <a:lnTo>
                    <a:pt x="26" y="51"/>
                  </a:lnTo>
                  <a:lnTo>
                    <a:pt x="21" y="45"/>
                  </a:lnTo>
                  <a:lnTo>
                    <a:pt x="22" y="31"/>
                  </a:lnTo>
                  <a:lnTo>
                    <a:pt x="16" y="26"/>
                  </a:lnTo>
                  <a:lnTo>
                    <a:pt x="14" y="19"/>
                  </a:lnTo>
                  <a:lnTo>
                    <a:pt x="3" y="9"/>
                  </a:lnTo>
                  <a:lnTo>
                    <a:pt x="0" y="2"/>
                  </a:lnTo>
                  <a:lnTo>
                    <a:pt x="2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0" name="Freeform 133">
              <a:extLst>
                <a:ext uri="{FF2B5EF4-FFF2-40B4-BE49-F238E27FC236}">
                  <a16:creationId xmlns:a16="http://schemas.microsoft.com/office/drawing/2014/main" id="{D5C2EC12-387E-8679-EFD4-12A92DD2697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6139" y="2093913"/>
              <a:ext cx="88900" cy="65088"/>
            </a:xfrm>
            <a:custGeom>
              <a:avLst/>
              <a:gdLst>
                <a:gd name="T0" fmla="*/ 0 w 56"/>
                <a:gd name="T1" fmla="*/ 0 h 41"/>
                <a:gd name="T2" fmla="*/ 11 w 56"/>
                <a:gd name="T3" fmla="*/ 1 h 41"/>
                <a:gd name="T4" fmla="*/ 21 w 56"/>
                <a:gd name="T5" fmla="*/ 1 h 41"/>
                <a:gd name="T6" fmla="*/ 34 w 56"/>
                <a:gd name="T7" fmla="*/ 1 h 41"/>
                <a:gd name="T8" fmla="*/ 40 w 56"/>
                <a:gd name="T9" fmla="*/ 1 h 41"/>
                <a:gd name="T10" fmla="*/ 42 w 56"/>
                <a:gd name="T11" fmla="*/ 1 h 41"/>
                <a:gd name="T12" fmla="*/ 44 w 56"/>
                <a:gd name="T13" fmla="*/ 1 h 41"/>
                <a:gd name="T14" fmla="*/ 56 w 56"/>
                <a:gd name="T15" fmla="*/ 7 h 41"/>
                <a:gd name="T16" fmla="*/ 56 w 56"/>
                <a:gd name="T17" fmla="*/ 11 h 41"/>
                <a:gd name="T18" fmla="*/ 56 w 56"/>
                <a:gd name="T19" fmla="*/ 15 h 41"/>
                <a:gd name="T20" fmla="*/ 33 w 56"/>
                <a:gd name="T21" fmla="*/ 41 h 41"/>
                <a:gd name="T22" fmla="*/ 32 w 56"/>
                <a:gd name="T23" fmla="*/ 35 h 41"/>
                <a:gd name="T24" fmla="*/ 28 w 56"/>
                <a:gd name="T25" fmla="*/ 26 h 41"/>
                <a:gd name="T26" fmla="*/ 15 w 56"/>
                <a:gd name="T27" fmla="*/ 26 h 41"/>
                <a:gd name="T28" fmla="*/ 0 w 56"/>
                <a:gd name="T29" fmla="*/ 26 h 41"/>
                <a:gd name="T30" fmla="*/ 0 w 56"/>
                <a:gd name="T31" fmla="*/ 4 h 41"/>
                <a:gd name="T32" fmla="*/ 0 w 56"/>
                <a:gd name="T33" fmla="*/ 1 h 41"/>
                <a:gd name="T34" fmla="*/ 0 w 56"/>
                <a:gd name="T35" fmla="*/ 0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6" h="41">
                  <a:moveTo>
                    <a:pt x="0" y="0"/>
                  </a:moveTo>
                  <a:lnTo>
                    <a:pt x="11" y="1"/>
                  </a:lnTo>
                  <a:lnTo>
                    <a:pt x="21" y="1"/>
                  </a:lnTo>
                  <a:lnTo>
                    <a:pt x="34" y="1"/>
                  </a:lnTo>
                  <a:lnTo>
                    <a:pt x="40" y="1"/>
                  </a:lnTo>
                  <a:lnTo>
                    <a:pt x="42" y="1"/>
                  </a:lnTo>
                  <a:lnTo>
                    <a:pt x="44" y="1"/>
                  </a:lnTo>
                  <a:lnTo>
                    <a:pt x="56" y="7"/>
                  </a:lnTo>
                  <a:lnTo>
                    <a:pt x="56" y="11"/>
                  </a:lnTo>
                  <a:lnTo>
                    <a:pt x="56" y="15"/>
                  </a:lnTo>
                  <a:lnTo>
                    <a:pt x="33" y="41"/>
                  </a:lnTo>
                  <a:lnTo>
                    <a:pt x="32" y="35"/>
                  </a:lnTo>
                  <a:lnTo>
                    <a:pt x="28" y="26"/>
                  </a:lnTo>
                  <a:lnTo>
                    <a:pt x="15" y="26"/>
                  </a:lnTo>
                  <a:lnTo>
                    <a:pt x="0" y="26"/>
                  </a:lnTo>
                  <a:lnTo>
                    <a:pt x="0" y="4"/>
                  </a:lnTo>
                  <a:lnTo>
                    <a:pt x="0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1" name="Freeform 134">
              <a:extLst>
                <a:ext uri="{FF2B5EF4-FFF2-40B4-BE49-F238E27FC236}">
                  <a16:creationId xmlns:a16="http://schemas.microsoft.com/office/drawing/2014/main" id="{B5933B3E-1845-C4DD-0925-5E0A31ABEBF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9889" y="2054225"/>
              <a:ext cx="52388" cy="88900"/>
            </a:xfrm>
            <a:custGeom>
              <a:avLst/>
              <a:gdLst>
                <a:gd name="T0" fmla="*/ 0 w 33"/>
                <a:gd name="T1" fmla="*/ 29 h 56"/>
                <a:gd name="T2" fmla="*/ 0 w 33"/>
                <a:gd name="T3" fmla="*/ 18 h 56"/>
                <a:gd name="T4" fmla="*/ 0 w 33"/>
                <a:gd name="T5" fmla="*/ 12 h 56"/>
                <a:gd name="T6" fmla="*/ 0 w 33"/>
                <a:gd name="T7" fmla="*/ 0 h 56"/>
                <a:gd name="T8" fmla="*/ 29 w 33"/>
                <a:gd name="T9" fmla="*/ 0 h 56"/>
                <a:gd name="T10" fmla="*/ 29 w 33"/>
                <a:gd name="T11" fmla="*/ 0 h 56"/>
                <a:gd name="T12" fmla="*/ 30 w 33"/>
                <a:gd name="T13" fmla="*/ 12 h 56"/>
                <a:gd name="T14" fmla="*/ 33 w 33"/>
                <a:gd name="T15" fmla="*/ 21 h 56"/>
                <a:gd name="T16" fmla="*/ 32 w 33"/>
                <a:gd name="T17" fmla="*/ 29 h 56"/>
                <a:gd name="T18" fmla="*/ 31 w 33"/>
                <a:gd name="T19" fmla="*/ 51 h 56"/>
                <a:gd name="T20" fmla="*/ 31 w 33"/>
                <a:gd name="T21" fmla="*/ 53 h 56"/>
                <a:gd name="T22" fmla="*/ 25 w 33"/>
                <a:gd name="T23" fmla="*/ 53 h 56"/>
                <a:gd name="T24" fmla="*/ 17 w 33"/>
                <a:gd name="T25" fmla="*/ 54 h 56"/>
                <a:gd name="T26" fmla="*/ 10 w 33"/>
                <a:gd name="T27" fmla="*/ 54 h 56"/>
                <a:gd name="T28" fmla="*/ 6 w 33"/>
                <a:gd name="T29" fmla="*/ 56 h 56"/>
                <a:gd name="T30" fmla="*/ 0 w 33"/>
                <a:gd name="T31" fmla="*/ 55 h 56"/>
                <a:gd name="T32" fmla="*/ 0 w 33"/>
                <a:gd name="T33" fmla="*/ 29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3" h="56">
                  <a:moveTo>
                    <a:pt x="0" y="29"/>
                  </a:moveTo>
                  <a:lnTo>
                    <a:pt x="0" y="18"/>
                  </a:lnTo>
                  <a:lnTo>
                    <a:pt x="0" y="12"/>
                  </a:lnTo>
                  <a:lnTo>
                    <a:pt x="0" y="0"/>
                  </a:lnTo>
                  <a:lnTo>
                    <a:pt x="29" y="0"/>
                  </a:lnTo>
                  <a:lnTo>
                    <a:pt x="29" y="0"/>
                  </a:lnTo>
                  <a:lnTo>
                    <a:pt x="30" y="12"/>
                  </a:lnTo>
                  <a:lnTo>
                    <a:pt x="33" y="21"/>
                  </a:lnTo>
                  <a:lnTo>
                    <a:pt x="32" y="29"/>
                  </a:lnTo>
                  <a:lnTo>
                    <a:pt x="31" y="51"/>
                  </a:lnTo>
                  <a:lnTo>
                    <a:pt x="31" y="53"/>
                  </a:lnTo>
                  <a:lnTo>
                    <a:pt x="25" y="53"/>
                  </a:lnTo>
                  <a:lnTo>
                    <a:pt x="17" y="54"/>
                  </a:lnTo>
                  <a:lnTo>
                    <a:pt x="10" y="54"/>
                  </a:lnTo>
                  <a:lnTo>
                    <a:pt x="6" y="56"/>
                  </a:lnTo>
                  <a:lnTo>
                    <a:pt x="0" y="55"/>
                  </a:lnTo>
                  <a:lnTo>
                    <a:pt x="0" y="2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2" name="Freeform 135">
              <a:extLst>
                <a:ext uri="{FF2B5EF4-FFF2-40B4-BE49-F238E27FC236}">
                  <a16:creationId xmlns:a16="http://schemas.microsoft.com/office/drawing/2014/main" id="{9FDD82D8-E5B7-A0C3-433E-DCA15CC08B2F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7864" y="2195513"/>
              <a:ext cx="74613" cy="46038"/>
            </a:xfrm>
            <a:custGeom>
              <a:avLst/>
              <a:gdLst>
                <a:gd name="T0" fmla="*/ 0 w 47"/>
                <a:gd name="T1" fmla="*/ 1 h 29"/>
                <a:gd name="T2" fmla="*/ 17 w 47"/>
                <a:gd name="T3" fmla="*/ 0 h 29"/>
                <a:gd name="T4" fmla="*/ 19 w 47"/>
                <a:gd name="T5" fmla="*/ 0 h 29"/>
                <a:gd name="T6" fmla="*/ 28 w 47"/>
                <a:gd name="T7" fmla="*/ 0 h 29"/>
                <a:gd name="T8" fmla="*/ 32 w 47"/>
                <a:gd name="T9" fmla="*/ 0 h 29"/>
                <a:gd name="T10" fmla="*/ 32 w 47"/>
                <a:gd name="T11" fmla="*/ 12 h 29"/>
                <a:gd name="T12" fmla="*/ 32 w 47"/>
                <a:gd name="T13" fmla="*/ 19 h 29"/>
                <a:gd name="T14" fmla="*/ 47 w 47"/>
                <a:gd name="T15" fmla="*/ 19 h 29"/>
                <a:gd name="T16" fmla="*/ 47 w 47"/>
                <a:gd name="T17" fmla="*/ 24 h 29"/>
                <a:gd name="T18" fmla="*/ 47 w 47"/>
                <a:gd name="T19" fmla="*/ 26 h 29"/>
                <a:gd name="T20" fmla="*/ 47 w 47"/>
                <a:gd name="T21" fmla="*/ 29 h 29"/>
                <a:gd name="T22" fmla="*/ 11 w 47"/>
                <a:gd name="T23" fmla="*/ 29 h 29"/>
                <a:gd name="T24" fmla="*/ 11 w 47"/>
                <a:gd name="T25" fmla="*/ 29 h 29"/>
                <a:gd name="T26" fmla="*/ 9 w 47"/>
                <a:gd name="T27" fmla="*/ 20 h 29"/>
                <a:gd name="T28" fmla="*/ 8 w 47"/>
                <a:gd name="T29" fmla="*/ 15 h 29"/>
                <a:gd name="T30" fmla="*/ 0 w 47"/>
                <a:gd name="T31" fmla="*/ 2 h 29"/>
                <a:gd name="T32" fmla="*/ 0 w 47"/>
                <a:gd name="T33" fmla="*/ 1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7" h="29">
                  <a:moveTo>
                    <a:pt x="0" y="1"/>
                  </a:moveTo>
                  <a:lnTo>
                    <a:pt x="17" y="0"/>
                  </a:lnTo>
                  <a:lnTo>
                    <a:pt x="19" y="0"/>
                  </a:lnTo>
                  <a:lnTo>
                    <a:pt x="28" y="0"/>
                  </a:lnTo>
                  <a:lnTo>
                    <a:pt x="32" y="0"/>
                  </a:lnTo>
                  <a:lnTo>
                    <a:pt x="32" y="12"/>
                  </a:lnTo>
                  <a:lnTo>
                    <a:pt x="32" y="19"/>
                  </a:lnTo>
                  <a:lnTo>
                    <a:pt x="47" y="19"/>
                  </a:lnTo>
                  <a:lnTo>
                    <a:pt x="47" y="24"/>
                  </a:lnTo>
                  <a:lnTo>
                    <a:pt x="47" y="26"/>
                  </a:lnTo>
                  <a:lnTo>
                    <a:pt x="47" y="29"/>
                  </a:lnTo>
                  <a:lnTo>
                    <a:pt x="11" y="29"/>
                  </a:lnTo>
                  <a:lnTo>
                    <a:pt x="11" y="29"/>
                  </a:lnTo>
                  <a:lnTo>
                    <a:pt x="9" y="20"/>
                  </a:lnTo>
                  <a:lnTo>
                    <a:pt x="8" y="15"/>
                  </a:lnTo>
                  <a:lnTo>
                    <a:pt x="0" y="2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3" name="Freeform 136">
              <a:extLst>
                <a:ext uri="{FF2B5EF4-FFF2-40B4-BE49-F238E27FC236}">
                  <a16:creationId xmlns:a16="http://schemas.microsoft.com/office/drawing/2014/main" id="{24BE6CBA-8969-96B0-AA3A-AA78DD759B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6089" y="1765300"/>
              <a:ext cx="68263" cy="96838"/>
            </a:xfrm>
            <a:custGeom>
              <a:avLst/>
              <a:gdLst>
                <a:gd name="T0" fmla="*/ 0 w 43"/>
                <a:gd name="T1" fmla="*/ 8 h 61"/>
                <a:gd name="T2" fmla="*/ 1 w 43"/>
                <a:gd name="T3" fmla="*/ 1 h 61"/>
                <a:gd name="T4" fmla="*/ 8 w 43"/>
                <a:gd name="T5" fmla="*/ 1 h 61"/>
                <a:gd name="T6" fmla="*/ 16 w 43"/>
                <a:gd name="T7" fmla="*/ 1 h 61"/>
                <a:gd name="T8" fmla="*/ 19 w 43"/>
                <a:gd name="T9" fmla="*/ 1 h 61"/>
                <a:gd name="T10" fmla="*/ 24 w 43"/>
                <a:gd name="T11" fmla="*/ 1 h 61"/>
                <a:gd name="T12" fmla="*/ 34 w 43"/>
                <a:gd name="T13" fmla="*/ 0 h 61"/>
                <a:gd name="T14" fmla="*/ 41 w 43"/>
                <a:gd name="T15" fmla="*/ 0 h 61"/>
                <a:gd name="T16" fmla="*/ 41 w 43"/>
                <a:gd name="T17" fmla="*/ 10 h 61"/>
                <a:gd name="T18" fmla="*/ 43 w 43"/>
                <a:gd name="T19" fmla="*/ 21 h 61"/>
                <a:gd name="T20" fmla="*/ 41 w 43"/>
                <a:gd name="T21" fmla="*/ 26 h 61"/>
                <a:gd name="T22" fmla="*/ 30 w 43"/>
                <a:gd name="T23" fmla="*/ 26 h 61"/>
                <a:gd name="T24" fmla="*/ 27 w 43"/>
                <a:gd name="T25" fmla="*/ 34 h 61"/>
                <a:gd name="T26" fmla="*/ 27 w 43"/>
                <a:gd name="T27" fmla="*/ 53 h 61"/>
                <a:gd name="T28" fmla="*/ 23 w 43"/>
                <a:gd name="T29" fmla="*/ 53 h 61"/>
                <a:gd name="T30" fmla="*/ 23 w 43"/>
                <a:gd name="T31" fmla="*/ 60 h 61"/>
                <a:gd name="T32" fmla="*/ 23 w 43"/>
                <a:gd name="T33" fmla="*/ 61 h 61"/>
                <a:gd name="T34" fmla="*/ 12 w 43"/>
                <a:gd name="T35" fmla="*/ 61 h 61"/>
                <a:gd name="T36" fmla="*/ 11 w 43"/>
                <a:gd name="T37" fmla="*/ 32 h 61"/>
                <a:gd name="T38" fmla="*/ 11 w 43"/>
                <a:gd name="T39" fmla="*/ 22 h 61"/>
                <a:gd name="T40" fmla="*/ 11 w 43"/>
                <a:gd name="T41" fmla="*/ 15 h 61"/>
                <a:gd name="T42" fmla="*/ 0 w 43"/>
                <a:gd name="T43" fmla="*/ 16 h 61"/>
                <a:gd name="T44" fmla="*/ 0 w 43"/>
                <a:gd name="T45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43" h="61">
                  <a:moveTo>
                    <a:pt x="0" y="8"/>
                  </a:moveTo>
                  <a:lnTo>
                    <a:pt x="1" y="1"/>
                  </a:lnTo>
                  <a:lnTo>
                    <a:pt x="8" y="1"/>
                  </a:lnTo>
                  <a:lnTo>
                    <a:pt x="16" y="1"/>
                  </a:lnTo>
                  <a:lnTo>
                    <a:pt x="19" y="1"/>
                  </a:lnTo>
                  <a:lnTo>
                    <a:pt x="24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1" y="10"/>
                  </a:lnTo>
                  <a:lnTo>
                    <a:pt x="43" y="21"/>
                  </a:lnTo>
                  <a:lnTo>
                    <a:pt x="41" y="26"/>
                  </a:lnTo>
                  <a:lnTo>
                    <a:pt x="30" y="26"/>
                  </a:lnTo>
                  <a:lnTo>
                    <a:pt x="27" y="34"/>
                  </a:lnTo>
                  <a:lnTo>
                    <a:pt x="27" y="53"/>
                  </a:lnTo>
                  <a:lnTo>
                    <a:pt x="23" y="53"/>
                  </a:lnTo>
                  <a:lnTo>
                    <a:pt x="23" y="60"/>
                  </a:lnTo>
                  <a:lnTo>
                    <a:pt x="23" y="61"/>
                  </a:lnTo>
                  <a:lnTo>
                    <a:pt x="12" y="61"/>
                  </a:lnTo>
                  <a:lnTo>
                    <a:pt x="11" y="32"/>
                  </a:lnTo>
                  <a:lnTo>
                    <a:pt x="11" y="22"/>
                  </a:lnTo>
                  <a:lnTo>
                    <a:pt x="11" y="15"/>
                  </a:lnTo>
                  <a:lnTo>
                    <a:pt x="0" y="16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4" name="Freeform 137">
              <a:extLst>
                <a:ext uri="{FF2B5EF4-FFF2-40B4-BE49-F238E27FC236}">
                  <a16:creationId xmlns:a16="http://schemas.microsoft.com/office/drawing/2014/main" id="{30977EA0-505B-23B4-60E7-D930571D92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8414" y="2530475"/>
              <a:ext cx="60325" cy="127000"/>
            </a:xfrm>
            <a:custGeom>
              <a:avLst/>
              <a:gdLst>
                <a:gd name="T0" fmla="*/ 1 w 38"/>
                <a:gd name="T1" fmla="*/ 49 h 80"/>
                <a:gd name="T2" fmla="*/ 7 w 38"/>
                <a:gd name="T3" fmla="*/ 30 h 80"/>
                <a:gd name="T4" fmla="*/ 14 w 38"/>
                <a:gd name="T5" fmla="*/ 3 h 80"/>
                <a:gd name="T6" fmla="*/ 15 w 38"/>
                <a:gd name="T7" fmla="*/ 0 h 80"/>
                <a:gd name="T8" fmla="*/ 31 w 38"/>
                <a:gd name="T9" fmla="*/ 0 h 80"/>
                <a:gd name="T10" fmla="*/ 38 w 38"/>
                <a:gd name="T11" fmla="*/ 0 h 80"/>
                <a:gd name="T12" fmla="*/ 37 w 38"/>
                <a:gd name="T13" fmla="*/ 3 h 80"/>
                <a:gd name="T14" fmla="*/ 38 w 38"/>
                <a:gd name="T15" fmla="*/ 31 h 80"/>
                <a:gd name="T16" fmla="*/ 38 w 38"/>
                <a:gd name="T17" fmla="*/ 35 h 80"/>
                <a:gd name="T18" fmla="*/ 38 w 38"/>
                <a:gd name="T19" fmla="*/ 56 h 80"/>
                <a:gd name="T20" fmla="*/ 36 w 38"/>
                <a:gd name="T21" fmla="*/ 64 h 80"/>
                <a:gd name="T22" fmla="*/ 34 w 38"/>
                <a:gd name="T23" fmla="*/ 68 h 80"/>
                <a:gd name="T24" fmla="*/ 34 w 38"/>
                <a:gd name="T25" fmla="*/ 80 h 80"/>
                <a:gd name="T26" fmla="*/ 28 w 38"/>
                <a:gd name="T27" fmla="*/ 78 h 80"/>
                <a:gd name="T28" fmla="*/ 21 w 38"/>
                <a:gd name="T29" fmla="*/ 75 h 80"/>
                <a:gd name="T30" fmla="*/ 21 w 38"/>
                <a:gd name="T31" fmla="*/ 75 h 80"/>
                <a:gd name="T32" fmla="*/ 9 w 38"/>
                <a:gd name="T33" fmla="*/ 69 h 80"/>
                <a:gd name="T34" fmla="*/ 1 w 38"/>
                <a:gd name="T35" fmla="*/ 62 h 80"/>
                <a:gd name="T36" fmla="*/ 0 w 38"/>
                <a:gd name="T37" fmla="*/ 54 h 80"/>
                <a:gd name="T38" fmla="*/ 1 w 38"/>
                <a:gd name="T39" fmla="*/ 49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8" h="80">
                  <a:moveTo>
                    <a:pt x="1" y="49"/>
                  </a:moveTo>
                  <a:lnTo>
                    <a:pt x="7" y="30"/>
                  </a:lnTo>
                  <a:lnTo>
                    <a:pt x="14" y="3"/>
                  </a:lnTo>
                  <a:lnTo>
                    <a:pt x="15" y="0"/>
                  </a:lnTo>
                  <a:lnTo>
                    <a:pt x="31" y="0"/>
                  </a:lnTo>
                  <a:lnTo>
                    <a:pt x="38" y="0"/>
                  </a:lnTo>
                  <a:lnTo>
                    <a:pt x="37" y="3"/>
                  </a:lnTo>
                  <a:lnTo>
                    <a:pt x="38" y="31"/>
                  </a:lnTo>
                  <a:lnTo>
                    <a:pt x="38" y="35"/>
                  </a:lnTo>
                  <a:lnTo>
                    <a:pt x="38" y="56"/>
                  </a:lnTo>
                  <a:lnTo>
                    <a:pt x="36" y="64"/>
                  </a:lnTo>
                  <a:lnTo>
                    <a:pt x="34" y="68"/>
                  </a:lnTo>
                  <a:lnTo>
                    <a:pt x="34" y="80"/>
                  </a:lnTo>
                  <a:lnTo>
                    <a:pt x="28" y="78"/>
                  </a:lnTo>
                  <a:lnTo>
                    <a:pt x="21" y="75"/>
                  </a:lnTo>
                  <a:lnTo>
                    <a:pt x="21" y="75"/>
                  </a:lnTo>
                  <a:lnTo>
                    <a:pt x="9" y="69"/>
                  </a:lnTo>
                  <a:lnTo>
                    <a:pt x="1" y="62"/>
                  </a:lnTo>
                  <a:lnTo>
                    <a:pt x="0" y="54"/>
                  </a:lnTo>
                  <a:lnTo>
                    <a:pt x="1" y="4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5" name="Freeform 138">
              <a:extLst>
                <a:ext uri="{FF2B5EF4-FFF2-40B4-BE49-F238E27FC236}">
                  <a16:creationId xmlns:a16="http://schemas.microsoft.com/office/drawing/2014/main" id="{F845B36D-14A4-742E-C00B-D16EB94AB02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9351" y="1878013"/>
              <a:ext cx="77788" cy="60325"/>
            </a:xfrm>
            <a:custGeom>
              <a:avLst/>
              <a:gdLst>
                <a:gd name="T0" fmla="*/ 0 w 49"/>
                <a:gd name="T1" fmla="*/ 24 h 38"/>
                <a:gd name="T2" fmla="*/ 21 w 49"/>
                <a:gd name="T3" fmla="*/ 12 h 38"/>
                <a:gd name="T4" fmla="*/ 33 w 49"/>
                <a:gd name="T5" fmla="*/ 4 h 38"/>
                <a:gd name="T6" fmla="*/ 40 w 49"/>
                <a:gd name="T7" fmla="*/ 0 h 38"/>
                <a:gd name="T8" fmla="*/ 49 w 49"/>
                <a:gd name="T9" fmla="*/ 12 h 38"/>
                <a:gd name="T10" fmla="*/ 45 w 49"/>
                <a:gd name="T11" fmla="*/ 14 h 38"/>
                <a:gd name="T12" fmla="*/ 31 w 49"/>
                <a:gd name="T13" fmla="*/ 24 h 38"/>
                <a:gd name="T14" fmla="*/ 12 w 49"/>
                <a:gd name="T15" fmla="*/ 38 h 38"/>
                <a:gd name="T16" fmla="*/ 10 w 49"/>
                <a:gd name="T17" fmla="*/ 32 h 38"/>
                <a:gd name="T18" fmla="*/ 0 w 49"/>
                <a:gd name="T19" fmla="*/ 24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9" h="38">
                  <a:moveTo>
                    <a:pt x="0" y="24"/>
                  </a:moveTo>
                  <a:lnTo>
                    <a:pt x="21" y="12"/>
                  </a:lnTo>
                  <a:lnTo>
                    <a:pt x="33" y="4"/>
                  </a:lnTo>
                  <a:lnTo>
                    <a:pt x="40" y="0"/>
                  </a:lnTo>
                  <a:lnTo>
                    <a:pt x="49" y="12"/>
                  </a:lnTo>
                  <a:lnTo>
                    <a:pt x="45" y="14"/>
                  </a:lnTo>
                  <a:lnTo>
                    <a:pt x="31" y="24"/>
                  </a:lnTo>
                  <a:lnTo>
                    <a:pt x="12" y="38"/>
                  </a:lnTo>
                  <a:lnTo>
                    <a:pt x="10" y="32"/>
                  </a:lnTo>
                  <a:lnTo>
                    <a:pt x="0" y="2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6" name="Freeform 139">
              <a:extLst>
                <a:ext uri="{FF2B5EF4-FFF2-40B4-BE49-F238E27FC236}">
                  <a16:creationId xmlns:a16="http://schemas.microsoft.com/office/drawing/2014/main" id="{969EC125-F1C8-7906-AC0A-D8A35A1174E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0351" y="2747963"/>
              <a:ext cx="1166813" cy="790575"/>
            </a:xfrm>
            <a:custGeom>
              <a:avLst/>
              <a:gdLst>
                <a:gd name="T0" fmla="*/ 51 w 735"/>
                <a:gd name="T1" fmla="*/ 42 h 498"/>
                <a:gd name="T2" fmla="*/ 50 w 735"/>
                <a:gd name="T3" fmla="*/ 5 h 498"/>
                <a:gd name="T4" fmla="*/ 80 w 735"/>
                <a:gd name="T5" fmla="*/ 11 h 498"/>
                <a:gd name="T6" fmla="*/ 126 w 735"/>
                <a:gd name="T7" fmla="*/ 33 h 498"/>
                <a:gd name="T8" fmla="*/ 153 w 735"/>
                <a:gd name="T9" fmla="*/ 61 h 498"/>
                <a:gd name="T10" fmla="*/ 173 w 735"/>
                <a:gd name="T11" fmla="*/ 80 h 498"/>
                <a:gd name="T12" fmla="*/ 198 w 735"/>
                <a:gd name="T13" fmla="*/ 76 h 498"/>
                <a:gd name="T14" fmla="*/ 237 w 735"/>
                <a:gd name="T15" fmla="*/ 58 h 498"/>
                <a:gd name="T16" fmla="*/ 319 w 735"/>
                <a:gd name="T17" fmla="*/ 85 h 498"/>
                <a:gd name="T18" fmla="*/ 382 w 735"/>
                <a:gd name="T19" fmla="*/ 94 h 498"/>
                <a:gd name="T20" fmla="*/ 402 w 735"/>
                <a:gd name="T21" fmla="*/ 54 h 498"/>
                <a:gd name="T22" fmla="*/ 430 w 735"/>
                <a:gd name="T23" fmla="*/ 27 h 498"/>
                <a:gd name="T24" fmla="*/ 432 w 735"/>
                <a:gd name="T25" fmla="*/ 24 h 498"/>
                <a:gd name="T26" fmla="*/ 443 w 735"/>
                <a:gd name="T27" fmla="*/ 20 h 498"/>
                <a:gd name="T28" fmla="*/ 477 w 735"/>
                <a:gd name="T29" fmla="*/ 44 h 498"/>
                <a:gd name="T30" fmla="*/ 510 w 735"/>
                <a:gd name="T31" fmla="*/ 58 h 498"/>
                <a:gd name="T32" fmla="*/ 563 w 735"/>
                <a:gd name="T33" fmla="*/ 93 h 498"/>
                <a:gd name="T34" fmla="*/ 562 w 735"/>
                <a:gd name="T35" fmla="*/ 145 h 498"/>
                <a:gd name="T36" fmla="*/ 584 w 735"/>
                <a:gd name="T37" fmla="*/ 147 h 498"/>
                <a:gd name="T38" fmla="*/ 591 w 735"/>
                <a:gd name="T39" fmla="*/ 164 h 498"/>
                <a:gd name="T40" fmla="*/ 609 w 735"/>
                <a:gd name="T41" fmla="*/ 203 h 498"/>
                <a:gd name="T42" fmla="*/ 654 w 735"/>
                <a:gd name="T43" fmla="*/ 228 h 498"/>
                <a:gd name="T44" fmla="*/ 682 w 735"/>
                <a:gd name="T45" fmla="*/ 227 h 498"/>
                <a:gd name="T46" fmla="*/ 708 w 735"/>
                <a:gd name="T47" fmla="*/ 245 h 498"/>
                <a:gd name="T48" fmla="*/ 726 w 735"/>
                <a:gd name="T49" fmla="*/ 293 h 498"/>
                <a:gd name="T50" fmla="*/ 724 w 735"/>
                <a:gd name="T51" fmla="*/ 342 h 498"/>
                <a:gd name="T52" fmla="*/ 706 w 735"/>
                <a:gd name="T53" fmla="*/ 414 h 498"/>
                <a:gd name="T54" fmla="*/ 653 w 735"/>
                <a:gd name="T55" fmla="*/ 451 h 498"/>
                <a:gd name="T56" fmla="*/ 646 w 735"/>
                <a:gd name="T57" fmla="*/ 463 h 498"/>
                <a:gd name="T58" fmla="*/ 657 w 735"/>
                <a:gd name="T59" fmla="*/ 496 h 498"/>
                <a:gd name="T60" fmla="*/ 638 w 735"/>
                <a:gd name="T61" fmla="*/ 489 h 498"/>
                <a:gd name="T62" fmla="*/ 603 w 735"/>
                <a:gd name="T63" fmla="*/ 480 h 498"/>
                <a:gd name="T64" fmla="*/ 516 w 735"/>
                <a:gd name="T65" fmla="*/ 465 h 498"/>
                <a:gd name="T66" fmla="*/ 501 w 735"/>
                <a:gd name="T67" fmla="*/ 457 h 498"/>
                <a:gd name="T68" fmla="*/ 491 w 735"/>
                <a:gd name="T69" fmla="*/ 444 h 498"/>
                <a:gd name="T70" fmla="*/ 466 w 735"/>
                <a:gd name="T71" fmla="*/ 440 h 498"/>
                <a:gd name="T72" fmla="*/ 394 w 735"/>
                <a:gd name="T73" fmla="*/ 397 h 498"/>
                <a:gd name="T74" fmla="*/ 340 w 735"/>
                <a:gd name="T75" fmla="*/ 379 h 498"/>
                <a:gd name="T76" fmla="*/ 266 w 735"/>
                <a:gd name="T77" fmla="*/ 348 h 498"/>
                <a:gd name="T78" fmla="*/ 234 w 735"/>
                <a:gd name="T79" fmla="*/ 313 h 498"/>
                <a:gd name="T80" fmla="*/ 194 w 735"/>
                <a:gd name="T81" fmla="*/ 307 h 498"/>
                <a:gd name="T82" fmla="*/ 174 w 735"/>
                <a:gd name="T83" fmla="*/ 302 h 498"/>
                <a:gd name="T84" fmla="*/ 145 w 735"/>
                <a:gd name="T85" fmla="*/ 261 h 498"/>
                <a:gd name="T86" fmla="*/ 125 w 735"/>
                <a:gd name="T87" fmla="*/ 243 h 498"/>
                <a:gd name="T88" fmla="*/ 116 w 735"/>
                <a:gd name="T89" fmla="*/ 239 h 498"/>
                <a:gd name="T90" fmla="*/ 99 w 735"/>
                <a:gd name="T91" fmla="*/ 223 h 498"/>
                <a:gd name="T92" fmla="*/ 70 w 735"/>
                <a:gd name="T93" fmla="*/ 212 h 498"/>
                <a:gd name="T94" fmla="*/ 60 w 735"/>
                <a:gd name="T95" fmla="*/ 186 h 498"/>
                <a:gd name="T96" fmla="*/ 50 w 735"/>
                <a:gd name="T97" fmla="*/ 168 h 498"/>
                <a:gd name="T98" fmla="*/ 42 w 735"/>
                <a:gd name="T99" fmla="*/ 126 h 498"/>
                <a:gd name="T100" fmla="*/ 10 w 735"/>
                <a:gd name="T101" fmla="*/ 93 h 4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735" h="498">
                  <a:moveTo>
                    <a:pt x="0" y="70"/>
                  </a:moveTo>
                  <a:lnTo>
                    <a:pt x="24" y="63"/>
                  </a:lnTo>
                  <a:lnTo>
                    <a:pt x="40" y="55"/>
                  </a:lnTo>
                  <a:lnTo>
                    <a:pt x="51" y="42"/>
                  </a:lnTo>
                  <a:lnTo>
                    <a:pt x="47" y="39"/>
                  </a:lnTo>
                  <a:lnTo>
                    <a:pt x="46" y="34"/>
                  </a:lnTo>
                  <a:lnTo>
                    <a:pt x="49" y="16"/>
                  </a:lnTo>
                  <a:lnTo>
                    <a:pt x="50" y="5"/>
                  </a:lnTo>
                  <a:lnTo>
                    <a:pt x="50" y="0"/>
                  </a:lnTo>
                  <a:lnTo>
                    <a:pt x="61" y="10"/>
                  </a:lnTo>
                  <a:lnTo>
                    <a:pt x="64" y="6"/>
                  </a:lnTo>
                  <a:lnTo>
                    <a:pt x="80" y="11"/>
                  </a:lnTo>
                  <a:lnTo>
                    <a:pt x="88" y="11"/>
                  </a:lnTo>
                  <a:lnTo>
                    <a:pt x="104" y="13"/>
                  </a:lnTo>
                  <a:lnTo>
                    <a:pt x="122" y="23"/>
                  </a:lnTo>
                  <a:lnTo>
                    <a:pt x="126" y="33"/>
                  </a:lnTo>
                  <a:lnTo>
                    <a:pt x="127" y="38"/>
                  </a:lnTo>
                  <a:lnTo>
                    <a:pt x="136" y="46"/>
                  </a:lnTo>
                  <a:lnTo>
                    <a:pt x="143" y="54"/>
                  </a:lnTo>
                  <a:lnTo>
                    <a:pt x="153" y="61"/>
                  </a:lnTo>
                  <a:lnTo>
                    <a:pt x="162" y="64"/>
                  </a:lnTo>
                  <a:lnTo>
                    <a:pt x="172" y="57"/>
                  </a:lnTo>
                  <a:lnTo>
                    <a:pt x="168" y="80"/>
                  </a:lnTo>
                  <a:lnTo>
                    <a:pt x="173" y="80"/>
                  </a:lnTo>
                  <a:lnTo>
                    <a:pt x="172" y="72"/>
                  </a:lnTo>
                  <a:lnTo>
                    <a:pt x="181" y="66"/>
                  </a:lnTo>
                  <a:lnTo>
                    <a:pt x="189" y="71"/>
                  </a:lnTo>
                  <a:lnTo>
                    <a:pt x="198" y="76"/>
                  </a:lnTo>
                  <a:lnTo>
                    <a:pt x="209" y="69"/>
                  </a:lnTo>
                  <a:lnTo>
                    <a:pt x="221" y="65"/>
                  </a:lnTo>
                  <a:lnTo>
                    <a:pt x="223" y="63"/>
                  </a:lnTo>
                  <a:lnTo>
                    <a:pt x="237" y="58"/>
                  </a:lnTo>
                  <a:lnTo>
                    <a:pt x="267" y="68"/>
                  </a:lnTo>
                  <a:lnTo>
                    <a:pt x="292" y="81"/>
                  </a:lnTo>
                  <a:lnTo>
                    <a:pt x="308" y="81"/>
                  </a:lnTo>
                  <a:lnTo>
                    <a:pt x="319" y="85"/>
                  </a:lnTo>
                  <a:lnTo>
                    <a:pt x="324" y="85"/>
                  </a:lnTo>
                  <a:lnTo>
                    <a:pt x="338" y="91"/>
                  </a:lnTo>
                  <a:lnTo>
                    <a:pt x="357" y="92"/>
                  </a:lnTo>
                  <a:lnTo>
                    <a:pt x="382" y="94"/>
                  </a:lnTo>
                  <a:lnTo>
                    <a:pt x="382" y="85"/>
                  </a:lnTo>
                  <a:lnTo>
                    <a:pt x="390" y="78"/>
                  </a:lnTo>
                  <a:lnTo>
                    <a:pt x="396" y="68"/>
                  </a:lnTo>
                  <a:lnTo>
                    <a:pt x="402" y="54"/>
                  </a:lnTo>
                  <a:lnTo>
                    <a:pt x="410" y="42"/>
                  </a:lnTo>
                  <a:lnTo>
                    <a:pt x="417" y="40"/>
                  </a:lnTo>
                  <a:lnTo>
                    <a:pt x="421" y="33"/>
                  </a:lnTo>
                  <a:lnTo>
                    <a:pt x="430" y="27"/>
                  </a:lnTo>
                  <a:lnTo>
                    <a:pt x="430" y="26"/>
                  </a:lnTo>
                  <a:lnTo>
                    <a:pt x="431" y="26"/>
                  </a:lnTo>
                  <a:lnTo>
                    <a:pt x="431" y="25"/>
                  </a:lnTo>
                  <a:lnTo>
                    <a:pt x="432" y="24"/>
                  </a:lnTo>
                  <a:lnTo>
                    <a:pt x="432" y="24"/>
                  </a:lnTo>
                  <a:lnTo>
                    <a:pt x="434" y="22"/>
                  </a:lnTo>
                  <a:lnTo>
                    <a:pt x="434" y="16"/>
                  </a:lnTo>
                  <a:lnTo>
                    <a:pt x="443" y="20"/>
                  </a:lnTo>
                  <a:lnTo>
                    <a:pt x="452" y="29"/>
                  </a:lnTo>
                  <a:lnTo>
                    <a:pt x="456" y="27"/>
                  </a:lnTo>
                  <a:lnTo>
                    <a:pt x="475" y="44"/>
                  </a:lnTo>
                  <a:lnTo>
                    <a:pt x="477" y="44"/>
                  </a:lnTo>
                  <a:lnTo>
                    <a:pt x="484" y="45"/>
                  </a:lnTo>
                  <a:lnTo>
                    <a:pt x="487" y="52"/>
                  </a:lnTo>
                  <a:lnTo>
                    <a:pt x="497" y="55"/>
                  </a:lnTo>
                  <a:lnTo>
                    <a:pt x="510" y="58"/>
                  </a:lnTo>
                  <a:lnTo>
                    <a:pt x="528" y="64"/>
                  </a:lnTo>
                  <a:lnTo>
                    <a:pt x="539" y="79"/>
                  </a:lnTo>
                  <a:lnTo>
                    <a:pt x="546" y="78"/>
                  </a:lnTo>
                  <a:lnTo>
                    <a:pt x="563" y="93"/>
                  </a:lnTo>
                  <a:lnTo>
                    <a:pt x="562" y="102"/>
                  </a:lnTo>
                  <a:lnTo>
                    <a:pt x="569" y="136"/>
                  </a:lnTo>
                  <a:lnTo>
                    <a:pt x="567" y="143"/>
                  </a:lnTo>
                  <a:lnTo>
                    <a:pt x="562" y="145"/>
                  </a:lnTo>
                  <a:lnTo>
                    <a:pt x="561" y="150"/>
                  </a:lnTo>
                  <a:lnTo>
                    <a:pt x="564" y="147"/>
                  </a:lnTo>
                  <a:lnTo>
                    <a:pt x="574" y="144"/>
                  </a:lnTo>
                  <a:lnTo>
                    <a:pt x="584" y="147"/>
                  </a:lnTo>
                  <a:lnTo>
                    <a:pt x="588" y="155"/>
                  </a:lnTo>
                  <a:lnTo>
                    <a:pt x="595" y="157"/>
                  </a:lnTo>
                  <a:lnTo>
                    <a:pt x="585" y="164"/>
                  </a:lnTo>
                  <a:lnTo>
                    <a:pt x="591" y="164"/>
                  </a:lnTo>
                  <a:lnTo>
                    <a:pt x="596" y="171"/>
                  </a:lnTo>
                  <a:lnTo>
                    <a:pt x="595" y="174"/>
                  </a:lnTo>
                  <a:lnTo>
                    <a:pt x="604" y="199"/>
                  </a:lnTo>
                  <a:lnTo>
                    <a:pt x="609" y="203"/>
                  </a:lnTo>
                  <a:lnTo>
                    <a:pt x="611" y="207"/>
                  </a:lnTo>
                  <a:lnTo>
                    <a:pt x="625" y="216"/>
                  </a:lnTo>
                  <a:lnTo>
                    <a:pt x="632" y="215"/>
                  </a:lnTo>
                  <a:lnTo>
                    <a:pt x="654" y="228"/>
                  </a:lnTo>
                  <a:lnTo>
                    <a:pt x="657" y="230"/>
                  </a:lnTo>
                  <a:lnTo>
                    <a:pt x="663" y="234"/>
                  </a:lnTo>
                  <a:lnTo>
                    <a:pt x="672" y="226"/>
                  </a:lnTo>
                  <a:lnTo>
                    <a:pt x="682" y="227"/>
                  </a:lnTo>
                  <a:lnTo>
                    <a:pt x="700" y="227"/>
                  </a:lnTo>
                  <a:lnTo>
                    <a:pt x="701" y="229"/>
                  </a:lnTo>
                  <a:lnTo>
                    <a:pt x="704" y="232"/>
                  </a:lnTo>
                  <a:lnTo>
                    <a:pt x="708" y="245"/>
                  </a:lnTo>
                  <a:lnTo>
                    <a:pt x="716" y="251"/>
                  </a:lnTo>
                  <a:lnTo>
                    <a:pt x="735" y="278"/>
                  </a:lnTo>
                  <a:lnTo>
                    <a:pt x="728" y="291"/>
                  </a:lnTo>
                  <a:lnTo>
                    <a:pt x="726" y="293"/>
                  </a:lnTo>
                  <a:lnTo>
                    <a:pt x="726" y="297"/>
                  </a:lnTo>
                  <a:lnTo>
                    <a:pt x="735" y="303"/>
                  </a:lnTo>
                  <a:lnTo>
                    <a:pt x="725" y="326"/>
                  </a:lnTo>
                  <a:lnTo>
                    <a:pt x="724" y="342"/>
                  </a:lnTo>
                  <a:lnTo>
                    <a:pt x="717" y="371"/>
                  </a:lnTo>
                  <a:lnTo>
                    <a:pt x="707" y="382"/>
                  </a:lnTo>
                  <a:lnTo>
                    <a:pt x="708" y="392"/>
                  </a:lnTo>
                  <a:lnTo>
                    <a:pt x="706" y="414"/>
                  </a:lnTo>
                  <a:lnTo>
                    <a:pt x="696" y="435"/>
                  </a:lnTo>
                  <a:lnTo>
                    <a:pt x="668" y="440"/>
                  </a:lnTo>
                  <a:lnTo>
                    <a:pt x="658" y="440"/>
                  </a:lnTo>
                  <a:lnTo>
                    <a:pt x="653" y="451"/>
                  </a:lnTo>
                  <a:lnTo>
                    <a:pt x="666" y="445"/>
                  </a:lnTo>
                  <a:lnTo>
                    <a:pt x="657" y="458"/>
                  </a:lnTo>
                  <a:lnTo>
                    <a:pt x="647" y="459"/>
                  </a:lnTo>
                  <a:lnTo>
                    <a:pt x="646" y="463"/>
                  </a:lnTo>
                  <a:lnTo>
                    <a:pt x="656" y="473"/>
                  </a:lnTo>
                  <a:lnTo>
                    <a:pt x="662" y="482"/>
                  </a:lnTo>
                  <a:lnTo>
                    <a:pt x="659" y="486"/>
                  </a:lnTo>
                  <a:lnTo>
                    <a:pt x="657" y="496"/>
                  </a:lnTo>
                  <a:lnTo>
                    <a:pt x="651" y="498"/>
                  </a:lnTo>
                  <a:lnTo>
                    <a:pt x="647" y="497"/>
                  </a:lnTo>
                  <a:lnTo>
                    <a:pt x="642" y="489"/>
                  </a:lnTo>
                  <a:lnTo>
                    <a:pt x="638" y="489"/>
                  </a:lnTo>
                  <a:lnTo>
                    <a:pt x="627" y="492"/>
                  </a:lnTo>
                  <a:lnTo>
                    <a:pt x="621" y="489"/>
                  </a:lnTo>
                  <a:lnTo>
                    <a:pt x="600" y="488"/>
                  </a:lnTo>
                  <a:lnTo>
                    <a:pt x="603" y="480"/>
                  </a:lnTo>
                  <a:lnTo>
                    <a:pt x="605" y="468"/>
                  </a:lnTo>
                  <a:lnTo>
                    <a:pt x="573" y="476"/>
                  </a:lnTo>
                  <a:lnTo>
                    <a:pt x="524" y="454"/>
                  </a:lnTo>
                  <a:lnTo>
                    <a:pt x="516" y="465"/>
                  </a:lnTo>
                  <a:lnTo>
                    <a:pt x="511" y="463"/>
                  </a:lnTo>
                  <a:lnTo>
                    <a:pt x="504" y="464"/>
                  </a:lnTo>
                  <a:lnTo>
                    <a:pt x="507" y="458"/>
                  </a:lnTo>
                  <a:lnTo>
                    <a:pt x="501" y="457"/>
                  </a:lnTo>
                  <a:lnTo>
                    <a:pt x="499" y="451"/>
                  </a:lnTo>
                  <a:lnTo>
                    <a:pt x="497" y="453"/>
                  </a:lnTo>
                  <a:lnTo>
                    <a:pt x="491" y="450"/>
                  </a:lnTo>
                  <a:lnTo>
                    <a:pt x="491" y="444"/>
                  </a:lnTo>
                  <a:lnTo>
                    <a:pt x="486" y="445"/>
                  </a:lnTo>
                  <a:lnTo>
                    <a:pt x="481" y="441"/>
                  </a:lnTo>
                  <a:lnTo>
                    <a:pt x="471" y="438"/>
                  </a:lnTo>
                  <a:lnTo>
                    <a:pt x="466" y="440"/>
                  </a:lnTo>
                  <a:lnTo>
                    <a:pt x="459" y="439"/>
                  </a:lnTo>
                  <a:lnTo>
                    <a:pt x="456" y="431"/>
                  </a:lnTo>
                  <a:lnTo>
                    <a:pt x="439" y="431"/>
                  </a:lnTo>
                  <a:lnTo>
                    <a:pt x="394" y="397"/>
                  </a:lnTo>
                  <a:lnTo>
                    <a:pt x="376" y="389"/>
                  </a:lnTo>
                  <a:lnTo>
                    <a:pt x="369" y="394"/>
                  </a:lnTo>
                  <a:lnTo>
                    <a:pt x="364" y="390"/>
                  </a:lnTo>
                  <a:lnTo>
                    <a:pt x="340" y="379"/>
                  </a:lnTo>
                  <a:lnTo>
                    <a:pt x="319" y="370"/>
                  </a:lnTo>
                  <a:lnTo>
                    <a:pt x="296" y="365"/>
                  </a:lnTo>
                  <a:lnTo>
                    <a:pt x="289" y="360"/>
                  </a:lnTo>
                  <a:lnTo>
                    <a:pt x="266" y="348"/>
                  </a:lnTo>
                  <a:lnTo>
                    <a:pt x="257" y="338"/>
                  </a:lnTo>
                  <a:lnTo>
                    <a:pt x="244" y="325"/>
                  </a:lnTo>
                  <a:lnTo>
                    <a:pt x="236" y="314"/>
                  </a:lnTo>
                  <a:lnTo>
                    <a:pt x="234" y="313"/>
                  </a:lnTo>
                  <a:lnTo>
                    <a:pt x="219" y="313"/>
                  </a:lnTo>
                  <a:lnTo>
                    <a:pt x="209" y="311"/>
                  </a:lnTo>
                  <a:lnTo>
                    <a:pt x="197" y="305"/>
                  </a:lnTo>
                  <a:lnTo>
                    <a:pt x="194" y="307"/>
                  </a:lnTo>
                  <a:lnTo>
                    <a:pt x="194" y="307"/>
                  </a:lnTo>
                  <a:lnTo>
                    <a:pt x="187" y="300"/>
                  </a:lnTo>
                  <a:lnTo>
                    <a:pt x="180" y="305"/>
                  </a:lnTo>
                  <a:lnTo>
                    <a:pt x="174" y="302"/>
                  </a:lnTo>
                  <a:lnTo>
                    <a:pt x="172" y="298"/>
                  </a:lnTo>
                  <a:lnTo>
                    <a:pt x="164" y="279"/>
                  </a:lnTo>
                  <a:lnTo>
                    <a:pt x="152" y="268"/>
                  </a:lnTo>
                  <a:lnTo>
                    <a:pt x="145" y="261"/>
                  </a:lnTo>
                  <a:lnTo>
                    <a:pt x="141" y="248"/>
                  </a:lnTo>
                  <a:lnTo>
                    <a:pt x="136" y="244"/>
                  </a:lnTo>
                  <a:lnTo>
                    <a:pt x="126" y="244"/>
                  </a:lnTo>
                  <a:lnTo>
                    <a:pt x="125" y="243"/>
                  </a:lnTo>
                  <a:lnTo>
                    <a:pt x="123" y="243"/>
                  </a:lnTo>
                  <a:lnTo>
                    <a:pt x="123" y="241"/>
                  </a:lnTo>
                  <a:lnTo>
                    <a:pt x="118" y="239"/>
                  </a:lnTo>
                  <a:lnTo>
                    <a:pt x="116" y="239"/>
                  </a:lnTo>
                  <a:lnTo>
                    <a:pt x="109" y="234"/>
                  </a:lnTo>
                  <a:lnTo>
                    <a:pt x="107" y="229"/>
                  </a:lnTo>
                  <a:lnTo>
                    <a:pt x="99" y="226"/>
                  </a:lnTo>
                  <a:lnTo>
                    <a:pt x="99" y="223"/>
                  </a:lnTo>
                  <a:lnTo>
                    <a:pt x="93" y="215"/>
                  </a:lnTo>
                  <a:lnTo>
                    <a:pt x="90" y="217"/>
                  </a:lnTo>
                  <a:lnTo>
                    <a:pt x="74" y="210"/>
                  </a:lnTo>
                  <a:lnTo>
                    <a:pt x="70" y="212"/>
                  </a:lnTo>
                  <a:lnTo>
                    <a:pt x="59" y="210"/>
                  </a:lnTo>
                  <a:lnTo>
                    <a:pt x="60" y="200"/>
                  </a:lnTo>
                  <a:lnTo>
                    <a:pt x="54" y="193"/>
                  </a:lnTo>
                  <a:lnTo>
                    <a:pt x="60" y="186"/>
                  </a:lnTo>
                  <a:lnTo>
                    <a:pt x="59" y="180"/>
                  </a:lnTo>
                  <a:lnTo>
                    <a:pt x="54" y="179"/>
                  </a:lnTo>
                  <a:lnTo>
                    <a:pt x="58" y="171"/>
                  </a:lnTo>
                  <a:lnTo>
                    <a:pt x="50" y="168"/>
                  </a:lnTo>
                  <a:lnTo>
                    <a:pt x="48" y="157"/>
                  </a:lnTo>
                  <a:lnTo>
                    <a:pt x="40" y="145"/>
                  </a:lnTo>
                  <a:lnTo>
                    <a:pt x="37" y="130"/>
                  </a:lnTo>
                  <a:lnTo>
                    <a:pt x="42" y="126"/>
                  </a:lnTo>
                  <a:lnTo>
                    <a:pt x="40" y="120"/>
                  </a:lnTo>
                  <a:lnTo>
                    <a:pt x="44" y="113"/>
                  </a:lnTo>
                  <a:lnTo>
                    <a:pt x="29" y="105"/>
                  </a:lnTo>
                  <a:lnTo>
                    <a:pt x="10" y="93"/>
                  </a:lnTo>
                  <a:lnTo>
                    <a:pt x="0" y="7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7" name="Freeform 140">
              <a:extLst>
                <a:ext uri="{FF2B5EF4-FFF2-40B4-BE49-F238E27FC236}">
                  <a16:creationId xmlns:a16="http://schemas.microsoft.com/office/drawing/2014/main" id="{94A614DA-CB07-9D09-DF50-843C5EA309D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24126" y="1765300"/>
              <a:ext cx="190500" cy="96838"/>
            </a:xfrm>
            <a:custGeom>
              <a:avLst/>
              <a:gdLst>
                <a:gd name="T0" fmla="*/ 3 w 120"/>
                <a:gd name="T1" fmla="*/ 28 h 61"/>
                <a:gd name="T2" fmla="*/ 3 w 120"/>
                <a:gd name="T3" fmla="*/ 23 h 61"/>
                <a:gd name="T4" fmla="*/ 3 w 120"/>
                <a:gd name="T5" fmla="*/ 0 h 61"/>
                <a:gd name="T6" fmla="*/ 8 w 120"/>
                <a:gd name="T7" fmla="*/ 0 h 61"/>
                <a:gd name="T8" fmla="*/ 24 w 120"/>
                <a:gd name="T9" fmla="*/ 0 h 61"/>
                <a:gd name="T10" fmla="*/ 24 w 120"/>
                <a:gd name="T11" fmla="*/ 8 h 61"/>
                <a:gd name="T12" fmla="*/ 33 w 120"/>
                <a:gd name="T13" fmla="*/ 8 h 61"/>
                <a:gd name="T14" fmla="*/ 48 w 120"/>
                <a:gd name="T15" fmla="*/ 9 h 61"/>
                <a:gd name="T16" fmla="*/ 62 w 120"/>
                <a:gd name="T17" fmla="*/ 8 h 61"/>
                <a:gd name="T18" fmla="*/ 63 w 120"/>
                <a:gd name="T19" fmla="*/ 24 h 61"/>
                <a:gd name="T20" fmla="*/ 92 w 120"/>
                <a:gd name="T21" fmla="*/ 23 h 61"/>
                <a:gd name="T22" fmla="*/ 107 w 120"/>
                <a:gd name="T23" fmla="*/ 23 h 61"/>
                <a:gd name="T24" fmla="*/ 108 w 120"/>
                <a:gd name="T25" fmla="*/ 23 h 61"/>
                <a:gd name="T26" fmla="*/ 108 w 120"/>
                <a:gd name="T27" fmla="*/ 15 h 61"/>
                <a:gd name="T28" fmla="*/ 105 w 120"/>
                <a:gd name="T29" fmla="*/ 13 h 61"/>
                <a:gd name="T30" fmla="*/ 111 w 120"/>
                <a:gd name="T31" fmla="*/ 13 h 61"/>
                <a:gd name="T32" fmla="*/ 111 w 120"/>
                <a:gd name="T33" fmla="*/ 23 h 61"/>
                <a:gd name="T34" fmla="*/ 111 w 120"/>
                <a:gd name="T35" fmla="*/ 31 h 61"/>
                <a:gd name="T36" fmla="*/ 112 w 120"/>
                <a:gd name="T37" fmla="*/ 39 h 61"/>
                <a:gd name="T38" fmla="*/ 115 w 120"/>
                <a:gd name="T39" fmla="*/ 52 h 61"/>
                <a:gd name="T40" fmla="*/ 116 w 120"/>
                <a:gd name="T41" fmla="*/ 53 h 61"/>
                <a:gd name="T42" fmla="*/ 120 w 120"/>
                <a:gd name="T43" fmla="*/ 61 h 61"/>
                <a:gd name="T44" fmla="*/ 111 w 120"/>
                <a:gd name="T45" fmla="*/ 61 h 61"/>
                <a:gd name="T46" fmla="*/ 110 w 120"/>
                <a:gd name="T47" fmla="*/ 61 h 61"/>
                <a:gd name="T48" fmla="*/ 92 w 120"/>
                <a:gd name="T49" fmla="*/ 61 h 61"/>
                <a:gd name="T50" fmla="*/ 90 w 120"/>
                <a:gd name="T51" fmla="*/ 61 h 61"/>
                <a:gd name="T52" fmla="*/ 63 w 120"/>
                <a:gd name="T53" fmla="*/ 61 h 61"/>
                <a:gd name="T54" fmla="*/ 62 w 120"/>
                <a:gd name="T55" fmla="*/ 61 h 61"/>
                <a:gd name="T56" fmla="*/ 37 w 120"/>
                <a:gd name="T57" fmla="*/ 60 h 61"/>
                <a:gd name="T58" fmla="*/ 33 w 120"/>
                <a:gd name="T59" fmla="*/ 60 h 61"/>
                <a:gd name="T60" fmla="*/ 31 w 120"/>
                <a:gd name="T61" fmla="*/ 59 h 61"/>
                <a:gd name="T62" fmla="*/ 0 w 120"/>
                <a:gd name="T63" fmla="*/ 29 h 61"/>
                <a:gd name="T64" fmla="*/ 3 w 120"/>
                <a:gd name="T65" fmla="*/ 2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20" h="61">
                  <a:moveTo>
                    <a:pt x="3" y="28"/>
                  </a:moveTo>
                  <a:lnTo>
                    <a:pt x="3" y="23"/>
                  </a:lnTo>
                  <a:lnTo>
                    <a:pt x="3" y="0"/>
                  </a:lnTo>
                  <a:lnTo>
                    <a:pt x="8" y="0"/>
                  </a:lnTo>
                  <a:lnTo>
                    <a:pt x="24" y="0"/>
                  </a:lnTo>
                  <a:lnTo>
                    <a:pt x="24" y="8"/>
                  </a:lnTo>
                  <a:lnTo>
                    <a:pt x="33" y="8"/>
                  </a:lnTo>
                  <a:lnTo>
                    <a:pt x="48" y="9"/>
                  </a:lnTo>
                  <a:lnTo>
                    <a:pt x="62" y="8"/>
                  </a:lnTo>
                  <a:lnTo>
                    <a:pt x="63" y="24"/>
                  </a:lnTo>
                  <a:lnTo>
                    <a:pt x="92" y="23"/>
                  </a:lnTo>
                  <a:lnTo>
                    <a:pt x="107" y="23"/>
                  </a:lnTo>
                  <a:lnTo>
                    <a:pt x="108" y="23"/>
                  </a:lnTo>
                  <a:lnTo>
                    <a:pt x="108" y="15"/>
                  </a:lnTo>
                  <a:lnTo>
                    <a:pt x="105" y="13"/>
                  </a:lnTo>
                  <a:lnTo>
                    <a:pt x="111" y="13"/>
                  </a:lnTo>
                  <a:lnTo>
                    <a:pt x="111" y="23"/>
                  </a:lnTo>
                  <a:lnTo>
                    <a:pt x="111" y="31"/>
                  </a:lnTo>
                  <a:lnTo>
                    <a:pt x="112" y="39"/>
                  </a:lnTo>
                  <a:lnTo>
                    <a:pt x="115" y="52"/>
                  </a:lnTo>
                  <a:lnTo>
                    <a:pt x="116" y="53"/>
                  </a:lnTo>
                  <a:lnTo>
                    <a:pt x="120" y="61"/>
                  </a:lnTo>
                  <a:lnTo>
                    <a:pt x="111" y="61"/>
                  </a:lnTo>
                  <a:lnTo>
                    <a:pt x="110" y="61"/>
                  </a:lnTo>
                  <a:lnTo>
                    <a:pt x="92" y="61"/>
                  </a:lnTo>
                  <a:lnTo>
                    <a:pt x="90" y="61"/>
                  </a:lnTo>
                  <a:lnTo>
                    <a:pt x="63" y="61"/>
                  </a:lnTo>
                  <a:lnTo>
                    <a:pt x="62" y="61"/>
                  </a:lnTo>
                  <a:lnTo>
                    <a:pt x="37" y="60"/>
                  </a:lnTo>
                  <a:lnTo>
                    <a:pt x="33" y="60"/>
                  </a:lnTo>
                  <a:lnTo>
                    <a:pt x="31" y="59"/>
                  </a:lnTo>
                  <a:lnTo>
                    <a:pt x="0" y="29"/>
                  </a:lnTo>
                  <a:lnTo>
                    <a:pt x="3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8" name="Freeform 141">
              <a:extLst>
                <a:ext uri="{FF2B5EF4-FFF2-40B4-BE49-F238E27FC236}">
                  <a16:creationId xmlns:a16="http://schemas.microsoft.com/office/drawing/2014/main" id="{FC36077E-CBC5-2404-38A1-575867233F43}"/>
                </a:ext>
              </a:extLst>
            </p:cNvPr>
            <p:cNvSpPr>
              <a:spLocks/>
            </p:cNvSpPr>
            <p:nvPr/>
          </p:nvSpPr>
          <p:spPr bwMode="auto">
            <a:xfrm>
              <a:off x="2622551" y="1662113"/>
              <a:ext cx="77788" cy="141288"/>
            </a:xfrm>
            <a:custGeom>
              <a:avLst/>
              <a:gdLst>
                <a:gd name="T0" fmla="*/ 0 w 49"/>
                <a:gd name="T1" fmla="*/ 38 h 89"/>
                <a:gd name="T2" fmla="*/ 1 w 49"/>
                <a:gd name="T3" fmla="*/ 33 h 89"/>
                <a:gd name="T4" fmla="*/ 1 w 49"/>
                <a:gd name="T5" fmla="*/ 15 h 89"/>
                <a:gd name="T6" fmla="*/ 1 w 49"/>
                <a:gd name="T7" fmla="*/ 0 h 89"/>
                <a:gd name="T8" fmla="*/ 1 w 49"/>
                <a:gd name="T9" fmla="*/ 0 h 89"/>
                <a:gd name="T10" fmla="*/ 17 w 49"/>
                <a:gd name="T11" fmla="*/ 10 h 89"/>
                <a:gd name="T12" fmla="*/ 34 w 49"/>
                <a:gd name="T13" fmla="*/ 19 h 89"/>
                <a:gd name="T14" fmla="*/ 34 w 49"/>
                <a:gd name="T15" fmla="*/ 34 h 89"/>
                <a:gd name="T16" fmla="*/ 40 w 49"/>
                <a:gd name="T17" fmla="*/ 51 h 89"/>
                <a:gd name="T18" fmla="*/ 47 w 49"/>
                <a:gd name="T19" fmla="*/ 66 h 89"/>
                <a:gd name="T20" fmla="*/ 49 w 49"/>
                <a:gd name="T21" fmla="*/ 73 h 89"/>
                <a:gd name="T22" fmla="*/ 49 w 49"/>
                <a:gd name="T23" fmla="*/ 78 h 89"/>
                <a:gd name="T24" fmla="*/ 43 w 49"/>
                <a:gd name="T25" fmla="*/ 78 h 89"/>
                <a:gd name="T26" fmla="*/ 46 w 49"/>
                <a:gd name="T27" fmla="*/ 80 h 89"/>
                <a:gd name="T28" fmla="*/ 46 w 49"/>
                <a:gd name="T29" fmla="*/ 88 h 89"/>
                <a:gd name="T30" fmla="*/ 45 w 49"/>
                <a:gd name="T31" fmla="*/ 88 h 89"/>
                <a:gd name="T32" fmla="*/ 30 w 49"/>
                <a:gd name="T33" fmla="*/ 88 h 89"/>
                <a:gd name="T34" fmla="*/ 1 w 49"/>
                <a:gd name="T35" fmla="*/ 89 h 89"/>
                <a:gd name="T36" fmla="*/ 0 w 49"/>
                <a:gd name="T37" fmla="*/ 73 h 89"/>
                <a:gd name="T38" fmla="*/ 0 w 49"/>
                <a:gd name="T39" fmla="*/ 70 h 89"/>
                <a:gd name="T40" fmla="*/ 0 w 49"/>
                <a:gd name="T41" fmla="*/ 68 h 89"/>
                <a:gd name="T42" fmla="*/ 0 w 49"/>
                <a:gd name="T43" fmla="*/ 66 h 89"/>
                <a:gd name="T44" fmla="*/ 0 w 49"/>
                <a:gd name="T45" fmla="*/ 46 h 89"/>
                <a:gd name="T46" fmla="*/ 0 w 49"/>
                <a:gd name="T47" fmla="*/ 38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9" h="89">
                  <a:moveTo>
                    <a:pt x="0" y="38"/>
                  </a:moveTo>
                  <a:lnTo>
                    <a:pt x="1" y="33"/>
                  </a:lnTo>
                  <a:lnTo>
                    <a:pt x="1" y="15"/>
                  </a:lnTo>
                  <a:lnTo>
                    <a:pt x="1" y="0"/>
                  </a:lnTo>
                  <a:lnTo>
                    <a:pt x="1" y="0"/>
                  </a:lnTo>
                  <a:lnTo>
                    <a:pt x="17" y="10"/>
                  </a:lnTo>
                  <a:lnTo>
                    <a:pt x="34" y="19"/>
                  </a:lnTo>
                  <a:lnTo>
                    <a:pt x="34" y="34"/>
                  </a:lnTo>
                  <a:lnTo>
                    <a:pt x="40" y="51"/>
                  </a:lnTo>
                  <a:lnTo>
                    <a:pt x="47" y="66"/>
                  </a:lnTo>
                  <a:lnTo>
                    <a:pt x="49" y="73"/>
                  </a:lnTo>
                  <a:lnTo>
                    <a:pt x="49" y="78"/>
                  </a:lnTo>
                  <a:lnTo>
                    <a:pt x="43" y="78"/>
                  </a:lnTo>
                  <a:lnTo>
                    <a:pt x="46" y="80"/>
                  </a:lnTo>
                  <a:lnTo>
                    <a:pt x="46" y="88"/>
                  </a:lnTo>
                  <a:lnTo>
                    <a:pt x="45" y="88"/>
                  </a:lnTo>
                  <a:lnTo>
                    <a:pt x="30" y="88"/>
                  </a:lnTo>
                  <a:lnTo>
                    <a:pt x="1" y="89"/>
                  </a:lnTo>
                  <a:lnTo>
                    <a:pt x="0" y="73"/>
                  </a:lnTo>
                  <a:lnTo>
                    <a:pt x="0" y="70"/>
                  </a:lnTo>
                  <a:lnTo>
                    <a:pt x="0" y="68"/>
                  </a:lnTo>
                  <a:lnTo>
                    <a:pt x="0" y="66"/>
                  </a:lnTo>
                  <a:lnTo>
                    <a:pt x="0" y="46"/>
                  </a:lnTo>
                  <a:lnTo>
                    <a:pt x="0" y="3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9" name="Freeform 142">
              <a:extLst>
                <a:ext uri="{FF2B5EF4-FFF2-40B4-BE49-F238E27FC236}">
                  <a16:creationId xmlns:a16="http://schemas.microsoft.com/office/drawing/2014/main" id="{36153325-AF2C-ED59-1A4F-C5AFE9307D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757489" y="1527175"/>
              <a:ext cx="127000" cy="153988"/>
            </a:xfrm>
            <a:custGeom>
              <a:avLst/>
              <a:gdLst>
                <a:gd name="T0" fmla="*/ 0 w 80"/>
                <a:gd name="T1" fmla="*/ 70 h 97"/>
                <a:gd name="T2" fmla="*/ 0 w 80"/>
                <a:gd name="T3" fmla="*/ 70 h 97"/>
                <a:gd name="T4" fmla="*/ 8 w 80"/>
                <a:gd name="T5" fmla="*/ 71 h 97"/>
                <a:gd name="T6" fmla="*/ 15 w 80"/>
                <a:gd name="T7" fmla="*/ 69 h 97"/>
                <a:gd name="T8" fmla="*/ 15 w 80"/>
                <a:gd name="T9" fmla="*/ 62 h 97"/>
                <a:gd name="T10" fmla="*/ 15 w 80"/>
                <a:gd name="T11" fmla="*/ 59 h 97"/>
                <a:gd name="T12" fmla="*/ 20 w 80"/>
                <a:gd name="T13" fmla="*/ 54 h 97"/>
                <a:gd name="T14" fmla="*/ 24 w 80"/>
                <a:gd name="T15" fmla="*/ 36 h 97"/>
                <a:gd name="T16" fmla="*/ 19 w 80"/>
                <a:gd name="T17" fmla="*/ 34 h 97"/>
                <a:gd name="T18" fmla="*/ 24 w 80"/>
                <a:gd name="T19" fmla="*/ 14 h 97"/>
                <a:gd name="T20" fmla="*/ 15 w 80"/>
                <a:gd name="T21" fmla="*/ 7 h 97"/>
                <a:gd name="T22" fmla="*/ 17 w 80"/>
                <a:gd name="T23" fmla="*/ 0 h 97"/>
                <a:gd name="T24" fmla="*/ 49 w 80"/>
                <a:gd name="T25" fmla="*/ 9 h 97"/>
                <a:gd name="T26" fmla="*/ 54 w 80"/>
                <a:gd name="T27" fmla="*/ 10 h 97"/>
                <a:gd name="T28" fmla="*/ 80 w 80"/>
                <a:gd name="T29" fmla="*/ 18 h 97"/>
                <a:gd name="T30" fmla="*/ 72 w 80"/>
                <a:gd name="T31" fmla="*/ 53 h 97"/>
                <a:gd name="T32" fmla="*/ 72 w 80"/>
                <a:gd name="T33" fmla="*/ 56 h 97"/>
                <a:gd name="T34" fmla="*/ 71 w 80"/>
                <a:gd name="T35" fmla="*/ 61 h 97"/>
                <a:gd name="T36" fmla="*/ 67 w 80"/>
                <a:gd name="T37" fmla="*/ 79 h 97"/>
                <a:gd name="T38" fmla="*/ 61 w 80"/>
                <a:gd name="T39" fmla="*/ 97 h 97"/>
                <a:gd name="T40" fmla="*/ 25 w 80"/>
                <a:gd name="T41" fmla="*/ 83 h 97"/>
                <a:gd name="T42" fmla="*/ 0 w 80"/>
                <a:gd name="T43" fmla="*/ 71 h 97"/>
                <a:gd name="T44" fmla="*/ 0 w 80"/>
                <a:gd name="T45" fmla="*/ 7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0" h="97">
                  <a:moveTo>
                    <a:pt x="0" y="70"/>
                  </a:moveTo>
                  <a:lnTo>
                    <a:pt x="0" y="70"/>
                  </a:lnTo>
                  <a:lnTo>
                    <a:pt x="8" y="71"/>
                  </a:lnTo>
                  <a:lnTo>
                    <a:pt x="15" y="69"/>
                  </a:lnTo>
                  <a:lnTo>
                    <a:pt x="15" y="62"/>
                  </a:lnTo>
                  <a:lnTo>
                    <a:pt x="15" y="59"/>
                  </a:lnTo>
                  <a:lnTo>
                    <a:pt x="20" y="54"/>
                  </a:lnTo>
                  <a:lnTo>
                    <a:pt x="24" y="36"/>
                  </a:lnTo>
                  <a:lnTo>
                    <a:pt x="19" y="34"/>
                  </a:lnTo>
                  <a:lnTo>
                    <a:pt x="24" y="14"/>
                  </a:lnTo>
                  <a:lnTo>
                    <a:pt x="15" y="7"/>
                  </a:lnTo>
                  <a:lnTo>
                    <a:pt x="17" y="0"/>
                  </a:lnTo>
                  <a:lnTo>
                    <a:pt x="49" y="9"/>
                  </a:lnTo>
                  <a:lnTo>
                    <a:pt x="54" y="10"/>
                  </a:lnTo>
                  <a:lnTo>
                    <a:pt x="80" y="18"/>
                  </a:lnTo>
                  <a:lnTo>
                    <a:pt x="72" y="53"/>
                  </a:lnTo>
                  <a:lnTo>
                    <a:pt x="72" y="56"/>
                  </a:lnTo>
                  <a:lnTo>
                    <a:pt x="71" y="61"/>
                  </a:lnTo>
                  <a:lnTo>
                    <a:pt x="67" y="79"/>
                  </a:lnTo>
                  <a:lnTo>
                    <a:pt x="61" y="97"/>
                  </a:lnTo>
                  <a:lnTo>
                    <a:pt x="25" y="83"/>
                  </a:lnTo>
                  <a:lnTo>
                    <a:pt x="0" y="71"/>
                  </a:lnTo>
                  <a:lnTo>
                    <a:pt x="0" y="7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0" name="Freeform 143">
              <a:extLst>
                <a:ext uri="{FF2B5EF4-FFF2-40B4-BE49-F238E27FC236}">
                  <a16:creationId xmlns:a16="http://schemas.microsoft.com/office/drawing/2014/main" id="{8445220E-EBE4-C569-8374-FA3ED908FE28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5926" y="1766888"/>
              <a:ext cx="49213" cy="95250"/>
            </a:xfrm>
            <a:custGeom>
              <a:avLst/>
              <a:gdLst>
                <a:gd name="T0" fmla="*/ 0 w 31"/>
                <a:gd name="T1" fmla="*/ 32 h 60"/>
                <a:gd name="T2" fmla="*/ 1 w 31"/>
                <a:gd name="T3" fmla="*/ 7 h 60"/>
                <a:gd name="T4" fmla="*/ 2 w 31"/>
                <a:gd name="T5" fmla="*/ 0 h 60"/>
                <a:gd name="T6" fmla="*/ 20 w 31"/>
                <a:gd name="T7" fmla="*/ 0 h 60"/>
                <a:gd name="T8" fmla="*/ 19 w 31"/>
                <a:gd name="T9" fmla="*/ 7 h 60"/>
                <a:gd name="T10" fmla="*/ 19 w 31"/>
                <a:gd name="T11" fmla="*/ 15 h 60"/>
                <a:gd name="T12" fmla="*/ 30 w 31"/>
                <a:gd name="T13" fmla="*/ 14 h 60"/>
                <a:gd name="T14" fmla="*/ 30 w 31"/>
                <a:gd name="T15" fmla="*/ 21 h 60"/>
                <a:gd name="T16" fmla="*/ 30 w 31"/>
                <a:gd name="T17" fmla="*/ 31 h 60"/>
                <a:gd name="T18" fmla="*/ 31 w 31"/>
                <a:gd name="T19" fmla="*/ 60 h 60"/>
                <a:gd name="T20" fmla="*/ 21 w 31"/>
                <a:gd name="T21" fmla="*/ 60 h 60"/>
                <a:gd name="T22" fmla="*/ 7 w 31"/>
                <a:gd name="T23" fmla="*/ 59 h 60"/>
                <a:gd name="T24" fmla="*/ 1 w 31"/>
                <a:gd name="T25" fmla="*/ 57 h 60"/>
                <a:gd name="T26" fmla="*/ 1 w 31"/>
                <a:gd name="T27" fmla="*/ 49 h 60"/>
                <a:gd name="T28" fmla="*/ 0 w 31"/>
                <a:gd name="T2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1" h="60">
                  <a:moveTo>
                    <a:pt x="0" y="32"/>
                  </a:moveTo>
                  <a:lnTo>
                    <a:pt x="1" y="7"/>
                  </a:lnTo>
                  <a:lnTo>
                    <a:pt x="2" y="0"/>
                  </a:lnTo>
                  <a:lnTo>
                    <a:pt x="20" y="0"/>
                  </a:lnTo>
                  <a:lnTo>
                    <a:pt x="19" y="7"/>
                  </a:lnTo>
                  <a:lnTo>
                    <a:pt x="19" y="15"/>
                  </a:lnTo>
                  <a:lnTo>
                    <a:pt x="30" y="14"/>
                  </a:lnTo>
                  <a:lnTo>
                    <a:pt x="30" y="21"/>
                  </a:lnTo>
                  <a:lnTo>
                    <a:pt x="30" y="31"/>
                  </a:lnTo>
                  <a:lnTo>
                    <a:pt x="31" y="60"/>
                  </a:lnTo>
                  <a:lnTo>
                    <a:pt x="21" y="60"/>
                  </a:lnTo>
                  <a:lnTo>
                    <a:pt x="7" y="59"/>
                  </a:lnTo>
                  <a:lnTo>
                    <a:pt x="1" y="57"/>
                  </a:lnTo>
                  <a:lnTo>
                    <a:pt x="1" y="49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1" name="Freeform 144">
              <a:extLst>
                <a:ext uri="{FF2B5EF4-FFF2-40B4-BE49-F238E27FC236}">
                  <a16:creationId xmlns:a16="http://schemas.microsoft.com/office/drawing/2014/main" id="{C20EA570-B2D6-8BAD-41AC-14E2E349165C}"/>
                </a:ext>
              </a:extLst>
            </p:cNvPr>
            <p:cNvSpPr>
              <a:spLocks/>
            </p:cNvSpPr>
            <p:nvPr/>
          </p:nvSpPr>
          <p:spPr bwMode="auto">
            <a:xfrm>
              <a:off x="2697164" y="1716088"/>
              <a:ext cx="79375" cy="146050"/>
            </a:xfrm>
            <a:custGeom>
              <a:avLst/>
              <a:gdLst>
                <a:gd name="T0" fmla="*/ 0 w 50"/>
                <a:gd name="T1" fmla="*/ 32 h 92"/>
                <a:gd name="T2" fmla="*/ 4 w 50"/>
                <a:gd name="T3" fmla="*/ 24 h 92"/>
                <a:gd name="T4" fmla="*/ 5 w 50"/>
                <a:gd name="T5" fmla="*/ 24 h 92"/>
                <a:gd name="T6" fmla="*/ 7 w 50"/>
                <a:gd name="T7" fmla="*/ 25 h 92"/>
                <a:gd name="T8" fmla="*/ 20 w 50"/>
                <a:gd name="T9" fmla="*/ 0 h 92"/>
                <a:gd name="T10" fmla="*/ 21 w 50"/>
                <a:gd name="T11" fmla="*/ 1 h 92"/>
                <a:gd name="T12" fmla="*/ 24 w 50"/>
                <a:gd name="T13" fmla="*/ 2 h 92"/>
                <a:gd name="T14" fmla="*/ 37 w 50"/>
                <a:gd name="T15" fmla="*/ 7 h 92"/>
                <a:gd name="T16" fmla="*/ 50 w 50"/>
                <a:gd name="T17" fmla="*/ 11 h 92"/>
                <a:gd name="T18" fmla="*/ 46 w 50"/>
                <a:gd name="T19" fmla="*/ 25 h 92"/>
                <a:gd name="T20" fmla="*/ 45 w 50"/>
                <a:gd name="T21" fmla="*/ 37 h 92"/>
                <a:gd name="T22" fmla="*/ 44 w 50"/>
                <a:gd name="T23" fmla="*/ 48 h 92"/>
                <a:gd name="T24" fmla="*/ 45 w 50"/>
                <a:gd name="T25" fmla="*/ 62 h 92"/>
                <a:gd name="T26" fmla="*/ 45 w 50"/>
                <a:gd name="T27" fmla="*/ 71 h 92"/>
                <a:gd name="T28" fmla="*/ 44 w 50"/>
                <a:gd name="T29" fmla="*/ 77 h 92"/>
                <a:gd name="T30" fmla="*/ 44 w 50"/>
                <a:gd name="T31" fmla="*/ 92 h 92"/>
                <a:gd name="T32" fmla="*/ 44 w 50"/>
                <a:gd name="T33" fmla="*/ 92 h 92"/>
                <a:gd name="T34" fmla="*/ 28 w 50"/>
                <a:gd name="T35" fmla="*/ 92 h 92"/>
                <a:gd name="T36" fmla="*/ 13 w 50"/>
                <a:gd name="T37" fmla="*/ 92 h 92"/>
                <a:gd name="T38" fmla="*/ 11 w 50"/>
                <a:gd name="T39" fmla="*/ 92 h 92"/>
                <a:gd name="T40" fmla="*/ 7 w 50"/>
                <a:gd name="T41" fmla="*/ 84 h 92"/>
                <a:gd name="T42" fmla="*/ 6 w 50"/>
                <a:gd name="T43" fmla="*/ 83 h 92"/>
                <a:gd name="T44" fmla="*/ 3 w 50"/>
                <a:gd name="T45" fmla="*/ 70 h 92"/>
                <a:gd name="T46" fmla="*/ 2 w 50"/>
                <a:gd name="T47" fmla="*/ 62 h 92"/>
                <a:gd name="T48" fmla="*/ 2 w 50"/>
                <a:gd name="T49" fmla="*/ 54 h 92"/>
                <a:gd name="T50" fmla="*/ 2 w 50"/>
                <a:gd name="T51" fmla="*/ 44 h 92"/>
                <a:gd name="T52" fmla="*/ 2 w 50"/>
                <a:gd name="T53" fmla="*/ 39 h 92"/>
                <a:gd name="T54" fmla="*/ 0 w 50"/>
                <a:gd name="T55" fmla="*/ 3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50" h="92">
                  <a:moveTo>
                    <a:pt x="0" y="32"/>
                  </a:moveTo>
                  <a:lnTo>
                    <a:pt x="4" y="24"/>
                  </a:lnTo>
                  <a:lnTo>
                    <a:pt x="5" y="24"/>
                  </a:lnTo>
                  <a:lnTo>
                    <a:pt x="7" y="25"/>
                  </a:lnTo>
                  <a:lnTo>
                    <a:pt x="20" y="0"/>
                  </a:lnTo>
                  <a:lnTo>
                    <a:pt x="21" y="1"/>
                  </a:lnTo>
                  <a:lnTo>
                    <a:pt x="24" y="2"/>
                  </a:lnTo>
                  <a:lnTo>
                    <a:pt x="37" y="7"/>
                  </a:lnTo>
                  <a:lnTo>
                    <a:pt x="50" y="11"/>
                  </a:lnTo>
                  <a:lnTo>
                    <a:pt x="46" y="25"/>
                  </a:lnTo>
                  <a:lnTo>
                    <a:pt x="45" y="37"/>
                  </a:lnTo>
                  <a:lnTo>
                    <a:pt x="44" y="48"/>
                  </a:lnTo>
                  <a:lnTo>
                    <a:pt x="45" y="62"/>
                  </a:lnTo>
                  <a:lnTo>
                    <a:pt x="45" y="71"/>
                  </a:lnTo>
                  <a:lnTo>
                    <a:pt x="44" y="77"/>
                  </a:lnTo>
                  <a:lnTo>
                    <a:pt x="44" y="92"/>
                  </a:lnTo>
                  <a:lnTo>
                    <a:pt x="44" y="92"/>
                  </a:lnTo>
                  <a:lnTo>
                    <a:pt x="28" y="92"/>
                  </a:lnTo>
                  <a:lnTo>
                    <a:pt x="13" y="92"/>
                  </a:lnTo>
                  <a:lnTo>
                    <a:pt x="11" y="92"/>
                  </a:lnTo>
                  <a:lnTo>
                    <a:pt x="7" y="84"/>
                  </a:lnTo>
                  <a:lnTo>
                    <a:pt x="6" y="83"/>
                  </a:lnTo>
                  <a:lnTo>
                    <a:pt x="3" y="70"/>
                  </a:lnTo>
                  <a:lnTo>
                    <a:pt x="2" y="62"/>
                  </a:lnTo>
                  <a:lnTo>
                    <a:pt x="2" y="54"/>
                  </a:lnTo>
                  <a:lnTo>
                    <a:pt x="2" y="44"/>
                  </a:lnTo>
                  <a:lnTo>
                    <a:pt x="2" y="39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2" name="Freeform 145">
              <a:extLst>
                <a:ext uri="{FF2B5EF4-FFF2-40B4-BE49-F238E27FC236}">
                  <a16:creationId xmlns:a16="http://schemas.microsoft.com/office/drawing/2014/main" id="{A3DA510E-E1DB-7731-4CF8-056338785D4B}"/>
                </a:ext>
              </a:extLst>
            </p:cNvPr>
            <p:cNvSpPr>
              <a:spLocks/>
            </p:cNvSpPr>
            <p:nvPr/>
          </p:nvSpPr>
          <p:spPr bwMode="auto">
            <a:xfrm>
              <a:off x="2670176" y="1955800"/>
              <a:ext cx="190500" cy="100013"/>
            </a:xfrm>
            <a:custGeom>
              <a:avLst/>
              <a:gdLst>
                <a:gd name="T0" fmla="*/ 0 w 120"/>
                <a:gd name="T1" fmla="*/ 19 h 63"/>
                <a:gd name="T2" fmla="*/ 1 w 120"/>
                <a:gd name="T3" fmla="*/ 15 h 63"/>
                <a:gd name="T4" fmla="*/ 3 w 120"/>
                <a:gd name="T5" fmla="*/ 10 h 63"/>
                <a:gd name="T6" fmla="*/ 3 w 120"/>
                <a:gd name="T7" fmla="*/ 6 h 63"/>
                <a:gd name="T8" fmla="*/ 0 w 120"/>
                <a:gd name="T9" fmla="*/ 0 h 63"/>
                <a:gd name="T10" fmla="*/ 4 w 120"/>
                <a:gd name="T11" fmla="*/ 1 h 63"/>
                <a:gd name="T12" fmla="*/ 6 w 120"/>
                <a:gd name="T13" fmla="*/ 2 h 63"/>
                <a:gd name="T14" fmla="*/ 20 w 120"/>
                <a:gd name="T15" fmla="*/ 2 h 63"/>
                <a:gd name="T16" fmla="*/ 21 w 120"/>
                <a:gd name="T17" fmla="*/ 2 h 63"/>
                <a:gd name="T18" fmla="*/ 30 w 120"/>
                <a:gd name="T19" fmla="*/ 2 h 63"/>
                <a:gd name="T20" fmla="*/ 31 w 120"/>
                <a:gd name="T21" fmla="*/ 2 h 63"/>
                <a:gd name="T22" fmla="*/ 36 w 120"/>
                <a:gd name="T23" fmla="*/ 2 h 63"/>
                <a:gd name="T24" fmla="*/ 46 w 120"/>
                <a:gd name="T25" fmla="*/ 2 h 63"/>
                <a:gd name="T26" fmla="*/ 61 w 120"/>
                <a:gd name="T27" fmla="*/ 2 h 63"/>
                <a:gd name="T28" fmla="*/ 62 w 120"/>
                <a:gd name="T29" fmla="*/ 2 h 63"/>
                <a:gd name="T30" fmla="*/ 79 w 120"/>
                <a:gd name="T31" fmla="*/ 2 h 63"/>
                <a:gd name="T32" fmla="*/ 83 w 120"/>
                <a:gd name="T33" fmla="*/ 2 h 63"/>
                <a:gd name="T34" fmla="*/ 85 w 120"/>
                <a:gd name="T35" fmla="*/ 2 h 63"/>
                <a:gd name="T36" fmla="*/ 90 w 120"/>
                <a:gd name="T37" fmla="*/ 2 h 63"/>
                <a:gd name="T38" fmla="*/ 94 w 120"/>
                <a:gd name="T39" fmla="*/ 2 h 63"/>
                <a:gd name="T40" fmla="*/ 96 w 120"/>
                <a:gd name="T41" fmla="*/ 2 h 63"/>
                <a:gd name="T42" fmla="*/ 106 w 120"/>
                <a:gd name="T43" fmla="*/ 2 h 63"/>
                <a:gd name="T44" fmla="*/ 120 w 120"/>
                <a:gd name="T45" fmla="*/ 1 h 63"/>
                <a:gd name="T46" fmla="*/ 120 w 120"/>
                <a:gd name="T47" fmla="*/ 15 h 63"/>
                <a:gd name="T48" fmla="*/ 90 w 120"/>
                <a:gd name="T49" fmla="*/ 15 h 63"/>
                <a:gd name="T50" fmla="*/ 83 w 120"/>
                <a:gd name="T51" fmla="*/ 15 h 63"/>
                <a:gd name="T52" fmla="*/ 79 w 120"/>
                <a:gd name="T53" fmla="*/ 15 h 63"/>
                <a:gd name="T54" fmla="*/ 70 w 120"/>
                <a:gd name="T55" fmla="*/ 16 h 63"/>
                <a:gd name="T56" fmla="*/ 71 w 120"/>
                <a:gd name="T57" fmla="*/ 23 h 63"/>
                <a:gd name="T58" fmla="*/ 61 w 120"/>
                <a:gd name="T59" fmla="*/ 28 h 63"/>
                <a:gd name="T60" fmla="*/ 61 w 120"/>
                <a:gd name="T61" fmla="*/ 37 h 63"/>
                <a:gd name="T62" fmla="*/ 64 w 120"/>
                <a:gd name="T63" fmla="*/ 54 h 63"/>
                <a:gd name="T64" fmla="*/ 74 w 120"/>
                <a:gd name="T65" fmla="*/ 58 h 63"/>
                <a:gd name="T66" fmla="*/ 76 w 120"/>
                <a:gd name="T67" fmla="*/ 63 h 63"/>
                <a:gd name="T68" fmla="*/ 54 w 120"/>
                <a:gd name="T69" fmla="*/ 63 h 63"/>
                <a:gd name="T70" fmla="*/ 48 w 120"/>
                <a:gd name="T71" fmla="*/ 49 h 63"/>
                <a:gd name="T72" fmla="*/ 44 w 120"/>
                <a:gd name="T73" fmla="*/ 41 h 63"/>
                <a:gd name="T74" fmla="*/ 40 w 120"/>
                <a:gd name="T75" fmla="*/ 36 h 63"/>
                <a:gd name="T76" fmla="*/ 28 w 120"/>
                <a:gd name="T77" fmla="*/ 25 h 63"/>
                <a:gd name="T78" fmla="*/ 27 w 120"/>
                <a:gd name="T79" fmla="*/ 24 h 63"/>
                <a:gd name="T80" fmla="*/ 16 w 120"/>
                <a:gd name="T81" fmla="*/ 20 h 63"/>
                <a:gd name="T82" fmla="*/ 12 w 120"/>
                <a:gd name="T83" fmla="*/ 17 h 63"/>
                <a:gd name="T84" fmla="*/ 1 w 120"/>
                <a:gd name="T85" fmla="*/ 19 h 63"/>
                <a:gd name="T86" fmla="*/ 0 w 120"/>
                <a:gd name="T87" fmla="*/ 1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20" h="63">
                  <a:moveTo>
                    <a:pt x="0" y="19"/>
                  </a:moveTo>
                  <a:lnTo>
                    <a:pt x="1" y="15"/>
                  </a:lnTo>
                  <a:lnTo>
                    <a:pt x="3" y="10"/>
                  </a:lnTo>
                  <a:lnTo>
                    <a:pt x="3" y="6"/>
                  </a:lnTo>
                  <a:lnTo>
                    <a:pt x="0" y="0"/>
                  </a:lnTo>
                  <a:lnTo>
                    <a:pt x="4" y="1"/>
                  </a:lnTo>
                  <a:lnTo>
                    <a:pt x="6" y="2"/>
                  </a:lnTo>
                  <a:lnTo>
                    <a:pt x="20" y="2"/>
                  </a:lnTo>
                  <a:lnTo>
                    <a:pt x="21" y="2"/>
                  </a:lnTo>
                  <a:lnTo>
                    <a:pt x="30" y="2"/>
                  </a:lnTo>
                  <a:lnTo>
                    <a:pt x="31" y="2"/>
                  </a:lnTo>
                  <a:lnTo>
                    <a:pt x="36" y="2"/>
                  </a:lnTo>
                  <a:lnTo>
                    <a:pt x="46" y="2"/>
                  </a:lnTo>
                  <a:lnTo>
                    <a:pt x="61" y="2"/>
                  </a:lnTo>
                  <a:lnTo>
                    <a:pt x="62" y="2"/>
                  </a:lnTo>
                  <a:lnTo>
                    <a:pt x="79" y="2"/>
                  </a:lnTo>
                  <a:lnTo>
                    <a:pt x="83" y="2"/>
                  </a:lnTo>
                  <a:lnTo>
                    <a:pt x="85" y="2"/>
                  </a:lnTo>
                  <a:lnTo>
                    <a:pt x="90" y="2"/>
                  </a:lnTo>
                  <a:lnTo>
                    <a:pt x="94" y="2"/>
                  </a:lnTo>
                  <a:lnTo>
                    <a:pt x="96" y="2"/>
                  </a:lnTo>
                  <a:lnTo>
                    <a:pt x="106" y="2"/>
                  </a:lnTo>
                  <a:lnTo>
                    <a:pt x="120" y="1"/>
                  </a:lnTo>
                  <a:lnTo>
                    <a:pt x="120" y="15"/>
                  </a:lnTo>
                  <a:lnTo>
                    <a:pt x="90" y="15"/>
                  </a:lnTo>
                  <a:lnTo>
                    <a:pt x="83" y="15"/>
                  </a:lnTo>
                  <a:lnTo>
                    <a:pt x="79" y="15"/>
                  </a:lnTo>
                  <a:lnTo>
                    <a:pt x="70" y="16"/>
                  </a:lnTo>
                  <a:lnTo>
                    <a:pt x="71" y="23"/>
                  </a:lnTo>
                  <a:lnTo>
                    <a:pt x="61" y="28"/>
                  </a:lnTo>
                  <a:lnTo>
                    <a:pt x="61" y="37"/>
                  </a:lnTo>
                  <a:lnTo>
                    <a:pt x="64" y="54"/>
                  </a:lnTo>
                  <a:lnTo>
                    <a:pt x="74" y="58"/>
                  </a:lnTo>
                  <a:lnTo>
                    <a:pt x="76" y="63"/>
                  </a:lnTo>
                  <a:lnTo>
                    <a:pt x="54" y="63"/>
                  </a:lnTo>
                  <a:lnTo>
                    <a:pt x="48" y="49"/>
                  </a:lnTo>
                  <a:lnTo>
                    <a:pt x="44" y="41"/>
                  </a:lnTo>
                  <a:lnTo>
                    <a:pt x="40" y="36"/>
                  </a:lnTo>
                  <a:lnTo>
                    <a:pt x="28" y="25"/>
                  </a:lnTo>
                  <a:lnTo>
                    <a:pt x="27" y="24"/>
                  </a:lnTo>
                  <a:lnTo>
                    <a:pt x="16" y="20"/>
                  </a:lnTo>
                  <a:lnTo>
                    <a:pt x="12" y="17"/>
                  </a:lnTo>
                  <a:lnTo>
                    <a:pt x="1" y="19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3" name="Freeform 146">
              <a:extLst>
                <a:ext uri="{FF2B5EF4-FFF2-40B4-BE49-F238E27FC236}">
                  <a16:creationId xmlns:a16="http://schemas.microsoft.com/office/drawing/2014/main" id="{704B66EB-6AEC-F66D-2FAF-11B1377932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3864" y="1481138"/>
              <a:ext cx="90488" cy="100013"/>
            </a:xfrm>
            <a:custGeom>
              <a:avLst/>
              <a:gdLst>
                <a:gd name="T0" fmla="*/ 0 w 57"/>
                <a:gd name="T1" fmla="*/ 61 h 63"/>
                <a:gd name="T2" fmla="*/ 10 w 57"/>
                <a:gd name="T3" fmla="*/ 24 h 63"/>
                <a:gd name="T4" fmla="*/ 10 w 57"/>
                <a:gd name="T5" fmla="*/ 23 h 63"/>
                <a:gd name="T6" fmla="*/ 11 w 57"/>
                <a:gd name="T7" fmla="*/ 18 h 63"/>
                <a:gd name="T8" fmla="*/ 11 w 57"/>
                <a:gd name="T9" fmla="*/ 13 h 63"/>
                <a:gd name="T10" fmla="*/ 22 w 57"/>
                <a:gd name="T11" fmla="*/ 11 h 63"/>
                <a:gd name="T12" fmla="*/ 26 w 57"/>
                <a:gd name="T13" fmla="*/ 9 h 63"/>
                <a:gd name="T14" fmla="*/ 57 w 57"/>
                <a:gd name="T15" fmla="*/ 0 h 63"/>
                <a:gd name="T16" fmla="*/ 57 w 57"/>
                <a:gd name="T17" fmla="*/ 3 h 63"/>
                <a:gd name="T18" fmla="*/ 57 w 57"/>
                <a:gd name="T19" fmla="*/ 28 h 63"/>
                <a:gd name="T20" fmla="*/ 57 w 57"/>
                <a:gd name="T21" fmla="*/ 43 h 63"/>
                <a:gd name="T22" fmla="*/ 57 w 57"/>
                <a:gd name="T23" fmla="*/ 44 h 63"/>
                <a:gd name="T24" fmla="*/ 23 w 57"/>
                <a:gd name="T25" fmla="*/ 46 h 63"/>
                <a:gd name="T26" fmla="*/ 16 w 57"/>
                <a:gd name="T27" fmla="*/ 43 h 63"/>
                <a:gd name="T28" fmla="*/ 16 w 57"/>
                <a:gd name="T29" fmla="*/ 55 h 63"/>
                <a:gd name="T30" fmla="*/ 10 w 57"/>
                <a:gd name="T31" fmla="*/ 55 h 63"/>
                <a:gd name="T32" fmla="*/ 7 w 57"/>
                <a:gd name="T33" fmla="*/ 63 h 63"/>
                <a:gd name="T34" fmla="*/ 0 w 57"/>
                <a:gd name="T35" fmla="*/ 6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7" h="63">
                  <a:moveTo>
                    <a:pt x="0" y="61"/>
                  </a:moveTo>
                  <a:lnTo>
                    <a:pt x="10" y="24"/>
                  </a:lnTo>
                  <a:lnTo>
                    <a:pt x="10" y="23"/>
                  </a:lnTo>
                  <a:lnTo>
                    <a:pt x="11" y="18"/>
                  </a:lnTo>
                  <a:lnTo>
                    <a:pt x="11" y="13"/>
                  </a:lnTo>
                  <a:lnTo>
                    <a:pt x="22" y="11"/>
                  </a:lnTo>
                  <a:lnTo>
                    <a:pt x="26" y="9"/>
                  </a:lnTo>
                  <a:lnTo>
                    <a:pt x="57" y="0"/>
                  </a:lnTo>
                  <a:lnTo>
                    <a:pt x="57" y="3"/>
                  </a:lnTo>
                  <a:lnTo>
                    <a:pt x="57" y="28"/>
                  </a:lnTo>
                  <a:lnTo>
                    <a:pt x="57" y="43"/>
                  </a:lnTo>
                  <a:lnTo>
                    <a:pt x="57" y="44"/>
                  </a:lnTo>
                  <a:lnTo>
                    <a:pt x="23" y="46"/>
                  </a:lnTo>
                  <a:lnTo>
                    <a:pt x="16" y="43"/>
                  </a:lnTo>
                  <a:lnTo>
                    <a:pt x="16" y="55"/>
                  </a:lnTo>
                  <a:lnTo>
                    <a:pt x="10" y="55"/>
                  </a:lnTo>
                  <a:lnTo>
                    <a:pt x="7" y="63"/>
                  </a:lnTo>
                  <a:lnTo>
                    <a:pt x="0" y="6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4" name="Freeform 147">
              <a:extLst>
                <a:ext uri="{FF2B5EF4-FFF2-40B4-BE49-F238E27FC236}">
                  <a16:creationId xmlns:a16="http://schemas.microsoft.com/office/drawing/2014/main" id="{499B8C22-4D7E-BCEC-739D-2CE7FAD8E598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7176" y="1689100"/>
              <a:ext cx="361950" cy="328613"/>
            </a:xfrm>
            <a:custGeom>
              <a:avLst/>
              <a:gdLst>
                <a:gd name="T0" fmla="*/ 12 w 228"/>
                <a:gd name="T1" fmla="*/ 95 h 207"/>
                <a:gd name="T2" fmla="*/ 22 w 228"/>
                <a:gd name="T3" fmla="*/ 101 h 207"/>
                <a:gd name="T4" fmla="*/ 39 w 228"/>
                <a:gd name="T5" fmla="*/ 103 h 207"/>
                <a:gd name="T6" fmla="*/ 67 w 228"/>
                <a:gd name="T7" fmla="*/ 106 h 207"/>
                <a:gd name="T8" fmla="*/ 79 w 228"/>
                <a:gd name="T9" fmla="*/ 85 h 207"/>
                <a:gd name="T10" fmla="*/ 74 w 228"/>
                <a:gd name="T11" fmla="*/ 80 h 207"/>
                <a:gd name="T12" fmla="*/ 74 w 228"/>
                <a:gd name="T13" fmla="*/ 72 h 207"/>
                <a:gd name="T14" fmla="*/ 67 w 228"/>
                <a:gd name="T15" fmla="*/ 54 h 207"/>
                <a:gd name="T16" fmla="*/ 88 w 228"/>
                <a:gd name="T17" fmla="*/ 48 h 207"/>
                <a:gd name="T18" fmla="*/ 97 w 228"/>
                <a:gd name="T19" fmla="*/ 53 h 207"/>
                <a:gd name="T20" fmla="*/ 89 w 228"/>
                <a:gd name="T21" fmla="*/ 41 h 207"/>
                <a:gd name="T22" fmla="*/ 91 w 228"/>
                <a:gd name="T23" fmla="*/ 27 h 207"/>
                <a:gd name="T24" fmla="*/ 87 w 228"/>
                <a:gd name="T25" fmla="*/ 13 h 207"/>
                <a:gd name="T26" fmla="*/ 75 w 228"/>
                <a:gd name="T27" fmla="*/ 9 h 207"/>
                <a:gd name="T28" fmla="*/ 59 w 228"/>
                <a:gd name="T29" fmla="*/ 3 h 207"/>
                <a:gd name="T30" fmla="*/ 81 w 228"/>
                <a:gd name="T31" fmla="*/ 2 h 207"/>
                <a:gd name="T32" fmla="*/ 93 w 228"/>
                <a:gd name="T33" fmla="*/ 13 h 207"/>
                <a:gd name="T34" fmla="*/ 97 w 228"/>
                <a:gd name="T35" fmla="*/ 22 h 207"/>
                <a:gd name="T36" fmla="*/ 105 w 228"/>
                <a:gd name="T37" fmla="*/ 27 h 207"/>
                <a:gd name="T38" fmla="*/ 112 w 228"/>
                <a:gd name="T39" fmla="*/ 38 h 207"/>
                <a:gd name="T40" fmla="*/ 120 w 228"/>
                <a:gd name="T41" fmla="*/ 49 h 207"/>
                <a:gd name="T42" fmla="*/ 136 w 228"/>
                <a:gd name="T43" fmla="*/ 63 h 207"/>
                <a:gd name="T44" fmla="*/ 158 w 228"/>
                <a:gd name="T45" fmla="*/ 61 h 207"/>
                <a:gd name="T46" fmla="*/ 179 w 228"/>
                <a:gd name="T47" fmla="*/ 70 h 207"/>
                <a:gd name="T48" fmla="*/ 187 w 228"/>
                <a:gd name="T49" fmla="*/ 79 h 207"/>
                <a:gd name="T50" fmla="*/ 200 w 228"/>
                <a:gd name="T51" fmla="*/ 103 h 207"/>
                <a:gd name="T52" fmla="*/ 225 w 228"/>
                <a:gd name="T53" fmla="*/ 173 h 207"/>
                <a:gd name="T54" fmla="*/ 217 w 228"/>
                <a:gd name="T55" fmla="*/ 191 h 207"/>
                <a:gd name="T56" fmla="*/ 197 w 228"/>
                <a:gd name="T57" fmla="*/ 193 h 207"/>
                <a:gd name="T58" fmla="*/ 194 w 228"/>
                <a:gd name="T59" fmla="*/ 205 h 207"/>
                <a:gd name="T60" fmla="*/ 185 w 228"/>
                <a:gd name="T61" fmla="*/ 203 h 207"/>
                <a:gd name="T62" fmla="*/ 177 w 228"/>
                <a:gd name="T63" fmla="*/ 198 h 207"/>
                <a:gd name="T64" fmla="*/ 153 w 228"/>
                <a:gd name="T65" fmla="*/ 180 h 207"/>
                <a:gd name="T66" fmla="*/ 135 w 228"/>
                <a:gd name="T67" fmla="*/ 173 h 207"/>
                <a:gd name="T68" fmla="*/ 122 w 228"/>
                <a:gd name="T69" fmla="*/ 179 h 207"/>
                <a:gd name="T70" fmla="*/ 115 w 228"/>
                <a:gd name="T71" fmla="*/ 185 h 207"/>
                <a:gd name="T72" fmla="*/ 105 w 228"/>
                <a:gd name="T73" fmla="*/ 191 h 207"/>
                <a:gd name="T74" fmla="*/ 98 w 228"/>
                <a:gd name="T75" fmla="*/ 194 h 207"/>
                <a:gd name="T76" fmla="*/ 70 w 228"/>
                <a:gd name="T77" fmla="*/ 162 h 207"/>
                <a:gd name="T78" fmla="*/ 55 w 228"/>
                <a:gd name="T79" fmla="*/ 165 h 207"/>
                <a:gd name="T80" fmla="*/ 36 w 228"/>
                <a:gd name="T81" fmla="*/ 144 h 207"/>
                <a:gd name="T82" fmla="*/ 27 w 228"/>
                <a:gd name="T83" fmla="*/ 126 h 207"/>
                <a:gd name="T84" fmla="*/ 23 w 228"/>
                <a:gd name="T85" fmla="*/ 122 h 207"/>
                <a:gd name="T86" fmla="*/ 7 w 228"/>
                <a:gd name="T87" fmla="*/ 107 h 207"/>
                <a:gd name="T88" fmla="*/ 0 w 228"/>
                <a:gd name="T89" fmla="*/ 95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28" h="207">
                  <a:moveTo>
                    <a:pt x="0" y="95"/>
                  </a:moveTo>
                  <a:lnTo>
                    <a:pt x="12" y="95"/>
                  </a:lnTo>
                  <a:lnTo>
                    <a:pt x="21" y="100"/>
                  </a:lnTo>
                  <a:lnTo>
                    <a:pt x="22" y="101"/>
                  </a:lnTo>
                  <a:lnTo>
                    <a:pt x="33" y="100"/>
                  </a:lnTo>
                  <a:lnTo>
                    <a:pt x="39" y="103"/>
                  </a:lnTo>
                  <a:lnTo>
                    <a:pt x="50" y="101"/>
                  </a:lnTo>
                  <a:lnTo>
                    <a:pt x="67" y="106"/>
                  </a:lnTo>
                  <a:lnTo>
                    <a:pt x="81" y="102"/>
                  </a:lnTo>
                  <a:lnTo>
                    <a:pt x="79" y="85"/>
                  </a:lnTo>
                  <a:lnTo>
                    <a:pt x="79" y="84"/>
                  </a:lnTo>
                  <a:lnTo>
                    <a:pt x="74" y="80"/>
                  </a:lnTo>
                  <a:lnTo>
                    <a:pt x="79" y="75"/>
                  </a:lnTo>
                  <a:lnTo>
                    <a:pt x="74" y="72"/>
                  </a:lnTo>
                  <a:lnTo>
                    <a:pt x="74" y="66"/>
                  </a:lnTo>
                  <a:lnTo>
                    <a:pt x="67" y="54"/>
                  </a:lnTo>
                  <a:lnTo>
                    <a:pt x="74" y="46"/>
                  </a:lnTo>
                  <a:lnTo>
                    <a:pt x="88" y="48"/>
                  </a:lnTo>
                  <a:lnTo>
                    <a:pt x="93" y="53"/>
                  </a:lnTo>
                  <a:lnTo>
                    <a:pt x="97" y="53"/>
                  </a:lnTo>
                  <a:lnTo>
                    <a:pt x="94" y="50"/>
                  </a:lnTo>
                  <a:lnTo>
                    <a:pt x="89" y="41"/>
                  </a:lnTo>
                  <a:lnTo>
                    <a:pt x="88" y="32"/>
                  </a:lnTo>
                  <a:lnTo>
                    <a:pt x="91" y="27"/>
                  </a:lnTo>
                  <a:lnTo>
                    <a:pt x="90" y="17"/>
                  </a:lnTo>
                  <a:lnTo>
                    <a:pt x="87" y="13"/>
                  </a:lnTo>
                  <a:lnTo>
                    <a:pt x="81" y="8"/>
                  </a:lnTo>
                  <a:lnTo>
                    <a:pt x="75" y="9"/>
                  </a:lnTo>
                  <a:lnTo>
                    <a:pt x="68" y="5"/>
                  </a:lnTo>
                  <a:lnTo>
                    <a:pt x="59" y="3"/>
                  </a:lnTo>
                  <a:lnTo>
                    <a:pt x="68" y="0"/>
                  </a:lnTo>
                  <a:lnTo>
                    <a:pt x="81" y="2"/>
                  </a:lnTo>
                  <a:lnTo>
                    <a:pt x="94" y="9"/>
                  </a:lnTo>
                  <a:lnTo>
                    <a:pt x="93" y="13"/>
                  </a:lnTo>
                  <a:lnTo>
                    <a:pt x="99" y="17"/>
                  </a:lnTo>
                  <a:lnTo>
                    <a:pt x="97" y="22"/>
                  </a:lnTo>
                  <a:lnTo>
                    <a:pt x="99" y="26"/>
                  </a:lnTo>
                  <a:lnTo>
                    <a:pt x="105" y="27"/>
                  </a:lnTo>
                  <a:lnTo>
                    <a:pt x="108" y="34"/>
                  </a:lnTo>
                  <a:lnTo>
                    <a:pt x="112" y="38"/>
                  </a:lnTo>
                  <a:lnTo>
                    <a:pt x="113" y="42"/>
                  </a:lnTo>
                  <a:lnTo>
                    <a:pt x="120" y="49"/>
                  </a:lnTo>
                  <a:lnTo>
                    <a:pt x="128" y="59"/>
                  </a:lnTo>
                  <a:lnTo>
                    <a:pt x="136" y="63"/>
                  </a:lnTo>
                  <a:lnTo>
                    <a:pt x="143" y="64"/>
                  </a:lnTo>
                  <a:lnTo>
                    <a:pt x="158" y="61"/>
                  </a:lnTo>
                  <a:lnTo>
                    <a:pt x="173" y="71"/>
                  </a:lnTo>
                  <a:lnTo>
                    <a:pt x="179" y="70"/>
                  </a:lnTo>
                  <a:lnTo>
                    <a:pt x="184" y="74"/>
                  </a:lnTo>
                  <a:lnTo>
                    <a:pt x="187" y="79"/>
                  </a:lnTo>
                  <a:lnTo>
                    <a:pt x="195" y="95"/>
                  </a:lnTo>
                  <a:lnTo>
                    <a:pt x="200" y="103"/>
                  </a:lnTo>
                  <a:lnTo>
                    <a:pt x="228" y="162"/>
                  </a:lnTo>
                  <a:lnTo>
                    <a:pt x="225" y="173"/>
                  </a:lnTo>
                  <a:lnTo>
                    <a:pt x="226" y="185"/>
                  </a:lnTo>
                  <a:lnTo>
                    <a:pt x="217" y="191"/>
                  </a:lnTo>
                  <a:lnTo>
                    <a:pt x="205" y="194"/>
                  </a:lnTo>
                  <a:lnTo>
                    <a:pt x="197" y="193"/>
                  </a:lnTo>
                  <a:lnTo>
                    <a:pt x="192" y="194"/>
                  </a:lnTo>
                  <a:lnTo>
                    <a:pt x="194" y="205"/>
                  </a:lnTo>
                  <a:lnTo>
                    <a:pt x="188" y="199"/>
                  </a:lnTo>
                  <a:lnTo>
                    <a:pt x="185" y="203"/>
                  </a:lnTo>
                  <a:lnTo>
                    <a:pt x="178" y="207"/>
                  </a:lnTo>
                  <a:lnTo>
                    <a:pt x="177" y="198"/>
                  </a:lnTo>
                  <a:lnTo>
                    <a:pt x="165" y="196"/>
                  </a:lnTo>
                  <a:lnTo>
                    <a:pt x="153" y="180"/>
                  </a:lnTo>
                  <a:lnTo>
                    <a:pt x="140" y="174"/>
                  </a:lnTo>
                  <a:lnTo>
                    <a:pt x="135" y="173"/>
                  </a:lnTo>
                  <a:lnTo>
                    <a:pt x="127" y="176"/>
                  </a:lnTo>
                  <a:lnTo>
                    <a:pt x="122" y="179"/>
                  </a:lnTo>
                  <a:lnTo>
                    <a:pt x="119" y="184"/>
                  </a:lnTo>
                  <a:lnTo>
                    <a:pt x="115" y="185"/>
                  </a:lnTo>
                  <a:lnTo>
                    <a:pt x="111" y="189"/>
                  </a:lnTo>
                  <a:lnTo>
                    <a:pt x="105" y="191"/>
                  </a:lnTo>
                  <a:lnTo>
                    <a:pt x="103" y="192"/>
                  </a:lnTo>
                  <a:lnTo>
                    <a:pt x="98" y="194"/>
                  </a:lnTo>
                  <a:lnTo>
                    <a:pt x="96" y="185"/>
                  </a:lnTo>
                  <a:lnTo>
                    <a:pt x="70" y="162"/>
                  </a:lnTo>
                  <a:lnTo>
                    <a:pt x="66" y="162"/>
                  </a:lnTo>
                  <a:lnTo>
                    <a:pt x="55" y="165"/>
                  </a:lnTo>
                  <a:lnTo>
                    <a:pt x="39" y="151"/>
                  </a:lnTo>
                  <a:lnTo>
                    <a:pt x="36" y="144"/>
                  </a:lnTo>
                  <a:lnTo>
                    <a:pt x="37" y="133"/>
                  </a:lnTo>
                  <a:lnTo>
                    <a:pt x="27" y="126"/>
                  </a:lnTo>
                  <a:lnTo>
                    <a:pt x="24" y="124"/>
                  </a:lnTo>
                  <a:lnTo>
                    <a:pt x="23" y="122"/>
                  </a:lnTo>
                  <a:lnTo>
                    <a:pt x="15" y="116"/>
                  </a:lnTo>
                  <a:lnTo>
                    <a:pt x="7" y="107"/>
                  </a:lnTo>
                  <a:lnTo>
                    <a:pt x="1" y="104"/>
                  </a:lnTo>
                  <a:lnTo>
                    <a:pt x="0" y="9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5" name="Freeform 148">
              <a:extLst>
                <a:ext uri="{FF2B5EF4-FFF2-40B4-BE49-F238E27FC236}">
                  <a16:creationId xmlns:a16="http://schemas.microsoft.com/office/drawing/2014/main" id="{93F494BC-7A78-DD74-79EA-CEAEF4C43FA3}"/>
                </a:ext>
              </a:extLst>
            </p:cNvPr>
            <p:cNvSpPr>
              <a:spLocks/>
            </p:cNvSpPr>
            <p:nvPr/>
          </p:nvSpPr>
          <p:spPr bwMode="auto">
            <a:xfrm>
              <a:off x="3194051" y="1771650"/>
              <a:ext cx="49213" cy="88900"/>
            </a:xfrm>
            <a:custGeom>
              <a:avLst/>
              <a:gdLst>
                <a:gd name="T0" fmla="*/ 0 w 31"/>
                <a:gd name="T1" fmla="*/ 29 h 56"/>
                <a:gd name="T2" fmla="*/ 1 w 31"/>
                <a:gd name="T3" fmla="*/ 17 h 56"/>
                <a:gd name="T4" fmla="*/ 7 w 31"/>
                <a:gd name="T5" fmla="*/ 10 h 56"/>
                <a:gd name="T6" fmla="*/ 11 w 31"/>
                <a:gd name="T7" fmla="*/ 4 h 56"/>
                <a:gd name="T8" fmla="*/ 12 w 31"/>
                <a:gd name="T9" fmla="*/ 0 h 56"/>
                <a:gd name="T10" fmla="*/ 31 w 31"/>
                <a:gd name="T11" fmla="*/ 10 h 56"/>
                <a:gd name="T12" fmla="*/ 31 w 31"/>
                <a:gd name="T13" fmla="*/ 21 h 56"/>
                <a:gd name="T14" fmla="*/ 31 w 31"/>
                <a:gd name="T15" fmla="*/ 29 h 56"/>
                <a:gd name="T16" fmla="*/ 31 w 31"/>
                <a:gd name="T17" fmla="*/ 42 h 56"/>
                <a:gd name="T18" fmla="*/ 31 w 31"/>
                <a:gd name="T19" fmla="*/ 56 h 56"/>
                <a:gd name="T20" fmla="*/ 13 w 31"/>
                <a:gd name="T21" fmla="*/ 56 h 56"/>
                <a:gd name="T22" fmla="*/ 0 w 31"/>
                <a:gd name="T23" fmla="*/ 56 h 56"/>
                <a:gd name="T24" fmla="*/ 0 w 31"/>
                <a:gd name="T25" fmla="*/ 29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1" h="56">
                  <a:moveTo>
                    <a:pt x="0" y="29"/>
                  </a:moveTo>
                  <a:lnTo>
                    <a:pt x="1" y="17"/>
                  </a:lnTo>
                  <a:lnTo>
                    <a:pt x="7" y="10"/>
                  </a:lnTo>
                  <a:lnTo>
                    <a:pt x="11" y="4"/>
                  </a:lnTo>
                  <a:lnTo>
                    <a:pt x="12" y="0"/>
                  </a:lnTo>
                  <a:lnTo>
                    <a:pt x="31" y="10"/>
                  </a:lnTo>
                  <a:lnTo>
                    <a:pt x="31" y="21"/>
                  </a:lnTo>
                  <a:lnTo>
                    <a:pt x="31" y="29"/>
                  </a:lnTo>
                  <a:lnTo>
                    <a:pt x="31" y="42"/>
                  </a:lnTo>
                  <a:lnTo>
                    <a:pt x="31" y="56"/>
                  </a:lnTo>
                  <a:lnTo>
                    <a:pt x="13" y="56"/>
                  </a:lnTo>
                  <a:lnTo>
                    <a:pt x="0" y="56"/>
                  </a:lnTo>
                  <a:lnTo>
                    <a:pt x="0" y="2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6" name="Freeform 149">
              <a:extLst>
                <a:ext uri="{FF2B5EF4-FFF2-40B4-BE49-F238E27FC236}">
                  <a16:creationId xmlns:a16="http://schemas.microsoft.com/office/drawing/2014/main" id="{19647313-D30D-099F-A0EC-72B60F932A31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7401" y="1851025"/>
              <a:ext cx="111125" cy="98425"/>
            </a:xfrm>
            <a:custGeom>
              <a:avLst/>
              <a:gdLst>
                <a:gd name="T0" fmla="*/ 0 w 70"/>
                <a:gd name="T1" fmla="*/ 16 h 62"/>
                <a:gd name="T2" fmla="*/ 20 w 70"/>
                <a:gd name="T3" fmla="*/ 7 h 62"/>
                <a:gd name="T4" fmla="*/ 19 w 70"/>
                <a:gd name="T5" fmla="*/ 0 h 62"/>
                <a:gd name="T6" fmla="*/ 36 w 70"/>
                <a:gd name="T7" fmla="*/ 11 h 62"/>
                <a:gd name="T8" fmla="*/ 64 w 70"/>
                <a:gd name="T9" fmla="*/ 29 h 62"/>
                <a:gd name="T10" fmla="*/ 70 w 70"/>
                <a:gd name="T11" fmla="*/ 32 h 62"/>
                <a:gd name="T12" fmla="*/ 62 w 70"/>
                <a:gd name="T13" fmla="*/ 40 h 62"/>
                <a:gd name="T14" fmla="*/ 57 w 70"/>
                <a:gd name="T15" fmla="*/ 47 h 62"/>
                <a:gd name="T16" fmla="*/ 57 w 70"/>
                <a:gd name="T17" fmla="*/ 47 h 62"/>
                <a:gd name="T18" fmla="*/ 43 w 70"/>
                <a:gd name="T19" fmla="*/ 62 h 62"/>
                <a:gd name="T20" fmla="*/ 39 w 70"/>
                <a:gd name="T21" fmla="*/ 57 h 62"/>
                <a:gd name="T22" fmla="*/ 37 w 70"/>
                <a:gd name="T23" fmla="*/ 55 h 62"/>
                <a:gd name="T24" fmla="*/ 34 w 70"/>
                <a:gd name="T25" fmla="*/ 53 h 62"/>
                <a:gd name="T26" fmla="*/ 23 w 70"/>
                <a:gd name="T27" fmla="*/ 41 h 62"/>
                <a:gd name="T28" fmla="*/ 17 w 70"/>
                <a:gd name="T29" fmla="*/ 43 h 62"/>
                <a:gd name="T30" fmla="*/ 11 w 70"/>
                <a:gd name="T31" fmla="*/ 29 h 62"/>
                <a:gd name="T32" fmla="*/ 4 w 70"/>
                <a:gd name="T33" fmla="*/ 27 h 62"/>
                <a:gd name="T34" fmla="*/ 0 w 70"/>
                <a:gd name="T35" fmla="*/ 16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0" h="62">
                  <a:moveTo>
                    <a:pt x="0" y="16"/>
                  </a:moveTo>
                  <a:lnTo>
                    <a:pt x="20" y="7"/>
                  </a:lnTo>
                  <a:lnTo>
                    <a:pt x="19" y="0"/>
                  </a:lnTo>
                  <a:lnTo>
                    <a:pt x="36" y="11"/>
                  </a:lnTo>
                  <a:lnTo>
                    <a:pt x="64" y="29"/>
                  </a:lnTo>
                  <a:lnTo>
                    <a:pt x="70" y="32"/>
                  </a:lnTo>
                  <a:lnTo>
                    <a:pt x="62" y="40"/>
                  </a:lnTo>
                  <a:lnTo>
                    <a:pt x="57" y="47"/>
                  </a:lnTo>
                  <a:lnTo>
                    <a:pt x="57" y="47"/>
                  </a:lnTo>
                  <a:lnTo>
                    <a:pt x="43" y="62"/>
                  </a:lnTo>
                  <a:lnTo>
                    <a:pt x="39" y="57"/>
                  </a:lnTo>
                  <a:lnTo>
                    <a:pt x="37" y="55"/>
                  </a:lnTo>
                  <a:lnTo>
                    <a:pt x="34" y="53"/>
                  </a:lnTo>
                  <a:lnTo>
                    <a:pt x="23" y="41"/>
                  </a:lnTo>
                  <a:lnTo>
                    <a:pt x="17" y="43"/>
                  </a:lnTo>
                  <a:lnTo>
                    <a:pt x="11" y="29"/>
                  </a:lnTo>
                  <a:lnTo>
                    <a:pt x="4" y="27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7" name="Freeform 150">
              <a:extLst>
                <a:ext uri="{FF2B5EF4-FFF2-40B4-BE49-F238E27FC236}">
                  <a16:creationId xmlns:a16="http://schemas.microsoft.com/office/drawing/2014/main" id="{65B594E8-6B5A-02B5-A785-57EDE5146EB5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0051" y="2630488"/>
              <a:ext cx="144463" cy="138113"/>
            </a:xfrm>
            <a:custGeom>
              <a:avLst/>
              <a:gdLst>
                <a:gd name="T0" fmla="*/ 4 w 91"/>
                <a:gd name="T1" fmla="*/ 46 h 87"/>
                <a:gd name="T2" fmla="*/ 5 w 91"/>
                <a:gd name="T3" fmla="*/ 42 h 87"/>
                <a:gd name="T4" fmla="*/ 23 w 91"/>
                <a:gd name="T5" fmla="*/ 47 h 87"/>
                <a:gd name="T6" fmla="*/ 26 w 91"/>
                <a:gd name="T7" fmla="*/ 35 h 87"/>
                <a:gd name="T8" fmla="*/ 35 w 91"/>
                <a:gd name="T9" fmla="*/ 14 h 87"/>
                <a:gd name="T10" fmla="*/ 17 w 91"/>
                <a:gd name="T11" fmla="*/ 2 h 87"/>
                <a:gd name="T12" fmla="*/ 19 w 91"/>
                <a:gd name="T13" fmla="*/ 0 h 87"/>
                <a:gd name="T14" fmla="*/ 76 w 91"/>
                <a:gd name="T15" fmla="*/ 37 h 87"/>
                <a:gd name="T16" fmla="*/ 88 w 91"/>
                <a:gd name="T17" fmla="*/ 47 h 87"/>
                <a:gd name="T18" fmla="*/ 91 w 91"/>
                <a:gd name="T19" fmla="*/ 53 h 87"/>
                <a:gd name="T20" fmla="*/ 86 w 91"/>
                <a:gd name="T21" fmla="*/ 54 h 87"/>
                <a:gd name="T22" fmla="*/ 77 w 91"/>
                <a:gd name="T23" fmla="*/ 56 h 87"/>
                <a:gd name="T24" fmla="*/ 59 w 91"/>
                <a:gd name="T25" fmla="*/ 62 h 87"/>
                <a:gd name="T26" fmla="*/ 51 w 91"/>
                <a:gd name="T27" fmla="*/ 68 h 87"/>
                <a:gd name="T28" fmla="*/ 52 w 91"/>
                <a:gd name="T29" fmla="*/ 73 h 87"/>
                <a:gd name="T30" fmla="*/ 51 w 91"/>
                <a:gd name="T31" fmla="*/ 74 h 87"/>
                <a:gd name="T32" fmla="*/ 48 w 91"/>
                <a:gd name="T33" fmla="*/ 75 h 87"/>
                <a:gd name="T34" fmla="*/ 43 w 91"/>
                <a:gd name="T35" fmla="*/ 78 h 87"/>
                <a:gd name="T36" fmla="*/ 38 w 91"/>
                <a:gd name="T37" fmla="*/ 73 h 87"/>
                <a:gd name="T38" fmla="*/ 31 w 91"/>
                <a:gd name="T39" fmla="*/ 80 h 87"/>
                <a:gd name="T40" fmla="*/ 30 w 91"/>
                <a:gd name="T41" fmla="*/ 82 h 87"/>
                <a:gd name="T42" fmla="*/ 28 w 91"/>
                <a:gd name="T43" fmla="*/ 87 h 87"/>
                <a:gd name="T44" fmla="*/ 26 w 91"/>
                <a:gd name="T45" fmla="*/ 81 h 87"/>
                <a:gd name="T46" fmla="*/ 11 w 91"/>
                <a:gd name="T47" fmla="*/ 75 h 87"/>
                <a:gd name="T48" fmla="*/ 9 w 91"/>
                <a:gd name="T49" fmla="*/ 71 h 87"/>
                <a:gd name="T50" fmla="*/ 10 w 91"/>
                <a:gd name="T51" fmla="*/ 63 h 87"/>
                <a:gd name="T52" fmla="*/ 9 w 91"/>
                <a:gd name="T53" fmla="*/ 59 h 87"/>
                <a:gd name="T54" fmla="*/ 0 w 91"/>
                <a:gd name="T55" fmla="*/ 53 h 87"/>
                <a:gd name="T56" fmla="*/ 4 w 91"/>
                <a:gd name="T57" fmla="*/ 46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91" h="87">
                  <a:moveTo>
                    <a:pt x="4" y="46"/>
                  </a:moveTo>
                  <a:lnTo>
                    <a:pt x="5" y="42"/>
                  </a:lnTo>
                  <a:lnTo>
                    <a:pt x="23" y="47"/>
                  </a:lnTo>
                  <a:lnTo>
                    <a:pt x="26" y="35"/>
                  </a:lnTo>
                  <a:lnTo>
                    <a:pt x="35" y="14"/>
                  </a:lnTo>
                  <a:lnTo>
                    <a:pt x="17" y="2"/>
                  </a:lnTo>
                  <a:lnTo>
                    <a:pt x="19" y="0"/>
                  </a:lnTo>
                  <a:lnTo>
                    <a:pt x="76" y="37"/>
                  </a:lnTo>
                  <a:lnTo>
                    <a:pt x="88" y="47"/>
                  </a:lnTo>
                  <a:lnTo>
                    <a:pt x="91" y="53"/>
                  </a:lnTo>
                  <a:lnTo>
                    <a:pt x="86" y="54"/>
                  </a:lnTo>
                  <a:lnTo>
                    <a:pt x="77" y="56"/>
                  </a:lnTo>
                  <a:lnTo>
                    <a:pt x="59" y="62"/>
                  </a:lnTo>
                  <a:lnTo>
                    <a:pt x="51" y="68"/>
                  </a:lnTo>
                  <a:lnTo>
                    <a:pt x="52" y="73"/>
                  </a:lnTo>
                  <a:lnTo>
                    <a:pt x="51" y="74"/>
                  </a:lnTo>
                  <a:lnTo>
                    <a:pt x="48" y="75"/>
                  </a:lnTo>
                  <a:lnTo>
                    <a:pt x="43" y="78"/>
                  </a:lnTo>
                  <a:lnTo>
                    <a:pt x="38" y="73"/>
                  </a:lnTo>
                  <a:lnTo>
                    <a:pt x="31" y="80"/>
                  </a:lnTo>
                  <a:lnTo>
                    <a:pt x="30" y="82"/>
                  </a:lnTo>
                  <a:lnTo>
                    <a:pt x="28" y="87"/>
                  </a:lnTo>
                  <a:lnTo>
                    <a:pt x="26" y="81"/>
                  </a:lnTo>
                  <a:lnTo>
                    <a:pt x="11" y="75"/>
                  </a:lnTo>
                  <a:lnTo>
                    <a:pt x="9" y="71"/>
                  </a:lnTo>
                  <a:lnTo>
                    <a:pt x="10" y="63"/>
                  </a:lnTo>
                  <a:lnTo>
                    <a:pt x="9" y="59"/>
                  </a:lnTo>
                  <a:lnTo>
                    <a:pt x="0" y="53"/>
                  </a:lnTo>
                  <a:lnTo>
                    <a:pt x="4" y="4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8" name="Freeform 151">
              <a:extLst>
                <a:ext uri="{FF2B5EF4-FFF2-40B4-BE49-F238E27FC236}">
                  <a16:creationId xmlns:a16="http://schemas.microsoft.com/office/drawing/2014/main" id="{F152CDC9-A17A-EF3B-9F4F-A96A23914D5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4626" y="2576513"/>
              <a:ext cx="71438" cy="42863"/>
            </a:xfrm>
            <a:custGeom>
              <a:avLst/>
              <a:gdLst>
                <a:gd name="T0" fmla="*/ 0 w 45"/>
                <a:gd name="T1" fmla="*/ 0 h 27"/>
                <a:gd name="T2" fmla="*/ 40 w 45"/>
                <a:gd name="T3" fmla="*/ 1 h 27"/>
                <a:gd name="T4" fmla="*/ 44 w 45"/>
                <a:gd name="T5" fmla="*/ 2 h 27"/>
                <a:gd name="T6" fmla="*/ 45 w 45"/>
                <a:gd name="T7" fmla="*/ 17 h 27"/>
                <a:gd name="T8" fmla="*/ 45 w 45"/>
                <a:gd name="T9" fmla="*/ 27 h 27"/>
                <a:gd name="T10" fmla="*/ 26 w 45"/>
                <a:gd name="T11" fmla="*/ 27 h 27"/>
                <a:gd name="T12" fmla="*/ 5 w 45"/>
                <a:gd name="T13" fmla="*/ 27 h 27"/>
                <a:gd name="T14" fmla="*/ 2 w 45"/>
                <a:gd name="T15" fmla="*/ 27 h 27"/>
                <a:gd name="T16" fmla="*/ 2 w 45"/>
                <a:gd name="T17" fmla="*/ 17 h 27"/>
                <a:gd name="T18" fmla="*/ 1 w 45"/>
                <a:gd name="T19" fmla="*/ 11 h 27"/>
                <a:gd name="T20" fmla="*/ 0 w 45"/>
                <a:gd name="T21" fmla="*/ 5 h 27"/>
                <a:gd name="T22" fmla="*/ 0 w 45"/>
                <a:gd name="T23" fmla="*/ 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5" h="27">
                  <a:moveTo>
                    <a:pt x="0" y="0"/>
                  </a:moveTo>
                  <a:lnTo>
                    <a:pt x="40" y="1"/>
                  </a:lnTo>
                  <a:lnTo>
                    <a:pt x="44" y="2"/>
                  </a:lnTo>
                  <a:lnTo>
                    <a:pt x="45" y="17"/>
                  </a:lnTo>
                  <a:lnTo>
                    <a:pt x="45" y="27"/>
                  </a:lnTo>
                  <a:lnTo>
                    <a:pt x="26" y="27"/>
                  </a:lnTo>
                  <a:lnTo>
                    <a:pt x="5" y="27"/>
                  </a:lnTo>
                  <a:lnTo>
                    <a:pt x="2" y="27"/>
                  </a:lnTo>
                  <a:lnTo>
                    <a:pt x="2" y="17"/>
                  </a:lnTo>
                  <a:lnTo>
                    <a:pt x="1" y="11"/>
                  </a:lnTo>
                  <a:lnTo>
                    <a:pt x="0" y="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9" name="Freeform 152">
              <a:extLst>
                <a:ext uri="{FF2B5EF4-FFF2-40B4-BE49-F238E27FC236}">
                  <a16:creationId xmlns:a16="http://schemas.microsoft.com/office/drawing/2014/main" id="{43A83658-FD00-F647-E985-69B6957459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7139" y="2428875"/>
              <a:ext cx="74613" cy="69850"/>
            </a:xfrm>
            <a:custGeom>
              <a:avLst/>
              <a:gdLst>
                <a:gd name="T0" fmla="*/ 0 w 47"/>
                <a:gd name="T1" fmla="*/ 43 h 44"/>
                <a:gd name="T2" fmla="*/ 1 w 47"/>
                <a:gd name="T3" fmla="*/ 29 h 44"/>
                <a:gd name="T4" fmla="*/ 1 w 47"/>
                <a:gd name="T5" fmla="*/ 26 h 44"/>
                <a:gd name="T6" fmla="*/ 1 w 47"/>
                <a:gd name="T7" fmla="*/ 5 h 44"/>
                <a:gd name="T8" fmla="*/ 0 w 47"/>
                <a:gd name="T9" fmla="*/ 0 h 44"/>
                <a:gd name="T10" fmla="*/ 13 w 47"/>
                <a:gd name="T11" fmla="*/ 0 h 44"/>
                <a:gd name="T12" fmla="*/ 22 w 47"/>
                <a:gd name="T13" fmla="*/ 1 h 44"/>
                <a:gd name="T14" fmla="*/ 25 w 47"/>
                <a:gd name="T15" fmla="*/ 2 h 44"/>
                <a:gd name="T16" fmla="*/ 27 w 47"/>
                <a:gd name="T17" fmla="*/ 2 h 44"/>
                <a:gd name="T18" fmla="*/ 41 w 47"/>
                <a:gd name="T19" fmla="*/ 0 h 44"/>
                <a:gd name="T20" fmla="*/ 47 w 47"/>
                <a:gd name="T21" fmla="*/ 0 h 44"/>
                <a:gd name="T22" fmla="*/ 45 w 47"/>
                <a:gd name="T23" fmla="*/ 9 h 44"/>
                <a:gd name="T24" fmla="*/ 36 w 47"/>
                <a:gd name="T25" fmla="*/ 44 h 44"/>
                <a:gd name="T26" fmla="*/ 35 w 47"/>
                <a:gd name="T27" fmla="*/ 44 h 44"/>
                <a:gd name="T28" fmla="*/ 34 w 47"/>
                <a:gd name="T29" fmla="*/ 44 h 44"/>
                <a:gd name="T30" fmla="*/ 0 w 47"/>
                <a:gd name="T31" fmla="*/ 43 h 44"/>
                <a:gd name="T32" fmla="*/ 0 w 47"/>
                <a:gd name="T33" fmla="*/ 4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7" h="44">
                  <a:moveTo>
                    <a:pt x="0" y="43"/>
                  </a:moveTo>
                  <a:lnTo>
                    <a:pt x="1" y="29"/>
                  </a:lnTo>
                  <a:lnTo>
                    <a:pt x="1" y="26"/>
                  </a:lnTo>
                  <a:lnTo>
                    <a:pt x="1" y="5"/>
                  </a:lnTo>
                  <a:lnTo>
                    <a:pt x="0" y="0"/>
                  </a:lnTo>
                  <a:lnTo>
                    <a:pt x="13" y="0"/>
                  </a:lnTo>
                  <a:lnTo>
                    <a:pt x="22" y="1"/>
                  </a:lnTo>
                  <a:lnTo>
                    <a:pt x="25" y="2"/>
                  </a:lnTo>
                  <a:lnTo>
                    <a:pt x="27" y="2"/>
                  </a:lnTo>
                  <a:lnTo>
                    <a:pt x="41" y="0"/>
                  </a:lnTo>
                  <a:lnTo>
                    <a:pt x="47" y="0"/>
                  </a:lnTo>
                  <a:lnTo>
                    <a:pt x="45" y="9"/>
                  </a:lnTo>
                  <a:lnTo>
                    <a:pt x="36" y="44"/>
                  </a:lnTo>
                  <a:lnTo>
                    <a:pt x="35" y="44"/>
                  </a:lnTo>
                  <a:lnTo>
                    <a:pt x="34" y="44"/>
                  </a:lnTo>
                  <a:lnTo>
                    <a:pt x="0" y="43"/>
                  </a:lnTo>
                  <a:lnTo>
                    <a:pt x="0" y="4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0" name="Freeform 153">
              <a:extLst>
                <a:ext uri="{FF2B5EF4-FFF2-40B4-BE49-F238E27FC236}">
                  <a16:creationId xmlns:a16="http://schemas.microsoft.com/office/drawing/2014/main" id="{A8A2D463-07B0-79EF-B5AB-0BE29B7F67F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5414" y="1836738"/>
              <a:ext cx="82550" cy="82550"/>
            </a:xfrm>
            <a:custGeom>
              <a:avLst/>
              <a:gdLst>
                <a:gd name="T0" fmla="*/ 0 w 52"/>
                <a:gd name="T1" fmla="*/ 21 h 52"/>
                <a:gd name="T2" fmla="*/ 26 w 52"/>
                <a:gd name="T3" fmla="*/ 0 h 52"/>
                <a:gd name="T4" fmla="*/ 39 w 52"/>
                <a:gd name="T5" fmla="*/ 18 h 52"/>
                <a:gd name="T6" fmla="*/ 41 w 52"/>
                <a:gd name="T7" fmla="*/ 21 h 52"/>
                <a:gd name="T8" fmla="*/ 50 w 52"/>
                <a:gd name="T9" fmla="*/ 34 h 52"/>
                <a:gd name="T10" fmla="*/ 52 w 52"/>
                <a:gd name="T11" fmla="*/ 36 h 52"/>
                <a:gd name="T12" fmla="*/ 47 w 52"/>
                <a:gd name="T13" fmla="*/ 36 h 52"/>
                <a:gd name="T14" fmla="*/ 34 w 52"/>
                <a:gd name="T15" fmla="*/ 43 h 52"/>
                <a:gd name="T16" fmla="*/ 35 w 52"/>
                <a:gd name="T17" fmla="*/ 49 h 52"/>
                <a:gd name="T18" fmla="*/ 30 w 52"/>
                <a:gd name="T19" fmla="*/ 52 h 52"/>
                <a:gd name="T20" fmla="*/ 25 w 52"/>
                <a:gd name="T21" fmla="*/ 47 h 52"/>
                <a:gd name="T22" fmla="*/ 16 w 52"/>
                <a:gd name="T23" fmla="*/ 52 h 52"/>
                <a:gd name="T24" fmla="*/ 13 w 52"/>
                <a:gd name="T25" fmla="*/ 48 h 52"/>
                <a:gd name="T26" fmla="*/ 7 w 52"/>
                <a:gd name="T27" fmla="*/ 35 h 52"/>
                <a:gd name="T28" fmla="*/ 0 w 52"/>
                <a:gd name="T29" fmla="*/ 21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2" h="52">
                  <a:moveTo>
                    <a:pt x="0" y="21"/>
                  </a:moveTo>
                  <a:lnTo>
                    <a:pt x="26" y="0"/>
                  </a:lnTo>
                  <a:lnTo>
                    <a:pt x="39" y="18"/>
                  </a:lnTo>
                  <a:lnTo>
                    <a:pt x="41" y="21"/>
                  </a:lnTo>
                  <a:lnTo>
                    <a:pt x="50" y="34"/>
                  </a:lnTo>
                  <a:lnTo>
                    <a:pt x="52" y="36"/>
                  </a:lnTo>
                  <a:lnTo>
                    <a:pt x="47" y="36"/>
                  </a:lnTo>
                  <a:lnTo>
                    <a:pt x="34" y="43"/>
                  </a:lnTo>
                  <a:lnTo>
                    <a:pt x="35" y="49"/>
                  </a:lnTo>
                  <a:lnTo>
                    <a:pt x="30" y="52"/>
                  </a:lnTo>
                  <a:lnTo>
                    <a:pt x="25" y="47"/>
                  </a:lnTo>
                  <a:lnTo>
                    <a:pt x="16" y="52"/>
                  </a:lnTo>
                  <a:lnTo>
                    <a:pt x="13" y="48"/>
                  </a:lnTo>
                  <a:lnTo>
                    <a:pt x="7" y="35"/>
                  </a:lnTo>
                  <a:lnTo>
                    <a:pt x="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1" name="Freeform 154">
              <a:extLst>
                <a:ext uri="{FF2B5EF4-FFF2-40B4-BE49-F238E27FC236}">
                  <a16:creationId xmlns:a16="http://schemas.microsoft.com/office/drawing/2014/main" id="{36D9C617-B4A6-11F3-9792-F4C43D3EF975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9501" y="2581275"/>
              <a:ext cx="131763" cy="144463"/>
            </a:xfrm>
            <a:custGeom>
              <a:avLst/>
              <a:gdLst>
                <a:gd name="T0" fmla="*/ 3 w 83"/>
                <a:gd name="T1" fmla="*/ 20 h 91"/>
                <a:gd name="T2" fmla="*/ 21 w 83"/>
                <a:gd name="T3" fmla="*/ 9 h 91"/>
                <a:gd name="T4" fmla="*/ 29 w 83"/>
                <a:gd name="T5" fmla="*/ 1 h 91"/>
                <a:gd name="T6" fmla="*/ 41 w 83"/>
                <a:gd name="T7" fmla="*/ 0 h 91"/>
                <a:gd name="T8" fmla="*/ 41 w 83"/>
                <a:gd name="T9" fmla="*/ 7 h 91"/>
                <a:gd name="T10" fmla="*/ 46 w 83"/>
                <a:gd name="T11" fmla="*/ 26 h 91"/>
                <a:gd name="T12" fmla="*/ 52 w 83"/>
                <a:gd name="T13" fmla="*/ 39 h 91"/>
                <a:gd name="T14" fmla="*/ 56 w 83"/>
                <a:gd name="T15" fmla="*/ 56 h 91"/>
                <a:gd name="T16" fmla="*/ 61 w 83"/>
                <a:gd name="T17" fmla="*/ 66 h 91"/>
                <a:gd name="T18" fmla="*/ 83 w 83"/>
                <a:gd name="T19" fmla="*/ 87 h 91"/>
                <a:gd name="T20" fmla="*/ 76 w 83"/>
                <a:gd name="T21" fmla="*/ 91 h 91"/>
                <a:gd name="T22" fmla="*/ 66 w 83"/>
                <a:gd name="T23" fmla="*/ 89 h 91"/>
                <a:gd name="T24" fmla="*/ 58 w 83"/>
                <a:gd name="T25" fmla="*/ 85 h 91"/>
                <a:gd name="T26" fmla="*/ 48 w 83"/>
                <a:gd name="T27" fmla="*/ 86 h 91"/>
                <a:gd name="T28" fmla="*/ 36 w 83"/>
                <a:gd name="T29" fmla="*/ 86 h 91"/>
                <a:gd name="T30" fmla="*/ 19 w 83"/>
                <a:gd name="T31" fmla="*/ 86 h 91"/>
                <a:gd name="T32" fmla="*/ 17 w 83"/>
                <a:gd name="T33" fmla="*/ 87 h 91"/>
                <a:gd name="T34" fmla="*/ 8 w 83"/>
                <a:gd name="T35" fmla="*/ 74 h 91"/>
                <a:gd name="T36" fmla="*/ 10 w 83"/>
                <a:gd name="T37" fmla="*/ 61 h 91"/>
                <a:gd name="T38" fmla="*/ 11 w 83"/>
                <a:gd name="T39" fmla="*/ 44 h 91"/>
                <a:gd name="T40" fmla="*/ 0 w 83"/>
                <a:gd name="T41" fmla="*/ 27 h 91"/>
                <a:gd name="T42" fmla="*/ 3 w 83"/>
                <a:gd name="T43" fmla="*/ 2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3" h="91">
                  <a:moveTo>
                    <a:pt x="3" y="20"/>
                  </a:moveTo>
                  <a:lnTo>
                    <a:pt x="21" y="9"/>
                  </a:lnTo>
                  <a:lnTo>
                    <a:pt x="29" y="1"/>
                  </a:lnTo>
                  <a:lnTo>
                    <a:pt x="41" y="0"/>
                  </a:lnTo>
                  <a:lnTo>
                    <a:pt x="41" y="7"/>
                  </a:lnTo>
                  <a:lnTo>
                    <a:pt x="46" y="26"/>
                  </a:lnTo>
                  <a:lnTo>
                    <a:pt x="52" y="39"/>
                  </a:lnTo>
                  <a:lnTo>
                    <a:pt x="56" y="56"/>
                  </a:lnTo>
                  <a:lnTo>
                    <a:pt x="61" y="66"/>
                  </a:lnTo>
                  <a:lnTo>
                    <a:pt x="83" y="87"/>
                  </a:lnTo>
                  <a:lnTo>
                    <a:pt x="76" y="91"/>
                  </a:lnTo>
                  <a:lnTo>
                    <a:pt x="66" y="89"/>
                  </a:lnTo>
                  <a:lnTo>
                    <a:pt x="58" y="85"/>
                  </a:lnTo>
                  <a:lnTo>
                    <a:pt x="48" y="86"/>
                  </a:lnTo>
                  <a:lnTo>
                    <a:pt x="36" y="86"/>
                  </a:lnTo>
                  <a:lnTo>
                    <a:pt x="19" y="86"/>
                  </a:lnTo>
                  <a:lnTo>
                    <a:pt x="17" y="87"/>
                  </a:lnTo>
                  <a:lnTo>
                    <a:pt x="8" y="74"/>
                  </a:lnTo>
                  <a:lnTo>
                    <a:pt x="10" y="61"/>
                  </a:lnTo>
                  <a:lnTo>
                    <a:pt x="11" y="44"/>
                  </a:lnTo>
                  <a:lnTo>
                    <a:pt x="0" y="27"/>
                  </a:lnTo>
                  <a:lnTo>
                    <a:pt x="3" y="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2" name="Freeform 155">
              <a:extLst>
                <a:ext uri="{FF2B5EF4-FFF2-40B4-BE49-F238E27FC236}">
                  <a16:creationId xmlns:a16="http://schemas.microsoft.com/office/drawing/2014/main" id="{38804AD0-2A2A-1BCE-C7C4-E436ED594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4589" y="2578100"/>
              <a:ext cx="603250" cy="687388"/>
            </a:xfrm>
            <a:custGeom>
              <a:avLst/>
              <a:gdLst>
                <a:gd name="T0" fmla="*/ 38 w 380"/>
                <a:gd name="T1" fmla="*/ 6 h 433"/>
                <a:gd name="T2" fmla="*/ 69 w 380"/>
                <a:gd name="T3" fmla="*/ 25 h 433"/>
                <a:gd name="T4" fmla="*/ 87 w 380"/>
                <a:gd name="T5" fmla="*/ 39 h 433"/>
                <a:gd name="T6" fmla="*/ 112 w 380"/>
                <a:gd name="T7" fmla="*/ 50 h 433"/>
                <a:gd name="T8" fmla="*/ 131 w 380"/>
                <a:gd name="T9" fmla="*/ 68 h 433"/>
                <a:gd name="T10" fmla="*/ 161 w 380"/>
                <a:gd name="T11" fmla="*/ 61 h 433"/>
                <a:gd name="T12" fmla="*/ 190 w 380"/>
                <a:gd name="T13" fmla="*/ 63 h 433"/>
                <a:gd name="T14" fmla="*/ 226 w 380"/>
                <a:gd name="T15" fmla="*/ 74 h 433"/>
                <a:gd name="T16" fmla="*/ 265 w 380"/>
                <a:gd name="T17" fmla="*/ 71 h 433"/>
                <a:gd name="T18" fmla="*/ 290 w 380"/>
                <a:gd name="T19" fmla="*/ 89 h 433"/>
                <a:gd name="T20" fmla="*/ 304 w 380"/>
                <a:gd name="T21" fmla="*/ 104 h 433"/>
                <a:gd name="T22" fmla="*/ 304 w 380"/>
                <a:gd name="T23" fmla="*/ 93 h 433"/>
                <a:gd name="T24" fmla="*/ 341 w 380"/>
                <a:gd name="T25" fmla="*/ 96 h 433"/>
                <a:gd name="T26" fmla="*/ 336 w 380"/>
                <a:gd name="T27" fmla="*/ 124 h 433"/>
                <a:gd name="T28" fmla="*/ 313 w 380"/>
                <a:gd name="T29" fmla="*/ 158 h 433"/>
                <a:gd name="T30" fmla="*/ 323 w 380"/>
                <a:gd name="T31" fmla="*/ 189 h 433"/>
                <a:gd name="T32" fmla="*/ 331 w 380"/>
                <a:gd name="T33" fmla="*/ 207 h 433"/>
                <a:gd name="T34" fmla="*/ 363 w 380"/>
                <a:gd name="T35" fmla="*/ 219 h 433"/>
                <a:gd name="T36" fmla="*/ 380 w 380"/>
                <a:gd name="T37" fmla="*/ 240 h 433"/>
                <a:gd name="T38" fmla="*/ 365 w 380"/>
                <a:gd name="T39" fmla="*/ 273 h 433"/>
                <a:gd name="T40" fmla="*/ 359 w 380"/>
                <a:gd name="T41" fmla="*/ 263 h 433"/>
                <a:gd name="T42" fmla="*/ 354 w 380"/>
                <a:gd name="T43" fmla="*/ 270 h 433"/>
                <a:gd name="T44" fmla="*/ 345 w 380"/>
                <a:gd name="T45" fmla="*/ 263 h 433"/>
                <a:gd name="T46" fmla="*/ 338 w 380"/>
                <a:gd name="T47" fmla="*/ 257 h 433"/>
                <a:gd name="T48" fmla="*/ 334 w 380"/>
                <a:gd name="T49" fmla="*/ 255 h 433"/>
                <a:gd name="T50" fmla="*/ 324 w 380"/>
                <a:gd name="T51" fmla="*/ 246 h 433"/>
                <a:gd name="T52" fmla="*/ 299 w 380"/>
                <a:gd name="T53" fmla="*/ 259 h 433"/>
                <a:gd name="T54" fmla="*/ 306 w 380"/>
                <a:gd name="T55" fmla="*/ 267 h 433"/>
                <a:gd name="T56" fmla="*/ 293 w 380"/>
                <a:gd name="T57" fmla="*/ 271 h 433"/>
                <a:gd name="T58" fmla="*/ 296 w 380"/>
                <a:gd name="T59" fmla="*/ 280 h 433"/>
                <a:gd name="T60" fmla="*/ 296 w 380"/>
                <a:gd name="T61" fmla="*/ 284 h 433"/>
                <a:gd name="T62" fmla="*/ 291 w 380"/>
                <a:gd name="T63" fmla="*/ 288 h 433"/>
                <a:gd name="T64" fmla="*/ 287 w 380"/>
                <a:gd name="T65" fmla="*/ 295 h 433"/>
                <a:gd name="T66" fmla="*/ 259 w 380"/>
                <a:gd name="T67" fmla="*/ 294 h 433"/>
                <a:gd name="T68" fmla="*/ 238 w 380"/>
                <a:gd name="T69" fmla="*/ 318 h 433"/>
                <a:gd name="T70" fmla="*/ 251 w 380"/>
                <a:gd name="T71" fmla="*/ 357 h 433"/>
                <a:gd name="T72" fmla="*/ 237 w 380"/>
                <a:gd name="T73" fmla="*/ 368 h 433"/>
                <a:gd name="T74" fmla="*/ 210 w 380"/>
                <a:gd name="T75" fmla="*/ 374 h 433"/>
                <a:gd name="T76" fmla="*/ 199 w 380"/>
                <a:gd name="T77" fmla="*/ 385 h 433"/>
                <a:gd name="T78" fmla="*/ 190 w 380"/>
                <a:gd name="T79" fmla="*/ 416 h 433"/>
                <a:gd name="T80" fmla="*/ 169 w 380"/>
                <a:gd name="T81" fmla="*/ 400 h 433"/>
                <a:gd name="T82" fmla="*/ 151 w 380"/>
                <a:gd name="T83" fmla="*/ 352 h 433"/>
                <a:gd name="T84" fmla="*/ 125 w 380"/>
                <a:gd name="T85" fmla="*/ 334 h 433"/>
                <a:gd name="T86" fmla="*/ 153 w 380"/>
                <a:gd name="T87" fmla="*/ 309 h 433"/>
                <a:gd name="T88" fmla="*/ 190 w 380"/>
                <a:gd name="T89" fmla="*/ 263 h 433"/>
                <a:gd name="T90" fmla="*/ 165 w 380"/>
                <a:gd name="T91" fmla="*/ 209 h 433"/>
                <a:gd name="T92" fmla="*/ 162 w 380"/>
                <a:gd name="T93" fmla="*/ 182 h 433"/>
                <a:gd name="T94" fmla="*/ 167 w 380"/>
                <a:gd name="T95" fmla="*/ 151 h 433"/>
                <a:gd name="T96" fmla="*/ 133 w 380"/>
                <a:gd name="T97" fmla="*/ 129 h 433"/>
                <a:gd name="T98" fmla="*/ 97 w 380"/>
                <a:gd name="T99" fmla="*/ 96 h 433"/>
                <a:gd name="T100" fmla="*/ 43 w 380"/>
                <a:gd name="T101" fmla="*/ 63 h 433"/>
                <a:gd name="T102" fmla="*/ 11 w 380"/>
                <a:gd name="T103" fmla="*/ 41 h 433"/>
                <a:gd name="T104" fmla="*/ 0 w 380"/>
                <a:gd name="T105" fmla="*/ 2 h 4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80" h="433">
                  <a:moveTo>
                    <a:pt x="0" y="2"/>
                  </a:moveTo>
                  <a:lnTo>
                    <a:pt x="14" y="0"/>
                  </a:lnTo>
                  <a:lnTo>
                    <a:pt x="25" y="2"/>
                  </a:lnTo>
                  <a:lnTo>
                    <a:pt x="38" y="6"/>
                  </a:lnTo>
                  <a:lnTo>
                    <a:pt x="41" y="6"/>
                  </a:lnTo>
                  <a:lnTo>
                    <a:pt x="40" y="14"/>
                  </a:lnTo>
                  <a:lnTo>
                    <a:pt x="50" y="20"/>
                  </a:lnTo>
                  <a:lnTo>
                    <a:pt x="69" y="25"/>
                  </a:lnTo>
                  <a:lnTo>
                    <a:pt x="72" y="26"/>
                  </a:lnTo>
                  <a:lnTo>
                    <a:pt x="78" y="24"/>
                  </a:lnTo>
                  <a:lnTo>
                    <a:pt x="79" y="32"/>
                  </a:lnTo>
                  <a:lnTo>
                    <a:pt x="87" y="39"/>
                  </a:lnTo>
                  <a:lnTo>
                    <a:pt x="99" y="45"/>
                  </a:lnTo>
                  <a:lnTo>
                    <a:pt x="99" y="45"/>
                  </a:lnTo>
                  <a:lnTo>
                    <a:pt x="106" y="48"/>
                  </a:lnTo>
                  <a:lnTo>
                    <a:pt x="112" y="50"/>
                  </a:lnTo>
                  <a:lnTo>
                    <a:pt x="111" y="52"/>
                  </a:lnTo>
                  <a:lnTo>
                    <a:pt x="119" y="57"/>
                  </a:lnTo>
                  <a:lnTo>
                    <a:pt x="131" y="62"/>
                  </a:lnTo>
                  <a:lnTo>
                    <a:pt x="131" y="68"/>
                  </a:lnTo>
                  <a:lnTo>
                    <a:pt x="149" y="71"/>
                  </a:lnTo>
                  <a:lnTo>
                    <a:pt x="157" y="72"/>
                  </a:lnTo>
                  <a:lnTo>
                    <a:pt x="155" y="64"/>
                  </a:lnTo>
                  <a:lnTo>
                    <a:pt x="161" y="61"/>
                  </a:lnTo>
                  <a:lnTo>
                    <a:pt x="175" y="63"/>
                  </a:lnTo>
                  <a:lnTo>
                    <a:pt x="177" y="58"/>
                  </a:lnTo>
                  <a:lnTo>
                    <a:pt x="188" y="65"/>
                  </a:lnTo>
                  <a:lnTo>
                    <a:pt x="190" y="63"/>
                  </a:lnTo>
                  <a:lnTo>
                    <a:pt x="203" y="69"/>
                  </a:lnTo>
                  <a:lnTo>
                    <a:pt x="217" y="68"/>
                  </a:lnTo>
                  <a:lnTo>
                    <a:pt x="219" y="75"/>
                  </a:lnTo>
                  <a:lnTo>
                    <a:pt x="226" y="74"/>
                  </a:lnTo>
                  <a:lnTo>
                    <a:pt x="229" y="80"/>
                  </a:lnTo>
                  <a:lnTo>
                    <a:pt x="235" y="77"/>
                  </a:lnTo>
                  <a:lnTo>
                    <a:pt x="243" y="73"/>
                  </a:lnTo>
                  <a:lnTo>
                    <a:pt x="265" y="71"/>
                  </a:lnTo>
                  <a:lnTo>
                    <a:pt x="275" y="72"/>
                  </a:lnTo>
                  <a:lnTo>
                    <a:pt x="274" y="75"/>
                  </a:lnTo>
                  <a:lnTo>
                    <a:pt x="283" y="85"/>
                  </a:lnTo>
                  <a:lnTo>
                    <a:pt x="290" y="89"/>
                  </a:lnTo>
                  <a:lnTo>
                    <a:pt x="291" y="90"/>
                  </a:lnTo>
                  <a:lnTo>
                    <a:pt x="291" y="93"/>
                  </a:lnTo>
                  <a:lnTo>
                    <a:pt x="302" y="98"/>
                  </a:lnTo>
                  <a:lnTo>
                    <a:pt x="304" y="104"/>
                  </a:lnTo>
                  <a:lnTo>
                    <a:pt x="305" y="103"/>
                  </a:lnTo>
                  <a:lnTo>
                    <a:pt x="303" y="95"/>
                  </a:lnTo>
                  <a:lnTo>
                    <a:pt x="304" y="94"/>
                  </a:lnTo>
                  <a:lnTo>
                    <a:pt x="304" y="93"/>
                  </a:lnTo>
                  <a:lnTo>
                    <a:pt x="315" y="77"/>
                  </a:lnTo>
                  <a:lnTo>
                    <a:pt x="331" y="86"/>
                  </a:lnTo>
                  <a:lnTo>
                    <a:pt x="340" y="92"/>
                  </a:lnTo>
                  <a:lnTo>
                    <a:pt x="341" y="96"/>
                  </a:lnTo>
                  <a:lnTo>
                    <a:pt x="340" y="104"/>
                  </a:lnTo>
                  <a:lnTo>
                    <a:pt x="342" y="108"/>
                  </a:lnTo>
                  <a:lnTo>
                    <a:pt x="342" y="111"/>
                  </a:lnTo>
                  <a:lnTo>
                    <a:pt x="336" y="124"/>
                  </a:lnTo>
                  <a:lnTo>
                    <a:pt x="327" y="129"/>
                  </a:lnTo>
                  <a:lnTo>
                    <a:pt x="318" y="145"/>
                  </a:lnTo>
                  <a:lnTo>
                    <a:pt x="314" y="149"/>
                  </a:lnTo>
                  <a:lnTo>
                    <a:pt x="313" y="158"/>
                  </a:lnTo>
                  <a:lnTo>
                    <a:pt x="317" y="167"/>
                  </a:lnTo>
                  <a:lnTo>
                    <a:pt x="318" y="175"/>
                  </a:lnTo>
                  <a:lnTo>
                    <a:pt x="323" y="185"/>
                  </a:lnTo>
                  <a:lnTo>
                    <a:pt x="323" y="189"/>
                  </a:lnTo>
                  <a:lnTo>
                    <a:pt x="314" y="194"/>
                  </a:lnTo>
                  <a:lnTo>
                    <a:pt x="315" y="198"/>
                  </a:lnTo>
                  <a:lnTo>
                    <a:pt x="328" y="204"/>
                  </a:lnTo>
                  <a:lnTo>
                    <a:pt x="331" y="207"/>
                  </a:lnTo>
                  <a:lnTo>
                    <a:pt x="347" y="212"/>
                  </a:lnTo>
                  <a:lnTo>
                    <a:pt x="350" y="212"/>
                  </a:lnTo>
                  <a:lnTo>
                    <a:pt x="355" y="212"/>
                  </a:lnTo>
                  <a:lnTo>
                    <a:pt x="363" y="219"/>
                  </a:lnTo>
                  <a:lnTo>
                    <a:pt x="369" y="217"/>
                  </a:lnTo>
                  <a:lnTo>
                    <a:pt x="366" y="227"/>
                  </a:lnTo>
                  <a:lnTo>
                    <a:pt x="373" y="229"/>
                  </a:lnTo>
                  <a:lnTo>
                    <a:pt x="380" y="240"/>
                  </a:lnTo>
                  <a:lnTo>
                    <a:pt x="375" y="255"/>
                  </a:lnTo>
                  <a:lnTo>
                    <a:pt x="373" y="258"/>
                  </a:lnTo>
                  <a:lnTo>
                    <a:pt x="360" y="260"/>
                  </a:lnTo>
                  <a:lnTo>
                    <a:pt x="365" y="273"/>
                  </a:lnTo>
                  <a:lnTo>
                    <a:pt x="365" y="273"/>
                  </a:lnTo>
                  <a:lnTo>
                    <a:pt x="363" y="270"/>
                  </a:lnTo>
                  <a:lnTo>
                    <a:pt x="362" y="268"/>
                  </a:lnTo>
                  <a:lnTo>
                    <a:pt x="359" y="263"/>
                  </a:lnTo>
                  <a:lnTo>
                    <a:pt x="358" y="263"/>
                  </a:lnTo>
                  <a:lnTo>
                    <a:pt x="356" y="264"/>
                  </a:lnTo>
                  <a:lnTo>
                    <a:pt x="355" y="268"/>
                  </a:lnTo>
                  <a:lnTo>
                    <a:pt x="354" y="270"/>
                  </a:lnTo>
                  <a:lnTo>
                    <a:pt x="353" y="267"/>
                  </a:lnTo>
                  <a:lnTo>
                    <a:pt x="352" y="265"/>
                  </a:lnTo>
                  <a:lnTo>
                    <a:pt x="346" y="262"/>
                  </a:lnTo>
                  <a:lnTo>
                    <a:pt x="345" y="263"/>
                  </a:lnTo>
                  <a:lnTo>
                    <a:pt x="342" y="263"/>
                  </a:lnTo>
                  <a:lnTo>
                    <a:pt x="342" y="261"/>
                  </a:lnTo>
                  <a:lnTo>
                    <a:pt x="340" y="260"/>
                  </a:lnTo>
                  <a:lnTo>
                    <a:pt x="338" y="257"/>
                  </a:lnTo>
                  <a:lnTo>
                    <a:pt x="336" y="257"/>
                  </a:lnTo>
                  <a:lnTo>
                    <a:pt x="335" y="256"/>
                  </a:lnTo>
                  <a:lnTo>
                    <a:pt x="333" y="256"/>
                  </a:lnTo>
                  <a:lnTo>
                    <a:pt x="334" y="255"/>
                  </a:lnTo>
                  <a:lnTo>
                    <a:pt x="336" y="254"/>
                  </a:lnTo>
                  <a:lnTo>
                    <a:pt x="335" y="249"/>
                  </a:lnTo>
                  <a:lnTo>
                    <a:pt x="331" y="250"/>
                  </a:lnTo>
                  <a:lnTo>
                    <a:pt x="324" y="246"/>
                  </a:lnTo>
                  <a:lnTo>
                    <a:pt x="325" y="251"/>
                  </a:lnTo>
                  <a:lnTo>
                    <a:pt x="317" y="249"/>
                  </a:lnTo>
                  <a:lnTo>
                    <a:pt x="306" y="251"/>
                  </a:lnTo>
                  <a:lnTo>
                    <a:pt x="299" y="259"/>
                  </a:lnTo>
                  <a:lnTo>
                    <a:pt x="304" y="257"/>
                  </a:lnTo>
                  <a:lnTo>
                    <a:pt x="304" y="263"/>
                  </a:lnTo>
                  <a:lnTo>
                    <a:pt x="313" y="265"/>
                  </a:lnTo>
                  <a:lnTo>
                    <a:pt x="306" y="267"/>
                  </a:lnTo>
                  <a:lnTo>
                    <a:pt x="297" y="265"/>
                  </a:lnTo>
                  <a:lnTo>
                    <a:pt x="294" y="266"/>
                  </a:lnTo>
                  <a:lnTo>
                    <a:pt x="293" y="268"/>
                  </a:lnTo>
                  <a:lnTo>
                    <a:pt x="293" y="271"/>
                  </a:lnTo>
                  <a:lnTo>
                    <a:pt x="294" y="272"/>
                  </a:lnTo>
                  <a:lnTo>
                    <a:pt x="294" y="274"/>
                  </a:lnTo>
                  <a:lnTo>
                    <a:pt x="296" y="277"/>
                  </a:lnTo>
                  <a:lnTo>
                    <a:pt x="296" y="280"/>
                  </a:lnTo>
                  <a:lnTo>
                    <a:pt x="297" y="282"/>
                  </a:lnTo>
                  <a:lnTo>
                    <a:pt x="298" y="282"/>
                  </a:lnTo>
                  <a:lnTo>
                    <a:pt x="297" y="283"/>
                  </a:lnTo>
                  <a:lnTo>
                    <a:pt x="296" y="284"/>
                  </a:lnTo>
                  <a:lnTo>
                    <a:pt x="294" y="285"/>
                  </a:lnTo>
                  <a:lnTo>
                    <a:pt x="294" y="286"/>
                  </a:lnTo>
                  <a:lnTo>
                    <a:pt x="292" y="287"/>
                  </a:lnTo>
                  <a:lnTo>
                    <a:pt x="291" y="288"/>
                  </a:lnTo>
                  <a:lnTo>
                    <a:pt x="290" y="289"/>
                  </a:lnTo>
                  <a:lnTo>
                    <a:pt x="289" y="291"/>
                  </a:lnTo>
                  <a:lnTo>
                    <a:pt x="288" y="293"/>
                  </a:lnTo>
                  <a:lnTo>
                    <a:pt x="287" y="295"/>
                  </a:lnTo>
                  <a:lnTo>
                    <a:pt x="276" y="293"/>
                  </a:lnTo>
                  <a:lnTo>
                    <a:pt x="264" y="296"/>
                  </a:lnTo>
                  <a:lnTo>
                    <a:pt x="262" y="295"/>
                  </a:lnTo>
                  <a:lnTo>
                    <a:pt x="259" y="294"/>
                  </a:lnTo>
                  <a:lnTo>
                    <a:pt x="258" y="295"/>
                  </a:lnTo>
                  <a:lnTo>
                    <a:pt x="252" y="299"/>
                  </a:lnTo>
                  <a:lnTo>
                    <a:pt x="248" y="311"/>
                  </a:lnTo>
                  <a:lnTo>
                    <a:pt x="238" y="318"/>
                  </a:lnTo>
                  <a:lnTo>
                    <a:pt x="237" y="324"/>
                  </a:lnTo>
                  <a:lnTo>
                    <a:pt x="240" y="327"/>
                  </a:lnTo>
                  <a:lnTo>
                    <a:pt x="243" y="344"/>
                  </a:lnTo>
                  <a:lnTo>
                    <a:pt x="251" y="357"/>
                  </a:lnTo>
                  <a:lnTo>
                    <a:pt x="248" y="359"/>
                  </a:lnTo>
                  <a:lnTo>
                    <a:pt x="249" y="363"/>
                  </a:lnTo>
                  <a:lnTo>
                    <a:pt x="240" y="359"/>
                  </a:lnTo>
                  <a:lnTo>
                    <a:pt x="237" y="368"/>
                  </a:lnTo>
                  <a:lnTo>
                    <a:pt x="230" y="373"/>
                  </a:lnTo>
                  <a:lnTo>
                    <a:pt x="220" y="375"/>
                  </a:lnTo>
                  <a:lnTo>
                    <a:pt x="215" y="373"/>
                  </a:lnTo>
                  <a:lnTo>
                    <a:pt x="210" y="374"/>
                  </a:lnTo>
                  <a:lnTo>
                    <a:pt x="204" y="370"/>
                  </a:lnTo>
                  <a:lnTo>
                    <a:pt x="203" y="376"/>
                  </a:lnTo>
                  <a:lnTo>
                    <a:pt x="198" y="378"/>
                  </a:lnTo>
                  <a:lnTo>
                    <a:pt x="199" y="385"/>
                  </a:lnTo>
                  <a:lnTo>
                    <a:pt x="194" y="391"/>
                  </a:lnTo>
                  <a:lnTo>
                    <a:pt x="195" y="400"/>
                  </a:lnTo>
                  <a:lnTo>
                    <a:pt x="191" y="410"/>
                  </a:lnTo>
                  <a:lnTo>
                    <a:pt x="190" y="416"/>
                  </a:lnTo>
                  <a:lnTo>
                    <a:pt x="168" y="433"/>
                  </a:lnTo>
                  <a:lnTo>
                    <a:pt x="178" y="410"/>
                  </a:lnTo>
                  <a:lnTo>
                    <a:pt x="169" y="404"/>
                  </a:lnTo>
                  <a:lnTo>
                    <a:pt x="169" y="400"/>
                  </a:lnTo>
                  <a:lnTo>
                    <a:pt x="171" y="398"/>
                  </a:lnTo>
                  <a:lnTo>
                    <a:pt x="178" y="385"/>
                  </a:lnTo>
                  <a:lnTo>
                    <a:pt x="159" y="358"/>
                  </a:lnTo>
                  <a:lnTo>
                    <a:pt x="151" y="352"/>
                  </a:lnTo>
                  <a:lnTo>
                    <a:pt x="147" y="339"/>
                  </a:lnTo>
                  <a:lnTo>
                    <a:pt x="144" y="336"/>
                  </a:lnTo>
                  <a:lnTo>
                    <a:pt x="143" y="334"/>
                  </a:lnTo>
                  <a:lnTo>
                    <a:pt x="125" y="334"/>
                  </a:lnTo>
                  <a:lnTo>
                    <a:pt x="135" y="329"/>
                  </a:lnTo>
                  <a:lnTo>
                    <a:pt x="145" y="330"/>
                  </a:lnTo>
                  <a:lnTo>
                    <a:pt x="149" y="323"/>
                  </a:lnTo>
                  <a:lnTo>
                    <a:pt x="153" y="309"/>
                  </a:lnTo>
                  <a:lnTo>
                    <a:pt x="164" y="300"/>
                  </a:lnTo>
                  <a:lnTo>
                    <a:pt x="166" y="285"/>
                  </a:lnTo>
                  <a:lnTo>
                    <a:pt x="179" y="270"/>
                  </a:lnTo>
                  <a:lnTo>
                    <a:pt x="190" y="263"/>
                  </a:lnTo>
                  <a:lnTo>
                    <a:pt x="193" y="260"/>
                  </a:lnTo>
                  <a:lnTo>
                    <a:pt x="193" y="248"/>
                  </a:lnTo>
                  <a:lnTo>
                    <a:pt x="185" y="226"/>
                  </a:lnTo>
                  <a:lnTo>
                    <a:pt x="165" y="209"/>
                  </a:lnTo>
                  <a:lnTo>
                    <a:pt x="170" y="203"/>
                  </a:lnTo>
                  <a:lnTo>
                    <a:pt x="165" y="193"/>
                  </a:lnTo>
                  <a:lnTo>
                    <a:pt x="165" y="186"/>
                  </a:lnTo>
                  <a:lnTo>
                    <a:pt x="162" y="182"/>
                  </a:lnTo>
                  <a:lnTo>
                    <a:pt x="151" y="173"/>
                  </a:lnTo>
                  <a:lnTo>
                    <a:pt x="153" y="172"/>
                  </a:lnTo>
                  <a:lnTo>
                    <a:pt x="159" y="158"/>
                  </a:lnTo>
                  <a:lnTo>
                    <a:pt x="167" y="151"/>
                  </a:lnTo>
                  <a:lnTo>
                    <a:pt x="163" y="143"/>
                  </a:lnTo>
                  <a:lnTo>
                    <a:pt x="144" y="127"/>
                  </a:lnTo>
                  <a:lnTo>
                    <a:pt x="138" y="129"/>
                  </a:lnTo>
                  <a:lnTo>
                    <a:pt x="133" y="129"/>
                  </a:lnTo>
                  <a:lnTo>
                    <a:pt x="122" y="120"/>
                  </a:lnTo>
                  <a:lnTo>
                    <a:pt x="108" y="111"/>
                  </a:lnTo>
                  <a:lnTo>
                    <a:pt x="98" y="97"/>
                  </a:lnTo>
                  <a:lnTo>
                    <a:pt x="97" y="96"/>
                  </a:lnTo>
                  <a:lnTo>
                    <a:pt x="55" y="82"/>
                  </a:lnTo>
                  <a:lnTo>
                    <a:pt x="50" y="83"/>
                  </a:lnTo>
                  <a:lnTo>
                    <a:pt x="52" y="68"/>
                  </a:lnTo>
                  <a:lnTo>
                    <a:pt x="43" y="63"/>
                  </a:lnTo>
                  <a:lnTo>
                    <a:pt x="26" y="60"/>
                  </a:lnTo>
                  <a:lnTo>
                    <a:pt x="18" y="58"/>
                  </a:lnTo>
                  <a:lnTo>
                    <a:pt x="15" y="58"/>
                  </a:lnTo>
                  <a:lnTo>
                    <a:pt x="11" y="41"/>
                  </a:lnTo>
                  <a:lnTo>
                    <a:pt x="5" y="28"/>
                  </a:lnTo>
                  <a:lnTo>
                    <a:pt x="0" y="9"/>
                  </a:lnTo>
                  <a:lnTo>
                    <a:pt x="0" y="2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3" name="Freeform 156">
              <a:extLst>
                <a:ext uri="{FF2B5EF4-FFF2-40B4-BE49-F238E27FC236}">
                  <a16:creationId xmlns:a16="http://schemas.microsoft.com/office/drawing/2014/main" id="{FE82EE1D-49D1-F39C-66A1-823EE2C47B4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1189" y="2457450"/>
              <a:ext cx="120650" cy="150813"/>
            </a:xfrm>
            <a:custGeom>
              <a:avLst/>
              <a:gdLst>
                <a:gd name="T0" fmla="*/ 1 w 76"/>
                <a:gd name="T1" fmla="*/ 85 h 95"/>
                <a:gd name="T2" fmla="*/ 1 w 76"/>
                <a:gd name="T3" fmla="*/ 84 h 95"/>
                <a:gd name="T4" fmla="*/ 4 w 76"/>
                <a:gd name="T5" fmla="*/ 75 h 95"/>
                <a:gd name="T6" fmla="*/ 8 w 76"/>
                <a:gd name="T7" fmla="*/ 69 h 95"/>
                <a:gd name="T8" fmla="*/ 12 w 76"/>
                <a:gd name="T9" fmla="*/ 65 h 95"/>
                <a:gd name="T10" fmla="*/ 14 w 76"/>
                <a:gd name="T11" fmla="*/ 62 h 95"/>
                <a:gd name="T12" fmla="*/ 18 w 76"/>
                <a:gd name="T13" fmla="*/ 57 h 95"/>
                <a:gd name="T14" fmla="*/ 26 w 76"/>
                <a:gd name="T15" fmla="*/ 45 h 95"/>
                <a:gd name="T16" fmla="*/ 31 w 76"/>
                <a:gd name="T17" fmla="*/ 36 h 95"/>
                <a:gd name="T18" fmla="*/ 42 w 76"/>
                <a:gd name="T19" fmla="*/ 14 h 95"/>
                <a:gd name="T20" fmla="*/ 43 w 76"/>
                <a:gd name="T21" fmla="*/ 11 h 95"/>
                <a:gd name="T22" fmla="*/ 43 w 76"/>
                <a:gd name="T23" fmla="*/ 11 h 95"/>
                <a:gd name="T24" fmla="*/ 49 w 76"/>
                <a:gd name="T25" fmla="*/ 0 h 95"/>
                <a:gd name="T26" fmla="*/ 68 w 76"/>
                <a:gd name="T27" fmla="*/ 3 h 95"/>
                <a:gd name="T28" fmla="*/ 75 w 76"/>
                <a:gd name="T29" fmla="*/ 14 h 95"/>
                <a:gd name="T30" fmla="*/ 76 w 76"/>
                <a:gd name="T31" fmla="*/ 15 h 95"/>
                <a:gd name="T32" fmla="*/ 71 w 76"/>
                <a:gd name="T33" fmla="*/ 23 h 95"/>
                <a:gd name="T34" fmla="*/ 70 w 76"/>
                <a:gd name="T35" fmla="*/ 24 h 95"/>
                <a:gd name="T36" fmla="*/ 66 w 76"/>
                <a:gd name="T37" fmla="*/ 31 h 95"/>
                <a:gd name="T38" fmla="*/ 63 w 76"/>
                <a:gd name="T39" fmla="*/ 39 h 95"/>
                <a:gd name="T40" fmla="*/ 58 w 76"/>
                <a:gd name="T41" fmla="*/ 50 h 95"/>
                <a:gd name="T42" fmla="*/ 53 w 76"/>
                <a:gd name="T43" fmla="*/ 61 h 95"/>
                <a:gd name="T44" fmla="*/ 50 w 76"/>
                <a:gd name="T45" fmla="*/ 66 h 95"/>
                <a:gd name="T46" fmla="*/ 35 w 76"/>
                <a:gd name="T47" fmla="*/ 61 h 95"/>
                <a:gd name="T48" fmla="*/ 26 w 76"/>
                <a:gd name="T49" fmla="*/ 66 h 95"/>
                <a:gd name="T50" fmla="*/ 21 w 76"/>
                <a:gd name="T51" fmla="*/ 73 h 95"/>
                <a:gd name="T52" fmla="*/ 24 w 76"/>
                <a:gd name="T53" fmla="*/ 89 h 95"/>
                <a:gd name="T54" fmla="*/ 19 w 76"/>
                <a:gd name="T55" fmla="*/ 95 h 95"/>
                <a:gd name="T56" fmla="*/ 15 w 76"/>
                <a:gd name="T57" fmla="*/ 82 h 95"/>
                <a:gd name="T58" fmla="*/ 8 w 76"/>
                <a:gd name="T59" fmla="*/ 93 h 95"/>
                <a:gd name="T60" fmla="*/ 0 w 76"/>
                <a:gd name="T61" fmla="*/ 91 h 95"/>
                <a:gd name="T62" fmla="*/ 1 w 76"/>
                <a:gd name="T63" fmla="*/ 85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6" h="95">
                  <a:moveTo>
                    <a:pt x="1" y="85"/>
                  </a:moveTo>
                  <a:lnTo>
                    <a:pt x="1" y="84"/>
                  </a:lnTo>
                  <a:lnTo>
                    <a:pt x="4" y="75"/>
                  </a:lnTo>
                  <a:lnTo>
                    <a:pt x="8" y="69"/>
                  </a:lnTo>
                  <a:lnTo>
                    <a:pt x="12" y="65"/>
                  </a:lnTo>
                  <a:lnTo>
                    <a:pt x="14" y="62"/>
                  </a:lnTo>
                  <a:lnTo>
                    <a:pt x="18" y="57"/>
                  </a:lnTo>
                  <a:lnTo>
                    <a:pt x="26" y="45"/>
                  </a:lnTo>
                  <a:lnTo>
                    <a:pt x="31" y="36"/>
                  </a:lnTo>
                  <a:lnTo>
                    <a:pt x="42" y="14"/>
                  </a:lnTo>
                  <a:lnTo>
                    <a:pt x="43" y="11"/>
                  </a:lnTo>
                  <a:lnTo>
                    <a:pt x="43" y="11"/>
                  </a:lnTo>
                  <a:lnTo>
                    <a:pt x="49" y="0"/>
                  </a:lnTo>
                  <a:lnTo>
                    <a:pt x="68" y="3"/>
                  </a:lnTo>
                  <a:lnTo>
                    <a:pt x="75" y="14"/>
                  </a:lnTo>
                  <a:lnTo>
                    <a:pt x="76" y="15"/>
                  </a:lnTo>
                  <a:lnTo>
                    <a:pt x="71" y="23"/>
                  </a:lnTo>
                  <a:lnTo>
                    <a:pt x="70" y="24"/>
                  </a:lnTo>
                  <a:lnTo>
                    <a:pt x="66" y="31"/>
                  </a:lnTo>
                  <a:lnTo>
                    <a:pt x="63" y="39"/>
                  </a:lnTo>
                  <a:lnTo>
                    <a:pt x="58" y="50"/>
                  </a:lnTo>
                  <a:lnTo>
                    <a:pt x="53" y="61"/>
                  </a:lnTo>
                  <a:lnTo>
                    <a:pt x="50" y="66"/>
                  </a:lnTo>
                  <a:lnTo>
                    <a:pt x="35" y="61"/>
                  </a:lnTo>
                  <a:lnTo>
                    <a:pt x="26" y="66"/>
                  </a:lnTo>
                  <a:lnTo>
                    <a:pt x="21" y="73"/>
                  </a:lnTo>
                  <a:lnTo>
                    <a:pt x="24" y="89"/>
                  </a:lnTo>
                  <a:lnTo>
                    <a:pt x="19" y="95"/>
                  </a:lnTo>
                  <a:lnTo>
                    <a:pt x="15" y="82"/>
                  </a:lnTo>
                  <a:lnTo>
                    <a:pt x="8" y="93"/>
                  </a:lnTo>
                  <a:lnTo>
                    <a:pt x="0" y="91"/>
                  </a:lnTo>
                  <a:lnTo>
                    <a:pt x="1" y="8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4" name="Freeform 157">
              <a:extLst>
                <a:ext uri="{FF2B5EF4-FFF2-40B4-BE49-F238E27FC236}">
                  <a16:creationId xmlns:a16="http://schemas.microsoft.com/office/drawing/2014/main" id="{78F1EA74-8402-2223-007F-38CCEFC55B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8164" y="2354263"/>
              <a:ext cx="104775" cy="80963"/>
            </a:xfrm>
            <a:custGeom>
              <a:avLst/>
              <a:gdLst>
                <a:gd name="T0" fmla="*/ 0 w 66"/>
                <a:gd name="T1" fmla="*/ 32 h 51"/>
                <a:gd name="T2" fmla="*/ 1 w 66"/>
                <a:gd name="T3" fmla="*/ 23 h 51"/>
                <a:gd name="T4" fmla="*/ 5 w 66"/>
                <a:gd name="T5" fmla="*/ 19 h 51"/>
                <a:gd name="T6" fmla="*/ 18 w 66"/>
                <a:gd name="T7" fmla="*/ 21 h 51"/>
                <a:gd name="T8" fmla="*/ 26 w 66"/>
                <a:gd name="T9" fmla="*/ 16 h 51"/>
                <a:gd name="T10" fmla="*/ 29 w 66"/>
                <a:gd name="T11" fmla="*/ 15 h 51"/>
                <a:gd name="T12" fmla="*/ 42 w 66"/>
                <a:gd name="T13" fmla="*/ 9 h 51"/>
                <a:gd name="T14" fmla="*/ 44 w 66"/>
                <a:gd name="T15" fmla="*/ 3 h 51"/>
                <a:gd name="T16" fmla="*/ 47 w 66"/>
                <a:gd name="T17" fmla="*/ 0 h 51"/>
                <a:gd name="T18" fmla="*/ 48 w 66"/>
                <a:gd name="T19" fmla="*/ 0 h 51"/>
                <a:gd name="T20" fmla="*/ 65 w 66"/>
                <a:gd name="T21" fmla="*/ 0 h 51"/>
                <a:gd name="T22" fmla="*/ 66 w 66"/>
                <a:gd name="T23" fmla="*/ 1 h 51"/>
                <a:gd name="T24" fmla="*/ 64 w 66"/>
                <a:gd name="T25" fmla="*/ 22 h 51"/>
                <a:gd name="T26" fmla="*/ 62 w 66"/>
                <a:gd name="T27" fmla="*/ 35 h 51"/>
                <a:gd name="T28" fmla="*/ 59 w 66"/>
                <a:gd name="T29" fmla="*/ 47 h 51"/>
                <a:gd name="T30" fmla="*/ 58 w 66"/>
                <a:gd name="T31" fmla="*/ 50 h 51"/>
                <a:gd name="T32" fmla="*/ 52 w 66"/>
                <a:gd name="T33" fmla="*/ 50 h 51"/>
                <a:gd name="T34" fmla="*/ 39 w 66"/>
                <a:gd name="T35" fmla="*/ 51 h 51"/>
                <a:gd name="T36" fmla="*/ 35 w 66"/>
                <a:gd name="T37" fmla="*/ 51 h 51"/>
                <a:gd name="T38" fmla="*/ 30 w 66"/>
                <a:gd name="T39" fmla="*/ 51 h 51"/>
                <a:gd name="T40" fmla="*/ 20 w 66"/>
                <a:gd name="T41" fmla="*/ 45 h 51"/>
                <a:gd name="T42" fmla="*/ 19 w 66"/>
                <a:gd name="T43" fmla="*/ 44 h 51"/>
                <a:gd name="T44" fmla="*/ 0 w 66"/>
                <a:gd name="T45" fmla="*/ 35 h 51"/>
                <a:gd name="T46" fmla="*/ 0 w 66"/>
                <a:gd name="T47" fmla="*/ 32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6" h="51">
                  <a:moveTo>
                    <a:pt x="0" y="32"/>
                  </a:moveTo>
                  <a:lnTo>
                    <a:pt x="1" y="23"/>
                  </a:lnTo>
                  <a:lnTo>
                    <a:pt x="5" y="19"/>
                  </a:lnTo>
                  <a:lnTo>
                    <a:pt x="18" y="21"/>
                  </a:lnTo>
                  <a:lnTo>
                    <a:pt x="26" y="16"/>
                  </a:lnTo>
                  <a:lnTo>
                    <a:pt x="29" y="15"/>
                  </a:lnTo>
                  <a:lnTo>
                    <a:pt x="42" y="9"/>
                  </a:lnTo>
                  <a:lnTo>
                    <a:pt x="44" y="3"/>
                  </a:lnTo>
                  <a:lnTo>
                    <a:pt x="47" y="0"/>
                  </a:lnTo>
                  <a:lnTo>
                    <a:pt x="48" y="0"/>
                  </a:lnTo>
                  <a:lnTo>
                    <a:pt x="65" y="0"/>
                  </a:lnTo>
                  <a:lnTo>
                    <a:pt x="66" y="1"/>
                  </a:lnTo>
                  <a:lnTo>
                    <a:pt x="64" y="22"/>
                  </a:lnTo>
                  <a:lnTo>
                    <a:pt x="62" y="35"/>
                  </a:lnTo>
                  <a:lnTo>
                    <a:pt x="59" y="47"/>
                  </a:lnTo>
                  <a:lnTo>
                    <a:pt x="58" y="50"/>
                  </a:lnTo>
                  <a:lnTo>
                    <a:pt x="52" y="50"/>
                  </a:lnTo>
                  <a:lnTo>
                    <a:pt x="39" y="51"/>
                  </a:lnTo>
                  <a:lnTo>
                    <a:pt x="35" y="51"/>
                  </a:lnTo>
                  <a:lnTo>
                    <a:pt x="30" y="51"/>
                  </a:lnTo>
                  <a:lnTo>
                    <a:pt x="20" y="45"/>
                  </a:lnTo>
                  <a:lnTo>
                    <a:pt x="19" y="44"/>
                  </a:lnTo>
                  <a:lnTo>
                    <a:pt x="0" y="35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5" name="Freeform 158">
              <a:extLst>
                <a:ext uri="{FF2B5EF4-FFF2-40B4-BE49-F238E27FC236}">
                  <a16:creationId xmlns:a16="http://schemas.microsoft.com/office/drawing/2014/main" id="{A3E36948-5268-3F5C-2034-BE5414181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9" y="2243138"/>
              <a:ext cx="195263" cy="104775"/>
            </a:xfrm>
            <a:custGeom>
              <a:avLst/>
              <a:gdLst>
                <a:gd name="T0" fmla="*/ 1 w 123"/>
                <a:gd name="T1" fmla="*/ 2 h 66"/>
                <a:gd name="T2" fmla="*/ 25 w 123"/>
                <a:gd name="T3" fmla="*/ 1 h 66"/>
                <a:gd name="T4" fmla="*/ 28 w 123"/>
                <a:gd name="T5" fmla="*/ 0 h 66"/>
                <a:gd name="T6" fmla="*/ 40 w 123"/>
                <a:gd name="T7" fmla="*/ 1 h 66"/>
                <a:gd name="T8" fmla="*/ 46 w 123"/>
                <a:gd name="T9" fmla="*/ 1 h 66"/>
                <a:gd name="T10" fmla="*/ 55 w 123"/>
                <a:gd name="T11" fmla="*/ 1 h 66"/>
                <a:gd name="T12" fmla="*/ 73 w 123"/>
                <a:gd name="T13" fmla="*/ 2 h 66"/>
                <a:gd name="T14" fmla="*/ 83 w 123"/>
                <a:gd name="T15" fmla="*/ 2 h 66"/>
                <a:gd name="T16" fmla="*/ 106 w 123"/>
                <a:gd name="T17" fmla="*/ 3 h 66"/>
                <a:gd name="T18" fmla="*/ 107 w 123"/>
                <a:gd name="T19" fmla="*/ 5 h 66"/>
                <a:gd name="T20" fmla="*/ 116 w 123"/>
                <a:gd name="T21" fmla="*/ 5 h 66"/>
                <a:gd name="T22" fmla="*/ 120 w 123"/>
                <a:gd name="T23" fmla="*/ 5 h 66"/>
                <a:gd name="T24" fmla="*/ 123 w 123"/>
                <a:gd name="T25" fmla="*/ 10 h 66"/>
                <a:gd name="T26" fmla="*/ 116 w 123"/>
                <a:gd name="T27" fmla="*/ 29 h 66"/>
                <a:gd name="T28" fmla="*/ 115 w 123"/>
                <a:gd name="T29" fmla="*/ 31 h 66"/>
                <a:gd name="T30" fmla="*/ 115 w 123"/>
                <a:gd name="T31" fmla="*/ 31 h 66"/>
                <a:gd name="T32" fmla="*/ 114 w 123"/>
                <a:gd name="T33" fmla="*/ 32 h 66"/>
                <a:gd name="T34" fmla="*/ 112 w 123"/>
                <a:gd name="T35" fmla="*/ 33 h 66"/>
                <a:gd name="T36" fmla="*/ 112 w 123"/>
                <a:gd name="T37" fmla="*/ 33 h 66"/>
                <a:gd name="T38" fmla="*/ 111 w 123"/>
                <a:gd name="T39" fmla="*/ 34 h 66"/>
                <a:gd name="T40" fmla="*/ 111 w 123"/>
                <a:gd name="T41" fmla="*/ 34 h 66"/>
                <a:gd name="T42" fmla="*/ 112 w 123"/>
                <a:gd name="T43" fmla="*/ 36 h 66"/>
                <a:gd name="T44" fmla="*/ 112 w 123"/>
                <a:gd name="T45" fmla="*/ 36 h 66"/>
                <a:gd name="T46" fmla="*/ 113 w 123"/>
                <a:gd name="T47" fmla="*/ 38 h 66"/>
                <a:gd name="T48" fmla="*/ 113 w 123"/>
                <a:gd name="T49" fmla="*/ 40 h 66"/>
                <a:gd name="T50" fmla="*/ 112 w 123"/>
                <a:gd name="T51" fmla="*/ 41 h 66"/>
                <a:gd name="T52" fmla="*/ 112 w 123"/>
                <a:gd name="T53" fmla="*/ 42 h 66"/>
                <a:gd name="T54" fmla="*/ 112 w 123"/>
                <a:gd name="T55" fmla="*/ 44 h 66"/>
                <a:gd name="T56" fmla="*/ 111 w 123"/>
                <a:gd name="T57" fmla="*/ 49 h 66"/>
                <a:gd name="T58" fmla="*/ 103 w 123"/>
                <a:gd name="T59" fmla="*/ 61 h 66"/>
                <a:gd name="T60" fmla="*/ 102 w 123"/>
                <a:gd name="T61" fmla="*/ 65 h 66"/>
                <a:gd name="T62" fmla="*/ 100 w 123"/>
                <a:gd name="T63" fmla="*/ 65 h 66"/>
                <a:gd name="T64" fmla="*/ 97 w 123"/>
                <a:gd name="T65" fmla="*/ 66 h 66"/>
                <a:gd name="T66" fmla="*/ 84 w 123"/>
                <a:gd name="T67" fmla="*/ 59 h 66"/>
                <a:gd name="T68" fmla="*/ 64 w 123"/>
                <a:gd name="T69" fmla="*/ 46 h 66"/>
                <a:gd name="T70" fmla="*/ 56 w 123"/>
                <a:gd name="T71" fmla="*/ 42 h 66"/>
                <a:gd name="T72" fmla="*/ 24 w 123"/>
                <a:gd name="T73" fmla="*/ 24 h 66"/>
                <a:gd name="T74" fmla="*/ 10 w 123"/>
                <a:gd name="T75" fmla="*/ 14 h 66"/>
                <a:gd name="T76" fmla="*/ 0 w 123"/>
                <a:gd name="T77" fmla="*/ 2 h 66"/>
                <a:gd name="T78" fmla="*/ 1 w 123"/>
                <a:gd name="T79" fmla="*/ 2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3" h="66">
                  <a:moveTo>
                    <a:pt x="1" y="2"/>
                  </a:moveTo>
                  <a:lnTo>
                    <a:pt x="25" y="1"/>
                  </a:lnTo>
                  <a:lnTo>
                    <a:pt x="28" y="0"/>
                  </a:lnTo>
                  <a:lnTo>
                    <a:pt x="40" y="1"/>
                  </a:lnTo>
                  <a:lnTo>
                    <a:pt x="46" y="1"/>
                  </a:lnTo>
                  <a:lnTo>
                    <a:pt x="55" y="1"/>
                  </a:lnTo>
                  <a:lnTo>
                    <a:pt x="73" y="2"/>
                  </a:lnTo>
                  <a:lnTo>
                    <a:pt x="83" y="2"/>
                  </a:lnTo>
                  <a:lnTo>
                    <a:pt x="106" y="3"/>
                  </a:lnTo>
                  <a:lnTo>
                    <a:pt x="107" y="5"/>
                  </a:lnTo>
                  <a:lnTo>
                    <a:pt x="116" y="5"/>
                  </a:lnTo>
                  <a:lnTo>
                    <a:pt x="120" y="5"/>
                  </a:lnTo>
                  <a:lnTo>
                    <a:pt x="123" y="10"/>
                  </a:lnTo>
                  <a:lnTo>
                    <a:pt x="116" y="29"/>
                  </a:lnTo>
                  <a:lnTo>
                    <a:pt x="115" y="31"/>
                  </a:lnTo>
                  <a:lnTo>
                    <a:pt x="115" y="31"/>
                  </a:lnTo>
                  <a:lnTo>
                    <a:pt x="114" y="32"/>
                  </a:lnTo>
                  <a:lnTo>
                    <a:pt x="112" y="33"/>
                  </a:lnTo>
                  <a:lnTo>
                    <a:pt x="112" y="33"/>
                  </a:lnTo>
                  <a:lnTo>
                    <a:pt x="111" y="34"/>
                  </a:lnTo>
                  <a:lnTo>
                    <a:pt x="111" y="34"/>
                  </a:lnTo>
                  <a:lnTo>
                    <a:pt x="112" y="36"/>
                  </a:lnTo>
                  <a:lnTo>
                    <a:pt x="112" y="36"/>
                  </a:lnTo>
                  <a:lnTo>
                    <a:pt x="113" y="38"/>
                  </a:lnTo>
                  <a:lnTo>
                    <a:pt x="113" y="40"/>
                  </a:lnTo>
                  <a:lnTo>
                    <a:pt x="112" y="41"/>
                  </a:lnTo>
                  <a:lnTo>
                    <a:pt x="112" y="42"/>
                  </a:lnTo>
                  <a:lnTo>
                    <a:pt x="112" y="44"/>
                  </a:lnTo>
                  <a:lnTo>
                    <a:pt x="111" y="49"/>
                  </a:lnTo>
                  <a:lnTo>
                    <a:pt x="103" y="61"/>
                  </a:lnTo>
                  <a:lnTo>
                    <a:pt x="102" y="65"/>
                  </a:lnTo>
                  <a:lnTo>
                    <a:pt x="100" y="65"/>
                  </a:lnTo>
                  <a:lnTo>
                    <a:pt x="97" y="66"/>
                  </a:lnTo>
                  <a:lnTo>
                    <a:pt x="84" y="59"/>
                  </a:lnTo>
                  <a:lnTo>
                    <a:pt x="64" y="46"/>
                  </a:lnTo>
                  <a:lnTo>
                    <a:pt x="56" y="42"/>
                  </a:lnTo>
                  <a:lnTo>
                    <a:pt x="24" y="24"/>
                  </a:lnTo>
                  <a:lnTo>
                    <a:pt x="10" y="14"/>
                  </a:lnTo>
                  <a:lnTo>
                    <a:pt x="0" y="2"/>
                  </a:lnTo>
                  <a:lnTo>
                    <a:pt x="1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6" name="Freeform 159">
              <a:extLst>
                <a:ext uri="{FF2B5EF4-FFF2-40B4-BE49-F238E27FC236}">
                  <a16:creationId xmlns:a16="http://schemas.microsoft.com/office/drawing/2014/main" id="{BF28677F-8056-4EDE-8379-3B58E7A4D40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41614" y="2466975"/>
              <a:ext cx="276225" cy="296863"/>
            </a:xfrm>
            <a:custGeom>
              <a:avLst/>
              <a:gdLst>
                <a:gd name="T0" fmla="*/ 6 w 174"/>
                <a:gd name="T1" fmla="*/ 48 h 187"/>
                <a:gd name="T2" fmla="*/ 7 w 174"/>
                <a:gd name="T3" fmla="*/ 42 h 187"/>
                <a:gd name="T4" fmla="*/ 12 w 174"/>
                <a:gd name="T5" fmla="*/ 35 h 187"/>
                <a:gd name="T6" fmla="*/ 14 w 174"/>
                <a:gd name="T7" fmla="*/ 34 h 187"/>
                <a:gd name="T8" fmla="*/ 16 w 174"/>
                <a:gd name="T9" fmla="*/ 34 h 187"/>
                <a:gd name="T10" fmla="*/ 33 w 174"/>
                <a:gd name="T11" fmla="*/ 33 h 187"/>
                <a:gd name="T12" fmla="*/ 41 w 174"/>
                <a:gd name="T13" fmla="*/ 30 h 187"/>
                <a:gd name="T14" fmla="*/ 54 w 174"/>
                <a:gd name="T15" fmla="*/ 21 h 187"/>
                <a:gd name="T16" fmla="*/ 57 w 174"/>
                <a:gd name="T17" fmla="*/ 16 h 187"/>
                <a:gd name="T18" fmla="*/ 71 w 174"/>
                <a:gd name="T19" fmla="*/ 4 h 187"/>
                <a:gd name="T20" fmla="*/ 77 w 174"/>
                <a:gd name="T21" fmla="*/ 0 h 187"/>
                <a:gd name="T22" fmla="*/ 77 w 174"/>
                <a:gd name="T23" fmla="*/ 4 h 187"/>
                <a:gd name="T24" fmla="*/ 78 w 174"/>
                <a:gd name="T25" fmla="*/ 8 h 187"/>
                <a:gd name="T26" fmla="*/ 92 w 174"/>
                <a:gd name="T27" fmla="*/ 22 h 187"/>
                <a:gd name="T28" fmla="*/ 111 w 174"/>
                <a:gd name="T29" fmla="*/ 36 h 187"/>
                <a:gd name="T30" fmla="*/ 115 w 174"/>
                <a:gd name="T31" fmla="*/ 41 h 187"/>
                <a:gd name="T32" fmla="*/ 137 w 174"/>
                <a:gd name="T33" fmla="*/ 60 h 187"/>
                <a:gd name="T34" fmla="*/ 158 w 174"/>
                <a:gd name="T35" fmla="*/ 72 h 187"/>
                <a:gd name="T36" fmla="*/ 174 w 174"/>
                <a:gd name="T37" fmla="*/ 78 h 187"/>
                <a:gd name="T38" fmla="*/ 174 w 174"/>
                <a:gd name="T39" fmla="*/ 78 h 187"/>
                <a:gd name="T40" fmla="*/ 168 w 174"/>
                <a:gd name="T41" fmla="*/ 81 h 187"/>
                <a:gd name="T42" fmla="*/ 165 w 174"/>
                <a:gd name="T43" fmla="*/ 82 h 187"/>
                <a:gd name="T44" fmla="*/ 162 w 174"/>
                <a:gd name="T45" fmla="*/ 83 h 187"/>
                <a:gd name="T46" fmla="*/ 165 w 174"/>
                <a:gd name="T47" fmla="*/ 93 h 187"/>
                <a:gd name="T48" fmla="*/ 164 w 174"/>
                <a:gd name="T49" fmla="*/ 100 h 187"/>
                <a:gd name="T50" fmla="*/ 159 w 174"/>
                <a:gd name="T51" fmla="*/ 111 h 187"/>
                <a:gd name="T52" fmla="*/ 146 w 174"/>
                <a:gd name="T53" fmla="*/ 118 h 187"/>
                <a:gd name="T54" fmla="*/ 144 w 174"/>
                <a:gd name="T55" fmla="*/ 131 h 187"/>
                <a:gd name="T56" fmla="*/ 144 w 174"/>
                <a:gd name="T57" fmla="*/ 141 h 187"/>
                <a:gd name="T58" fmla="*/ 139 w 174"/>
                <a:gd name="T59" fmla="*/ 150 h 187"/>
                <a:gd name="T60" fmla="*/ 120 w 174"/>
                <a:gd name="T61" fmla="*/ 156 h 187"/>
                <a:gd name="T62" fmla="*/ 111 w 174"/>
                <a:gd name="T63" fmla="*/ 166 h 187"/>
                <a:gd name="T64" fmla="*/ 107 w 174"/>
                <a:gd name="T65" fmla="*/ 163 h 187"/>
                <a:gd name="T66" fmla="*/ 106 w 174"/>
                <a:gd name="T67" fmla="*/ 173 h 187"/>
                <a:gd name="T68" fmla="*/ 101 w 174"/>
                <a:gd name="T69" fmla="*/ 183 h 187"/>
                <a:gd name="T70" fmla="*/ 98 w 174"/>
                <a:gd name="T71" fmla="*/ 187 h 187"/>
                <a:gd name="T72" fmla="*/ 87 w 174"/>
                <a:gd name="T73" fmla="*/ 177 h 187"/>
                <a:gd name="T74" fmla="*/ 84 w 174"/>
                <a:gd name="T75" fmla="*/ 178 h 187"/>
                <a:gd name="T76" fmla="*/ 80 w 174"/>
                <a:gd name="T77" fmla="*/ 176 h 187"/>
                <a:gd name="T78" fmla="*/ 72 w 174"/>
                <a:gd name="T79" fmla="*/ 175 h 187"/>
                <a:gd name="T80" fmla="*/ 73 w 174"/>
                <a:gd name="T81" fmla="*/ 170 h 187"/>
                <a:gd name="T82" fmla="*/ 59 w 174"/>
                <a:gd name="T83" fmla="*/ 153 h 187"/>
                <a:gd name="T84" fmla="*/ 61 w 174"/>
                <a:gd name="T85" fmla="*/ 150 h 187"/>
                <a:gd name="T86" fmla="*/ 53 w 174"/>
                <a:gd name="T87" fmla="*/ 144 h 187"/>
                <a:gd name="T88" fmla="*/ 50 w 174"/>
                <a:gd name="T89" fmla="*/ 138 h 187"/>
                <a:gd name="T90" fmla="*/ 55 w 174"/>
                <a:gd name="T91" fmla="*/ 127 h 187"/>
                <a:gd name="T92" fmla="*/ 54 w 174"/>
                <a:gd name="T93" fmla="*/ 123 h 187"/>
                <a:gd name="T94" fmla="*/ 58 w 174"/>
                <a:gd name="T95" fmla="*/ 118 h 187"/>
                <a:gd name="T96" fmla="*/ 49 w 174"/>
                <a:gd name="T97" fmla="*/ 117 h 187"/>
                <a:gd name="T98" fmla="*/ 47 w 174"/>
                <a:gd name="T99" fmla="*/ 112 h 187"/>
                <a:gd name="T100" fmla="*/ 40 w 174"/>
                <a:gd name="T101" fmla="*/ 112 h 187"/>
                <a:gd name="T102" fmla="*/ 35 w 174"/>
                <a:gd name="T103" fmla="*/ 119 h 187"/>
                <a:gd name="T104" fmla="*/ 30 w 174"/>
                <a:gd name="T105" fmla="*/ 116 h 187"/>
                <a:gd name="T106" fmla="*/ 25 w 174"/>
                <a:gd name="T107" fmla="*/ 102 h 187"/>
                <a:gd name="T108" fmla="*/ 21 w 174"/>
                <a:gd name="T109" fmla="*/ 94 h 187"/>
                <a:gd name="T110" fmla="*/ 23 w 174"/>
                <a:gd name="T111" fmla="*/ 86 h 187"/>
                <a:gd name="T112" fmla="*/ 15 w 174"/>
                <a:gd name="T113" fmla="*/ 78 h 187"/>
                <a:gd name="T114" fmla="*/ 8 w 174"/>
                <a:gd name="T115" fmla="*/ 64 h 187"/>
                <a:gd name="T116" fmla="*/ 0 w 174"/>
                <a:gd name="T117" fmla="*/ 61 h 187"/>
                <a:gd name="T118" fmla="*/ 6 w 174"/>
                <a:gd name="T119" fmla="*/ 48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4" h="187">
                  <a:moveTo>
                    <a:pt x="6" y="48"/>
                  </a:moveTo>
                  <a:lnTo>
                    <a:pt x="7" y="42"/>
                  </a:lnTo>
                  <a:lnTo>
                    <a:pt x="12" y="35"/>
                  </a:lnTo>
                  <a:lnTo>
                    <a:pt x="14" y="34"/>
                  </a:lnTo>
                  <a:lnTo>
                    <a:pt x="16" y="34"/>
                  </a:lnTo>
                  <a:lnTo>
                    <a:pt x="33" y="33"/>
                  </a:lnTo>
                  <a:lnTo>
                    <a:pt x="41" y="30"/>
                  </a:lnTo>
                  <a:lnTo>
                    <a:pt x="54" y="21"/>
                  </a:lnTo>
                  <a:lnTo>
                    <a:pt x="57" y="16"/>
                  </a:lnTo>
                  <a:lnTo>
                    <a:pt x="71" y="4"/>
                  </a:lnTo>
                  <a:lnTo>
                    <a:pt x="77" y="0"/>
                  </a:lnTo>
                  <a:lnTo>
                    <a:pt x="77" y="4"/>
                  </a:lnTo>
                  <a:lnTo>
                    <a:pt x="78" y="8"/>
                  </a:lnTo>
                  <a:lnTo>
                    <a:pt x="92" y="22"/>
                  </a:lnTo>
                  <a:lnTo>
                    <a:pt x="111" y="36"/>
                  </a:lnTo>
                  <a:lnTo>
                    <a:pt x="115" y="41"/>
                  </a:lnTo>
                  <a:lnTo>
                    <a:pt x="137" y="60"/>
                  </a:lnTo>
                  <a:lnTo>
                    <a:pt x="158" y="72"/>
                  </a:lnTo>
                  <a:lnTo>
                    <a:pt x="174" y="78"/>
                  </a:lnTo>
                  <a:lnTo>
                    <a:pt x="174" y="78"/>
                  </a:lnTo>
                  <a:lnTo>
                    <a:pt x="168" y="81"/>
                  </a:lnTo>
                  <a:lnTo>
                    <a:pt x="165" y="82"/>
                  </a:lnTo>
                  <a:lnTo>
                    <a:pt x="162" y="83"/>
                  </a:lnTo>
                  <a:lnTo>
                    <a:pt x="165" y="93"/>
                  </a:lnTo>
                  <a:lnTo>
                    <a:pt x="164" y="100"/>
                  </a:lnTo>
                  <a:lnTo>
                    <a:pt x="159" y="111"/>
                  </a:lnTo>
                  <a:lnTo>
                    <a:pt x="146" y="118"/>
                  </a:lnTo>
                  <a:lnTo>
                    <a:pt x="144" y="131"/>
                  </a:lnTo>
                  <a:lnTo>
                    <a:pt x="144" y="141"/>
                  </a:lnTo>
                  <a:lnTo>
                    <a:pt x="139" y="150"/>
                  </a:lnTo>
                  <a:lnTo>
                    <a:pt x="120" y="156"/>
                  </a:lnTo>
                  <a:lnTo>
                    <a:pt x="111" y="166"/>
                  </a:lnTo>
                  <a:lnTo>
                    <a:pt x="107" y="163"/>
                  </a:lnTo>
                  <a:lnTo>
                    <a:pt x="106" y="173"/>
                  </a:lnTo>
                  <a:lnTo>
                    <a:pt x="101" y="183"/>
                  </a:lnTo>
                  <a:lnTo>
                    <a:pt x="98" y="187"/>
                  </a:lnTo>
                  <a:lnTo>
                    <a:pt x="87" y="177"/>
                  </a:lnTo>
                  <a:lnTo>
                    <a:pt x="84" y="178"/>
                  </a:lnTo>
                  <a:lnTo>
                    <a:pt x="80" y="176"/>
                  </a:lnTo>
                  <a:lnTo>
                    <a:pt x="72" y="175"/>
                  </a:lnTo>
                  <a:lnTo>
                    <a:pt x="73" y="170"/>
                  </a:lnTo>
                  <a:lnTo>
                    <a:pt x="59" y="153"/>
                  </a:lnTo>
                  <a:lnTo>
                    <a:pt x="61" y="150"/>
                  </a:lnTo>
                  <a:lnTo>
                    <a:pt x="53" y="144"/>
                  </a:lnTo>
                  <a:lnTo>
                    <a:pt x="50" y="138"/>
                  </a:lnTo>
                  <a:lnTo>
                    <a:pt x="55" y="127"/>
                  </a:lnTo>
                  <a:lnTo>
                    <a:pt x="54" y="123"/>
                  </a:lnTo>
                  <a:lnTo>
                    <a:pt x="58" y="118"/>
                  </a:lnTo>
                  <a:lnTo>
                    <a:pt x="49" y="117"/>
                  </a:lnTo>
                  <a:lnTo>
                    <a:pt x="47" y="112"/>
                  </a:lnTo>
                  <a:lnTo>
                    <a:pt x="40" y="112"/>
                  </a:lnTo>
                  <a:lnTo>
                    <a:pt x="35" y="119"/>
                  </a:lnTo>
                  <a:lnTo>
                    <a:pt x="30" y="116"/>
                  </a:lnTo>
                  <a:lnTo>
                    <a:pt x="25" y="102"/>
                  </a:lnTo>
                  <a:lnTo>
                    <a:pt x="21" y="94"/>
                  </a:lnTo>
                  <a:lnTo>
                    <a:pt x="23" y="86"/>
                  </a:lnTo>
                  <a:lnTo>
                    <a:pt x="15" y="78"/>
                  </a:lnTo>
                  <a:lnTo>
                    <a:pt x="8" y="64"/>
                  </a:lnTo>
                  <a:lnTo>
                    <a:pt x="0" y="61"/>
                  </a:lnTo>
                  <a:lnTo>
                    <a:pt x="6" y="4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7" name="Freeform 160">
              <a:extLst>
                <a:ext uri="{FF2B5EF4-FFF2-40B4-BE49-F238E27FC236}">
                  <a16:creationId xmlns:a16="http://schemas.microsoft.com/office/drawing/2014/main" id="{1BE3E057-8F86-B3C8-B77A-BCAD2998CC0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4626" y="1519238"/>
              <a:ext cx="333375" cy="338138"/>
            </a:xfrm>
            <a:custGeom>
              <a:avLst/>
              <a:gdLst>
                <a:gd name="T0" fmla="*/ 17 w 210"/>
                <a:gd name="T1" fmla="*/ 45 h 213"/>
                <a:gd name="T2" fmla="*/ 27 w 210"/>
                <a:gd name="T3" fmla="*/ 31 h 213"/>
                <a:gd name="T4" fmla="*/ 66 w 210"/>
                <a:gd name="T5" fmla="*/ 28 h 213"/>
                <a:gd name="T6" fmla="*/ 73 w 210"/>
                <a:gd name="T7" fmla="*/ 14 h 213"/>
                <a:gd name="T8" fmla="*/ 79 w 210"/>
                <a:gd name="T9" fmla="*/ 0 h 213"/>
                <a:gd name="T10" fmla="*/ 80 w 210"/>
                <a:gd name="T11" fmla="*/ 1 h 213"/>
                <a:gd name="T12" fmla="*/ 85 w 210"/>
                <a:gd name="T13" fmla="*/ 3 h 213"/>
                <a:gd name="T14" fmla="*/ 101 w 210"/>
                <a:gd name="T15" fmla="*/ 13 h 213"/>
                <a:gd name="T16" fmla="*/ 108 w 210"/>
                <a:gd name="T17" fmla="*/ 36 h 213"/>
                <a:gd name="T18" fmla="*/ 111 w 210"/>
                <a:gd name="T19" fmla="*/ 44 h 213"/>
                <a:gd name="T20" fmla="*/ 111 w 210"/>
                <a:gd name="T21" fmla="*/ 46 h 213"/>
                <a:gd name="T22" fmla="*/ 112 w 210"/>
                <a:gd name="T23" fmla="*/ 48 h 213"/>
                <a:gd name="T24" fmla="*/ 112 w 210"/>
                <a:gd name="T25" fmla="*/ 49 h 213"/>
                <a:gd name="T26" fmla="*/ 112 w 210"/>
                <a:gd name="T27" fmla="*/ 52 h 213"/>
                <a:gd name="T28" fmla="*/ 114 w 210"/>
                <a:gd name="T29" fmla="*/ 71 h 213"/>
                <a:gd name="T30" fmla="*/ 133 w 210"/>
                <a:gd name="T31" fmla="*/ 80 h 213"/>
                <a:gd name="T32" fmla="*/ 141 w 210"/>
                <a:gd name="T33" fmla="*/ 85 h 213"/>
                <a:gd name="T34" fmla="*/ 151 w 210"/>
                <a:gd name="T35" fmla="*/ 93 h 213"/>
                <a:gd name="T36" fmla="*/ 168 w 210"/>
                <a:gd name="T37" fmla="*/ 120 h 213"/>
                <a:gd name="T38" fmla="*/ 173 w 210"/>
                <a:gd name="T39" fmla="*/ 128 h 213"/>
                <a:gd name="T40" fmla="*/ 184 w 210"/>
                <a:gd name="T41" fmla="*/ 142 h 213"/>
                <a:gd name="T42" fmla="*/ 201 w 210"/>
                <a:gd name="T43" fmla="*/ 158 h 213"/>
                <a:gd name="T44" fmla="*/ 210 w 210"/>
                <a:gd name="T45" fmla="*/ 168 h 213"/>
                <a:gd name="T46" fmla="*/ 188 w 210"/>
                <a:gd name="T47" fmla="*/ 170 h 213"/>
                <a:gd name="T48" fmla="*/ 172 w 210"/>
                <a:gd name="T49" fmla="*/ 156 h 213"/>
                <a:gd name="T50" fmla="*/ 164 w 210"/>
                <a:gd name="T51" fmla="*/ 145 h 213"/>
                <a:gd name="T52" fmla="*/ 157 w 210"/>
                <a:gd name="T53" fmla="*/ 134 h 213"/>
                <a:gd name="T54" fmla="*/ 149 w 210"/>
                <a:gd name="T55" fmla="*/ 129 h 213"/>
                <a:gd name="T56" fmla="*/ 145 w 210"/>
                <a:gd name="T57" fmla="*/ 120 h 213"/>
                <a:gd name="T58" fmla="*/ 133 w 210"/>
                <a:gd name="T59" fmla="*/ 109 h 213"/>
                <a:gd name="T60" fmla="*/ 111 w 210"/>
                <a:gd name="T61" fmla="*/ 110 h 213"/>
                <a:gd name="T62" fmla="*/ 127 w 210"/>
                <a:gd name="T63" fmla="*/ 116 h 213"/>
                <a:gd name="T64" fmla="*/ 139 w 210"/>
                <a:gd name="T65" fmla="*/ 120 h 213"/>
                <a:gd name="T66" fmla="*/ 143 w 210"/>
                <a:gd name="T67" fmla="*/ 134 h 213"/>
                <a:gd name="T68" fmla="*/ 141 w 210"/>
                <a:gd name="T69" fmla="*/ 148 h 213"/>
                <a:gd name="T70" fmla="*/ 149 w 210"/>
                <a:gd name="T71" fmla="*/ 160 h 213"/>
                <a:gd name="T72" fmla="*/ 140 w 210"/>
                <a:gd name="T73" fmla="*/ 155 h 213"/>
                <a:gd name="T74" fmla="*/ 119 w 210"/>
                <a:gd name="T75" fmla="*/ 161 h 213"/>
                <a:gd name="T76" fmla="*/ 126 w 210"/>
                <a:gd name="T77" fmla="*/ 179 h 213"/>
                <a:gd name="T78" fmla="*/ 126 w 210"/>
                <a:gd name="T79" fmla="*/ 187 h 213"/>
                <a:gd name="T80" fmla="*/ 131 w 210"/>
                <a:gd name="T81" fmla="*/ 192 h 213"/>
                <a:gd name="T82" fmla="*/ 119 w 210"/>
                <a:gd name="T83" fmla="*/ 213 h 213"/>
                <a:gd name="T84" fmla="*/ 91 w 210"/>
                <a:gd name="T85" fmla="*/ 210 h 213"/>
                <a:gd name="T86" fmla="*/ 74 w 210"/>
                <a:gd name="T87" fmla="*/ 208 h 213"/>
                <a:gd name="T88" fmla="*/ 64 w 210"/>
                <a:gd name="T89" fmla="*/ 202 h 213"/>
                <a:gd name="T90" fmla="*/ 44 w 210"/>
                <a:gd name="T91" fmla="*/ 203 h 213"/>
                <a:gd name="T92" fmla="*/ 29 w 210"/>
                <a:gd name="T93" fmla="*/ 193 h 213"/>
                <a:gd name="T94" fmla="*/ 18 w 210"/>
                <a:gd name="T95" fmla="*/ 178 h 213"/>
                <a:gd name="T96" fmla="*/ 21 w 210"/>
                <a:gd name="T97" fmla="*/ 169 h 213"/>
                <a:gd name="T98" fmla="*/ 42 w 210"/>
                <a:gd name="T99" fmla="*/ 153 h 213"/>
                <a:gd name="T100" fmla="*/ 36 w 210"/>
                <a:gd name="T101" fmla="*/ 148 h 213"/>
                <a:gd name="T102" fmla="*/ 39 w 210"/>
                <a:gd name="T103" fmla="*/ 138 h 213"/>
                <a:gd name="T104" fmla="*/ 16 w 210"/>
                <a:gd name="T105" fmla="*/ 119 h 213"/>
                <a:gd name="T106" fmla="*/ 7 w 210"/>
                <a:gd name="T107" fmla="*/ 95 h 213"/>
                <a:gd name="T108" fmla="*/ 7 w 210"/>
                <a:gd name="T109" fmla="*/ 78 h 213"/>
                <a:gd name="T110" fmla="*/ 10 w 210"/>
                <a:gd name="T111" fmla="*/ 71 h 213"/>
                <a:gd name="T112" fmla="*/ 0 w 210"/>
                <a:gd name="T113" fmla="*/ 63 h 2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10" h="213">
                  <a:moveTo>
                    <a:pt x="2" y="50"/>
                  </a:moveTo>
                  <a:lnTo>
                    <a:pt x="17" y="45"/>
                  </a:lnTo>
                  <a:lnTo>
                    <a:pt x="19" y="41"/>
                  </a:lnTo>
                  <a:lnTo>
                    <a:pt x="27" y="31"/>
                  </a:lnTo>
                  <a:lnTo>
                    <a:pt x="52" y="33"/>
                  </a:lnTo>
                  <a:lnTo>
                    <a:pt x="66" y="28"/>
                  </a:lnTo>
                  <a:lnTo>
                    <a:pt x="67" y="21"/>
                  </a:lnTo>
                  <a:lnTo>
                    <a:pt x="73" y="14"/>
                  </a:lnTo>
                  <a:lnTo>
                    <a:pt x="79" y="1"/>
                  </a:lnTo>
                  <a:lnTo>
                    <a:pt x="79" y="0"/>
                  </a:lnTo>
                  <a:lnTo>
                    <a:pt x="80" y="1"/>
                  </a:lnTo>
                  <a:lnTo>
                    <a:pt x="80" y="1"/>
                  </a:lnTo>
                  <a:lnTo>
                    <a:pt x="81" y="1"/>
                  </a:lnTo>
                  <a:lnTo>
                    <a:pt x="85" y="3"/>
                  </a:lnTo>
                  <a:lnTo>
                    <a:pt x="92" y="12"/>
                  </a:lnTo>
                  <a:lnTo>
                    <a:pt x="101" y="13"/>
                  </a:lnTo>
                  <a:lnTo>
                    <a:pt x="102" y="23"/>
                  </a:lnTo>
                  <a:lnTo>
                    <a:pt x="108" y="36"/>
                  </a:lnTo>
                  <a:lnTo>
                    <a:pt x="111" y="37"/>
                  </a:lnTo>
                  <a:lnTo>
                    <a:pt x="111" y="44"/>
                  </a:lnTo>
                  <a:lnTo>
                    <a:pt x="111" y="45"/>
                  </a:lnTo>
                  <a:lnTo>
                    <a:pt x="111" y="46"/>
                  </a:lnTo>
                  <a:lnTo>
                    <a:pt x="111" y="46"/>
                  </a:lnTo>
                  <a:lnTo>
                    <a:pt x="112" y="48"/>
                  </a:lnTo>
                  <a:lnTo>
                    <a:pt x="112" y="49"/>
                  </a:lnTo>
                  <a:lnTo>
                    <a:pt x="112" y="49"/>
                  </a:lnTo>
                  <a:lnTo>
                    <a:pt x="112" y="50"/>
                  </a:lnTo>
                  <a:lnTo>
                    <a:pt x="112" y="52"/>
                  </a:lnTo>
                  <a:lnTo>
                    <a:pt x="114" y="67"/>
                  </a:lnTo>
                  <a:lnTo>
                    <a:pt x="114" y="71"/>
                  </a:lnTo>
                  <a:lnTo>
                    <a:pt x="126" y="83"/>
                  </a:lnTo>
                  <a:lnTo>
                    <a:pt x="133" y="80"/>
                  </a:lnTo>
                  <a:lnTo>
                    <a:pt x="140" y="81"/>
                  </a:lnTo>
                  <a:lnTo>
                    <a:pt x="141" y="85"/>
                  </a:lnTo>
                  <a:lnTo>
                    <a:pt x="150" y="88"/>
                  </a:lnTo>
                  <a:lnTo>
                    <a:pt x="151" y="93"/>
                  </a:lnTo>
                  <a:lnTo>
                    <a:pt x="163" y="110"/>
                  </a:lnTo>
                  <a:lnTo>
                    <a:pt x="168" y="120"/>
                  </a:lnTo>
                  <a:lnTo>
                    <a:pt x="172" y="122"/>
                  </a:lnTo>
                  <a:lnTo>
                    <a:pt x="173" y="128"/>
                  </a:lnTo>
                  <a:lnTo>
                    <a:pt x="181" y="133"/>
                  </a:lnTo>
                  <a:lnTo>
                    <a:pt x="184" y="142"/>
                  </a:lnTo>
                  <a:lnTo>
                    <a:pt x="189" y="142"/>
                  </a:lnTo>
                  <a:lnTo>
                    <a:pt x="201" y="158"/>
                  </a:lnTo>
                  <a:lnTo>
                    <a:pt x="209" y="161"/>
                  </a:lnTo>
                  <a:lnTo>
                    <a:pt x="210" y="168"/>
                  </a:lnTo>
                  <a:lnTo>
                    <a:pt x="195" y="171"/>
                  </a:lnTo>
                  <a:lnTo>
                    <a:pt x="188" y="170"/>
                  </a:lnTo>
                  <a:lnTo>
                    <a:pt x="180" y="166"/>
                  </a:lnTo>
                  <a:lnTo>
                    <a:pt x="172" y="156"/>
                  </a:lnTo>
                  <a:lnTo>
                    <a:pt x="165" y="149"/>
                  </a:lnTo>
                  <a:lnTo>
                    <a:pt x="164" y="145"/>
                  </a:lnTo>
                  <a:lnTo>
                    <a:pt x="160" y="141"/>
                  </a:lnTo>
                  <a:lnTo>
                    <a:pt x="157" y="134"/>
                  </a:lnTo>
                  <a:lnTo>
                    <a:pt x="151" y="133"/>
                  </a:lnTo>
                  <a:lnTo>
                    <a:pt x="149" y="129"/>
                  </a:lnTo>
                  <a:lnTo>
                    <a:pt x="151" y="124"/>
                  </a:lnTo>
                  <a:lnTo>
                    <a:pt x="145" y="120"/>
                  </a:lnTo>
                  <a:lnTo>
                    <a:pt x="146" y="116"/>
                  </a:lnTo>
                  <a:lnTo>
                    <a:pt x="133" y="109"/>
                  </a:lnTo>
                  <a:lnTo>
                    <a:pt x="120" y="107"/>
                  </a:lnTo>
                  <a:lnTo>
                    <a:pt x="111" y="110"/>
                  </a:lnTo>
                  <a:lnTo>
                    <a:pt x="120" y="112"/>
                  </a:lnTo>
                  <a:lnTo>
                    <a:pt x="127" y="116"/>
                  </a:lnTo>
                  <a:lnTo>
                    <a:pt x="133" y="115"/>
                  </a:lnTo>
                  <a:lnTo>
                    <a:pt x="139" y="120"/>
                  </a:lnTo>
                  <a:lnTo>
                    <a:pt x="142" y="124"/>
                  </a:lnTo>
                  <a:lnTo>
                    <a:pt x="143" y="134"/>
                  </a:lnTo>
                  <a:lnTo>
                    <a:pt x="140" y="139"/>
                  </a:lnTo>
                  <a:lnTo>
                    <a:pt x="141" y="148"/>
                  </a:lnTo>
                  <a:lnTo>
                    <a:pt x="146" y="157"/>
                  </a:lnTo>
                  <a:lnTo>
                    <a:pt x="149" y="160"/>
                  </a:lnTo>
                  <a:lnTo>
                    <a:pt x="145" y="160"/>
                  </a:lnTo>
                  <a:lnTo>
                    <a:pt x="140" y="155"/>
                  </a:lnTo>
                  <a:lnTo>
                    <a:pt x="126" y="153"/>
                  </a:lnTo>
                  <a:lnTo>
                    <a:pt x="119" y="161"/>
                  </a:lnTo>
                  <a:lnTo>
                    <a:pt x="126" y="173"/>
                  </a:lnTo>
                  <a:lnTo>
                    <a:pt x="126" y="179"/>
                  </a:lnTo>
                  <a:lnTo>
                    <a:pt x="131" y="182"/>
                  </a:lnTo>
                  <a:lnTo>
                    <a:pt x="126" y="187"/>
                  </a:lnTo>
                  <a:lnTo>
                    <a:pt x="131" y="191"/>
                  </a:lnTo>
                  <a:lnTo>
                    <a:pt x="131" y="192"/>
                  </a:lnTo>
                  <a:lnTo>
                    <a:pt x="133" y="209"/>
                  </a:lnTo>
                  <a:lnTo>
                    <a:pt x="119" y="213"/>
                  </a:lnTo>
                  <a:lnTo>
                    <a:pt x="102" y="208"/>
                  </a:lnTo>
                  <a:lnTo>
                    <a:pt x="91" y="210"/>
                  </a:lnTo>
                  <a:lnTo>
                    <a:pt x="85" y="207"/>
                  </a:lnTo>
                  <a:lnTo>
                    <a:pt x="74" y="208"/>
                  </a:lnTo>
                  <a:lnTo>
                    <a:pt x="73" y="207"/>
                  </a:lnTo>
                  <a:lnTo>
                    <a:pt x="64" y="202"/>
                  </a:lnTo>
                  <a:lnTo>
                    <a:pt x="52" y="202"/>
                  </a:lnTo>
                  <a:lnTo>
                    <a:pt x="44" y="203"/>
                  </a:lnTo>
                  <a:lnTo>
                    <a:pt x="41" y="201"/>
                  </a:lnTo>
                  <a:lnTo>
                    <a:pt x="29" y="193"/>
                  </a:lnTo>
                  <a:lnTo>
                    <a:pt x="18" y="180"/>
                  </a:lnTo>
                  <a:lnTo>
                    <a:pt x="18" y="178"/>
                  </a:lnTo>
                  <a:lnTo>
                    <a:pt x="18" y="173"/>
                  </a:lnTo>
                  <a:lnTo>
                    <a:pt x="21" y="169"/>
                  </a:lnTo>
                  <a:lnTo>
                    <a:pt x="37" y="163"/>
                  </a:lnTo>
                  <a:lnTo>
                    <a:pt x="42" y="153"/>
                  </a:lnTo>
                  <a:lnTo>
                    <a:pt x="40" y="152"/>
                  </a:lnTo>
                  <a:lnTo>
                    <a:pt x="36" y="148"/>
                  </a:lnTo>
                  <a:lnTo>
                    <a:pt x="42" y="143"/>
                  </a:lnTo>
                  <a:lnTo>
                    <a:pt x="39" y="138"/>
                  </a:lnTo>
                  <a:lnTo>
                    <a:pt x="29" y="125"/>
                  </a:lnTo>
                  <a:lnTo>
                    <a:pt x="16" y="119"/>
                  </a:lnTo>
                  <a:lnTo>
                    <a:pt x="3" y="99"/>
                  </a:lnTo>
                  <a:lnTo>
                    <a:pt x="7" y="95"/>
                  </a:lnTo>
                  <a:lnTo>
                    <a:pt x="2" y="89"/>
                  </a:lnTo>
                  <a:lnTo>
                    <a:pt x="7" y="78"/>
                  </a:lnTo>
                  <a:lnTo>
                    <a:pt x="12" y="73"/>
                  </a:lnTo>
                  <a:lnTo>
                    <a:pt x="10" y="71"/>
                  </a:lnTo>
                  <a:lnTo>
                    <a:pt x="8" y="65"/>
                  </a:lnTo>
                  <a:lnTo>
                    <a:pt x="0" y="63"/>
                  </a:lnTo>
                  <a:lnTo>
                    <a:pt x="2" y="5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8" name="Freeform 161">
              <a:extLst>
                <a:ext uri="{FF2B5EF4-FFF2-40B4-BE49-F238E27FC236}">
                  <a16:creationId xmlns:a16="http://schemas.microsoft.com/office/drawing/2014/main" id="{339531F1-5633-885D-4496-506B008B1D00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7314" y="1568450"/>
              <a:ext cx="153988" cy="185738"/>
            </a:xfrm>
            <a:custGeom>
              <a:avLst/>
              <a:gdLst>
                <a:gd name="T0" fmla="*/ 0 w 97"/>
                <a:gd name="T1" fmla="*/ 18 h 117"/>
                <a:gd name="T2" fmla="*/ 6 w 97"/>
                <a:gd name="T3" fmla="*/ 14 h 117"/>
                <a:gd name="T4" fmla="*/ 15 w 97"/>
                <a:gd name="T5" fmla="*/ 12 h 117"/>
                <a:gd name="T6" fmla="*/ 19 w 97"/>
                <a:gd name="T7" fmla="*/ 8 h 117"/>
                <a:gd name="T8" fmla="*/ 21 w 97"/>
                <a:gd name="T9" fmla="*/ 7 h 117"/>
                <a:gd name="T10" fmla="*/ 22 w 97"/>
                <a:gd name="T11" fmla="*/ 7 h 117"/>
                <a:gd name="T12" fmla="*/ 26 w 97"/>
                <a:gd name="T13" fmla="*/ 9 h 117"/>
                <a:gd name="T14" fmla="*/ 29 w 97"/>
                <a:gd name="T15" fmla="*/ 7 h 117"/>
                <a:gd name="T16" fmla="*/ 27 w 97"/>
                <a:gd name="T17" fmla="*/ 0 h 117"/>
                <a:gd name="T18" fmla="*/ 52 w 97"/>
                <a:gd name="T19" fmla="*/ 12 h 117"/>
                <a:gd name="T20" fmla="*/ 62 w 97"/>
                <a:gd name="T21" fmla="*/ 13 h 117"/>
                <a:gd name="T22" fmla="*/ 74 w 97"/>
                <a:gd name="T23" fmla="*/ 10 h 117"/>
                <a:gd name="T24" fmla="*/ 72 w 97"/>
                <a:gd name="T25" fmla="*/ 14 h 117"/>
                <a:gd name="T26" fmla="*/ 57 w 97"/>
                <a:gd name="T27" fmla="*/ 19 h 117"/>
                <a:gd name="T28" fmla="*/ 55 w 97"/>
                <a:gd name="T29" fmla="*/ 32 h 117"/>
                <a:gd name="T30" fmla="*/ 63 w 97"/>
                <a:gd name="T31" fmla="*/ 34 h 117"/>
                <a:gd name="T32" fmla="*/ 65 w 97"/>
                <a:gd name="T33" fmla="*/ 40 h 117"/>
                <a:gd name="T34" fmla="*/ 67 w 97"/>
                <a:gd name="T35" fmla="*/ 42 h 117"/>
                <a:gd name="T36" fmla="*/ 62 w 97"/>
                <a:gd name="T37" fmla="*/ 47 h 117"/>
                <a:gd name="T38" fmla="*/ 57 w 97"/>
                <a:gd name="T39" fmla="*/ 58 h 117"/>
                <a:gd name="T40" fmla="*/ 62 w 97"/>
                <a:gd name="T41" fmla="*/ 64 h 117"/>
                <a:gd name="T42" fmla="*/ 58 w 97"/>
                <a:gd name="T43" fmla="*/ 68 h 117"/>
                <a:gd name="T44" fmla="*/ 71 w 97"/>
                <a:gd name="T45" fmla="*/ 88 h 117"/>
                <a:gd name="T46" fmla="*/ 84 w 97"/>
                <a:gd name="T47" fmla="*/ 94 h 117"/>
                <a:gd name="T48" fmla="*/ 94 w 97"/>
                <a:gd name="T49" fmla="*/ 107 h 117"/>
                <a:gd name="T50" fmla="*/ 97 w 97"/>
                <a:gd name="T51" fmla="*/ 112 h 117"/>
                <a:gd name="T52" fmla="*/ 91 w 97"/>
                <a:gd name="T53" fmla="*/ 117 h 117"/>
                <a:gd name="T54" fmla="*/ 88 w 97"/>
                <a:gd name="T55" fmla="*/ 116 h 117"/>
                <a:gd name="T56" fmla="*/ 87 w 97"/>
                <a:gd name="T57" fmla="*/ 114 h 117"/>
                <a:gd name="T58" fmla="*/ 85 w 97"/>
                <a:gd name="T59" fmla="*/ 112 h 117"/>
                <a:gd name="T60" fmla="*/ 81 w 97"/>
                <a:gd name="T61" fmla="*/ 108 h 117"/>
                <a:gd name="T62" fmla="*/ 77 w 97"/>
                <a:gd name="T63" fmla="*/ 106 h 117"/>
                <a:gd name="T64" fmla="*/ 65 w 97"/>
                <a:gd name="T65" fmla="*/ 99 h 117"/>
                <a:gd name="T66" fmla="*/ 61 w 97"/>
                <a:gd name="T67" fmla="*/ 97 h 117"/>
                <a:gd name="T68" fmla="*/ 58 w 97"/>
                <a:gd name="T69" fmla="*/ 95 h 117"/>
                <a:gd name="T70" fmla="*/ 53 w 97"/>
                <a:gd name="T71" fmla="*/ 93 h 117"/>
                <a:gd name="T72" fmla="*/ 43 w 97"/>
                <a:gd name="T73" fmla="*/ 88 h 117"/>
                <a:gd name="T74" fmla="*/ 44 w 97"/>
                <a:gd name="T75" fmla="*/ 87 h 117"/>
                <a:gd name="T76" fmla="*/ 35 w 97"/>
                <a:gd name="T77" fmla="*/ 83 h 117"/>
                <a:gd name="T78" fmla="*/ 30 w 97"/>
                <a:gd name="T79" fmla="*/ 81 h 117"/>
                <a:gd name="T80" fmla="*/ 27 w 97"/>
                <a:gd name="T81" fmla="*/ 77 h 117"/>
                <a:gd name="T82" fmla="*/ 21 w 97"/>
                <a:gd name="T83" fmla="*/ 69 h 117"/>
                <a:gd name="T84" fmla="*/ 23 w 97"/>
                <a:gd name="T85" fmla="*/ 67 h 117"/>
                <a:gd name="T86" fmla="*/ 23 w 97"/>
                <a:gd name="T87" fmla="*/ 66 h 117"/>
                <a:gd name="T88" fmla="*/ 24 w 97"/>
                <a:gd name="T89" fmla="*/ 66 h 117"/>
                <a:gd name="T90" fmla="*/ 24 w 97"/>
                <a:gd name="T91" fmla="*/ 66 h 117"/>
                <a:gd name="T92" fmla="*/ 25 w 97"/>
                <a:gd name="T93" fmla="*/ 66 h 117"/>
                <a:gd name="T94" fmla="*/ 26 w 97"/>
                <a:gd name="T95" fmla="*/ 65 h 117"/>
                <a:gd name="T96" fmla="*/ 12 w 97"/>
                <a:gd name="T97" fmla="*/ 41 h 117"/>
                <a:gd name="T98" fmla="*/ 12 w 97"/>
                <a:gd name="T99" fmla="*/ 39 h 117"/>
                <a:gd name="T100" fmla="*/ 6 w 97"/>
                <a:gd name="T101" fmla="*/ 30 h 117"/>
                <a:gd name="T102" fmla="*/ 7 w 97"/>
                <a:gd name="T103" fmla="*/ 30 h 117"/>
                <a:gd name="T104" fmla="*/ 4 w 97"/>
                <a:gd name="T105" fmla="*/ 23 h 117"/>
                <a:gd name="T106" fmla="*/ 0 w 97"/>
                <a:gd name="T107" fmla="*/ 18 h 11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97" h="117">
                  <a:moveTo>
                    <a:pt x="0" y="18"/>
                  </a:moveTo>
                  <a:lnTo>
                    <a:pt x="6" y="14"/>
                  </a:lnTo>
                  <a:lnTo>
                    <a:pt x="15" y="12"/>
                  </a:lnTo>
                  <a:lnTo>
                    <a:pt x="19" y="8"/>
                  </a:lnTo>
                  <a:lnTo>
                    <a:pt x="21" y="7"/>
                  </a:lnTo>
                  <a:lnTo>
                    <a:pt x="22" y="7"/>
                  </a:lnTo>
                  <a:lnTo>
                    <a:pt x="26" y="9"/>
                  </a:lnTo>
                  <a:lnTo>
                    <a:pt x="29" y="7"/>
                  </a:lnTo>
                  <a:lnTo>
                    <a:pt x="27" y="0"/>
                  </a:lnTo>
                  <a:lnTo>
                    <a:pt x="52" y="12"/>
                  </a:lnTo>
                  <a:lnTo>
                    <a:pt x="62" y="13"/>
                  </a:lnTo>
                  <a:lnTo>
                    <a:pt x="74" y="10"/>
                  </a:lnTo>
                  <a:lnTo>
                    <a:pt x="72" y="14"/>
                  </a:lnTo>
                  <a:lnTo>
                    <a:pt x="57" y="19"/>
                  </a:lnTo>
                  <a:lnTo>
                    <a:pt x="55" y="32"/>
                  </a:lnTo>
                  <a:lnTo>
                    <a:pt x="63" y="34"/>
                  </a:lnTo>
                  <a:lnTo>
                    <a:pt x="65" y="40"/>
                  </a:lnTo>
                  <a:lnTo>
                    <a:pt x="67" y="42"/>
                  </a:lnTo>
                  <a:lnTo>
                    <a:pt x="62" y="47"/>
                  </a:lnTo>
                  <a:lnTo>
                    <a:pt x="57" y="58"/>
                  </a:lnTo>
                  <a:lnTo>
                    <a:pt x="62" y="64"/>
                  </a:lnTo>
                  <a:lnTo>
                    <a:pt x="58" y="68"/>
                  </a:lnTo>
                  <a:lnTo>
                    <a:pt x="71" y="88"/>
                  </a:lnTo>
                  <a:lnTo>
                    <a:pt x="84" y="94"/>
                  </a:lnTo>
                  <a:lnTo>
                    <a:pt x="94" y="107"/>
                  </a:lnTo>
                  <a:lnTo>
                    <a:pt x="97" y="112"/>
                  </a:lnTo>
                  <a:lnTo>
                    <a:pt x="91" y="117"/>
                  </a:lnTo>
                  <a:lnTo>
                    <a:pt x="88" y="116"/>
                  </a:lnTo>
                  <a:lnTo>
                    <a:pt x="87" y="114"/>
                  </a:lnTo>
                  <a:lnTo>
                    <a:pt x="85" y="112"/>
                  </a:lnTo>
                  <a:lnTo>
                    <a:pt x="81" y="108"/>
                  </a:lnTo>
                  <a:lnTo>
                    <a:pt x="77" y="106"/>
                  </a:lnTo>
                  <a:lnTo>
                    <a:pt x="65" y="99"/>
                  </a:lnTo>
                  <a:lnTo>
                    <a:pt x="61" y="97"/>
                  </a:lnTo>
                  <a:lnTo>
                    <a:pt x="58" y="95"/>
                  </a:lnTo>
                  <a:lnTo>
                    <a:pt x="53" y="93"/>
                  </a:lnTo>
                  <a:lnTo>
                    <a:pt x="43" y="88"/>
                  </a:lnTo>
                  <a:lnTo>
                    <a:pt x="44" y="87"/>
                  </a:lnTo>
                  <a:lnTo>
                    <a:pt x="35" y="83"/>
                  </a:lnTo>
                  <a:lnTo>
                    <a:pt x="30" y="81"/>
                  </a:lnTo>
                  <a:lnTo>
                    <a:pt x="27" y="77"/>
                  </a:lnTo>
                  <a:lnTo>
                    <a:pt x="21" y="69"/>
                  </a:lnTo>
                  <a:lnTo>
                    <a:pt x="23" y="67"/>
                  </a:lnTo>
                  <a:lnTo>
                    <a:pt x="23" y="66"/>
                  </a:lnTo>
                  <a:lnTo>
                    <a:pt x="24" y="66"/>
                  </a:lnTo>
                  <a:lnTo>
                    <a:pt x="24" y="66"/>
                  </a:lnTo>
                  <a:lnTo>
                    <a:pt x="25" y="66"/>
                  </a:lnTo>
                  <a:lnTo>
                    <a:pt x="26" y="65"/>
                  </a:lnTo>
                  <a:lnTo>
                    <a:pt x="12" y="41"/>
                  </a:lnTo>
                  <a:lnTo>
                    <a:pt x="12" y="39"/>
                  </a:lnTo>
                  <a:lnTo>
                    <a:pt x="6" y="30"/>
                  </a:lnTo>
                  <a:lnTo>
                    <a:pt x="7" y="30"/>
                  </a:lnTo>
                  <a:lnTo>
                    <a:pt x="4" y="23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9" name="Freeform 162">
              <a:extLst>
                <a:ext uri="{FF2B5EF4-FFF2-40B4-BE49-F238E27FC236}">
                  <a16:creationId xmlns:a16="http://schemas.microsoft.com/office/drawing/2014/main" id="{47B9D3F3-3A2D-2346-3D3C-F55420AD231B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2389" y="1797050"/>
              <a:ext cx="73025" cy="100013"/>
            </a:xfrm>
            <a:custGeom>
              <a:avLst/>
              <a:gdLst>
                <a:gd name="T0" fmla="*/ 0 w 46"/>
                <a:gd name="T1" fmla="*/ 10 h 63"/>
                <a:gd name="T2" fmla="*/ 19 w 46"/>
                <a:gd name="T3" fmla="*/ 0 h 63"/>
                <a:gd name="T4" fmla="*/ 26 w 46"/>
                <a:gd name="T5" fmla="*/ 11 h 63"/>
                <a:gd name="T6" fmla="*/ 32 w 46"/>
                <a:gd name="T7" fmla="*/ 22 h 63"/>
                <a:gd name="T8" fmla="*/ 33 w 46"/>
                <a:gd name="T9" fmla="*/ 28 h 63"/>
                <a:gd name="T10" fmla="*/ 35 w 46"/>
                <a:gd name="T11" fmla="*/ 30 h 63"/>
                <a:gd name="T12" fmla="*/ 39 w 46"/>
                <a:gd name="T13" fmla="*/ 33 h 63"/>
                <a:gd name="T14" fmla="*/ 46 w 46"/>
                <a:gd name="T15" fmla="*/ 45 h 63"/>
                <a:gd name="T16" fmla="*/ 46 w 46"/>
                <a:gd name="T17" fmla="*/ 46 h 63"/>
                <a:gd name="T18" fmla="*/ 34 w 46"/>
                <a:gd name="T19" fmla="*/ 57 h 63"/>
                <a:gd name="T20" fmla="*/ 27 w 46"/>
                <a:gd name="T21" fmla="*/ 63 h 63"/>
                <a:gd name="T22" fmla="*/ 22 w 46"/>
                <a:gd name="T23" fmla="*/ 55 h 63"/>
                <a:gd name="T24" fmla="*/ 13 w 46"/>
                <a:gd name="T25" fmla="*/ 44 h 63"/>
                <a:gd name="T26" fmla="*/ 10 w 46"/>
                <a:gd name="T27" fmla="*/ 39 h 63"/>
                <a:gd name="T28" fmla="*/ 10 w 46"/>
                <a:gd name="T29" fmla="*/ 33 h 63"/>
                <a:gd name="T30" fmla="*/ 8 w 46"/>
                <a:gd name="T31" fmla="*/ 27 h 63"/>
                <a:gd name="T32" fmla="*/ 0 w 46"/>
                <a:gd name="T33" fmla="*/ 10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6" h="63">
                  <a:moveTo>
                    <a:pt x="0" y="10"/>
                  </a:moveTo>
                  <a:lnTo>
                    <a:pt x="19" y="0"/>
                  </a:lnTo>
                  <a:lnTo>
                    <a:pt x="26" y="11"/>
                  </a:lnTo>
                  <a:lnTo>
                    <a:pt x="32" y="22"/>
                  </a:lnTo>
                  <a:lnTo>
                    <a:pt x="33" y="28"/>
                  </a:lnTo>
                  <a:lnTo>
                    <a:pt x="35" y="30"/>
                  </a:lnTo>
                  <a:lnTo>
                    <a:pt x="39" y="33"/>
                  </a:lnTo>
                  <a:lnTo>
                    <a:pt x="46" y="45"/>
                  </a:lnTo>
                  <a:lnTo>
                    <a:pt x="46" y="46"/>
                  </a:lnTo>
                  <a:lnTo>
                    <a:pt x="34" y="57"/>
                  </a:lnTo>
                  <a:lnTo>
                    <a:pt x="27" y="63"/>
                  </a:lnTo>
                  <a:lnTo>
                    <a:pt x="22" y="55"/>
                  </a:lnTo>
                  <a:lnTo>
                    <a:pt x="13" y="44"/>
                  </a:lnTo>
                  <a:lnTo>
                    <a:pt x="10" y="39"/>
                  </a:lnTo>
                  <a:lnTo>
                    <a:pt x="10" y="33"/>
                  </a:lnTo>
                  <a:lnTo>
                    <a:pt x="8" y="27"/>
                  </a:lnTo>
                  <a:lnTo>
                    <a:pt x="0" y="1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0" name="Freeform 163">
              <a:extLst>
                <a:ext uri="{FF2B5EF4-FFF2-40B4-BE49-F238E27FC236}">
                  <a16:creationId xmlns:a16="http://schemas.microsoft.com/office/drawing/2014/main" id="{60F25613-79E6-EF39-CBED-3F76FCD1C5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0476" y="1757363"/>
              <a:ext cx="61913" cy="73025"/>
            </a:xfrm>
            <a:custGeom>
              <a:avLst/>
              <a:gdLst>
                <a:gd name="T0" fmla="*/ 9 w 39"/>
                <a:gd name="T1" fmla="*/ 12 h 46"/>
                <a:gd name="T2" fmla="*/ 22 w 39"/>
                <a:gd name="T3" fmla="*/ 0 h 46"/>
                <a:gd name="T4" fmla="*/ 26 w 39"/>
                <a:gd name="T5" fmla="*/ 7 h 46"/>
                <a:gd name="T6" fmla="*/ 32 w 39"/>
                <a:gd name="T7" fmla="*/ 20 h 46"/>
                <a:gd name="T8" fmla="*/ 39 w 39"/>
                <a:gd name="T9" fmla="*/ 35 h 46"/>
                <a:gd name="T10" fmla="*/ 30 w 39"/>
                <a:gd name="T11" fmla="*/ 40 h 46"/>
                <a:gd name="T12" fmla="*/ 25 w 39"/>
                <a:gd name="T13" fmla="*/ 43 h 46"/>
                <a:gd name="T14" fmla="*/ 19 w 39"/>
                <a:gd name="T15" fmla="*/ 46 h 46"/>
                <a:gd name="T16" fmla="*/ 15 w 39"/>
                <a:gd name="T17" fmla="*/ 38 h 46"/>
                <a:gd name="T18" fmla="*/ 12 w 39"/>
                <a:gd name="T19" fmla="*/ 35 h 46"/>
                <a:gd name="T20" fmla="*/ 0 w 39"/>
                <a:gd name="T21" fmla="*/ 19 h 46"/>
                <a:gd name="T22" fmla="*/ 9 w 39"/>
                <a:gd name="T23" fmla="*/ 12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9" h="46">
                  <a:moveTo>
                    <a:pt x="9" y="12"/>
                  </a:moveTo>
                  <a:lnTo>
                    <a:pt x="22" y="0"/>
                  </a:lnTo>
                  <a:lnTo>
                    <a:pt x="26" y="7"/>
                  </a:lnTo>
                  <a:lnTo>
                    <a:pt x="32" y="20"/>
                  </a:lnTo>
                  <a:lnTo>
                    <a:pt x="39" y="35"/>
                  </a:lnTo>
                  <a:lnTo>
                    <a:pt x="30" y="40"/>
                  </a:lnTo>
                  <a:lnTo>
                    <a:pt x="25" y="43"/>
                  </a:lnTo>
                  <a:lnTo>
                    <a:pt x="19" y="46"/>
                  </a:lnTo>
                  <a:lnTo>
                    <a:pt x="15" y="38"/>
                  </a:lnTo>
                  <a:lnTo>
                    <a:pt x="12" y="35"/>
                  </a:lnTo>
                  <a:lnTo>
                    <a:pt x="0" y="19"/>
                  </a:lnTo>
                  <a:lnTo>
                    <a:pt x="9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1" name="Freeform 164">
              <a:extLst>
                <a:ext uri="{FF2B5EF4-FFF2-40B4-BE49-F238E27FC236}">
                  <a16:creationId xmlns:a16="http://schemas.microsoft.com/office/drawing/2014/main" id="{D0FFABA6-5FB2-6345-BF78-05C81F350601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1889" y="1766888"/>
              <a:ext cx="114300" cy="111125"/>
            </a:xfrm>
            <a:custGeom>
              <a:avLst/>
              <a:gdLst>
                <a:gd name="T0" fmla="*/ 0 w 72"/>
                <a:gd name="T1" fmla="*/ 23 h 70"/>
                <a:gd name="T2" fmla="*/ 2 w 72"/>
                <a:gd name="T3" fmla="*/ 20 h 70"/>
                <a:gd name="T4" fmla="*/ 9 w 72"/>
                <a:gd name="T5" fmla="*/ 14 h 70"/>
                <a:gd name="T6" fmla="*/ 26 w 72"/>
                <a:gd name="T7" fmla="*/ 0 h 70"/>
                <a:gd name="T8" fmla="*/ 28 w 72"/>
                <a:gd name="T9" fmla="*/ 2 h 70"/>
                <a:gd name="T10" fmla="*/ 31 w 72"/>
                <a:gd name="T11" fmla="*/ 5 h 70"/>
                <a:gd name="T12" fmla="*/ 46 w 72"/>
                <a:gd name="T13" fmla="*/ 25 h 70"/>
                <a:gd name="T14" fmla="*/ 55 w 72"/>
                <a:gd name="T15" fmla="*/ 36 h 70"/>
                <a:gd name="T16" fmla="*/ 60 w 72"/>
                <a:gd name="T17" fmla="*/ 44 h 70"/>
                <a:gd name="T18" fmla="*/ 72 w 72"/>
                <a:gd name="T19" fmla="*/ 57 h 70"/>
                <a:gd name="T20" fmla="*/ 66 w 72"/>
                <a:gd name="T21" fmla="*/ 61 h 70"/>
                <a:gd name="T22" fmla="*/ 51 w 72"/>
                <a:gd name="T23" fmla="*/ 70 h 70"/>
                <a:gd name="T24" fmla="*/ 36 w 72"/>
                <a:gd name="T25" fmla="*/ 52 h 70"/>
                <a:gd name="T26" fmla="*/ 22 w 72"/>
                <a:gd name="T27" fmla="*/ 36 h 70"/>
                <a:gd name="T28" fmla="*/ 11 w 72"/>
                <a:gd name="T29" fmla="*/ 29 h 70"/>
                <a:gd name="T30" fmla="*/ 5 w 72"/>
                <a:gd name="T31" fmla="*/ 25 h 70"/>
                <a:gd name="T32" fmla="*/ 0 w 72"/>
                <a:gd name="T33" fmla="*/ 23 h 70"/>
                <a:gd name="T34" fmla="*/ 0 w 72"/>
                <a:gd name="T35" fmla="*/ 23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2" h="70">
                  <a:moveTo>
                    <a:pt x="0" y="23"/>
                  </a:moveTo>
                  <a:lnTo>
                    <a:pt x="2" y="20"/>
                  </a:lnTo>
                  <a:lnTo>
                    <a:pt x="9" y="14"/>
                  </a:lnTo>
                  <a:lnTo>
                    <a:pt x="26" y="0"/>
                  </a:lnTo>
                  <a:lnTo>
                    <a:pt x="28" y="2"/>
                  </a:lnTo>
                  <a:lnTo>
                    <a:pt x="31" y="5"/>
                  </a:lnTo>
                  <a:lnTo>
                    <a:pt x="46" y="25"/>
                  </a:lnTo>
                  <a:lnTo>
                    <a:pt x="55" y="36"/>
                  </a:lnTo>
                  <a:lnTo>
                    <a:pt x="60" y="44"/>
                  </a:lnTo>
                  <a:lnTo>
                    <a:pt x="72" y="57"/>
                  </a:lnTo>
                  <a:lnTo>
                    <a:pt x="66" y="61"/>
                  </a:lnTo>
                  <a:lnTo>
                    <a:pt x="51" y="70"/>
                  </a:lnTo>
                  <a:lnTo>
                    <a:pt x="36" y="52"/>
                  </a:lnTo>
                  <a:lnTo>
                    <a:pt x="22" y="36"/>
                  </a:lnTo>
                  <a:lnTo>
                    <a:pt x="11" y="29"/>
                  </a:lnTo>
                  <a:lnTo>
                    <a:pt x="5" y="25"/>
                  </a:lnTo>
                  <a:lnTo>
                    <a:pt x="0" y="23"/>
                  </a:lnTo>
                  <a:lnTo>
                    <a:pt x="0" y="2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2" name="Freeform 165">
              <a:extLst>
                <a:ext uri="{FF2B5EF4-FFF2-40B4-BE49-F238E27FC236}">
                  <a16:creationId xmlns:a16="http://schemas.microsoft.com/office/drawing/2014/main" id="{9494EB84-536B-735A-6DB6-810C3061E51D}"/>
                </a:ext>
              </a:extLst>
            </p:cNvPr>
            <p:cNvSpPr>
              <a:spLocks/>
            </p:cNvSpPr>
            <p:nvPr/>
          </p:nvSpPr>
          <p:spPr bwMode="auto">
            <a:xfrm>
              <a:off x="4224339" y="2208213"/>
              <a:ext cx="144463" cy="60325"/>
            </a:xfrm>
            <a:custGeom>
              <a:avLst/>
              <a:gdLst>
                <a:gd name="T0" fmla="*/ 0 w 91"/>
                <a:gd name="T1" fmla="*/ 1 h 38"/>
                <a:gd name="T2" fmla="*/ 12 w 91"/>
                <a:gd name="T3" fmla="*/ 1 h 38"/>
                <a:gd name="T4" fmla="*/ 24 w 91"/>
                <a:gd name="T5" fmla="*/ 7 h 38"/>
                <a:gd name="T6" fmla="*/ 37 w 91"/>
                <a:gd name="T7" fmla="*/ 7 h 38"/>
                <a:gd name="T8" fmla="*/ 45 w 91"/>
                <a:gd name="T9" fmla="*/ 0 h 38"/>
                <a:gd name="T10" fmla="*/ 52 w 91"/>
                <a:gd name="T11" fmla="*/ 3 h 38"/>
                <a:gd name="T12" fmla="*/ 62 w 91"/>
                <a:gd name="T13" fmla="*/ 11 h 38"/>
                <a:gd name="T14" fmla="*/ 70 w 91"/>
                <a:gd name="T15" fmla="*/ 12 h 38"/>
                <a:gd name="T16" fmla="*/ 77 w 91"/>
                <a:gd name="T17" fmla="*/ 17 h 38"/>
                <a:gd name="T18" fmla="*/ 78 w 91"/>
                <a:gd name="T19" fmla="*/ 18 h 38"/>
                <a:gd name="T20" fmla="*/ 83 w 91"/>
                <a:gd name="T21" fmla="*/ 18 h 38"/>
                <a:gd name="T22" fmla="*/ 85 w 91"/>
                <a:gd name="T23" fmla="*/ 19 h 38"/>
                <a:gd name="T24" fmla="*/ 87 w 91"/>
                <a:gd name="T25" fmla="*/ 23 h 38"/>
                <a:gd name="T26" fmla="*/ 91 w 91"/>
                <a:gd name="T27" fmla="*/ 25 h 38"/>
                <a:gd name="T28" fmla="*/ 81 w 91"/>
                <a:gd name="T29" fmla="*/ 27 h 38"/>
                <a:gd name="T30" fmla="*/ 78 w 91"/>
                <a:gd name="T31" fmla="*/ 33 h 38"/>
                <a:gd name="T32" fmla="*/ 61 w 91"/>
                <a:gd name="T33" fmla="*/ 31 h 38"/>
                <a:gd name="T34" fmla="*/ 41 w 91"/>
                <a:gd name="T35" fmla="*/ 35 h 38"/>
                <a:gd name="T36" fmla="*/ 34 w 91"/>
                <a:gd name="T37" fmla="*/ 38 h 38"/>
                <a:gd name="T38" fmla="*/ 25 w 91"/>
                <a:gd name="T39" fmla="*/ 37 h 38"/>
                <a:gd name="T40" fmla="*/ 21 w 91"/>
                <a:gd name="T41" fmla="*/ 36 h 38"/>
                <a:gd name="T42" fmla="*/ 9 w 91"/>
                <a:gd name="T43" fmla="*/ 13 h 38"/>
                <a:gd name="T44" fmla="*/ 0 w 91"/>
                <a:gd name="T45" fmla="*/ 1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91" h="38">
                  <a:moveTo>
                    <a:pt x="0" y="1"/>
                  </a:moveTo>
                  <a:lnTo>
                    <a:pt x="12" y="1"/>
                  </a:lnTo>
                  <a:lnTo>
                    <a:pt x="24" y="7"/>
                  </a:lnTo>
                  <a:lnTo>
                    <a:pt x="37" y="7"/>
                  </a:lnTo>
                  <a:lnTo>
                    <a:pt x="45" y="0"/>
                  </a:lnTo>
                  <a:lnTo>
                    <a:pt x="52" y="3"/>
                  </a:lnTo>
                  <a:lnTo>
                    <a:pt x="62" y="11"/>
                  </a:lnTo>
                  <a:lnTo>
                    <a:pt x="70" y="12"/>
                  </a:lnTo>
                  <a:lnTo>
                    <a:pt x="77" y="17"/>
                  </a:lnTo>
                  <a:lnTo>
                    <a:pt x="78" y="18"/>
                  </a:lnTo>
                  <a:lnTo>
                    <a:pt x="83" y="18"/>
                  </a:lnTo>
                  <a:lnTo>
                    <a:pt x="85" y="19"/>
                  </a:lnTo>
                  <a:lnTo>
                    <a:pt x="87" y="23"/>
                  </a:lnTo>
                  <a:lnTo>
                    <a:pt x="91" y="25"/>
                  </a:lnTo>
                  <a:lnTo>
                    <a:pt x="81" y="27"/>
                  </a:lnTo>
                  <a:lnTo>
                    <a:pt x="78" y="33"/>
                  </a:lnTo>
                  <a:lnTo>
                    <a:pt x="61" y="31"/>
                  </a:lnTo>
                  <a:lnTo>
                    <a:pt x="41" y="35"/>
                  </a:lnTo>
                  <a:lnTo>
                    <a:pt x="34" y="38"/>
                  </a:lnTo>
                  <a:lnTo>
                    <a:pt x="25" y="37"/>
                  </a:lnTo>
                  <a:lnTo>
                    <a:pt x="21" y="36"/>
                  </a:lnTo>
                  <a:lnTo>
                    <a:pt x="9" y="13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3" name="Freeform 166">
              <a:extLst>
                <a:ext uri="{FF2B5EF4-FFF2-40B4-BE49-F238E27FC236}">
                  <a16:creationId xmlns:a16="http://schemas.microsoft.com/office/drawing/2014/main" id="{1BD31962-7B9A-3683-A664-1F56958DBED8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7464" y="2138363"/>
              <a:ext cx="119063" cy="109538"/>
            </a:xfrm>
            <a:custGeom>
              <a:avLst/>
              <a:gdLst>
                <a:gd name="T0" fmla="*/ 0 w 75"/>
                <a:gd name="T1" fmla="*/ 9 h 69"/>
                <a:gd name="T2" fmla="*/ 12 w 75"/>
                <a:gd name="T3" fmla="*/ 0 h 69"/>
                <a:gd name="T4" fmla="*/ 17 w 75"/>
                <a:gd name="T5" fmla="*/ 5 h 69"/>
                <a:gd name="T6" fmla="*/ 28 w 75"/>
                <a:gd name="T7" fmla="*/ 9 h 69"/>
                <a:gd name="T8" fmla="*/ 29 w 75"/>
                <a:gd name="T9" fmla="*/ 25 h 69"/>
                <a:gd name="T10" fmla="*/ 34 w 75"/>
                <a:gd name="T11" fmla="*/ 34 h 69"/>
                <a:gd name="T12" fmla="*/ 48 w 75"/>
                <a:gd name="T13" fmla="*/ 38 h 69"/>
                <a:gd name="T14" fmla="*/ 61 w 75"/>
                <a:gd name="T15" fmla="*/ 45 h 69"/>
                <a:gd name="T16" fmla="*/ 75 w 75"/>
                <a:gd name="T17" fmla="*/ 49 h 69"/>
                <a:gd name="T18" fmla="*/ 67 w 75"/>
                <a:gd name="T19" fmla="*/ 53 h 69"/>
                <a:gd name="T20" fmla="*/ 61 w 75"/>
                <a:gd name="T21" fmla="*/ 57 h 69"/>
                <a:gd name="T22" fmla="*/ 48 w 75"/>
                <a:gd name="T23" fmla="*/ 69 h 69"/>
                <a:gd name="T24" fmla="*/ 42 w 75"/>
                <a:gd name="T25" fmla="*/ 62 h 69"/>
                <a:gd name="T26" fmla="*/ 33 w 75"/>
                <a:gd name="T27" fmla="*/ 52 h 69"/>
                <a:gd name="T28" fmla="*/ 27 w 75"/>
                <a:gd name="T29" fmla="*/ 45 h 69"/>
                <a:gd name="T30" fmla="*/ 25 w 75"/>
                <a:gd name="T31" fmla="*/ 41 h 69"/>
                <a:gd name="T32" fmla="*/ 24 w 75"/>
                <a:gd name="T33" fmla="*/ 41 h 69"/>
                <a:gd name="T34" fmla="*/ 19 w 75"/>
                <a:gd name="T35" fmla="*/ 34 h 69"/>
                <a:gd name="T36" fmla="*/ 7 w 75"/>
                <a:gd name="T37" fmla="*/ 18 h 69"/>
                <a:gd name="T38" fmla="*/ 0 w 75"/>
                <a:gd name="T39" fmla="*/ 9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5" h="69">
                  <a:moveTo>
                    <a:pt x="0" y="9"/>
                  </a:moveTo>
                  <a:lnTo>
                    <a:pt x="12" y="0"/>
                  </a:lnTo>
                  <a:lnTo>
                    <a:pt x="17" y="5"/>
                  </a:lnTo>
                  <a:lnTo>
                    <a:pt x="28" y="9"/>
                  </a:lnTo>
                  <a:lnTo>
                    <a:pt x="29" y="25"/>
                  </a:lnTo>
                  <a:lnTo>
                    <a:pt x="34" y="34"/>
                  </a:lnTo>
                  <a:lnTo>
                    <a:pt x="48" y="38"/>
                  </a:lnTo>
                  <a:lnTo>
                    <a:pt x="61" y="45"/>
                  </a:lnTo>
                  <a:lnTo>
                    <a:pt x="75" y="49"/>
                  </a:lnTo>
                  <a:lnTo>
                    <a:pt x="67" y="53"/>
                  </a:lnTo>
                  <a:lnTo>
                    <a:pt x="61" y="57"/>
                  </a:lnTo>
                  <a:lnTo>
                    <a:pt x="48" y="69"/>
                  </a:lnTo>
                  <a:lnTo>
                    <a:pt x="42" y="62"/>
                  </a:lnTo>
                  <a:lnTo>
                    <a:pt x="33" y="52"/>
                  </a:lnTo>
                  <a:lnTo>
                    <a:pt x="27" y="45"/>
                  </a:lnTo>
                  <a:lnTo>
                    <a:pt x="25" y="41"/>
                  </a:lnTo>
                  <a:lnTo>
                    <a:pt x="24" y="41"/>
                  </a:lnTo>
                  <a:lnTo>
                    <a:pt x="19" y="34"/>
                  </a:lnTo>
                  <a:lnTo>
                    <a:pt x="7" y="18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4" name="Freeform 167">
              <a:extLst>
                <a:ext uri="{FF2B5EF4-FFF2-40B4-BE49-F238E27FC236}">
                  <a16:creationId xmlns:a16="http://schemas.microsoft.com/office/drawing/2014/main" id="{A77979D0-6F7D-81F2-8545-EC0C4D7FD0FD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9814" y="2365375"/>
              <a:ext cx="101600" cy="106363"/>
            </a:xfrm>
            <a:custGeom>
              <a:avLst/>
              <a:gdLst>
                <a:gd name="T0" fmla="*/ 4 w 64"/>
                <a:gd name="T1" fmla="*/ 18 h 67"/>
                <a:gd name="T2" fmla="*/ 30 w 64"/>
                <a:gd name="T3" fmla="*/ 9 h 67"/>
                <a:gd name="T4" fmla="*/ 56 w 64"/>
                <a:gd name="T5" fmla="*/ 1 h 67"/>
                <a:gd name="T6" fmla="*/ 60 w 64"/>
                <a:gd name="T7" fmla="*/ 0 h 67"/>
                <a:gd name="T8" fmla="*/ 61 w 64"/>
                <a:gd name="T9" fmla="*/ 5 h 67"/>
                <a:gd name="T10" fmla="*/ 56 w 64"/>
                <a:gd name="T11" fmla="*/ 13 h 67"/>
                <a:gd name="T12" fmla="*/ 56 w 64"/>
                <a:gd name="T13" fmla="*/ 19 h 67"/>
                <a:gd name="T14" fmla="*/ 56 w 64"/>
                <a:gd name="T15" fmla="*/ 31 h 67"/>
                <a:gd name="T16" fmla="*/ 58 w 64"/>
                <a:gd name="T17" fmla="*/ 41 h 67"/>
                <a:gd name="T18" fmla="*/ 64 w 64"/>
                <a:gd name="T19" fmla="*/ 52 h 67"/>
                <a:gd name="T20" fmla="*/ 60 w 64"/>
                <a:gd name="T21" fmla="*/ 53 h 67"/>
                <a:gd name="T22" fmla="*/ 55 w 64"/>
                <a:gd name="T23" fmla="*/ 54 h 67"/>
                <a:gd name="T24" fmla="*/ 32 w 64"/>
                <a:gd name="T25" fmla="*/ 62 h 67"/>
                <a:gd name="T26" fmla="*/ 15 w 64"/>
                <a:gd name="T27" fmla="*/ 67 h 67"/>
                <a:gd name="T28" fmla="*/ 11 w 64"/>
                <a:gd name="T29" fmla="*/ 55 h 67"/>
                <a:gd name="T30" fmla="*/ 8 w 64"/>
                <a:gd name="T31" fmla="*/ 43 h 67"/>
                <a:gd name="T32" fmla="*/ 4 w 64"/>
                <a:gd name="T33" fmla="*/ 32 h 67"/>
                <a:gd name="T34" fmla="*/ 0 w 64"/>
                <a:gd name="T35" fmla="*/ 20 h 67"/>
                <a:gd name="T36" fmla="*/ 4 w 64"/>
                <a:gd name="T37" fmla="*/ 18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4" h="67">
                  <a:moveTo>
                    <a:pt x="4" y="18"/>
                  </a:moveTo>
                  <a:lnTo>
                    <a:pt x="30" y="9"/>
                  </a:lnTo>
                  <a:lnTo>
                    <a:pt x="56" y="1"/>
                  </a:lnTo>
                  <a:lnTo>
                    <a:pt x="60" y="0"/>
                  </a:lnTo>
                  <a:lnTo>
                    <a:pt x="61" y="5"/>
                  </a:lnTo>
                  <a:lnTo>
                    <a:pt x="56" y="13"/>
                  </a:lnTo>
                  <a:lnTo>
                    <a:pt x="56" y="19"/>
                  </a:lnTo>
                  <a:lnTo>
                    <a:pt x="56" y="31"/>
                  </a:lnTo>
                  <a:lnTo>
                    <a:pt x="58" y="41"/>
                  </a:lnTo>
                  <a:lnTo>
                    <a:pt x="64" y="52"/>
                  </a:lnTo>
                  <a:lnTo>
                    <a:pt x="60" y="53"/>
                  </a:lnTo>
                  <a:lnTo>
                    <a:pt x="55" y="54"/>
                  </a:lnTo>
                  <a:lnTo>
                    <a:pt x="32" y="62"/>
                  </a:lnTo>
                  <a:lnTo>
                    <a:pt x="15" y="67"/>
                  </a:lnTo>
                  <a:lnTo>
                    <a:pt x="11" y="55"/>
                  </a:lnTo>
                  <a:lnTo>
                    <a:pt x="8" y="43"/>
                  </a:lnTo>
                  <a:lnTo>
                    <a:pt x="4" y="32"/>
                  </a:lnTo>
                  <a:lnTo>
                    <a:pt x="0" y="20"/>
                  </a:lnTo>
                  <a:lnTo>
                    <a:pt x="4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5" name="Freeform 168">
              <a:extLst>
                <a:ext uri="{FF2B5EF4-FFF2-40B4-BE49-F238E27FC236}">
                  <a16:creationId xmlns:a16="http://schemas.microsoft.com/office/drawing/2014/main" id="{37319A27-9750-8677-511A-EB9DE7ABF9B6}"/>
                </a:ext>
              </a:extLst>
            </p:cNvPr>
            <p:cNvSpPr>
              <a:spLocks/>
            </p:cNvSpPr>
            <p:nvPr/>
          </p:nvSpPr>
          <p:spPr bwMode="auto">
            <a:xfrm>
              <a:off x="3562351" y="2449513"/>
              <a:ext cx="114300" cy="79375"/>
            </a:xfrm>
            <a:custGeom>
              <a:avLst/>
              <a:gdLst>
                <a:gd name="T0" fmla="*/ 0 w 72"/>
                <a:gd name="T1" fmla="*/ 31 h 50"/>
                <a:gd name="T2" fmla="*/ 17 w 72"/>
                <a:gd name="T3" fmla="*/ 21 h 50"/>
                <a:gd name="T4" fmla="*/ 26 w 72"/>
                <a:gd name="T5" fmla="*/ 14 h 50"/>
                <a:gd name="T6" fmla="*/ 43 w 72"/>
                <a:gd name="T7" fmla="*/ 9 h 50"/>
                <a:gd name="T8" fmla="*/ 66 w 72"/>
                <a:gd name="T9" fmla="*/ 1 h 50"/>
                <a:gd name="T10" fmla="*/ 71 w 72"/>
                <a:gd name="T11" fmla="*/ 0 h 50"/>
                <a:gd name="T12" fmla="*/ 72 w 72"/>
                <a:gd name="T13" fmla="*/ 12 h 50"/>
                <a:gd name="T14" fmla="*/ 72 w 72"/>
                <a:gd name="T15" fmla="*/ 16 h 50"/>
                <a:gd name="T16" fmla="*/ 55 w 72"/>
                <a:gd name="T17" fmla="*/ 22 h 50"/>
                <a:gd name="T18" fmla="*/ 51 w 72"/>
                <a:gd name="T19" fmla="*/ 21 h 50"/>
                <a:gd name="T20" fmla="*/ 54 w 72"/>
                <a:gd name="T21" fmla="*/ 34 h 50"/>
                <a:gd name="T22" fmla="*/ 54 w 72"/>
                <a:gd name="T23" fmla="*/ 35 h 50"/>
                <a:gd name="T24" fmla="*/ 54 w 72"/>
                <a:gd name="T25" fmla="*/ 37 h 50"/>
                <a:gd name="T26" fmla="*/ 54 w 72"/>
                <a:gd name="T27" fmla="*/ 38 h 50"/>
                <a:gd name="T28" fmla="*/ 25 w 72"/>
                <a:gd name="T29" fmla="*/ 48 h 50"/>
                <a:gd name="T30" fmla="*/ 20 w 72"/>
                <a:gd name="T31" fmla="*/ 49 h 50"/>
                <a:gd name="T32" fmla="*/ 9 w 72"/>
                <a:gd name="T33" fmla="*/ 50 h 50"/>
                <a:gd name="T34" fmla="*/ 6 w 72"/>
                <a:gd name="T35" fmla="*/ 42 h 50"/>
                <a:gd name="T36" fmla="*/ 0 w 72"/>
                <a:gd name="T37" fmla="*/ 31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2" h="50">
                  <a:moveTo>
                    <a:pt x="0" y="31"/>
                  </a:moveTo>
                  <a:lnTo>
                    <a:pt x="17" y="21"/>
                  </a:lnTo>
                  <a:lnTo>
                    <a:pt x="26" y="14"/>
                  </a:lnTo>
                  <a:lnTo>
                    <a:pt x="43" y="9"/>
                  </a:lnTo>
                  <a:lnTo>
                    <a:pt x="66" y="1"/>
                  </a:lnTo>
                  <a:lnTo>
                    <a:pt x="71" y="0"/>
                  </a:lnTo>
                  <a:lnTo>
                    <a:pt x="72" y="12"/>
                  </a:lnTo>
                  <a:lnTo>
                    <a:pt x="72" y="16"/>
                  </a:lnTo>
                  <a:lnTo>
                    <a:pt x="55" y="22"/>
                  </a:lnTo>
                  <a:lnTo>
                    <a:pt x="51" y="21"/>
                  </a:lnTo>
                  <a:lnTo>
                    <a:pt x="54" y="34"/>
                  </a:lnTo>
                  <a:lnTo>
                    <a:pt x="54" y="35"/>
                  </a:lnTo>
                  <a:lnTo>
                    <a:pt x="54" y="37"/>
                  </a:lnTo>
                  <a:lnTo>
                    <a:pt x="54" y="38"/>
                  </a:lnTo>
                  <a:lnTo>
                    <a:pt x="25" y="48"/>
                  </a:lnTo>
                  <a:lnTo>
                    <a:pt x="20" y="49"/>
                  </a:lnTo>
                  <a:lnTo>
                    <a:pt x="9" y="50"/>
                  </a:lnTo>
                  <a:lnTo>
                    <a:pt x="6" y="42"/>
                  </a:lnTo>
                  <a:lnTo>
                    <a:pt x="0" y="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6" name="Freeform 169">
              <a:extLst>
                <a:ext uri="{FF2B5EF4-FFF2-40B4-BE49-F238E27FC236}">
                  <a16:creationId xmlns:a16="http://schemas.microsoft.com/office/drawing/2014/main" id="{0C8C55E2-C069-3872-0011-499B6C587868}"/>
                </a:ext>
              </a:extLst>
            </p:cNvPr>
            <p:cNvSpPr>
              <a:spLocks/>
            </p:cNvSpPr>
            <p:nvPr/>
          </p:nvSpPr>
          <p:spPr bwMode="auto">
            <a:xfrm>
              <a:off x="3376614" y="2319338"/>
              <a:ext cx="68263" cy="136525"/>
            </a:xfrm>
            <a:custGeom>
              <a:avLst/>
              <a:gdLst>
                <a:gd name="T0" fmla="*/ 0 w 43"/>
                <a:gd name="T1" fmla="*/ 34 h 86"/>
                <a:gd name="T2" fmla="*/ 5 w 43"/>
                <a:gd name="T3" fmla="*/ 22 h 86"/>
                <a:gd name="T4" fmla="*/ 7 w 43"/>
                <a:gd name="T5" fmla="*/ 11 h 86"/>
                <a:gd name="T6" fmla="*/ 13 w 43"/>
                <a:gd name="T7" fmla="*/ 10 h 86"/>
                <a:gd name="T8" fmla="*/ 22 w 43"/>
                <a:gd name="T9" fmla="*/ 5 h 86"/>
                <a:gd name="T10" fmla="*/ 32 w 43"/>
                <a:gd name="T11" fmla="*/ 9 h 86"/>
                <a:gd name="T12" fmla="*/ 33 w 43"/>
                <a:gd name="T13" fmla="*/ 6 h 86"/>
                <a:gd name="T14" fmla="*/ 38 w 43"/>
                <a:gd name="T15" fmla="*/ 0 h 86"/>
                <a:gd name="T16" fmla="*/ 33 w 43"/>
                <a:gd name="T17" fmla="*/ 18 h 86"/>
                <a:gd name="T18" fmla="*/ 34 w 43"/>
                <a:gd name="T19" fmla="*/ 24 h 86"/>
                <a:gd name="T20" fmla="*/ 41 w 43"/>
                <a:gd name="T21" fmla="*/ 35 h 86"/>
                <a:gd name="T22" fmla="*/ 43 w 43"/>
                <a:gd name="T23" fmla="*/ 38 h 86"/>
                <a:gd name="T24" fmla="*/ 43 w 43"/>
                <a:gd name="T25" fmla="*/ 46 h 86"/>
                <a:gd name="T26" fmla="*/ 43 w 43"/>
                <a:gd name="T27" fmla="*/ 52 h 86"/>
                <a:gd name="T28" fmla="*/ 39 w 43"/>
                <a:gd name="T29" fmla="*/ 62 h 86"/>
                <a:gd name="T30" fmla="*/ 38 w 43"/>
                <a:gd name="T31" fmla="*/ 63 h 86"/>
                <a:gd name="T32" fmla="*/ 38 w 43"/>
                <a:gd name="T33" fmla="*/ 65 h 86"/>
                <a:gd name="T34" fmla="*/ 38 w 43"/>
                <a:gd name="T35" fmla="*/ 86 h 86"/>
                <a:gd name="T36" fmla="*/ 26 w 43"/>
                <a:gd name="T37" fmla="*/ 86 h 86"/>
                <a:gd name="T38" fmla="*/ 18 w 43"/>
                <a:gd name="T39" fmla="*/ 86 h 86"/>
                <a:gd name="T40" fmla="*/ 8 w 43"/>
                <a:gd name="T41" fmla="*/ 86 h 86"/>
                <a:gd name="T42" fmla="*/ 7 w 43"/>
                <a:gd name="T43" fmla="*/ 55 h 86"/>
                <a:gd name="T44" fmla="*/ 6 w 43"/>
                <a:gd name="T45" fmla="*/ 52 h 86"/>
                <a:gd name="T46" fmla="*/ 3 w 43"/>
                <a:gd name="T47" fmla="*/ 42 h 86"/>
                <a:gd name="T48" fmla="*/ 0 w 43"/>
                <a:gd name="T49" fmla="*/ 34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3" h="86">
                  <a:moveTo>
                    <a:pt x="0" y="34"/>
                  </a:moveTo>
                  <a:lnTo>
                    <a:pt x="5" y="22"/>
                  </a:lnTo>
                  <a:lnTo>
                    <a:pt x="7" y="11"/>
                  </a:lnTo>
                  <a:lnTo>
                    <a:pt x="13" y="10"/>
                  </a:lnTo>
                  <a:lnTo>
                    <a:pt x="22" y="5"/>
                  </a:lnTo>
                  <a:lnTo>
                    <a:pt x="32" y="9"/>
                  </a:lnTo>
                  <a:lnTo>
                    <a:pt x="33" y="6"/>
                  </a:lnTo>
                  <a:lnTo>
                    <a:pt x="38" y="0"/>
                  </a:lnTo>
                  <a:lnTo>
                    <a:pt x="33" y="18"/>
                  </a:lnTo>
                  <a:lnTo>
                    <a:pt x="34" y="24"/>
                  </a:lnTo>
                  <a:lnTo>
                    <a:pt x="41" y="35"/>
                  </a:lnTo>
                  <a:lnTo>
                    <a:pt x="43" y="38"/>
                  </a:lnTo>
                  <a:lnTo>
                    <a:pt x="43" y="46"/>
                  </a:lnTo>
                  <a:lnTo>
                    <a:pt x="43" y="52"/>
                  </a:lnTo>
                  <a:lnTo>
                    <a:pt x="39" y="62"/>
                  </a:lnTo>
                  <a:lnTo>
                    <a:pt x="38" y="63"/>
                  </a:lnTo>
                  <a:lnTo>
                    <a:pt x="38" y="65"/>
                  </a:lnTo>
                  <a:lnTo>
                    <a:pt x="38" y="86"/>
                  </a:lnTo>
                  <a:lnTo>
                    <a:pt x="26" y="86"/>
                  </a:lnTo>
                  <a:lnTo>
                    <a:pt x="18" y="86"/>
                  </a:lnTo>
                  <a:lnTo>
                    <a:pt x="8" y="86"/>
                  </a:lnTo>
                  <a:lnTo>
                    <a:pt x="7" y="55"/>
                  </a:lnTo>
                  <a:lnTo>
                    <a:pt x="6" y="52"/>
                  </a:lnTo>
                  <a:lnTo>
                    <a:pt x="3" y="42"/>
                  </a:lnTo>
                  <a:lnTo>
                    <a:pt x="0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7" name="Freeform 170">
              <a:extLst>
                <a:ext uri="{FF2B5EF4-FFF2-40B4-BE49-F238E27FC236}">
                  <a16:creationId xmlns:a16="http://schemas.microsoft.com/office/drawing/2014/main" id="{1A6A5444-402B-FD31-8EE6-E05AF82AF887}"/>
                </a:ext>
              </a:extLst>
            </p:cNvPr>
            <p:cNvSpPr>
              <a:spLocks/>
            </p:cNvSpPr>
            <p:nvPr/>
          </p:nvSpPr>
          <p:spPr bwMode="auto">
            <a:xfrm>
              <a:off x="3497264" y="2498725"/>
              <a:ext cx="98425" cy="100013"/>
            </a:xfrm>
            <a:custGeom>
              <a:avLst/>
              <a:gdLst>
                <a:gd name="T0" fmla="*/ 0 w 62"/>
                <a:gd name="T1" fmla="*/ 18 h 63"/>
                <a:gd name="T2" fmla="*/ 26 w 62"/>
                <a:gd name="T3" fmla="*/ 10 h 63"/>
                <a:gd name="T4" fmla="*/ 41 w 62"/>
                <a:gd name="T5" fmla="*/ 0 h 63"/>
                <a:gd name="T6" fmla="*/ 47 w 62"/>
                <a:gd name="T7" fmla="*/ 11 h 63"/>
                <a:gd name="T8" fmla="*/ 50 w 62"/>
                <a:gd name="T9" fmla="*/ 19 h 63"/>
                <a:gd name="T10" fmla="*/ 52 w 62"/>
                <a:gd name="T11" fmla="*/ 24 h 63"/>
                <a:gd name="T12" fmla="*/ 62 w 62"/>
                <a:gd name="T13" fmla="*/ 41 h 63"/>
                <a:gd name="T14" fmla="*/ 22 w 62"/>
                <a:gd name="T15" fmla="*/ 63 h 63"/>
                <a:gd name="T16" fmla="*/ 13 w 62"/>
                <a:gd name="T17" fmla="*/ 46 h 63"/>
                <a:gd name="T18" fmla="*/ 4 w 62"/>
                <a:gd name="T19" fmla="*/ 29 h 63"/>
                <a:gd name="T20" fmla="*/ 0 w 62"/>
                <a:gd name="T21" fmla="*/ 19 h 63"/>
                <a:gd name="T22" fmla="*/ 0 w 62"/>
                <a:gd name="T23" fmla="*/ 18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2" h="63">
                  <a:moveTo>
                    <a:pt x="0" y="18"/>
                  </a:moveTo>
                  <a:lnTo>
                    <a:pt x="26" y="10"/>
                  </a:lnTo>
                  <a:lnTo>
                    <a:pt x="41" y="0"/>
                  </a:lnTo>
                  <a:lnTo>
                    <a:pt x="47" y="11"/>
                  </a:lnTo>
                  <a:lnTo>
                    <a:pt x="50" y="19"/>
                  </a:lnTo>
                  <a:lnTo>
                    <a:pt x="52" y="24"/>
                  </a:lnTo>
                  <a:lnTo>
                    <a:pt x="62" y="41"/>
                  </a:lnTo>
                  <a:lnTo>
                    <a:pt x="22" y="63"/>
                  </a:lnTo>
                  <a:lnTo>
                    <a:pt x="13" y="46"/>
                  </a:lnTo>
                  <a:lnTo>
                    <a:pt x="4" y="29"/>
                  </a:lnTo>
                  <a:lnTo>
                    <a:pt x="0" y="19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8" name="Freeform 171">
              <a:extLst>
                <a:ext uri="{FF2B5EF4-FFF2-40B4-BE49-F238E27FC236}">
                  <a16:creationId xmlns:a16="http://schemas.microsoft.com/office/drawing/2014/main" id="{64E47DA2-E678-B463-571F-D37A4FA74AF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9314" y="2455863"/>
              <a:ext cx="107950" cy="74613"/>
            </a:xfrm>
            <a:custGeom>
              <a:avLst/>
              <a:gdLst>
                <a:gd name="T0" fmla="*/ 0 w 68"/>
                <a:gd name="T1" fmla="*/ 0 h 47"/>
                <a:gd name="T2" fmla="*/ 10 w 68"/>
                <a:gd name="T3" fmla="*/ 0 h 47"/>
                <a:gd name="T4" fmla="*/ 18 w 68"/>
                <a:gd name="T5" fmla="*/ 0 h 47"/>
                <a:gd name="T6" fmla="*/ 30 w 68"/>
                <a:gd name="T7" fmla="*/ 0 h 47"/>
                <a:gd name="T8" fmla="*/ 35 w 68"/>
                <a:gd name="T9" fmla="*/ 0 h 47"/>
                <a:gd name="T10" fmla="*/ 41 w 68"/>
                <a:gd name="T11" fmla="*/ 3 h 47"/>
                <a:gd name="T12" fmla="*/ 47 w 68"/>
                <a:gd name="T13" fmla="*/ 12 h 47"/>
                <a:gd name="T14" fmla="*/ 49 w 68"/>
                <a:gd name="T15" fmla="*/ 16 h 47"/>
                <a:gd name="T16" fmla="*/ 54 w 68"/>
                <a:gd name="T17" fmla="*/ 24 h 47"/>
                <a:gd name="T18" fmla="*/ 62 w 68"/>
                <a:gd name="T19" fmla="*/ 38 h 47"/>
                <a:gd name="T20" fmla="*/ 68 w 68"/>
                <a:gd name="T21" fmla="*/ 45 h 47"/>
                <a:gd name="T22" fmla="*/ 68 w 68"/>
                <a:gd name="T23" fmla="*/ 46 h 47"/>
                <a:gd name="T24" fmla="*/ 60 w 68"/>
                <a:gd name="T25" fmla="*/ 46 h 47"/>
                <a:gd name="T26" fmla="*/ 46 w 68"/>
                <a:gd name="T27" fmla="*/ 47 h 47"/>
                <a:gd name="T28" fmla="*/ 30 w 68"/>
                <a:gd name="T29" fmla="*/ 47 h 47"/>
                <a:gd name="T30" fmla="*/ 15 w 68"/>
                <a:gd name="T31" fmla="*/ 47 h 47"/>
                <a:gd name="T32" fmla="*/ 10 w 68"/>
                <a:gd name="T33" fmla="*/ 47 h 47"/>
                <a:gd name="T34" fmla="*/ 0 w 68"/>
                <a:gd name="T35" fmla="*/ 45 h 47"/>
                <a:gd name="T36" fmla="*/ 0 w 68"/>
                <a:gd name="T37" fmla="*/ 45 h 47"/>
                <a:gd name="T38" fmla="*/ 0 w 68"/>
                <a:gd name="T39" fmla="*/ 34 h 47"/>
                <a:gd name="T40" fmla="*/ 0 w 68"/>
                <a:gd name="T41" fmla="*/ 25 h 47"/>
                <a:gd name="T42" fmla="*/ 0 w 68"/>
                <a:gd name="T43" fmla="*/ 24 h 47"/>
                <a:gd name="T44" fmla="*/ 0 w 68"/>
                <a:gd name="T45" fmla="*/ 16 h 47"/>
                <a:gd name="T46" fmla="*/ 0 w 68"/>
                <a:gd name="T47" fmla="*/ 15 h 47"/>
                <a:gd name="T48" fmla="*/ 0 w 68"/>
                <a:gd name="T49" fmla="*/ 11 h 47"/>
                <a:gd name="T50" fmla="*/ 0 w 68"/>
                <a:gd name="T51" fmla="*/ 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8" h="47">
                  <a:moveTo>
                    <a:pt x="0" y="0"/>
                  </a:moveTo>
                  <a:lnTo>
                    <a:pt x="10" y="0"/>
                  </a:lnTo>
                  <a:lnTo>
                    <a:pt x="18" y="0"/>
                  </a:lnTo>
                  <a:lnTo>
                    <a:pt x="30" y="0"/>
                  </a:lnTo>
                  <a:lnTo>
                    <a:pt x="35" y="0"/>
                  </a:lnTo>
                  <a:lnTo>
                    <a:pt x="41" y="3"/>
                  </a:lnTo>
                  <a:lnTo>
                    <a:pt x="47" y="12"/>
                  </a:lnTo>
                  <a:lnTo>
                    <a:pt x="49" y="16"/>
                  </a:lnTo>
                  <a:lnTo>
                    <a:pt x="54" y="24"/>
                  </a:lnTo>
                  <a:lnTo>
                    <a:pt x="62" y="38"/>
                  </a:lnTo>
                  <a:lnTo>
                    <a:pt x="68" y="45"/>
                  </a:lnTo>
                  <a:lnTo>
                    <a:pt x="68" y="46"/>
                  </a:lnTo>
                  <a:lnTo>
                    <a:pt x="60" y="46"/>
                  </a:lnTo>
                  <a:lnTo>
                    <a:pt x="46" y="47"/>
                  </a:lnTo>
                  <a:lnTo>
                    <a:pt x="30" y="47"/>
                  </a:lnTo>
                  <a:lnTo>
                    <a:pt x="15" y="47"/>
                  </a:lnTo>
                  <a:lnTo>
                    <a:pt x="10" y="47"/>
                  </a:lnTo>
                  <a:lnTo>
                    <a:pt x="0" y="45"/>
                  </a:lnTo>
                  <a:lnTo>
                    <a:pt x="0" y="45"/>
                  </a:lnTo>
                  <a:lnTo>
                    <a:pt x="0" y="34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0" y="16"/>
                  </a:lnTo>
                  <a:lnTo>
                    <a:pt x="0" y="15"/>
                  </a:lnTo>
                  <a:lnTo>
                    <a:pt x="0" y="1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9" name="Freeform 172">
              <a:extLst>
                <a:ext uri="{FF2B5EF4-FFF2-40B4-BE49-F238E27FC236}">
                  <a16:creationId xmlns:a16="http://schemas.microsoft.com/office/drawing/2014/main" id="{D4886E7A-E69E-B034-2397-CB2812FA57CC}"/>
                </a:ext>
              </a:extLst>
            </p:cNvPr>
            <p:cNvSpPr>
              <a:spLocks/>
            </p:cNvSpPr>
            <p:nvPr/>
          </p:nvSpPr>
          <p:spPr bwMode="auto">
            <a:xfrm>
              <a:off x="3148014" y="2092325"/>
              <a:ext cx="76200" cy="60325"/>
            </a:xfrm>
            <a:custGeom>
              <a:avLst/>
              <a:gdLst>
                <a:gd name="T0" fmla="*/ 1 w 48"/>
                <a:gd name="T1" fmla="*/ 31 h 38"/>
                <a:gd name="T2" fmla="*/ 1 w 48"/>
                <a:gd name="T3" fmla="*/ 24 h 38"/>
                <a:gd name="T4" fmla="*/ 1 w 48"/>
                <a:gd name="T5" fmla="*/ 16 h 38"/>
                <a:gd name="T6" fmla="*/ 5 w 48"/>
                <a:gd name="T7" fmla="*/ 6 h 38"/>
                <a:gd name="T8" fmla="*/ 8 w 48"/>
                <a:gd name="T9" fmla="*/ 0 h 38"/>
                <a:gd name="T10" fmla="*/ 20 w 48"/>
                <a:gd name="T11" fmla="*/ 3 h 38"/>
                <a:gd name="T12" fmla="*/ 26 w 48"/>
                <a:gd name="T13" fmla="*/ 3 h 38"/>
                <a:gd name="T14" fmla="*/ 27 w 48"/>
                <a:gd name="T15" fmla="*/ 3 h 38"/>
                <a:gd name="T16" fmla="*/ 45 w 48"/>
                <a:gd name="T17" fmla="*/ 3 h 38"/>
                <a:gd name="T18" fmla="*/ 48 w 48"/>
                <a:gd name="T19" fmla="*/ 23 h 38"/>
                <a:gd name="T20" fmla="*/ 46 w 48"/>
                <a:gd name="T21" fmla="*/ 35 h 38"/>
                <a:gd name="T22" fmla="*/ 21 w 48"/>
                <a:gd name="T23" fmla="*/ 37 h 38"/>
                <a:gd name="T24" fmla="*/ 14 w 48"/>
                <a:gd name="T25" fmla="*/ 37 h 38"/>
                <a:gd name="T26" fmla="*/ 0 w 48"/>
                <a:gd name="T27" fmla="*/ 38 h 38"/>
                <a:gd name="T28" fmla="*/ 1 w 48"/>
                <a:gd name="T29" fmla="*/ 31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8" h="38">
                  <a:moveTo>
                    <a:pt x="1" y="31"/>
                  </a:moveTo>
                  <a:lnTo>
                    <a:pt x="1" y="24"/>
                  </a:lnTo>
                  <a:lnTo>
                    <a:pt x="1" y="16"/>
                  </a:lnTo>
                  <a:lnTo>
                    <a:pt x="5" y="6"/>
                  </a:lnTo>
                  <a:lnTo>
                    <a:pt x="8" y="0"/>
                  </a:lnTo>
                  <a:lnTo>
                    <a:pt x="20" y="3"/>
                  </a:lnTo>
                  <a:lnTo>
                    <a:pt x="26" y="3"/>
                  </a:lnTo>
                  <a:lnTo>
                    <a:pt x="27" y="3"/>
                  </a:lnTo>
                  <a:lnTo>
                    <a:pt x="45" y="3"/>
                  </a:lnTo>
                  <a:lnTo>
                    <a:pt x="48" y="23"/>
                  </a:lnTo>
                  <a:lnTo>
                    <a:pt x="46" y="35"/>
                  </a:lnTo>
                  <a:lnTo>
                    <a:pt x="21" y="37"/>
                  </a:lnTo>
                  <a:lnTo>
                    <a:pt x="14" y="37"/>
                  </a:lnTo>
                  <a:lnTo>
                    <a:pt x="0" y="38"/>
                  </a:lnTo>
                  <a:lnTo>
                    <a:pt x="1" y="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0" name="Freeform 173">
              <a:extLst>
                <a:ext uri="{FF2B5EF4-FFF2-40B4-BE49-F238E27FC236}">
                  <a16:creationId xmlns:a16="http://schemas.microsoft.com/office/drawing/2014/main" id="{7989A941-3F6E-0A36-3430-C64488775C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7864" y="2095500"/>
              <a:ext cx="74613" cy="101600"/>
            </a:xfrm>
            <a:custGeom>
              <a:avLst/>
              <a:gdLst>
                <a:gd name="T0" fmla="*/ 0 w 47"/>
                <a:gd name="T1" fmla="*/ 52 h 64"/>
                <a:gd name="T2" fmla="*/ 2 w 47"/>
                <a:gd name="T3" fmla="*/ 33 h 64"/>
                <a:gd name="T4" fmla="*/ 4 w 47"/>
                <a:gd name="T5" fmla="*/ 21 h 64"/>
                <a:gd name="T6" fmla="*/ 1 w 47"/>
                <a:gd name="T7" fmla="*/ 1 h 64"/>
                <a:gd name="T8" fmla="*/ 11 w 47"/>
                <a:gd name="T9" fmla="*/ 1 h 64"/>
                <a:gd name="T10" fmla="*/ 23 w 47"/>
                <a:gd name="T11" fmla="*/ 1 h 64"/>
                <a:gd name="T12" fmla="*/ 31 w 47"/>
                <a:gd name="T13" fmla="*/ 0 h 64"/>
                <a:gd name="T14" fmla="*/ 40 w 47"/>
                <a:gd name="T15" fmla="*/ 0 h 64"/>
                <a:gd name="T16" fmla="*/ 46 w 47"/>
                <a:gd name="T17" fmla="*/ 0 h 64"/>
                <a:gd name="T18" fmla="*/ 46 w 47"/>
                <a:gd name="T19" fmla="*/ 15 h 64"/>
                <a:gd name="T20" fmla="*/ 47 w 47"/>
                <a:gd name="T21" fmla="*/ 32 h 64"/>
                <a:gd name="T22" fmla="*/ 46 w 47"/>
                <a:gd name="T23" fmla="*/ 32 h 64"/>
                <a:gd name="T24" fmla="*/ 47 w 47"/>
                <a:gd name="T25" fmla="*/ 45 h 64"/>
                <a:gd name="T26" fmla="*/ 47 w 47"/>
                <a:gd name="T27" fmla="*/ 63 h 64"/>
                <a:gd name="T28" fmla="*/ 32 w 47"/>
                <a:gd name="T29" fmla="*/ 63 h 64"/>
                <a:gd name="T30" fmla="*/ 28 w 47"/>
                <a:gd name="T31" fmla="*/ 63 h 64"/>
                <a:gd name="T32" fmla="*/ 19 w 47"/>
                <a:gd name="T33" fmla="*/ 63 h 64"/>
                <a:gd name="T34" fmla="*/ 17 w 47"/>
                <a:gd name="T35" fmla="*/ 63 h 64"/>
                <a:gd name="T36" fmla="*/ 0 w 47"/>
                <a:gd name="T37" fmla="*/ 64 h 64"/>
                <a:gd name="T38" fmla="*/ 0 w 47"/>
                <a:gd name="T39" fmla="*/ 5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7" h="64">
                  <a:moveTo>
                    <a:pt x="0" y="52"/>
                  </a:moveTo>
                  <a:lnTo>
                    <a:pt x="2" y="33"/>
                  </a:lnTo>
                  <a:lnTo>
                    <a:pt x="4" y="21"/>
                  </a:lnTo>
                  <a:lnTo>
                    <a:pt x="1" y="1"/>
                  </a:lnTo>
                  <a:lnTo>
                    <a:pt x="11" y="1"/>
                  </a:lnTo>
                  <a:lnTo>
                    <a:pt x="23" y="1"/>
                  </a:lnTo>
                  <a:lnTo>
                    <a:pt x="31" y="0"/>
                  </a:lnTo>
                  <a:lnTo>
                    <a:pt x="40" y="0"/>
                  </a:lnTo>
                  <a:lnTo>
                    <a:pt x="46" y="0"/>
                  </a:lnTo>
                  <a:lnTo>
                    <a:pt x="46" y="15"/>
                  </a:lnTo>
                  <a:lnTo>
                    <a:pt x="47" y="32"/>
                  </a:lnTo>
                  <a:lnTo>
                    <a:pt x="46" y="32"/>
                  </a:lnTo>
                  <a:lnTo>
                    <a:pt x="47" y="45"/>
                  </a:lnTo>
                  <a:lnTo>
                    <a:pt x="47" y="63"/>
                  </a:lnTo>
                  <a:lnTo>
                    <a:pt x="32" y="63"/>
                  </a:lnTo>
                  <a:lnTo>
                    <a:pt x="28" y="63"/>
                  </a:lnTo>
                  <a:lnTo>
                    <a:pt x="19" y="63"/>
                  </a:lnTo>
                  <a:lnTo>
                    <a:pt x="17" y="63"/>
                  </a:lnTo>
                  <a:lnTo>
                    <a:pt x="0" y="64"/>
                  </a:lnTo>
                  <a:lnTo>
                    <a:pt x="0" y="5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1" name="Freeform 174">
              <a:extLst>
                <a:ext uri="{FF2B5EF4-FFF2-40B4-BE49-F238E27FC236}">
                  <a16:creationId xmlns:a16="http://schemas.microsoft.com/office/drawing/2014/main" id="{9795C762-4F7A-22EB-9699-C95545A4079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4589" y="1398588"/>
              <a:ext cx="107950" cy="88900"/>
            </a:xfrm>
            <a:custGeom>
              <a:avLst/>
              <a:gdLst>
                <a:gd name="T0" fmla="*/ 0 w 68"/>
                <a:gd name="T1" fmla="*/ 27 h 56"/>
                <a:gd name="T2" fmla="*/ 2 w 68"/>
                <a:gd name="T3" fmla="*/ 26 h 56"/>
                <a:gd name="T4" fmla="*/ 24 w 68"/>
                <a:gd name="T5" fmla="*/ 15 h 56"/>
                <a:gd name="T6" fmla="*/ 45 w 68"/>
                <a:gd name="T7" fmla="*/ 2 h 56"/>
                <a:gd name="T8" fmla="*/ 49 w 68"/>
                <a:gd name="T9" fmla="*/ 0 h 56"/>
                <a:gd name="T10" fmla="*/ 54 w 68"/>
                <a:gd name="T11" fmla="*/ 4 h 56"/>
                <a:gd name="T12" fmla="*/ 59 w 68"/>
                <a:gd name="T13" fmla="*/ 7 h 56"/>
                <a:gd name="T14" fmla="*/ 64 w 68"/>
                <a:gd name="T15" fmla="*/ 16 h 56"/>
                <a:gd name="T16" fmla="*/ 68 w 68"/>
                <a:gd name="T17" fmla="*/ 23 h 56"/>
                <a:gd name="T18" fmla="*/ 61 w 68"/>
                <a:gd name="T19" fmla="*/ 27 h 56"/>
                <a:gd name="T20" fmla="*/ 52 w 68"/>
                <a:gd name="T21" fmla="*/ 32 h 56"/>
                <a:gd name="T22" fmla="*/ 41 w 68"/>
                <a:gd name="T23" fmla="*/ 40 h 56"/>
                <a:gd name="T24" fmla="*/ 15 w 68"/>
                <a:gd name="T25" fmla="*/ 56 h 56"/>
                <a:gd name="T26" fmla="*/ 2 w 68"/>
                <a:gd name="T27" fmla="*/ 34 h 56"/>
                <a:gd name="T28" fmla="*/ 0 w 68"/>
                <a:gd name="T29" fmla="*/ 27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8" h="56">
                  <a:moveTo>
                    <a:pt x="0" y="27"/>
                  </a:moveTo>
                  <a:lnTo>
                    <a:pt x="2" y="26"/>
                  </a:lnTo>
                  <a:lnTo>
                    <a:pt x="24" y="15"/>
                  </a:lnTo>
                  <a:lnTo>
                    <a:pt x="45" y="2"/>
                  </a:lnTo>
                  <a:lnTo>
                    <a:pt x="49" y="0"/>
                  </a:lnTo>
                  <a:lnTo>
                    <a:pt x="54" y="4"/>
                  </a:lnTo>
                  <a:lnTo>
                    <a:pt x="59" y="7"/>
                  </a:lnTo>
                  <a:lnTo>
                    <a:pt x="64" y="16"/>
                  </a:lnTo>
                  <a:lnTo>
                    <a:pt x="68" y="23"/>
                  </a:lnTo>
                  <a:lnTo>
                    <a:pt x="61" y="27"/>
                  </a:lnTo>
                  <a:lnTo>
                    <a:pt x="52" y="32"/>
                  </a:lnTo>
                  <a:lnTo>
                    <a:pt x="41" y="40"/>
                  </a:lnTo>
                  <a:lnTo>
                    <a:pt x="15" y="56"/>
                  </a:lnTo>
                  <a:lnTo>
                    <a:pt x="2" y="34"/>
                  </a:lnTo>
                  <a:lnTo>
                    <a:pt x="0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2" name="Freeform 175">
              <a:extLst>
                <a:ext uri="{FF2B5EF4-FFF2-40B4-BE49-F238E27FC236}">
                  <a16:creationId xmlns:a16="http://schemas.microsoft.com/office/drawing/2014/main" id="{D5C11C88-A9E7-006A-6658-36E7A0E013E2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6789" y="1519238"/>
              <a:ext cx="179388" cy="284163"/>
            </a:xfrm>
            <a:custGeom>
              <a:avLst/>
              <a:gdLst>
                <a:gd name="T0" fmla="*/ 0 w 113"/>
                <a:gd name="T1" fmla="*/ 11 h 179"/>
                <a:gd name="T2" fmla="*/ 11 w 113"/>
                <a:gd name="T3" fmla="*/ 0 h 179"/>
                <a:gd name="T4" fmla="*/ 20 w 113"/>
                <a:gd name="T5" fmla="*/ 0 h 179"/>
                <a:gd name="T6" fmla="*/ 20 w 113"/>
                <a:gd name="T7" fmla="*/ 17 h 179"/>
                <a:gd name="T8" fmla="*/ 24 w 113"/>
                <a:gd name="T9" fmla="*/ 44 h 179"/>
                <a:gd name="T10" fmla="*/ 27 w 113"/>
                <a:gd name="T11" fmla="*/ 61 h 179"/>
                <a:gd name="T12" fmla="*/ 36 w 113"/>
                <a:gd name="T13" fmla="*/ 76 h 179"/>
                <a:gd name="T14" fmla="*/ 43 w 113"/>
                <a:gd name="T15" fmla="*/ 89 h 179"/>
                <a:gd name="T16" fmla="*/ 44 w 113"/>
                <a:gd name="T17" fmla="*/ 93 h 179"/>
                <a:gd name="T18" fmla="*/ 43 w 113"/>
                <a:gd name="T19" fmla="*/ 111 h 179"/>
                <a:gd name="T20" fmla="*/ 44 w 113"/>
                <a:gd name="T21" fmla="*/ 111 h 179"/>
                <a:gd name="T22" fmla="*/ 54 w 113"/>
                <a:gd name="T23" fmla="*/ 110 h 179"/>
                <a:gd name="T24" fmla="*/ 59 w 113"/>
                <a:gd name="T25" fmla="*/ 113 h 179"/>
                <a:gd name="T26" fmla="*/ 64 w 113"/>
                <a:gd name="T27" fmla="*/ 122 h 179"/>
                <a:gd name="T28" fmla="*/ 65 w 113"/>
                <a:gd name="T29" fmla="*/ 128 h 179"/>
                <a:gd name="T30" fmla="*/ 67 w 113"/>
                <a:gd name="T31" fmla="*/ 132 h 179"/>
                <a:gd name="T32" fmla="*/ 69 w 113"/>
                <a:gd name="T33" fmla="*/ 133 h 179"/>
                <a:gd name="T34" fmla="*/ 71 w 113"/>
                <a:gd name="T35" fmla="*/ 136 h 179"/>
                <a:gd name="T36" fmla="*/ 80 w 113"/>
                <a:gd name="T37" fmla="*/ 143 h 179"/>
                <a:gd name="T38" fmla="*/ 92 w 113"/>
                <a:gd name="T39" fmla="*/ 150 h 179"/>
                <a:gd name="T40" fmla="*/ 94 w 113"/>
                <a:gd name="T41" fmla="*/ 152 h 179"/>
                <a:gd name="T42" fmla="*/ 102 w 113"/>
                <a:gd name="T43" fmla="*/ 157 h 179"/>
                <a:gd name="T44" fmla="*/ 104 w 113"/>
                <a:gd name="T45" fmla="*/ 160 h 179"/>
                <a:gd name="T46" fmla="*/ 113 w 113"/>
                <a:gd name="T47" fmla="*/ 170 h 179"/>
                <a:gd name="T48" fmla="*/ 106 w 113"/>
                <a:gd name="T49" fmla="*/ 176 h 179"/>
                <a:gd name="T50" fmla="*/ 104 w 113"/>
                <a:gd name="T51" fmla="*/ 179 h 179"/>
                <a:gd name="T52" fmla="*/ 104 w 113"/>
                <a:gd name="T53" fmla="*/ 179 h 179"/>
                <a:gd name="T54" fmla="*/ 95 w 113"/>
                <a:gd name="T55" fmla="*/ 177 h 179"/>
                <a:gd name="T56" fmla="*/ 80 w 113"/>
                <a:gd name="T57" fmla="*/ 175 h 179"/>
                <a:gd name="T58" fmla="*/ 76 w 113"/>
                <a:gd name="T59" fmla="*/ 175 h 179"/>
                <a:gd name="T60" fmla="*/ 58 w 113"/>
                <a:gd name="T61" fmla="*/ 171 h 179"/>
                <a:gd name="T62" fmla="*/ 29 w 113"/>
                <a:gd name="T63" fmla="*/ 168 h 179"/>
                <a:gd name="T64" fmla="*/ 23 w 113"/>
                <a:gd name="T65" fmla="*/ 167 h 179"/>
                <a:gd name="T66" fmla="*/ 24 w 113"/>
                <a:gd name="T67" fmla="*/ 166 h 179"/>
                <a:gd name="T68" fmla="*/ 26 w 113"/>
                <a:gd name="T69" fmla="*/ 159 h 179"/>
                <a:gd name="T70" fmla="*/ 27 w 113"/>
                <a:gd name="T71" fmla="*/ 154 h 179"/>
                <a:gd name="T72" fmla="*/ 27 w 113"/>
                <a:gd name="T73" fmla="*/ 150 h 179"/>
                <a:gd name="T74" fmla="*/ 8 w 113"/>
                <a:gd name="T75" fmla="*/ 53 h 179"/>
                <a:gd name="T76" fmla="*/ 0 w 113"/>
                <a:gd name="T77" fmla="*/ 11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13" h="179">
                  <a:moveTo>
                    <a:pt x="0" y="11"/>
                  </a:moveTo>
                  <a:lnTo>
                    <a:pt x="11" y="0"/>
                  </a:lnTo>
                  <a:lnTo>
                    <a:pt x="20" y="0"/>
                  </a:lnTo>
                  <a:lnTo>
                    <a:pt x="20" y="17"/>
                  </a:lnTo>
                  <a:lnTo>
                    <a:pt x="24" y="44"/>
                  </a:lnTo>
                  <a:lnTo>
                    <a:pt x="27" y="61"/>
                  </a:lnTo>
                  <a:lnTo>
                    <a:pt x="36" y="76"/>
                  </a:lnTo>
                  <a:lnTo>
                    <a:pt x="43" y="89"/>
                  </a:lnTo>
                  <a:lnTo>
                    <a:pt x="44" y="93"/>
                  </a:lnTo>
                  <a:lnTo>
                    <a:pt x="43" y="111"/>
                  </a:lnTo>
                  <a:lnTo>
                    <a:pt x="44" y="111"/>
                  </a:lnTo>
                  <a:lnTo>
                    <a:pt x="54" y="110"/>
                  </a:lnTo>
                  <a:lnTo>
                    <a:pt x="59" y="113"/>
                  </a:lnTo>
                  <a:lnTo>
                    <a:pt x="64" y="122"/>
                  </a:lnTo>
                  <a:lnTo>
                    <a:pt x="65" y="128"/>
                  </a:lnTo>
                  <a:lnTo>
                    <a:pt x="67" y="132"/>
                  </a:lnTo>
                  <a:lnTo>
                    <a:pt x="69" y="133"/>
                  </a:lnTo>
                  <a:lnTo>
                    <a:pt x="71" y="136"/>
                  </a:lnTo>
                  <a:lnTo>
                    <a:pt x="80" y="143"/>
                  </a:lnTo>
                  <a:lnTo>
                    <a:pt x="92" y="150"/>
                  </a:lnTo>
                  <a:lnTo>
                    <a:pt x="94" y="152"/>
                  </a:lnTo>
                  <a:lnTo>
                    <a:pt x="102" y="157"/>
                  </a:lnTo>
                  <a:lnTo>
                    <a:pt x="104" y="160"/>
                  </a:lnTo>
                  <a:lnTo>
                    <a:pt x="113" y="170"/>
                  </a:lnTo>
                  <a:lnTo>
                    <a:pt x="106" y="176"/>
                  </a:lnTo>
                  <a:lnTo>
                    <a:pt x="104" y="179"/>
                  </a:lnTo>
                  <a:lnTo>
                    <a:pt x="104" y="179"/>
                  </a:lnTo>
                  <a:lnTo>
                    <a:pt x="95" y="177"/>
                  </a:lnTo>
                  <a:lnTo>
                    <a:pt x="80" y="175"/>
                  </a:lnTo>
                  <a:lnTo>
                    <a:pt x="76" y="175"/>
                  </a:lnTo>
                  <a:lnTo>
                    <a:pt x="58" y="171"/>
                  </a:lnTo>
                  <a:lnTo>
                    <a:pt x="29" y="168"/>
                  </a:lnTo>
                  <a:lnTo>
                    <a:pt x="23" y="167"/>
                  </a:lnTo>
                  <a:lnTo>
                    <a:pt x="24" y="166"/>
                  </a:lnTo>
                  <a:lnTo>
                    <a:pt x="26" y="159"/>
                  </a:lnTo>
                  <a:lnTo>
                    <a:pt x="27" y="154"/>
                  </a:lnTo>
                  <a:lnTo>
                    <a:pt x="27" y="150"/>
                  </a:lnTo>
                  <a:lnTo>
                    <a:pt x="8" y="53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3" name="Freeform 176">
              <a:extLst>
                <a:ext uri="{FF2B5EF4-FFF2-40B4-BE49-F238E27FC236}">
                  <a16:creationId xmlns:a16="http://schemas.microsoft.com/office/drawing/2014/main" id="{DEFD100D-6840-7A1C-17B2-0527DA8FA54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81239" y="1189038"/>
              <a:ext cx="115888" cy="123825"/>
            </a:xfrm>
            <a:custGeom>
              <a:avLst/>
              <a:gdLst>
                <a:gd name="T0" fmla="*/ 12 w 73"/>
                <a:gd name="T1" fmla="*/ 46 h 78"/>
                <a:gd name="T2" fmla="*/ 12 w 73"/>
                <a:gd name="T3" fmla="*/ 23 h 78"/>
                <a:gd name="T4" fmla="*/ 12 w 73"/>
                <a:gd name="T5" fmla="*/ 23 h 78"/>
                <a:gd name="T6" fmla="*/ 12 w 73"/>
                <a:gd name="T7" fmla="*/ 20 h 78"/>
                <a:gd name="T8" fmla="*/ 18 w 73"/>
                <a:gd name="T9" fmla="*/ 8 h 78"/>
                <a:gd name="T10" fmla="*/ 22 w 73"/>
                <a:gd name="T11" fmla="*/ 0 h 78"/>
                <a:gd name="T12" fmla="*/ 32 w 73"/>
                <a:gd name="T13" fmla="*/ 0 h 78"/>
                <a:gd name="T14" fmla="*/ 44 w 73"/>
                <a:gd name="T15" fmla="*/ 6 h 78"/>
                <a:gd name="T16" fmla="*/ 49 w 73"/>
                <a:gd name="T17" fmla="*/ 11 h 78"/>
                <a:gd name="T18" fmla="*/ 50 w 73"/>
                <a:gd name="T19" fmla="*/ 7 h 78"/>
                <a:gd name="T20" fmla="*/ 58 w 73"/>
                <a:gd name="T21" fmla="*/ 13 h 78"/>
                <a:gd name="T22" fmla="*/ 66 w 73"/>
                <a:gd name="T23" fmla="*/ 23 h 78"/>
                <a:gd name="T24" fmla="*/ 73 w 73"/>
                <a:gd name="T25" fmla="*/ 32 h 78"/>
                <a:gd name="T26" fmla="*/ 67 w 73"/>
                <a:gd name="T27" fmla="*/ 36 h 78"/>
                <a:gd name="T28" fmla="*/ 49 w 73"/>
                <a:gd name="T29" fmla="*/ 58 h 78"/>
                <a:gd name="T30" fmla="*/ 34 w 73"/>
                <a:gd name="T31" fmla="*/ 78 h 78"/>
                <a:gd name="T32" fmla="*/ 23 w 73"/>
                <a:gd name="T33" fmla="*/ 69 h 78"/>
                <a:gd name="T34" fmla="*/ 21 w 73"/>
                <a:gd name="T35" fmla="*/ 67 h 78"/>
                <a:gd name="T36" fmla="*/ 13 w 73"/>
                <a:gd name="T37" fmla="*/ 61 h 78"/>
                <a:gd name="T38" fmla="*/ 0 w 73"/>
                <a:gd name="T39" fmla="*/ 51 h 78"/>
                <a:gd name="T40" fmla="*/ 12 w 73"/>
                <a:gd name="T41" fmla="*/ 46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73" h="78">
                  <a:moveTo>
                    <a:pt x="12" y="46"/>
                  </a:moveTo>
                  <a:lnTo>
                    <a:pt x="12" y="23"/>
                  </a:lnTo>
                  <a:lnTo>
                    <a:pt x="12" y="23"/>
                  </a:lnTo>
                  <a:lnTo>
                    <a:pt x="12" y="20"/>
                  </a:lnTo>
                  <a:lnTo>
                    <a:pt x="18" y="8"/>
                  </a:lnTo>
                  <a:lnTo>
                    <a:pt x="22" y="0"/>
                  </a:lnTo>
                  <a:lnTo>
                    <a:pt x="32" y="0"/>
                  </a:lnTo>
                  <a:lnTo>
                    <a:pt x="44" y="6"/>
                  </a:lnTo>
                  <a:lnTo>
                    <a:pt x="49" y="11"/>
                  </a:lnTo>
                  <a:lnTo>
                    <a:pt x="50" y="7"/>
                  </a:lnTo>
                  <a:lnTo>
                    <a:pt x="58" y="13"/>
                  </a:lnTo>
                  <a:lnTo>
                    <a:pt x="66" y="23"/>
                  </a:lnTo>
                  <a:lnTo>
                    <a:pt x="73" y="32"/>
                  </a:lnTo>
                  <a:lnTo>
                    <a:pt x="67" y="36"/>
                  </a:lnTo>
                  <a:lnTo>
                    <a:pt x="49" y="58"/>
                  </a:lnTo>
                  <a:lnTo>
                    <a:pt x="34" y="78"/>
                  </a:lnTo>
                  <a:lnTo>
                    <a:pt x="23" y="69"/>
                  </a:lnTo>
                  <a:lnTo>
                    <a:pt x="21" y="67"/>
                  </a:lnTo>
                  <a:lnTo>
                    <a:pt x="13" y="61"/>
                  </a:lnTo>
                  <a:lnTo>
                    <a:pt x="0" y="51"/>
                  </a:lnTo>
                  <a:lnTo>
                    <a:pt x="12" y="4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4" name="Freeform 177">
              <a:extLst>
                <a:ext uri="{FF2B5EF4-FFF2-40B4-BE49-F238E27FC236}">
                  <a16:creationId xmlns:a16="http://schemas.microsoft.com/office/drawing/2014/main" id="{9FFF89A1-8B30-62E8-7807-4A5B9A673F5C}"/>
                </a:ext>
              </a:extLst>
            </p:cNvPr>
            <p:cNvSpPr>
              <a:spLocks/>
            </p:cNvSpPr>
            <p:nvPr/>
          </p:nvSpPr>
          <p:spPr bwMode="auto">
            <a:xfrm>
              <a:off x="2411414" y="1416050"/>
              <a:ext cx="79375" cy="79375"/>
            </a:xfrm>
            <a:custGeom>
              <a:avLst/>
              <a:gdLst>
                <a:gd name="T0" fmla="*/ 7 w 50"/>
                <a:gd name="T1" fmla="*/ 14 h 50"/>
                <a:gd name="T2" fmla="*/ 11 w 50"/>
                <a:gd name="T3" fmla="*/ 11 h 50"/>
                <a:gd name="T4" fmla="*/ 23 w 50"/>
                <a:gd name="T5" fmla="*/ 3 h 50"/>
                <a:gd name="T6" fmla="*/ 28 w 50"/>
                <a:gd name="T7" fmla="*/ 0 h 50"/>
                <a:gd name="T8" fmla="*/ 29 w 50"/>
                <a:gd name="T9" fmla="*/ 1 h 50"/>
                <a:gd name="T10" fmla="*/ 50 w 50"/>
                <a:gd name="T11" fmla="*/ 15 h 50"/>
                <a:gd name="T12" fmla="*/ 46 w 50"/>
                <a:gd name="T13" fmla="*/ 27 h 50"/>
                <a:gd name="T14" fmla="*/ 39 w 50"/>
                <a:gd name="T15" fmla="*/ 37 h 50"/>
                <a:gd name="T16" fmla="*/ 34 w 50"/>
                <a:gd name="T17" fmla="*/ 48 h 50"/>
                <a:gd name="T18" fmla="*/ 34 w 50"/>
                <a:gd name="T19" fmla="*/ 48 h 50"/>
                <a:gd name="T20" fmla="*/ 33 w 50"/>
                <a:gd name="T21" fmla="*/ 50 h 50"/>
                <a:gd name="T22" fmla="*/ 9 w 50"/>
                <a:gd name="T23" fmla="*/ 30 h 50"/>
                <a:gd name="T24" fmla="*/ 0 w 50"/>
                <a:gd name="T25" fmla="*/ 22 h 50"/>
                <a:gd name="T26" fmla="*/ 7 w 50"/>
                <a:gd name="T27" fmla="*/ 1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50">
                  <a:moveTo>
                    <a:pt x="7" y="14"/>
                  </a:moveTo>
                  <a:lnTo>
                    <a:pt x="11" y="11"/>
                  </a:lnTo>
                  <a:lnTo>
                    <a:pt x="23" y="3"/>
                  </a:lnTo>
                  <a:lnTo>
                    <a:pt x="28" y="0"/>
                  </a:lnTo>
                  <a:lnTo>
                    <a:pt x="29" y="1"/>
                  </a:lnTo>
                  <a:lnTo>
                    <a:pt x="50" y="15"/>
                  </a:lnTo>
                  <a:lnTo>
                    <a:pt x="46" y="27"/>
                  </a:lnTo>
                  <a:lnTo>
                    <a:pt x="39" y="37"/>
                  </a:lnTo>
                  <a:lnTo>
                    <a:pt x="34" y="48"/>
                  </a:lnTo>
                  <a:lnTo>
                    <a:pt x="34" y="48"/>
                  </a:lnTo>
                  <a:lnTo>
                    <a:pt x="33" y="50"/>
                  </a:lnTo>
                  <a:lnTo>
                    <a:pt x="9" y="30"/>
                  </a:lnTo>
                  <a:lnTo>
                    <a:pt x="0" y="22"/>
                  </a:lnTo>
                  <a:lnTo>
                    <a:pt x="7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5" name="Freeform 178">
              <a:extLst>
                <a:ext uri="{FF2B5EF4-FFF2-40B4-BE49-F238E27FC236}">
                  <a16:creationId xmlns:a16="http://schemas.microsoft.com/office/drawing/2014/main" id="{7A3D8FCF-FD0D-4A5D-1956-11CC3A126FC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27289" y="1636713"/>
              <a:ext cx="139700" cy="174625"/>
            </a:xfrm>
            <a:custGeom>
              <a:avLst/>
              <a:gdLst>
                <a:gd name="T0" fmla="*/ 0 w 88"/>
                <a:gd name="T1" fmla="*/ 86 h 110"/>
                <a:gd name="T2" fmla="*/ 16 w 88"/>
                <a:gd name="T3" fmla="*/ 66 h 110"/>
                <a:gd name="T4" fmla="*/ 19 w 88"/>
                <a:gd name="T5" fmla="*/ 62 h 110"/>
                <a:gd name="T6" fmla="*/ 30 w 88"/>
                <a:gd name="T7" fmla="*/ 45 h 110"/>
                <a:gd name="T8" fmla="*/ 37 w 88"/>
                <a:gd name="T9" fmla="*/ 37 h 110"/>
                <a:gd name="T10" fmla="*/ 60 w 88"/>
                <a:gd name="T11" fmla="*/ 6 h 110"/>
                <a:gd name="T12" fmla="*/ 64 w 88"/>
                <a:gd name="T13" fmla="*/ 0 h 110"/>
                <a:gd name="T14" fmla="*/ 64 w 88"/>
                <a:gd name="T15" fmla="*/ 8 h 110"/>
                <a:gd name="T16" fmla="*/ 81 w 88"/>
                <a:gd name="T17" fmla="*/ 8 h 110"/>
                <a:gd name="T18" fmla="*/ 81 w 88"/>
                <a:gd name="T19" fmla="*/ 10 h 110"/>
                <a:gd name="T20" fmla="*/ 85 w 88"/>
                <a:gd name="T21" fmla="*/ 11 h 110"/>
                <a:gd name="T22" fmla="*/ 84 w 88"/>
                <a:gd name="T23" fmla="*/ 16 h 110"/>
                <a:gd name="T24" fmla="*/ 88 w 88"/>
                <a:gd name="T25" fmla="*/ 21 h 110"/>
                <a:gd name="T26" fmla="*/ 81 w 88"/>
                <a:gd name="T27" fmla="*/ 21 h 110"/>
                <a:gd name="T28" fmla="*/ 64 w 88"/>
                <a:gd name="T29" fmla="*/ 21 h 110"/>
                <a:gd name="T30" fmla="*/ 64 w 88"/>
                <a:gd name="T31" fmla="*/ 28 h 110"/>
                <a:gd name="T32" fmla="*/ 73 w 88"/>
                <a:gd name="T33" fmla="*/ 28 h 110"/>
                <a:gd name="T34" fmla="*/ 73 w 88"/>
                <a:gd name="T35" fmla="*/ 40 h 110"/>
                <a:gd name="T36" fmla="*/ 64 w 88"/>
                <a:gd name="T37" fmla="*/ 40 h 110"/>
                <a:gd name="T38" fmla="*/ 64 w 88"/>
                <a:gd name="T39" fmla="*/ 52 h 110"/>
                <a:gd name="T40" fmla="*/ 64 w 88"/>
                <a:gd name="T41" fmla="*/ 65 h 110"/>
                <a:gd name="T42" fmla="*/ 64 w 88"/>
                <a:gd name="T43" fmla="*/ 81 h 110"/>
                <a:gd name="T44" fmla="*/ 64 w 88"/>
                <a:gd name="T45" fmla="*/ 104 h 110"/>
                <a:gd name="T46" fmla="*/ 64 w 88"/>
                <a:gd name="T47" fmla="*/ 109 h 110"/>
                <a:gd name="T48" fmla="*/ 61 w 88"/>
                <a:gd name="T49" fmla="*/ 110 h 110"/>
                <a:gd name="T50" fmla="*/ 54 w 88"/>
                <a:gd name="T51" fmla="*/ 104 h 110"/>
                <a:gd name="T52" fmla="*/ 36 w 88"/>
                <a:gd name="T53" fmla="*/ 86 h 110"/>
                <a:gd name="T54" fmla="*/ 28 w 88"/>
                <a:gd name="T55" fmla="*/ 88 h 110"/>
                <a:gd name="T56" fmla="*/ 22 w 88"/>
                <a:gd name="T57" fmla="*/ 94 h 110"/>
                <a:gd name="T58" fmla="*/ 24 w 88"/>
                <a:gd name="T59" fmla="*/ 97 h 110"/>
                <a:gd name="T60" fmla="*/ 20 w 88"/>
                <a:gd name="T61" fmla="*/ 104 h 110"/>
                <a:gd name="T62" fmla="*/ 15 w 88"/>
                <a:gd name="T63" fmla="*/ 101 h 110"/>
                <a:gd name="T64" fmla="*/ 8 w 88"/>
                <a:gd name="T65" fmla="*/ 91 h 110"/>
                <a:gd name="T66" fmla="*/ 6 w 88"/>
                <a:gd name="T67" fmla="*/ 90 h 110"/>
                <a:gd name="T68" fmla="*/ 0 w 88"/>
                <a:gd name="T69" fmla="*/ 86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8" h="110">
                  <a:moveTo>
                    <a:pt x="0" y="86"/>
                  </a:moveTo>
                  <a:lnTo>
                    <a:pt x="16" y="66"/>
                  </a:lnTo>
                  <a:lnTo>
                    <a:pt x="19" y="62"/>
                  </a:lnTo>
                  <a:lnTo>
                    <a:pt x="30" y="45"/>
                  </a:lnTo>
                  <a:lnTo>
                    <a:pt x="37" y="37"/>
                  </a:lnTo>
                  <a:lnTo>
                    <a:pt x="60" y="6"/>
                  </a:lnTo>
                  <a:lnTo>
                    <a:pt x="64" y="0"/>
                  </a:lnTo>
                  <a:lnTo>
                    <a:pt x="64" y="8"/>
                  </a:lnTo>
                  <a:lnTo>
                    <a:pt x="81" y="8"/>
                  </a:lnTo>
                  <a:lnTo>
                    <a:pt x="81" y="10"/>
                  </a:lnTo>
                  <a:lnTo>
                    <a:pt x="85" y="11"/>
                  </a:lnTo>
                  <a:lnTo>
                    <a:pt x="84" y="16"/>
                  </a:lnTo>
                  <a:lnTo>
                    <a:pt x="88" y="21"/>
                  </a:lnTo>
                  <a:lnTo>
                    <a:pt x="81" y="21"/>
                  </a:lnTo>
                  <a:lnTo>
                    <a:pt x="64" y="21"/>
                  </a:lnTo>
                  <a:lnTo>
                    <a:pt x="64" y="28"/>
                  </a:lnTo>
                  <a:lnTo>
                    <a:pt x="73" y="28"/>
                  </a:lnTo>
                  <a:lnTo>
                    <a:pt x="73" y="40"/>
                  </a:lnTo>
                  <a:lnTo>
                    <a:pt x="64" y="40"/>
                  </a:lnTo>
                  <a:lnTo>
                    <a:pt x="64" y="52"/>
                  </a:lnTo>
                  <a:lnTo>
                    <a:pt x="64" y="65"/>
                  </a:lnTo>
                  <a:lnTo>
                    <a:pt x="64" y="81"/>
                  </a:lnTo>
                  <a:lnTo>
                    <a:pt x="64" y="104"/>
                  </a:lnTo>
                  <a:lnTo>
                    <a:pt x="64" y="109"/>
                  </a:lnTo>
                  <a:lnTo>
                    <a:pt x="61" y="110"/>
                  </a:lnTo>
                  <a:lnTo>
                    <a:pt x="54" y="104"/>
                  </a:lnTo>
                  <a:lnTo>
                    <a:pt x="36" y="86"/>
                  </a:lnTo>
                  <a:lnTo>
                    <a:pt x="28" y="88"/>
                  </a:lnTo>
                  <a:lnTo>
                    <a:pt x="22" y="94"/>
                  </a:lnTo>
                  <a:lnTo>
                    <a:pt x="24" y="97"/>
                  </a:lnTo>
                  <a:lnTo>
                    <a:pt x="20" y="104"/>
                  </a:lnTo>
                  <a:lnTo>
                    <a:pt x="15" y="101"/>
                  </a:lnTo>
                  <a:lnTo>
                    <a:pt x="8" y="91"/>
                  </a:lnTo>
                  <a:lnTo>
                    <a:pt x="6" y="90"/>
                  </a:lnTo>
                  <a:lnTo>
                    <a:pt x="0" y="8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6" name="Freeform 179">
              <a:extLst>
                <a:ext uri="{FF2B5EF4-FFF2-40B4-BE49-F238E27FC236}">
                  <a16:creationId xmlns:a16="http://schemas.microsoft.com/office/drawing/2014/main" id="{1DBBCE28-081B-12F9-321D-BDF39A6343BC}"/>
                </a:ext>
              </a:extLst>
            </p:cNvPr>
            <p:cNvSpPr>
              <a:spLocks/>
            </p:cNvSpPr>
            <p:nvPr/>
          </p:nvSpPr>
          <p:spPr bwMode="auto">
            <a:xfrm>
              <a:off x="2601914" y="1470025"/>
              <a:ext cx="69850" cy="133350"/>
            </a:xfrm>
            <a:custGeom>
              <a:avLst/>
              <a:gdLst>
                <a:gd name="T0" fmla="*/ 2 w 44"/>
                <a:gd name="T1" fmla="*/ 56 h 84"/>
                <a:gd name="T2" fmla="*/ 3 w 44"/>
                <a:gd name="T3" fmla="*/ 52 h 84"/>
                <a:gd name="T4" fmla="*/ 6 w 44"/>
                <a:gd name="T5" fmla="*/ 46 h 84"/>
                <a:gd name="T6" fmla="*/ 10 w 44"/>
                <a:gd name="T7" fmla="*/ 42 h 84"/>
                <a:gd name="T8" fmla="*/ 12 w 44"/>
                <a:gd name="T9" fmla="*/ 37 h 84"/>
                <a:gd name="T10" fmla="*/ 12 w 44"/>
                <a:gd name="T11" fmla="*/ 30 h 84"/>
                <a:gd name="T12" fmla="*/ 12 w 44"/>
                <a:gd name="T13" fmla="*/ 24 h 84"/>
                <a:gd name="T14" fmla="*/ 12 w 44"/>
                <a:gd name="T15" fmla="*/ 0 h 84"/>
                <a:gd name="T16" fmla="*/ 37 w 44"/>
                <a:gd name="T17" fmla="*/ 12 h 84"/>
                <a:gd name="T18" fmla="*/ 39 w 44"/>
                <a:gd name="T19" fmla="*/ 17 h 84"/>
                <a:gd name="T20" fmla="*/ 39 w 44"/>
                <a:gd name="T21" fmla="*/ 37 h 84"/>
                <a:gd name="T22" fmla="*/ 39 w 44"/>
                <a:gd name="T23" fmla="*/ 38 h 84"/>
                <a:gd name="T24" fmla="*/ 40 w 44"/>
                <a:gd name="T25" fmla="*/ 50 h 84"/>
                <a:gd name="T26" fmla="*/ 41 w 44"/>
                <a:gd name="T27" fmla="*/ 53 h 84"/>
                <a:gd name="T28" fmla="*/ 43 w 44"/>
                <a:gd name="T29" fmla="*/ 67 h 84"/>
                <a:gd name="T30" fmla="*/ 44 w 44"/>
                <a:gd name="T31" fmla="*/ 75 h 84"/>
                <a:gd name="T32" fmla="*/ 44 w 44"/>
                <a:gd name="T33" fmla="*/ 84 h 84"/>
                <a:gd name="T34" fmla="*/ 13 w 44"/>
                <a:gd name="T35" fmla="*/ 69 h 84"/>
                <a:gd name="T36" fmla="*/ 0 w 44"/>
                <a:gd name="T37" fmla="*/ 61 h 84"/>
                <a:gd name="T38" fmla="*/ 2 w 44"/>
                <a:gd name="T39" fmla="*/ 56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4" h="84">
                  <a:moveTo>
                    <a:pt x="2" y="56"/>
                  </a:moveTo>
                  <a:lnTo>
                    <a:pt x="3" y="52"/>
                  </a:lnTo>
                  <a:lnTo>
                    <a:pt x="6" y="46"/>
                  </a:lnTo>
                  <a:lnTo>
                    <a:pt x="10" y="42"/>
                  </a:lnTo>
                  <a:lnTo>
                    <a:pt x="12" y="37"/>
                  </a:lnTo>
                  <a:lnTo>
                    <a:pt x="12" y="30"/>
                  </a:lnTo>
                  <a:lnTo>
                    <a:pt x="12" y="24"/>
                  </a:lnTo>
                  <a:lnTo>
                    <a:pt x="12" y="0"/>
                  </a:lnTo>
                  <a:lnTo>
                    <a:pt x="37" y="12"/>
                  </a:lnTo>
                  <a:lnTo>
                    <a:pt x="39" y="17"/>
                  </a:lnTo>
                  <a:lnTo>
                    <a:pt x="39" y="37"/>
                  </a:lnTo>
                  <a:lnTo>
                    <a:pt x="39" y="38"/>
                  </a:lnTo>
                  <a:lnTo>
                    <a:pt x="40" y="50"/>
                  </a:lnTo>
                  <a:lnTo>
                    <a:pt x="41" y="53"/>
                  </a:lnTo>
                  <a:lnTo>
                    <a:pt x="43" y="67"/>
                  </a:lnTo>
                  <a:lnTo>
                    <a:pt x="44" y="75"/>
                  </a:lnTo>
                  <a:lnTo>
                    <a:pt x="44" y="84"/>
                  </a:lnTo>
                  <a:lnTo>
                    <a:pt x="13" y="69"/>
                  </a:lnTo>
                  <a:lnTo>
                    <a:pt x="0" y="61"/>
                  </a:lnTo>
                  <a:lnTo>
                    <a:pt x="2" y="5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7" name="Freeform 180">
              <a:extLst>
                <a:ext uri="{FF2B5EF4-FFF2-40B4-BE49-F238E27FC236}">
                  <a16:creationId xmlns:a16="http://schemas.microsoft.com/office/drawing/2014/main" id="{BD39E5CA-F051-7714-90E2-9459C9EAD980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0601" y="2049463"/>
              <a:ext cx="84138" cy="100013"/>
            </a:xfrm>
            <a:custGeom>
              <a:avLst/>
              <a:gdLst>
                <a:gd name="T0" fmla="*/ 1 w 53"/>
                <a:gd name="T1" fmla="*/ 39 h 63"/>
                <a:gd name="T2" fmla="*/ 8 w 53"/>
                <a:gd name="T3" fmla="*/ 23 h 63"/>
                <a:gd name="T4" fmla="*/ 7 w 53"/>
                <a:gd name="T5" fmla="*/ 21 h 63"/>
                <a:gd name="T6" fmla="*/ 22 w 53"/>
                <a:gd name="T7" fmla="*/ 5 h 63"/>
                <a:gd name="T8" fmla="*/ 30 w 53"/>
                <a:gd name="T9" fmla="*/ 2 h 63"/>
                <a:gd name="T10" fmla="*/ 40 w 53"/>
                <a:gd name="T11" fmla="*/ 0 h 63"/>
                <a:gd name="T12" fmla="*/ 40 w 53"/>
                <a:gd name="T13" fmla="*/ 0 h 63"/>
                <a:gd name="T14" fmla="*/ 46 w 53"/>
                <a:gd name="T15" fmla="*/ 12 h 63"/>
                <a:gd name="T16" fmla="*/ 48 w 53"/>
                <a:gd name="T17" fmla="*/ 21 h 63"/>
                <a:gd name="T18" fmla="*/ 49 w 53"/>
                <a:gd name="T19" fmla="*/ 27 h 63"/>
                <a:gd name="T20" fmla="*/ 53 w 53"/>
                <a:gd name="T21" fmla="*/ 35 h 63"/>
                <a:gd name="T22" fmla="*/ 53 w 53"/>
                <a:gd name="T23" fmla="*/ 35 h 63"/>
                <a:gd name="T24" fmla="*/ 47 w 53"/>
                <a:gd name="T25" fmla="*/ 39 h 63"/>
                <a:gd name="T26" fmla="*/ 44 w 53"/>
                <a:gd name="T27" fmla="*/ 41 h 63"/>
                <a:gd name="T28" fmla="*/ 37 w 53"/>
                <a:gd name="T29" fmla="*/ 46 h 63"/>
                <a:gd name="T30" fmla="*/ 35 w 53"/>
                <a:gd name="T31" fmla="*/ 48 h 63"/>
                <a:gd name="T32" fmla="*/ 31 w 53"/>
                <a:gd name="T33" fmla="*/ 49 h 63"/>
                <a:gd name="T34" fmla="*/ 28 w 53"/>
                <a:gd name="T35" fmla="*/ 52 h 63"/>
                <a:gd name="T36" fmla="*/ 26 w 53"/>
                <a:gd name="T37" fmla="*/ 54 h 63"/>
                <a:gd name="T38" fmla="*/ 11 w 53"/>
                <a:gd name="T39" fmla="*/ 63 h 63"/>
                <a:gd name="T40" fmla="*/ 9 w 53"/>
                <a:gd name="T41" fmla="*/ 60 h 63"/>
                <a:gd name="T42" fmla="*/ 2 w 53"/>
                <a:gd name="T43" fmla="*/ 48 h 63"/>
                <a:gd name="T44" fmla="*/ 1 w 53"/>
                <a:gd name="T45" fmla="*/ 47 h 63"/>
                <a:gd name="T46" fmla="*/ 0 w 53"/>
                <a:gd name="T47" fmla="*/ 46 h 63"/>
                <a:gd name="T48" fmla="*/ 1 w 53"/>
                <a:gd name="T49" fmla="*/ 3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3" h="63">
                  <a:moveTo>
                    <a:pt x="1" y="39"/>
                  </a:moveTo>
                  <a:lnTo>
                    <a:pt x="8" y="23"/>
                  </a:lnTo>
                  <a:lnTo>
                    <a:pt x="7" y="21"/>
                  </a:lnTo>
                  <a:lnTo>
                    <a:pt x="22" y="5"/>
                  </a:lnTo>
                  <a:lnTo>
                    <a:pt x="30" y="2"/>
                  </a:lnTo>
                  <a:lnTo>
                    <a:pt x="40" y="0"/>
                  </a:lnTo>
                  <a:lnTo>
                    <a:pt x="40" y="0"/>
                  </a:lnTo>
                  <a:lnTo>
                    <a:pt x="46" y="12"/>
                  </a:lnTo>
                  <a:lnTo>
                    <a:pt x="48" y="21"/>
                  </a:lnTo>
                  <a:lnTo>
                    <a:pt x="49" y="27"/>
                  </a:lnTo>
                  <a:lnTo>
                    <a:pt x="53" y="35"/>
                  </a:lnTo>
                  <a:lnTo>
                    <a:pt x="53" y="35"/>
                  </a:lnTo>
                  <a:lnTo>
                    <a:pt x="47" y="39"/>
                  </a:lnTo>
                  <a:lnTo>
                    <a:pt x="44" y="41"/>
                  </a:lnTo>
                  <a:lnTo>
                    <a:pt x="37" y="46"/>
                  </a:lnTo>
                  <a:lnTo>
                    <a:pt x="35" y="48"/>
                  </a:lnTo>
                  <a:lnTo>
                    <a:pt x="31" y="49"/>
                  </a:lnTo>
                  <a:lnTo>
                    <a:pt x="28" y="52"/>
                  </a:lnTo>
                  <a:lnTo>
                    <a:pt x="26" y="54"/>
                  </a:lnTo>
                  <a:lnTo>
                    <a:pt x="11" y="63"/>
                  </a:lnTo>
                  <a:lnTo>
                    <a:pt x="9" y="60"/>
                  </a:lnTo>
                  <a:lnTo>
                    <a:pt x="2" y="48"/>
                  </a:lnTo>
                  <a:lnTo>
                    <a:pt x="1" y="47"/>
                  </a:lnTo>
                  <a:lnTo>
                    <a:pt x="0" y="46"/>
                  </a:lnTo>
                  <a:lnTo>
                    <a:pt x="1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8" name="Freeform 181">
              <a:extLst>
                <a:ext uri="{FF2B5EF4-FFF2-40B4-BE49-F238E27FC236}">
                  <a16:creationId xmlns:a16="http://schemas.microsoft.com/office/drawing/2014/main" id="{1A6BC0AE-6F76-45F0-C1D0-E62409BCC1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9814" y="1895475"/>
              <a:ext cx="71438" cy="71438"/>
            </a:xfrm>
            <a:custGeom>
              <a:avLst/>
              <a:gdLst>
                <a:gd name="T0" fmla="*/ 0 w 45"/>
                <a:gd name="T1" fmla="*/ 21 h 45"/>
                <a:gd name="T2" fmla="*/ 7 w 45"/>
                <a:gd name="T3" fmla="*/ 17 h 45"/>
                <a:gd name="T4" fmla="*/ 9 w 45"/>
                <a:gd name="T5" fmla="*/ 12 h 45"/>
                <a:gd name="T6" fmla="*/ 16 w 45"/>
                <a:gd name="T7" fmla="*/ 8 h 45"/>
                <a:gd name="T8" fmla="*/ 30 w 45"/>
                <a:gd name="T9" fmla="*/ 0 h 45"/>
                <a:gd name="T10" fmla="*/ 39 w 45"/>
                <a:gd name="T11" fmla="*/ 15 h 45"/>
                <a:gd name="T12" fmla="*/ 45 w 45"/>
                <a:gd name="T13" fmla="*/ 26 h 45"/>
                <a:gd name="T14" fmla="*/ 32 w 45"/>
                <a:gd name="T15" fmla="*/ 35 h 45"/>
                <a:gd name="T16" fmla="*/ 24 w 45"/>
                <a:gd name="T17" fmla="*/ 39 h 45"/>
                <a:gd name="T18" fmla="*/ 14 w 45"/>
                <a:gd name="T19" fmla="*/ 45 h 45"/>
                <a:gd name="T20" fmla="*/ 4 w 45"/>
                <a:gd name="T21" fmla="*/ 27 h 45"/>
                <a:gd name="T22" fmla="*/ 0 w 45"/>
                <a:gd name="T23" fmla="*/ 21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5" h="45">
                  <a:moveTo>
                    <a:pt x="0" y="21"/>
                  </a:moveTo>
                  <a:lnTo>
                    <a:pt x="7" y="17"/>
                  </a:lnTo>
                  <a:lnTo>
                    <a:pt x="9" y="12"/>
                  </a:lnTo>
                  <a:lnTo>
                    <a:pt x="16" y="8"/>
                  </a:lnTo>
                  <a:lnTo>
                    <a:pt x="30" y="0"/>
                  </a:lnTo>
                  <a:lnTo>
                    <a:pt x="39" y="15"/>
                  </a:lnTo>
                  <a:lnTo>
                    <a:pt x="45" y="26"/>
                  </a:lnTo>
                  <a:lnTo>
                    <a:pt x="32" y="35"/>
                  </a:lnTo>
                  <a:lnTo>
                    <a:pt x="24" y="39"/>
                  </a:lnTo>
                  <a:lnTo>
                    <a:pt x="14" y="45"/>
                  </a:lnTo>
                  <a:lnTo>
                    <a:pt x="4" y="27"/>
                  </a:lnTo>
                  <a:lnTo>
                    <a:pt x="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9" name="Freeform 182">
              <a:extLst>
                <a:ext uri="{FF2B5EF4-FFF2-40B4-BE49-F238E27FC236}">
                  <a16:creationId xmlns:a16="http://schemas.microsoft.com/office/drawing/2014/main" id="{CC7DE155-AC29-82C0-3F4B-01A12F15D640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5926" y="2054225"/>
              <a:ext cx="39688" cy="84138"/>
            </a:xfrm>
            <a:custGeom>
              <a:avLst/>
              <a:gdLst>
                <a:gd name="T0" fmla="*/ 0 w 25"/>
                <a:gd name="T1" fmla="*/ 0 h 53"/>
                <a:gd name="T2" fmla="*/ 25 w 25"/>
                <a:gd name="T3" fmla="*/ 0 h 53"/>
                <a:gd name="T4" fmla="*/ 25 w 25"/>
                <a:gd name="T5" fmla="*/ 24 h 53"/>
                <a:gd name="T6" fmla="*/ 24 w 25"/>
                <a:gd name="T7" fmla="*/ 26 h 53"/>
                <a:gd name="T8" fmla="*/ 23 w 25"/>
                <a:gd name="T9" fmla="*/ 30 h 53"/>
                <a:gd name="T10" fmla="*/ 23 w 25"/>
                <a:gd name="T11" fmla="*/ 32 h 53"/>
                <a:gd name="T12" fmla="*/ 22 w 25"/>
                <a:gd name="T13" fmla="*/ 50 h 53"/>
                <a:gd name="T14" fmla="*/ 22 w 25"/>
                <a:gd name="T15" fmla="*/ 51 h 53"/>
                <a:gd name="T16" fmla="*/ 2 w 25"/>
                <a:gd name="T17" fmla="*/ 53 h 53"/>
                <a:gd name="T18" fmla="*/ 2 w 25"/>
                <a:gd name="T19" fmla="*/ 53 h 53"/>
                <a:gd name="T20" fmla="*/ 2 w 25"/>
                <a:gd name="T21" fmla="*/ 51 h 53"/>
                <a:gd name="T22" fmla="*/ 3 w 25"/>
                <a:gd name="T23" fmla="*/ 29 h 53"/>
                <a:gd name="T24" fmla="*/ 4 w 25"/>
                <a:gd name="T25" fmla="*/ 21 h 53"/>
                <a:gd name="T26" fmla="*/ 1 w 25"/>
                <a:gd name="T27" fmla="*/ 12 h 53"/>
                <a:gd name="T28" fmla="*/ 0 w 25"/>
                <a:gd name="T29" fmla="*/ 0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5" h="53">
                  <a:moveTo>
                    <a:pt x="0" y="0"/>
                  </a:moveTo>
                  <a:lnTo>
                    <a:pt x="25" y="0"/>
                  </a:lnTo>
                  <a:lnTo>
                    <a:pt x="25" y="24"/>
                  </a:lnTo>
                  <a:lnTo>
                    <a:pt x="24" y="26"/>
                  </a:lnTo>
                  <a:lnTo>
                    <a:pt x="23" y="30"/>
                  </a:lnTo>
                  <a:lnTo>
                    <a:pt x="23" y="32"/>
                  </a:lnTo>
                  <a:lnTo>
                    <a:pt x="22" y="50"/>
                  </a:lnTo>
                  <a:lnTo>
                    <a:pt x="22" y="51"/>
                  </a:lnTo>
                  <a:lnTo>
                    <a:pt x="2" y="53"/>
                  </a:lnTo>
                  <a:lnTo>
                    <a:pt x="2" y="53"/>
                  </a:lnTo>
                  <a:lnTo>
                    <a:pt x="2" y="51"/>
                  </a:lnTo>
                  <a:lnTo>
                    <a:pt x="3" y="29"/>
                  </a:lnTo>
                  <a:lnTo>
                    <a:pt x="4" y="21"/>
                  </a:lnTo>
                  <a:lnTo>
                    <a:pt x="1" y="1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0" name="Freeform 183">
              <a:extLst>
                <a:ext uri="{FF2B5EF4-FFF2-40B4-BE49-F238E27FC236}">
                  <a16:creationId xmlns:a16="http://schemas.microsoft.com/office/drawing/2014/main" id="{B1F6D605-340F-7C04-1B63-1A3838963D9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4789" y="1839913"/>
              <a:ext cx="111125" cy="79375"/>
            </a:xfrm>
            <a:custGeom>
              <a:avLst/>
              <a:gdLst>
                <a:gd name="T0" fmla="*/ 0 w 70"/>
                <a:gd name="T1" fmla="*/ 32 h 50"/>
                <a:gd name="T2" fmla="*/ 20 w 70"/>
                <a:gd name="T3" fmla="*/ 15 h 50"/>
                <a:gd name="T4" fmla="*/ 26 w 70"/>
                <a:gd name="T5" fmla="*/ 4 h 50"/>
                <a:gd name="T6" fmla="*/ 25 w 70"/>
                <a:gd name="T7" fmla="*/ 1 h 50"/>
                <a:gd name="T8" fmla="*/ 33 w 70"/>
                <a:gd name="T9" fmla="*/ 0 h 50"/>
                <a:gd name="T10" fmla="*/ 34 w 70"/>
                <a:gd name="T11" fmla="*/ 9 h 50"/>
                <a:gd name="T12" fmla="*/ 40 w 70"/>
                <a:gd name="T13" fmla="*/ 12 h 50"/>
                <a:gd name="T14" fmla="*/ 48 w 70"/>
                <a:gd name="T15" fmla="*/ 21 h 50"/>
                <a:gd name="T16" fmla="*/ 56 w 70"/>
                <a:gd name="T17" fmla="*/ 27 h 50"/>
                <a:gd name="T18" fmla="*/ 57 w 70"/>
                <a:gd name="T19" fmla="*/ 29 h 50"/>
                <a:gd name="T20" fmla="*/ 60 w 70"/>
                <a:gd name="T21" fmla="*/ 31 h 50"/>
                <a:gd name="T22" fmla="*/ 70 w 70"/>
                <a:gd name="T23" fmla="*/ 38 h 50"/>
                <a:gd name="T24" fmla="*/ 52 w 70"/>
                <a:gd name="T25" fmla="*/ 50 h 50"/>
                <a:gd name="T26" fmla="*/ 47 w 70"/>
                <a:gd name="T27" fmla="*/ 47 h 50"/>
                <a:gd name="T28" fmla="*/ 45 w 70"/>
                <a:gd name="T29" fmla="*/ 45 h 50"/>
                <a:gd name="T30" fmla="*/ 31 w 70"/>
                <a:gd name="T31" fmla="*/ 33 h 50"/>
                <a:gd name="T32" fmla="*/ 23 w 70"/>
                <a:gd name="T33" fmla="*/ 37 h 50"/>
                <a:gd name="T34" fmla="*/ 10 w 70"/>
                <a:gd name="T35" fmla="*/ 46 h 50"/>
                <a:gd name="T36" fmla="*/ 9 w 70"/>
                <a:gd name="T37" fmla="*/ 45 h 50"/>
                <a:gd name="T38" fmla="*/ 2 w 70"/>
                <a:gd name="T39" fmla="*/ 34 h 50"/>
                <a:gd name="T40" fmla="*/ 0 w 70"/>
                <a:gd name="T41" fmla="*/ 32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70" h="50">
                  <a:moveTo>
                    <a:pt x="0" y="32"/>
                  </a:moveTo>
                  <a:lnTo>
                    <a:pt x="20" y="15"/>
                  </a:lnTo>
                  <a:lnTo>
                    <a:pt x="26" y="4"/>
                  </a:lnTo>
                  <a:lnTo>
                    <a:pt x="25" y="1"/>
                  </a:lnTo>
                  <a:lnTo>
                    <a:pt x="33" y="0"/>
                  </a:lnTo>
                  <a:lnTo>
                    <a:pt x="34" y="9"/>
                  </a:lnTo>
                  <a:lnTo>
                    <a:pt x="40" y="12"/>
                  </a:lnTo>
                  <a:lnTo>
                    <a:pt x="48" y="21"/>
                  </a:lnTo>
                  <a:lnTo>
                    <a:pt x="56" y="27"/>
                  </a:lnTo>
                  <a:lnTo>
                    <a:pt x="57" y="29"/>
                  </a:lnTo>
                  <a:lnTo>
                    <a:pt x="60" y="31"/>
                  </a:lnTo>
                  <a:lnTo>
                    <a:pt x="70" y="38"/>
                  </a:lnTo>
                  <a:lnTo>
                    <a:pt x="52" y="50"/>
                  </a:lnTo>
                  <a:lnTo>
                    <a:pt x="47" y="47"/>
                  </a:lnTo>
                  <a:lnTo>
                    <a:pt x="45" y="45"/>
                  </a:lnTo>
                  <a:lnTo>
                    <a:pt x="31" y="33"/>
                  </a:lnTo>
                  <a:lnTo>
                    <a:pt x="23" y="37"/>
                  </a:lnTo>
                  <a:lnTo>
                    <a:pt x="10" y="46"/>
                  </a:lnTo>
                  <a:lnTo>
                    <a:pt x="9" y="45"/>
                  </a:lnTo>
                  <a:lnTo>
                    <a:pt x="2" y="34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1" name="Freeform 184">
              <a:extLst>
                <a:ext uri="{FF2B5EF4-FFF2-40B4-BE49-F238E27FC236}">
                  <a16:creationId xmlns:a16="http://schemas.microsoft.com/office/drawing/2014/main" id="{9DCFCDDA-330E-C57C-BED1-0A31F67C93C2}"/>
                </a:ext>
              </a:extLst>
            </p:cNvPr>
            <p:cNvSpPr>
              <a:spLocks/>
            </p:cNvSpPr>
            <p:nvPr/>
          </p:nvSpPr>
          <p:spPr bwMode="auto">
            <a:xfrm>
              <a:off x="3498851" y="1144588"/>
              <a:ext cx="101600" cy="109538"/>
            </a:xfrm>
            <a:custGeom>
              <a:avLst/>
              <a:gdLst>
                <a:gd name="T0" fmla="*/ 0 w 64"/>
                <a:gd name="T1" fmla="*/ 36 h 69"/>
                <a:gd name="T2" fmla="*/ 15 w 64"/>
                <a:gd name="T3" fmla="*/ 31 h 69"/>
                <a:gd name="T4" fmla="*/ 27 w 64"/>
                <a:gd name="T5" fmla="*/ 26 h 69"/>
                <a:gd name="T6" fmla="*/ 26 w 64"/>
                <a:gd name="T7" fmla="*/ 21 h 69"/>
                <a:gd name="T8" fmla="*/ 29 w 64"/>
                <a:gd name="T9" fmla="*/ 19 h 69"/>
                <a:gd name="T10" fmla="*/ 20 w 64"/>
                <a:gd name="T11" fmla="*/ 5 h 69"/>
                <a:gd name="T12" fmla="*/ 31 w 64"/>
                <a:gd name="T13" fmla="*/ 0 h 69"/>
                <a:gd name="T14" fmla="*/ 43 w 64"/>
                <a:gd name="T15" fmla="*/ 18 h 69"/>
                <a:gd name="T16" fmla="*/ 60 w 64"/>
                <a:gd name="T17" fmla="*/ 43 h 69"/>
                <a:gd name="T18" fmla="*/ 64 w 64"/>
                <a:gd name="T19" fmla="*/ 59 h 69"/>
                <a:gd name="T20" fmla="*/ 55 w 64"/>
                <a:gd name="T21" fmla="*/ 60 h 69"/>
                <a:gd name="T22" fmla="*/ 34 w 64"/>
                <a:gd name="T23" fmla="*/ 61 h 69"/>
                <a:gd name="T24" fmla="*/ 20 w 64"/>
                <a:gd name="T25" fmla="*/ 62 h 69"/>
                <a:gd name="T26" fmla="*/ 17 w 64"/>
                <a:gd name="T27" fmla="*/ 63 h 69"/>
                <a:gd name="T28" fmla="*/ 13 w 64"/>
                <a:gd name="T29" fmla="*/ 69 h 69"/>
                <a:gd name="T30" fmla="*/ 7 w 64"/>
                <a:gd name="T31" fmla="*/ 62 h 69"/>
                <a:gd name="T32" fmla="*/ 5 w 64"/>
                <a:gd name="T33" fmla="*/ 60 h 69"/>
                <a:gd name="T34" fmla="*/ 0 w 64"/>
                <a:gd name="T35" fmla="*/ 36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4" h="69">
                  <a:moveTo>
                    <a:pt x="0" y="36"/>
                  </a:moveTo>
                  <a:lnTo>
                    <a:pt x="15" y="31"/>
                  </a:lnTo>
                  <a:lnTo>
                    <a:pt x="27" y="26"/>
                  </a:lnTo>
                  <a:lnTo>
                    <a:pt x="26" y="21"/>
                  </a:lnTo>
                  <a:lnTo>
                    <a:pt x="29" y="19"/>
                  </a:lnTo>
                  <a:lnTo>
                    <a:pt x="20" y="5"/>
                  </a:lnTo>
                  <a:lnTo>
                    <a:pt x="31" y="0"/>
                  </a:lnTo>
                  <a:lnTo>
                    <a:pt x="43" y="18"/>
                  </a:lnTo>
                  <a:lnTo>
                    <a:pt x="60" y="43"/>
                  </a:lnTo>
                  <a:lnTo>
                    <a:pt x="64" y="59"/>
                  </a:lnTo>
                  <a:lnTo>
                    <a:pt x="55" y="60"/>
                  </a:lnTo>
                  <a:lnTo>
                    <a:pt x="34" y="61"/>
                  </a:lnTo>
                  <a:lnTo>
                    <a:pt x="20" y="62"/>
                  </a:lnTo>
                  <a:lnTo>
                    <a:pt x="17" y="63"/>
                  </a:lnTo>
                  <a:lnTo>
                    <a:pt x="13" y="69"/>
                  </a:lnTo>
                  <a:lnTo>
                    <a:pt x="7" y="62"/>
                  </a:lnTo>
                  <a:lnTo>
                    <a:pt x="5" y="60"/>
                  </a:lnTo>
                  <a:lnTo>
                    <a:pt x="0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2" name="Freeform 185">
              <a:extLst>
                <a:ext uri="{FF2B5EF4-FFF2-40B4-BE49-F238E27FC236}">
                  <a16:creationId xmlns:a16="http://schemas.microsoft.com/office/drawing/2014/main" id="{DA908D6C-AD7B-433B-2E98-8BCBEF291CD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1726" y="2097088"/>
              <a:ext cx="114300" cy="142875"/>
            </a:xfrm>
            <a:custGeom>
              <a:avLst/>
              <a:gdLst>
                <a:gd name="T0" fmla="*/ 0 w 72"/>
                <a:gd name="T1" fmla="*/ 26 h 90"/>
                <a:gd name="T2" fmla="*/ 4 w 72"/>
                <a:gd name="T3" fmla="*/ 22 h 90"/>
                <a:gd name="T4" fmla="*/ 17 w 72"/>
                <a:gd name="T5" fmla="*/ 13 h 90"/>
                <a:gd name="T6" fmla="*/ 17 w 72"/>
                <a:gd name="T7" fmla="*/ 12 h 90"/>
                <a:gd name="T8" fmla="*/ 29 w 72"/>
                <a:gd name="T9" fmla="*/ 0 h 90"/>
                <a:gd name="T10" fmla="*/ 41 w 72"/>
                <a:gd name="T11" fmla="*/ 14 h 90"/>
                <a:gd name="T12" fmla="*/ 48 w 72"/>
                <a:gd name="T13" fmla="*/ 23 h 90"/>
                <a:gd name="T14" fmla="*/ 72 w 72"/>
                <a:gd name="T15" fmla="*/ 54 h 90"/>
                <a:gd name="T16" fmla="*/ 42 w 72"/>
                <a:gd name="T17" fmla="*/ 79 h 90"/>
                <a:gd name="T18" fmla="*/ 40 w 72"/>
                <a:gd name="T19" fmla="*/ 82 h 90"/>
                <a:gd name="T20" fmla="*/ 37 w 72"/>
                <a:gd name="T21" fmla="*/ 86 h 90"/>
                <a:gd name="T22" fmla="*/ 33 w 72"/>
                <a:gd name="T23" fmla="*/ 90 h 90"/>
                <a:gd name="T24" fmla="*/ 28 w 72"/>
                <a:gd name="T25" fmla="*/ 71 h 90"/>
                <a:gd name="T26" fmla="*/ 21 w 72"/>
                <a:gd name="T27" fmla="*/ 61 h 90"/>
                <a:gd name="T28" fmla="*/ 15 w 72"/>
                <a:gd name="T29" fmla="*/ 51 h 90"/>
                <a:gd name="T30" fmla="*/ 0 w 72"/>
                <a:gd name="T31" fmla="*/ 27 h 90"/>
                <a:gd name="T32" fmla="*/ 0 w 72"/>
                <a:gd name="T33" fmla="*/ 26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2" h="90">
                  <a:moveTo>
                    <a:pt x="0" y="26"/>
                  </a:moveTo>
                  <a:lnTo>
                    <a:pt x="4" y="22"/>
                  </a:lnTo>
                  <a:lnTo>
                    <a:pt x="17" y="13"/>
                  </a:lnTo>
                  <a:lnTo>
                    <a:pt x="17" y="12"/>
                  </a:lnTo>
                  <a:lnTo>
                    <a:pt x="29" y="0"/>
                  </a:lnTo>
                  <a:lnTo>
                    <a:pt x="41" y="14"/>
                  </a:lnTo>
                  <a:lnTo>
                    <a:pt x="48" y="23"/>
                  </a:lnTo>
                  <a:lnTo>
                    <a:pt x="72" y="54"/>
                  </a:lnTo>
                  <a:lnTo>
                    <a:pt x="42" y="79"/>
                  </a:lnTo>
                  <a:lnTo>
                    <a:pt x="40" y="82"/>
                  </a:lnTo>
                  <a:lnTo>
                    <a:pt x="37" y="86"/>
                  </a:lnTo>
                  <a:lnTo>
                    <a:pt x="33" y="90"/>
                  </a:lnTo>
                  <a:lnTo>
                    <a:pt x="28" y="71"/>
                  </a:lnTo>
                  <a:lnTo>
                    <a:pt x="21" y="61"/>
                  </a:lnTo>
                  <a:lnTo>
                    <a:pt x="15" y="51"/>
                  </a:lnTo>
                  <a:lnTo>
                    <a:pt x="0" y="27"/>
                  </a:lnTo>
                  <a:lnTo>
                    <a:pt x="0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3" name="Freeform 186">
              <a:extLst>
                <a:ext uri="{FF2B5EF4-FFF2-40B4-BE49-F238E27FC236}">
                  <a16:creationId xmlns:a16="http://schemas.microsoft.com/office/drawing/2014/main" id="{3358AB98-B252-CC9A-AAAE-791E07F9B61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38564" y="2333625"/>
              <a:ext cx="119063" cy="41275"/>
            </a:xfrm>
            <a:custGeom>
              <a:avLst/>
              <a:gdLst>
                <a:gd name="T0" fmla="*/ 0 w 75"/>
                <a:gd name="T1" fmla="*/ 3 h 26"/>
                <a:gd name="T2" fmla="*/ 10 w 75"/>
                <a:gd name="T3" fmla="*/ 0 h 26"/>
                <a:gd name="T4" fmla="*/ 20 w 75"/>
                <a:gd name="T5" fmla="*/ 2 h 26"/>
                <a:gd name="T6" fmla="*/ 34 w 75"/>
                <a:gd name="T7" fmla="*/ 2 h 26"/>
                <a:gd name="T8" fmla="*/ 49 w 75"/>
                <a:gd name="T9" fmla="*/ 0 h 26"/>
                <a:gd name="T10" fmla="*/ 62 w 75"/>
                <a:gd name="T11" fmla="*/ 2 h 26"/>
                <a:gd name="T12" fmla="*/ 67 w 75"/>
                <a:gd name="T13" fmla="*/ 5 h 26"/>
                <a:gd name="T14" fmla="*/ 75 w 75"/>
                <a:gd name="T15" fmla="*/ 14 h 26"/>
                <a:gd name="T16" fmla="*/ 75 w 75"/>
                <a:gd name="T17" fmla="*/ 14 h 26"/>
                <a:gd name="T18" fmla="*/ 67 w 75"/>
                <a:gd name="T19" fmla="*/ 22 h 26"/>
                <a:gd name="T20" fmla="*/ 63 w 75"/>
                <a:gd name="T21" fmla="*/ 23 h 26"/>
                <a:gd name="T22" fmla="*/ 58 w 75"/>
                <a:gd name="T23" fmla="*/ 25 h 26"/>
                <a:gd name="T24" fmla="*/ 49 w 75"/>
                <a:gd name="T25" fmla="*/ 25 h 26"/>
                <a:gd name="T26" fmla="*/ 41 w 75"/>
                <a:gd name="T27" fmla="*/ 25 h 26"/>
                <a:gd name="T28" fmla="*/ 33 w 75"/>
                <a:gd name="T29" fmla="*/ 25 h 26"/>
                <a:gd name="T30" fmla="*/ 25 w 75"/>
                <a:gd name="T31" fmla="*/ 25 h 26"/>
                <a:gd name="T32" fmla="*/ 15 w 75"/>
                <a:gd name="T33" fmla="*/ 26 h 26"/>
                <a:gd name="T34" fmla="*/ 6 w 75"/>
                <a:gd name="T35" fmla="*/ 25 h 26"/>
                <a:gd name="T36" fmla="*/ 4 w 75"/>
                <a:gd name="T37" fmla="*/ 16 h 26"/>
                <a:gd name="T38" fmla="*/ 0 w 75"/>
                <a:gd name="T39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5" h="26">
                  <a:moveTo>
                    <a:pt x="0" y="3"/>
                  </a:moveTo>
                  <a:lnTo>
                    <a:pt x="10" y="0"/>
                  </a:lnTo>
                  <a:lnTo>
                    <a:pt x="20" y="2"/>
                  </a:lnTo>
                  <a:lnTo>
                    <a:pt x="34" y="2"/>
                  </a:lnTo>
                  <a:lnTo>
                    <a:pt x="49" y="0"/>
                  </a:lnTo>
                  <a:lnTo>
                    <a:pt x="62" y="2"/>
                  </a:lnTo>
                  <a:lnTo>
                    <a:pt x="67" y="5"/>
                  </a:lnTo>
                  <a:lnTo>
                    <a:pt x="75" y="14"/>
                  </a:lnTo>
                  <a:lnTo>
                    <a:pt x="75" y="14"/>
                  </a:lnTo>
                  <a:lnTo>
                    <a:pt x="67" y="22"/>
                  </a:lnTo>
                  <a:lnTo>
                    <a:pt x="63" y="23"/>
                  </a:lnTo>
                  <a:lnTo>
                    <a:pt x="58" y="25"/>
                  </a:lnTo>
                  <a:lnTo>
                    <a:pt x="49" y="25"/>
                  </a:lnTo>
                  <a:lnTo>
                    <a:pt x="41" y="25"/>
                  </a:lnTo>
                  <a:lnTo>
                    <a:pt x="33" y="25"/>
                  </a:lnTo>
                  <a:lnTo>
                    <a:pt x="25" y="25"/>
                  </a:lnTo>
                  <a:lnTo>
                    <a:pt x="15" y="26"/>
                  </a:lnTo>
                  <a:lnTo>
                    <a:pt x="6" y="25"/>
                  </a:lnTo>
                  <a:lnTo>
                    <a:pt x="4" y="16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4" name="Freeform 187">
              <a:extLst>
                <a:ext uri="{FF2B5EF4-FFF2-40B4-BE49-F238E27FC236}">
                  <a16:creationId xmlns:a16="http://schemas.microsoft.com/office/drawing/2014/main" id="{12BC0B2F-6810-9B56-47D2-5E173D5911D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5401" y="1744663"/>
              <a:ext cx="57150" cy="68263"/>
            </a:xfrm>
            <a:custGeom>
              <a:avLst/>
              <a:gdLst>
                <a:gd name="T0" fmla="*/ 0 w 36"/>
                <a:gd name="T1" fmla="*/ 8 h 43"/>
                <a:gd name="T2" fmla="*/ 10 w 36"/>
                <a:gd name="T3" fmla="*/ 0 h 43"/>
                <a:gd name="T4" fmla="*/ 20 w 36"/>
                <a:gd name="T5" fmla="*/ 14 h 43"/>
                <a:gd name="T6" fmla="*/ 24 w 36"/>
                <a:gd name="T7" fmla="*/ 18 h 43"/>
                <a:gd name="T8" fmla="*/ 32 w 36"/>
                <a:gd name="T9" fmla="*/ 29 h 43"/>
                <a:gd name="T10" fmla="*/ 36 w 36"/>
                <a:gd name="T11" fmla="*/ 33 h 43"/>
                <a:gd name="T12" fmla="*/ 17 w 36"/>
                <a:gd name="T13" fmla="*/ 43 h 43"/>
                <a:gd name="T14" fmla="*/ 10 w 36"/>
                <a:gd name="T15" fmla="*/ 28 h 43"/>
                <a:gd name="T16" fmla="*/ 4 w 36"/>
                <a:gd name="T17" fmla="*/ 15 h 43"/>
                <a:gd name="T18" fmla="*/ 0 w 36"/>
                <a:gd name="T19" fmla="*/ 8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6" h="43">
                  <a:moveTo>
                    <a:pt x="0" y="8"/>
                  </a:moveTo>
                  <a:lnTo>
                    <a:pt x="10" y="0"/>
                  </a:lnTo>
                  <a:lnTo>
                    <a:pt x="20" y="14"/>
                  </a:lnTo>
                  <a:lnTo>
                    <a:pt x="24" y="18"/>
                  </a:lnTo>
                  <a:lnTo>
                    <a:pt x="32" y="29"/>
                  </a:lnTo>
                  <a:lnTo>
                    <a:pt x="36" y="33"/>
                  </a:lnTo>
                  <a:lnTo>
                    <a:pt x="17" y="43"/>
                  </a:lnTo>
                  <a:lnTo>
                    <a:pt x="10" y="28"/>
                  </a:lnTo>
                  <a:lnTo>
                    <a:pt x="4" y="15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5" name="Freeform 188">
              <a:extLst>
                <a:ext uri="{FF2B5EF4-FFF2-40B4-BE49-F238E27FC236}">
                  <a16:creationId xmlns:a16="http://schemas.microsoft.com/office/drawing/2014/main" id="{6D7D4220-BF43-2FA5-04E4-AF8199EC8145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8539" y="1519238"/>
              <a:ext cx="111125" cy="141288"/>
            </a:xfrm>
            <a:custGeom>
              <a:avLst/>
              <a:gdLst>
                <a:gd name="T0" fmla="*/ 0 w 70"/>
                <a:gd name="T1" fmla="*/ 0 h 89"/>
                <a:gd name="T2" fmla="*/ 17 w 70"/>
                <a:gd name="T3" fmla="*/ 0 h 89"/>
                <a:gd name="T4" fmla="*/ 23 w 70"/>
                <a:gd name="T5" fmla="*/ 2 h 89"/>
                <a:gd name="T6" fmla="*/ 35 w 70"/>
                <a:gd name="T7" fmla="*/ 3 h 89"/>
                <a:gd name="T8" fmla="*/ 38 w 70"/>
                <a:gd name="T9" fmla="*/ 3 h 89"/>
                <a:gd name="T10" fmla="*/ 53 w 70"/>
                <a:gd name="T11" fmla="*/ 5 h 89"/>
                <a:gd name="T12" fmla="*/ 55 w 70"/>
                <a:gd name="T13" fmla="*/ 11 h 89"/>
                <a:gd name="T14" fmla="*/ 58 w 70"/>
                <a:gd name="T15" fmla="*/ 18 h 89"/>
                <a:gd name="T16" fmla="*/ 60 w 70"/>
                <a:gd name="T17" fmla="*/ 23 h 89"/>
                <a:gd name="T18" fmla="*/ 61 w 70"/>
                <a:gd name="T19" fmla="*/ 28 h 89"/>
                <a:gd name="T20" fmla="*/ 62 w 70"/>
                <a:gd name="T21" fmla="*/ 34 h 89"/>
                <a:gd name="T22" fmla="*/ 70 w 70"/>
                <a:gd name="T23" fmla="*/ 65 h 89"/>
                <a:gd name="T24" fmla="*/ 66 w 70"/>
                <a:gd name="T25" fmla="*/ 68 h 89"/>
                <a:gd name="T26" fmla="*/ 56 w 70"/>
                <a:gd name="T27" fmla="*/ 70 h 89"/>
                <a:gd name="T28" fmla="*/ 41 w 70"/>
                <a:gd name="T29" fmla="*/ 81 h 89"/>
                <a:gd name="T30" fmla="*/ 35 w 70"/>
                <a:gd name="T31" fmla="*/ 86 h 89"/>
                <a:gd name="T32" fmla="*/ 31 w 70"/>
                <a:gd name="T33" fmla="*/ 89 h 89"/>
                <a:gd name="T34" fmla="*/ 23 w 70"/>
                <a:gd name="T35" fmla="*/ 89 h 89"/>
                <a:gd name="T36" fmla="*/ 16 w 70"/>
                <a:gd name="T37" fmla="*/ 76 h 89"/>
                <a:gd name="T38" fmla="*/ 7 w 70"/>
                <a:gd name="T39" fmla="*/ 61 h 89"/>
                <a:gd name="T40" fmla="*/ 4 w 70"/>
                <a:gd name="T41" fmla="*/ 44 h 89"/>
                <a:gd name="T42" fmla="*/ 0 w 70"/>
                <a:gd name="T43" fmla="*/ 17 h 89"/>
                <a:gd name="T44" fmla="*/ 0 w 70"/>
                <a:gd name="T45" fmla="*/ 0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70" h="89">
                  <a:moveTo>
                    <a:pt x="0" y="0"/>
                  </a:moveTo>
                  <a:lnTo>
                    <a:pt x="17" y="0"/>
                  </a:lnTo>
                  <a:lnTo>
                    <a:pt x="23" y="2"/>
                  </a:lnTo>
                  <a:lnTo>
                    <a:pt x="35" y="3"/>
                  </a:lnTo>
                  <a:lnTo>
                    <a:pt x="38" y="3"/>
                  </a:lnTo>
                  <a:lnTo>
                    <a:pt x="53" y="5"/>
                  </a:lnTo>
                  <a:lnTo>
                    <a:pt x="55" y="11"/>
                  </a:lnTo>
                  <a:lnTo>
                    <a:pt x="58" y="18"/>
                  </a:lnTo>
                  <a:lnTo>
                    <a:pt x="60" y="23"/>
                  </a:lnTo>
                  <a:lnTo>
                    <a:pt x="61" y="28"/>
                  </a:lnTo>
                  <a:lnTo>
                    <a:pt x="62" y="34"/>
                  </a:lnTo>
                  <a:lnTo>
                    <a:pt x="70" y="65"/>
                  </a:lnTo>
                  <a:lnTo>
                    <a:pt x="66" y="68"/>
                  </a:lnTo>
                  <a:lnTo>
                    <a:pt x="56" y="70"/>
                  </a:lnTo>
                  <a:lnTo>
                    <a:pt x="41" y="81"/>
                  </a:lnTo>
                  <a:lnTo>
                    <a:pt x="35" y="86"/>
                  </a:lnTo>
                  <a:lnTo>
                    <a:pt x="31" y="89"/>
                  </a:lnTo>
                  <a:lnTo>
                    <a:pt x="23" y="89"/>
                  </a:lnTo>
                  <a:lnTo>
                    <a:pt x="16" y="76"/>
                  </a:lnTo>
                  <a:lnTo>
                    <a:pt x="7" y="61"/>
                  </a:lnTo>
                  <a:lnTo>
                    <a:pt x="4" y="44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6" name="Freeform 189">
              <a:extLst>
                <a:ext uri="{FF2B5EF4-FFF2-40B4-BE49-F238E27FC236}">
                  <a16:creationId xmlns:a16="http://schemas.microsoft.com/office/drawing/2014/main" id="{8A024C50-34CE-7B52-FF41-4FCFEF687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4001" y="2487613"/>
              <a:ext cx="171450" cy="106363"/>
            </a:xfrm>
            <a:custGeom>
              <a:avLst/>
              <a:gdLst>
                <a:gd name="T0" fmla="*/ 9 w 108"/>
                <a:gd name="T1" fmla="*/ 0 h 67"/>
                <a:gd name="T2" fmla="*/ 19 w 108"/>
                <a:gd name="T3" fmla="*/ 0 h 67"/>
                <a:gd name="T4" fmla="*/ 26 w 108"/>
                <a:gd name="T5" fmla="*/ 6 h 67"/>
                <a:gd name="T6" fmla="*/ 40 w 108"/>
                <a:gd name="T7" fmla="*/ 14 h 67"/>
                <a:gd name="T8" fmla="*/ 43 w 108"/>
                <a:gd name="T9" fmla="*/ 18 h 67"/>
                <a:gd name="T10" fmla="*/ 70 w 108"/>
                <a:gd name="T11" fmla="*/ 35 h 67"/>
                <a:gd name="T12" fmla="*/ 108 w 108"/>
                <a:gd name="T13" fmla="*/ 62 h 67"/>
                <a:gd name="T14" fmla="*/ 103 w 108"/>
                <a:gd name="T15" fmla="*/ 62 h 67"/>
                <a:gd name="T16" fmla="*/ 81 w 108"/>
                <a:gd name="T17" fmla="*/ 67 h 67"/>
                <a:gd name="T18" fmla="*/ 53 w 108"/>
                <a:gd name="T19" fmla="*/ 47 h 67"/>
                <a:gd name="T20" fmla="*/ 33 w 108"/>
                <a:gd name="T21" fmla="*/ 30 h 67"/>
                <a:gd name="T22" fmla="*/ 0 w 108"/>
                <a:gd name="T23" fmla="*/ 6 h 67"/>
                <a:gd name="T24" fmla="*/ 9 w 108"/>
                <a:gd name="T25" fmla="*/ 0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8" h="67">
                  <a:moveTo>
                    <a:pt x="9" y="0"/>
                  </a:moveTo>
                  <a:lnTo>
                    <a:pt x="19" y="0"/>
                  </a:lnTo>
                  <a:lnTo>
                    <a:pt x="26" y="6"/>
                  </a:lnTo>
                  <a:lnTo>
                    <a:pt x="40" y="14"/>
                  </a:lnTo>
                  <a:lnTo>
                    <a:pt x="43" y="18"/>
                  </a:lnTo>
                  <a:lnTo>
                    <a:pt x="70" y="35"/>
                  </a:lnTo>
                  <a:lnTo>
                    <a:pt x="108" y="62"/>
                  </a:lnTo>
                  <a:lnTo>
                    <a:pt x="103" y="62"/>
                  </a:lnTo>
                  <a:lnTo>
                    <a:pt x="81" y="67"/>
                  </a:lnTo>
                  <a:lnTo>
                    <a:pt x="53" y="47"/>
                  </a:lnTo>
                  <a:lnTo>
                    <a:pt x="33" y="30"/>
                  </a:lnTo>
                  <a:lnTo>
                    <a:pt x="0" y="6"/>
                  </a:lnTo>
                  <a:lnTo>
                    <a:pt x="9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7" name="Freeform 190">
              <a:extLst>
                <a:ext uri="{FF2B5EF4-FFF2-40B4-BE49-F238E27FC236}">
                  <a16:creationId xmlns:a16="http://schemas.microsoft.com/office/drawing/2014/main" id="{4C8C7DB2-D56F-004F-A916-FF9470CF2097}"/>
                </a:ext>
              </a:extLst>
            </p:cNvPr>
            <p:cNvSpPr>
              <a:spLocks/>
            </p:cNvSpPr>
            <p:nvPr/>
          </p:nvSpPr>
          <p:spPr bwMode="auto">
            <a:xfrm>
              <a:off x="2030414" y="1258888"/>
              <a:ext cx="134938" cy="163513"/>
            </a:xfrm>
            <a:custGeom>
              <a:avLst/>
              <a:gdLst>
                <a:gd name="T0" fmla="*/ 0 w 85"/>
                <a:gd name="T1" fmla="*/ 76 h 103"/>
                <a:gd name="T2" fmla="*/ 6 w 85"/>
                <a:gd name="T3" fmla="*/ 69 h 103"/>
                <a:gd name="T4" fmla="*/ 5 w 85"/>
                <a:gd name="T5" fmla="*/ 63 h 103"/>
                <a:gd name="T6" fmla="*/ 30 w 85"/>
                <a:gd name="T7" fmla="*/ 39 h 103"/>
                <a:gd name="T8" fmla="*/ 35 w 85"/>
                <a:gd name="T9" fmla="*/ 41 h 103"/>
                <a:gd name="T10" fmla="*/ 43 w 85"/>
                <a:gd name="T11" fmla="*/ 46 h 103"/>
                <a:gd name="T12" fmla="*/ 43 w 85"/>
                <a:gd name="T13" fmla="*/ 50 h 103"/>
                <a:gd name="T14" fmla="*/ 52 w 85"/>
                <a:gd name="T15" fmla="*/ 52 h 103"/>
                <a:gd name="T16" fmla="*/ 52 w 85"/>
                <a:gd name="T17" fmla="*/ 54 h 103"/>
                <a:gd name="T18" fmla="*/ 54 w 85"/>
                <a:gd name="T19" fmla="*/ 54 h 103"/>
                <a:gd name="T20" fmla="*/ 55 w 85"/>
                <a:gd name="T21" fmla="*/ 49 h 103"/>
                <a:gd name="T22" fmla="*/ 68 w 85"/>
                <a:gd name="T23" fmla="*/ 13 h 103"/>
                <a:gd name="T24" fmla="*/ 68 w 85"/>
                <a:gd name="T25" fmla="*/ 12 h 103"/>
                <a:gd name="T26" fmla="*/ 69 w 85"/>
                <a:gd name="T27" fmla="*/ 10 h 103"/>
                <a:gd name="T28" fmla="*/ 72 w 85"/>
                <a:gd name="T29" fmla="*/ 8 h 103"/>
                <a:gd name="T30" fmla="*/ 74 w 85"/>
                <a:gd name="T31" fmla="*/ 6 h 103"/>
                <a:gd name="T32" fmla="*/ 78 w 85"/>
                <a:gd name="T33" fmla="*/ 0 h 103"/>
                <a:gd name="T34" fmla="*/ 85 w 85"/>
                <a:gd name="T35" fmla="*/ 8 h 103"/>
                <a:gd name="T36" fmla="*/ 84 w 85"/>
                <a:gd name="T37" fmla="*/ 11 h 103"/>
                <a:gd name="T38" fmla="*/ 77 w 85"/>
                <a:gd name="T39" fmla="*/ 38 h 103"/>
                <a:gd name="T40" fmla="*/ 68 w 85"/>
                <a:gd name="T41" fmla="*/ 61 h 103"/>
                <a:gd name="T42" fmla="*/ 58 w 85"/>
                <a:gd name="T43" fmla="*/ 72 h 103"/>
                <a:gd name="T44" fmla="*/ 60 w 85"/>
                <a:gd name="T45" fmla="*/ 78 h 103"/>
                <a:gd name="T46" fmla="*/ 60 w 85"/>
                <a:gd name="T47" fmla="*/ 88 h 103"/>
                <a:gd name="T48" fmla="*/ 74 w 85"/>
                <a:gd name="T49" fmla="*/ 88 h 103"/>
                <a:gd name="T50" fmla="*/ 76 w 85"/>
                <a:gd name="T51" fmla="*/ 93 h 103"/>
                <a:gd name="T52" fmla="*/ 67 w 85"/>
                <a:gd name="T53" fmla="*/ 100 h 103"/>
                <a:gd name="T54" fmla="*/ 57 w 85"/>
                <a:gd name="T55" fmla="*/ 103 h 103"/>
                <a:gd name="T56" fmla="*/ 51 w 85"/>
                <a:gd name="T57" fmla="*/ 100 h 103"/>
                <a:gd name="T58" fmla="*/ 48 w 85"/>
                <a:gd name="T59" fmla="*/ 97 h 103"/>
                <a:gd name="T60" fmla="*/ 30 w 85"/>
                <a:gd name="T61" fmla="*/ 91 h 103"/>
                <a:gd name="T62" fmla="*/ 20 w 85"/>
                <a:gd name="T63" fmla="*/ 90 h 103"/>
                <a:gd name="T64" fmla="*/ 2 w 85"/>
                <a:gd name="T65" fmla="*/ 81 h 103"/>
                <a:gd name="T66" fmla="*/ 0 w 85"/>
                <a:gd name="T67" fmla="*/ 76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5" h="103">
                  <a:moveTo>
                    <a:pt x="0" y="76"/>
                  </a:moveTo>
                  <a:lnTo>
                    <a:pt x="6" y="69"/>
                  </a:lnTo>
                  <a:lnTo>
                    <a:pt x="5" y="63"/>
                  </a:lnTo>
                  <a:lnTo>
                    <a:pt x="30" y="39"/>
                  </a:lnTo>
                  <a:lnTo>
                    <a:pt x="35" y="41"/>
                  </a:lnTo>
                  <a:lnTo>
                    <a:pt x="43" y="46"/>
                  </a:lnTo>
                  <a:lnTo>
                    <a:pt x="43" y="50"/>
                  </a:lnTo>
                  <a:lnTo>
                    <a:pt x="52" y="52"/>
                  </a:lnTo>
                  <a:lnTo>
                    <a:pt x="52" y="54"/>
                  </a:lnTo>
                  <a:lnTo>
                    <a:pt x="54" y="54"/>
                  </a:lnTo>
                  <a:lnTo>
                    <a:pt x="55" y="49"/>
                  </a:lnTo>
                  <a:lnTo>
                    <a:pt x="68" y="13"/>
                  </a:lnTo>
                  <a:lnTo>
                    <a:pt x="68" y="12"/>
                  </a:lnTo>
                  <a:lnTo>
                    <a:pt x="69" y="10"/>
                  </a:lnTo>
                  <a:lnTo>
                    <a:pt x="72" y="8"/>
                  </a:lnTo>
                  <a:lnTo>
                    <a:pt x="74" y="6"/>
                  </a:lnTo>
                  <a:lnTo>
                    <a:pt x="78" y="0"/>
                  </a:lnTo>
                  <a:lnTo>
                    <a:pt x="85" y="8"/>
                  </a:lnTo>
                  <a:lnTo>
                    <a:pt x="84" y="11"/>
                  </a:lnTo>
                  <a:lnTo>
                    <a:pt x="77" y="38"/>
                  </a:lnTo>
                  <a:lnTo>
                    <a:pt x="68" y="61"/>
                  </a:lnTo>
                  <a:lnTo>
                    <a:pt x="58" y="72"/>
                  </a:lnTo>
                  <a:lnTo>
                    <a:pt x="60" y="78"/>
                  </a:lnTo>
                  <a:lnTo>
                    <a:pt x="60" y="88"/>
                  </a:lnTo>
                  <a:lnTo>
                    <a:pt x="74" y="88"/>
                  </a:lnTo>
                  <a:lnTo>
                    <a:pt x="76" y="93"/>
                  </a:lnTo>
                  <a:lnTo>
                    <a:pt x="67" y="100"/>
                  </a:lnTo>
                  <a:lnTo>
                    <a:pt x="57" y="103"/>
                  </a:lnTo>
                  <a:lnTo>
                    <a:pt x="51" y="100"/>
                  </a:lnTo>
                  <a:lnTo>
                    <a:pt x="48" y="97"/>
                  </a:lnTo>
                  <a:lnTo>
                    <a:pt x="30" y="91"/>
                  </a:lnTo>
                  <a:lnTo>
                    <a:pt x="20" y="90"/>
                  </a:lnTo>
                  <a:lnTo>
                    <a:pt x="2" y="81"/>
                  </a:lnTo>
                  <a:lnTo>
                    <a:pt x="0" y="7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8" name="Freeform 191">
              <a:extLst>
                <a:ext uri="{FF2B5EF4-FFF2-40B4-BE49-F238E27FC236}">
                  <a16:creationId xmlns:a16="http://schemas.microsoft.com/office/drawing/2014/main" id="{5DB285CD-9DFC-1AD3-5C3B-AA2219E15CD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7764" y="2058988"/>
              <a:ext cx="179388" cy="141288"/>
            </a:xfrm>
            <a:custGeom>
              <a:avLst/>
              <a:gdLst>
                <a:gd name="T0" fmla="*/ 1 w 113"/>
                <a:gd name="T1" fmla="*/ 23 h 89"/>
                <a:gd name="T2" fmla="*/ 10 w 113"/>
                <a:gd name="T3" fmla="*/ 19 h 89"/>
                <a:gd name="T4" fmla="*/ 13 w 113"/>
                <a:gd name="T5" fmla="*/ 18 h 89"/>
                <a:gd name="T6" fmla="*/ 18 w 113"/>
                <a:gd name="T7" fmla="*/ 16 h 89"/>
                <a:gd name="T8" fmla="*/ 40 w 113"/>
                <a:gd name="T9" fmla="*/ 3 h 89"/>
                <a:gd name="T10" fmla="*/ 41 w 113"/>
                <a:gd name="T11" fmla="*/ 3 h 89"/>
                <a:gd name="T12" fmla="*/ 59 w 113"/>
                <a:gd name="T13" fmla="*/ 24 h 89"/>
                <a:gd name="T14" fmla="*/ 64 w 113"/>
                <a:gd name="T15" fmla="*/ 20 h 89"/>
                <a:gd name="T16" fmla="*/ 65 w 113"/>
                <a:gd name="T17" fmla="*/ 20 h 89"/>
                <a:gd name="T18" fmla="*/ 74 w 113"/>
                <a:gd name="T19" fmla="*/ 7 h 89"/>
                <a:gd name="T20" fmla="*/ 82 w 113"/>
                <a:gd name="T21" fmla="*/ 0 h 89"/>
                <a:gd name="T22" fmla="*/ 95 w 113"/>
                <a:gd name="T23" fmla="*/ 18 h 89"/>
                <a:gd name="T24" fmla="*/ 101 w 113"/>
                <a:gd name="T25" fmla="*/ 27 h 89"/>
                <a:gd name="T26" fmla="*/ 113 w 113"/>
                <a:gd name="T27" fmla="*/ 39 h 89"/>
                <a:gd name="T28" fmla="*/ 110 w 113"/>
                <a:gd name="T29" fmla="*/ 41 h 89"/>
                <a:gd name="T30" fmla="*/ 100 w 113"/>
                <a:gd name="T31" fmla="*/ 50 h 89"/>
                <a:gd name="T32" fmla="*/ 88 w 113"/>
                <a:gd name="T33" fmla="*/ 59 h 89"/>
                <a:gd name="T34" fmla="*/ 79 w 113"/>
                <a:gd name="T35" fmla="*/ 66 h 89"/>
                <a:gd name="T36" fmla="*/ 71 w 113"/>
                <a:gd name="T37" fmla="*/ 74 h 89"/>
                <a:gd name="T38" fmla="*/ 66 w 113"/>
                <a:gd name="T39" fmla="*/ 78 h 89"/>
                <a:gd name="T40" fmla="*/ 55 w 113"/>
                <a:gd name="T41" fmla="*/ 87 h 89"/>
                <a:gd name="T42" fmla="*/ 52 w 113"/>
                <a:gd name="T43" fmla="*/ 89 h 89"/>
                <a:gd name="T44" fmla="*/ 43 w 113"/>
                <a:gd name="T45" fmla="*/ 78 h 89"/>
                <a:gd name="T46" fmla="*/ 19 w 113"/>
                <a:gd name="T47" fmla="*/ 47 h 89"/>
                <a:gd name="T48" fmla="*/ 12 w 113"/>
                <a:gd name="T49" fmla="*/ 38 h 89"/>
                <a:gd name="T50" fmla="*/ 0 w 113"/>
                <a:gd name="T51" fmla="*/ 24 h 89"/>
                <a:gd name="T52" fmla="*/ 1 w 113"/>
                <a:gd name="T53" fmla="*/ 23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3" h="89">
                  <a:moveTo>
                    <a:pt x="1" y="23"/>
                  </a:moveTo>
                  <a:lnTo>
                    <a:pt x="10" y="19"/>
                  </a:lnTo>
                  <a:lnTo>
                    <a:pt x="13" y="18"/>
                  </a:lnTo>
                  <a:lnTo>
                    <a:pt x="18" y="16"/>
                  </a:lnTo>
                  <a:lnTo>
                    <a:pt x="40" y="3"/>
                  </a:lnTo>
                  <a:lnTo>
                    <a:pt x="41" y="3"/>
                  </a:lnTo>
                  <a:lnTo>
                    <a:pt x="59" y="24"/>
                  </a:lnTo>
                  <a:lnTo>
                    <a:pt x="64" y="20"/>
                  </a:lnTo>
                  <a:lnTo>
                    <a:pt x="65" y="20"/>
                  </a:lnTo>
                  <a:lnTo>
                    <a:pt x="74" y="7"/>
                  </a:lnTo>
                  <a:lnTo>
                    <a:pt x="82" y="0"/>
                  </a:lnTo>
                  <a:lnTo>
                    <a:pt x="95" y="18"/>
                  </a:lnTo>
                  <a:lnTo>
                    <a:pt x="101" y="27"/>
                  </a:lnTo>
                  <a:lnTo>
                    <a:pt x="113" y="39"/>
                  </a:lnTo>
                  <a:lnTo>
                    <a:pt x="110" y="41"/>
                  </a:lnTo>
                  <a:lnTo>
                    <a:pt x="100" y="50"/>
                  </a:lnTo>
                  <a:lnTo>
                    <a:pt x="88" y="59"/>
                  </a:lnTo>
                  <a:lnTo>
                    <a:pt x="79" y="66"/>
                  </a:lnTo>
                  <a:lnTo>
                    <a:pt x="71" y="74"/>
                  </a:lnTo>
                  <a:lnTo>
                    <a:pt x="66" y="78"/>
                  </a:lnTo>
                  <a:lnTo>
                    <a:pt x="55" y="87"/>
                  </a:lnTo>
                  <a:lnTo>
                    <a:pt x="52" y="89"/>
                  </a:lnTo>
                  <a:lnTo>
                    <a:pt x="43" y="78"/>
                  </a:lnTo>
                  <a:lnTo>
                    <a:pt x="19" y="47"/>
                  </a:lnTo>
                  <a:lnTo>
                    <a:pt x="12" y="38"/>
                  </a:lnTo>
                  <a:lnTo>
                    <a:pt x="0" y="24"/>
                  </a:lnTo>
                  <a:lnTo>
                    <a:pt x="1" y="2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9" name="Freeform 192">
              <a:extLst>
                <a:ext uri="{FF2B5EF4-FFF2-40B4-BE49-F238E27FC236}">
                  <a16:creationId xmlns:a16="http://schemas.microsoft.com/office/drawing/2014/main" id="{37C940A4-FF24-FAAA-4B07-B56381D15C8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2314" y="2397125"/>
              <a:ext cx="106363" cy="106363"/>
            </a:xfrm>
            <a:custGeom>
              <a:avLst/>
              <a:gdLst>
                <a:gd name="T0" fmla="*/ 1 w 67"/>
                <a:gd name="T1" fmla="*/ 61 h 67"/>
                <a:gd name="T2" fmla="*/ 6 w 67"/>
                <a:gd name="T3" fmla="*/ 53 h 67"/>
                <a:gd name="T4" fmla="*/ 18 w 67"/>
                <a:gd name="T5" fmla="*/ 33 h 67"/>
                <a:gd name="T6" fmla="*/ 22 w 67"/>
                <a:gd name="T7" fmla="*/ 23 h 67"/>
                <a:gd name="T8" fmla="*/ 26 w 67"/>
                <a:gd name="T9" fmla="*/ 11 h 67"/>
                <a:gd name="T10" fmla="*/ 28 w 67"/>
                <a:gd name="T11" fmla="*/ 0 h 67"/>
                <a:gd name="T12" fmla="*/ 31 w 67"/>
                <a:gd name="T13" fmla="*/ 4 h 67"/>
                <a:gd name="T14" fmla="*/ 45 w 67"/>
                <a:gd name="T15" fmla="*/ 16 h 67"/>
                <a:gd name="T16" fmla="*/ 48 w 67"/>
                <a:gd name="T17" fmla="*/ 19 h 67"/>
                <a:gd name="T18" fmla="*/ 60 w 67"/>
                <a:gd name="T19" fmla="*/ 31 h 67"/>
                <a:gd name="T20" fmla="*/ 64 w 67"/>
                <a:gd name="T21" fmla="*/ 34 h 67"/>
                <a:gd name="T22" fmla="*/ 67 w 67"/>
                <a:gd name="T23" fmla="*/ 36 h 67"/>
                <a:gd name="T24" fmla="*/ 67 w 67"/>
                <a:gd name="T25" fmla="*/ 44 h 67"/>
                <a:gd name="T26" fmla="*/ 60 w 67"/>
                <a:gd name="T27" fmla="*/ 44 h 67"/>
                <a:gd name="T28" fmla="*/ 50 w 67"/>
                <a:gd name="T29" fmla="*/ 44 h 67"/>
                <a:gd name="T30" fmla="*/ 50 w 67"/>
                <a:gd name="T31" fmla="*/ 52 h 67"/>
                <a:gd name="T32" fmla="*/ 42 w 67"/>
                <a:gd name="T33" fmla="*/ 53 h 67"/>
                <a:gd name="T34" fmla="*/ 37 w 67"/>
                <a:gd name="T35" fmla="*/ 59 h 67"/>
                <a:gd name="T36" fmla="*/ 23 w 67"/>
                <a:gd name="T37" fmla="*/ 54 h 67"/>
                <a:gd name="T38" fmla="*/ 18 w 67"/>
                <a:gd name="T39" fmla="*/ 61 h 67"/>
                <a:gd name="T40" fmla="*/ 15 w 67"/>
                <a:gd name="T41" fmla="*/ 67 h 67"/>
                <a:gd name="T42" fmla="*/ 10 w 67"/>
                <a:gd name="T43" fmla="*/ 66 h 67"/>
                <a:gd name="T44" fmla="*/ 3 w 67"/>
                <a:gd name="T45" fmla="*/ 63 h 67"/>
                <a:gd name="T46" fmla="*/ 0 w 67"/>
                <a:gd name="T47" fmla="*/ 62 h 67"/>
                <a:gd name="T48" fmla="*/ 1 w 67"/>
                <a:gd name="T49" fmla="*/ 61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7" h="67">
                  <a:moveTo>
                    <a:pt x="1" y="61"/>
                  </a:moveTo>
                  <a:lnTo>
                    <a:pt x="6" y="53"/>
                  </a:lnTo>
                  <a:lnTo>
                    <a:pt x="18" y="33"/>
                  </a:lnTo>
                  <a:lnTo>
                    <a:pt x="22" y="23"/>
                  </a:lnTo>
                  <a:lnTo>
                    <a:pt x="26" y="11"/>
                  </a:lnTo>
                  <a:lnTo>
                    <a:pt x="28" y="0"/>
                  </a:lnTo>
                  <a:lnTo>
                    <a:pt x="31" y="4"/>
                  </a:lnTo>
                  <a:lnTo>
                    <a:pt x="45" y="16"/>
                  </a:lnTo>
                  <a:lnTo>
                    <a:pt x="48" y="19"/>
                  </a:lnTo>
                  <a:lnTo>
                    <a:pt x="60" y="31"/>
                  </a:lnTo>
                  <a:lnTo>
                    <a:pt x="64" y="34"/>
                  </a:lnTo>
                  <a:lnTo>
                    <a:pt x="67" y="36"/>
                  </a:lnTo>
                  <a:lnTo>
                    <a:pt x="67" y="44"/>
                  </a:lnTo>
                  <a:lnTo>
                    <a:pt x="60" y="44"/>
                  </a:lnTo>
                  <a:lnTo>
                    <a:pt x="50" y="44"/>
                  </a:lnTo>
                  <a:lnTo>
                    <a:pt x="50" y="52"/>
                  </a:lnTo>
                  <a:lnTo>
                    <a:pt x="42" y="53"/>
                  </a:lnTo>
                  <a:lnTo>
                    <a:pt x="37" y="59"/>
                  </a:lnTo>
                  <a:lnTo>
                    <a:pt x="23" y="54"/>
                  </a:lnTo>
                  <a:lnTo>
                    <a:pt x="18" y="61"/>
                  </a:lnTo>
                  <a:lnTo>
                    <a:pt x="15" y="67"/>
                  </a:lnTo>
                  <a:lnTo>
                    <a:pt x="10" y="66"/>
                  </a:lnTo>
                  <a:lnTo>
                    <a:pt x="3" y="63"/>
                  </a:lnTo>
                  <a:lnTo>
                    <a:pt x="0" y="62"/>
                  </a:lnTo>
                  <a:lnTo>
                    <a:pt x="1" y="6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0" name="Freeform 193">
              <a:extLst>
                <a:ext uri="{FF2B5EF4-FFF2-40B4-BE49-F238E27FC236}">
                  <a16:creationId xmlns:a16="http://schemas.microsoft.com/office/drawing/2014/main" id="{8F78F97F-3D70-B4A9-576F-194EE9B24E3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9889" y="1709738"/>
              <a:ext cx="49213" cy="58738"/>
            </a:xfrm>
            <a:custGeom>
              <a:avLst/>
              <a:gdLst>
                <a:gd name="T0" fmla="*/ 5 w 31"/>
                <a:gd name="T1" fmla="*/ 15 h 37"/>
                <a:gd name="T2" fmla="*/ 7 w 31"/>
                <a:gd name="T3" fmla="*/ 8 h 37"/>
                <a:gd name="T4" fmla="*/ 7 w 31"/>
                <a:gd name="T5" fmla="*/ 5 h 37"/>
                <a:gd name="T6" fmla="*/ 8 w 31"/>
                <a:gd name="T7" fmla="*/ 0 h 37"/>
                <a:gd name="T8" fmla="*/ 19 w 31"/>
                <a:gd name="T9" fmla="*/ 4 h 37"/>
                <a:gd name="T10" fmla="*/ 31 w 31"/>
                <a:gd name="T11" fmla="*/ 8 h 37"/>
                <a:gd name="T12" fmla="*/ 31 w 31"/>
                <a:gd name="T13" fmla="*/ 15 h 37"/>
                <a:gd name="T14" fmla="*/ 31 w 31"/>
                <a:gd name="T15" fmla="*/ 20 h 37"/>
                <a:gd name="T16" fmla="*/ 31 w 31"/>
                <a:gd name="T17" fmla="*/ 36 h 37"/>
                <a:gd name="T18" fmla="*/ 27 w 31"/>
                <a:gd name="T19" fmla="*/ 37 h 37"/>
                <a:gd name="T20" fmla="*/ 20 w 31"/>
                <a:gd name="T21" fmla="*/ 36 h 37"/>
                <a:gd name="T22" fmla="*/ 11 w 31"/>
                <a:gd name="T23" fmla="*/ 36 h 37"/>
                <a:gd name="T24" fmla="*/ 11 w 31"/>
                <a:gd name="T25" fmla="*/ 35 h 37"/>
                <a:gd name="T26" fmla="*/ 0 w 31"/>
                <a:gd name="T27" fmla="*/ 34 h 37"/>
                <a:gd name="T28" fmla="*/ 5 w 31"/>
                <a:gd name="T29" fmla="*/ 15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1" h="37">
                  <a:moveTo>
                    <a:pt x="5" y="15"/>
                  </a:moveTo>
                  <a:lnTo>
                    <a:pt x="7" y="8"/>
                  </a:lnTo>
                  <a:lnTo>
                    <a:pt x="7" y="5"/>
                  </a:lnTo>
                  <a:lnTo>
                    <a:pt x="8" y="0"/>
                  </a:lnTo>
                  <a:lnTo>
                    <a:pt x="19" y="4"/>
                  </a:lnTo>
                  <a:lnTo>
                    <a:pt x="31" y="8"/>
                  </a:lnTo>
                  <a:lnTo>
                    <a:pt x="31" y="15"/>
                  </a:lnTo>
                  <a:lnTo>
                    <a:pt x="31" y="20"/>
                  </a:lnTo>
                  <a:lnTo>
                    <a:pt x="31" y="36"/>
                  </a:lnTo>
                  <a:lnTo>
                    <a:pt x="27" y="37"/>
                  </a:lnTo>
                  <a:lnTo>
                    <a:pt x="20" y="36"/>
                  </a:lnTo>
                  <a:lnTo>
                    <a:pt x="11" y="36"/>
                  </a:lnTo>
                  <a:lnTo>
                    <a:pt x="11" y="35"/>
                  </a:lnTo>
                  <a:lnTo>
                    <a:pt x="0" y="34"/>
                  </a:lnTo>
                  <a:lnTo>
                    <a:pt x="5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1" name="Freeform 194">
              <a:extLst>
                <a:ext uri="{FF2B5EF4-FFF2-40B4-BE49-F238E27FC236}">
                  <a16:creationId xmlns:a16="http://schemas.microsoft.com/office/drawing/2014/main" id="{8BD4C4D9-EDC9-0DFE-51C0-5CF80D583B8A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9464" y="1465263"/>
              <a:ext cx="53975" cy="69850"/>
            </a:xfrm>
            <a:custGeom>
              <a:avLst/>
              <a:gdLst>
                <a:gd name="T0" fmla="*/ 0 w 34"/>
                <a:gd name="T1" fmla="*/ 13 h 44"/>
                <a:gd name="T2" fmla="*/ 12 w 34"/>
                <a:gd name="T3" fmla="*/ 6 h 44"/>
                <a:gd name="T4" fmla="*/ 21 w 34"/>
                <a:gd name="T5" fmla="*/ 1 h 44"/>
                <a:gd name="T6" fmla="*/ 25 w 34"/>
                <a:gd name="T7" fmla="*/ 0 h 44"/>
                <a:gd name="T8" fmla="*/ 27 w 34"/>
                <a:gd name="T9" fmla="*/ 7 h 44"/>
                <a:gd name="T10" fmla="*/ 32 w 34"/>
                <a:gd name="T11" fmla="*/ 22 h 44"/>
                <a:gd name="T12" fmla="*/ 34 w 34"/>
                <a:gd name="T13" fmla="*/ 30 h 44"/>
                <a:gd name="T14" fmla="*/ 34 w 34"/>
                <a:gd name="T15" fmla="*/ 33 h 44"/>
                <a:gd name="T16" fmla="*/ 32 w 34"/>
                <a:gd name="T17" fmla="*/ 34 h 44"/>
                <a:gd name="T18" fmla="*/ 17 w 34"/>
                <a:gd name="T19" fmla="*/ 44 h 44"/>
                <a:gd name="T20" fmla="*/ 7 w 34"/>
                <a:gd name="T21" fmla="*/ 27 h 44"/>
                <a:gd name="T22" fmla="*/ 6 w 34"/>
                <a:gd name="T23" fmla="*/ 23 h 44"/>
                <a:gd name="T24" fmla="*/ 0 w 34"/>
                <a:gd name="T25" fmla="*/ 13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44">
                  <a:moveTo>
                    <a:pt x="0" y="13"/>
                  </a:moveTo>
                  <a:lnTo>
                    <a:pt x="12" y="6"/>
                  </a:lnTo>
                  <a:lnTo>
                    <a:pt x="21" y="1"/>
                  </a:lnTo>
                  <a:lnTo>
                    <a:pt x="25" y="0"/>
                  </a:lnTo>
                  <a:lnTo>
                    <a:pt x="27" y="7"/>
                  </a:lnTo>
                  <a:lnTo>
                    <a:pt x="32" y="22"/>
                  </a:lnTo>
                  <a:lnTo>
                    <a:pt x="34" y="30"/>
                  </a:lnTo>
                  <a:lnTo>
                    <a:pt x="34" y="33"/>
                  </a:lnTo>
                  <a:lnTo>
                    <a:pt x="32" y="34"/>
                  </a:lnTo>
                  <a:lnTo>
                    <a:pt x="17" y="44"/>
                  </a:lnTo>
                  <a:lnTo>
                    <a:pt x="7" y="27"/>
                  </a:lnTo>
                  <a:lnTo>
                    <a:pt x="6" y="23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2" name="Freeform 195">
              <a:extLst>
                <a:ext uri="{FF2B5EF4-FFF2-40B4-BE49-F238E27FC236}">
                  <a16:creationId xmlns:a16="http://schemas.microsoft.com/office/drawing/2014/main" id="{C99079DB-EA84-68EC-128E-A410045BE45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5326" y="1536700"/>
              <a:ext cx="71438" cy="80963"/>
            </a:xfrm>
            <a:custGeom>
              <a:avLst/>
              <a:gdLst>
                <a:gd name="T0" fmla="*/ 0 w 45"/>
                <a:gd name="T1" fmla="*/ 16 h 51"/>
                <a:gd name="T2" fmla="*/ 10 w 45"/>
                <a:gd name="T3" fmla="*/ 11 h 51"/>
                <a:gd name="T4" fmla="*/ 18 w 45"/>
                <a:gd name="T5" fmla="*/ 7 h 51"/>
                <a:gd name="T6" fmla="*/ 25 w 45"/>
                <a:gd name="T7" fmla="*/ 2 h 51"/>
                <a:gd name="T8" fmla="*/ 26 w 45"/>
                <a:gd name="T9" fmla="*/ 0 h 51"/>
                <a:gd name="T10" fmla="*/ 36 w 45"/>
                <a:gd name="T11" fmla="*/ 2 h 51"/>
                <a:gd name="T12" fmla="*/ 38 w 45"/>
                <a:gd name="T13" fmla="*/ 3 h 51"/>
                <a:gd name="T14" fmla="*/ 31 w 45"/>
                <a:gd name="T15" fmla="*/ 13 h 51"/>
                <a:gd name="T16" fmla="*/ 27 w 45"/>
                <a:gd name="T17" fmla="*/ 22 h 51"/>
                <a:gd name="T18" fmla="*/ 45 w 45"/>
                <a:gd name="T19" fmla="*/ 35 h 51"/>
                <a:gd name="T20" fmla="*/ 37 w 45"/>
                <a:gd name="T21" fmla="*/ 40 h 51"/>
                <a:gd name="T22" fmla="*/ 35 w 45"/>
                <a:gd name="T23" fmla="*/ 42 h 51"/>
                <a:gd name="T24" fmla="*/ 19 w 45"/>
                <a:gd name="T25" fmla="*/ 51 h 51"/>
                <a:gd name="T26" fmla="*/ 8 w 45"/>
                <a:gd name="T27" fmla="*/ 28 h 51"/>
                <a:gd name="T28" fmla="*/ 0 w 45"/>
                <a:gd name="T29" fmla="*/ 16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5" h="51">
                  <a:moveTo>
                    <a:pt x="0" y="16"/>
                  </a:moveTo>
                  <a:lnTo>
                    <a:pt x="10" y="11"/>
                  </a:lnTo>
                  <a:lnTo>
                    <a:pt x="18" y="7"/>
                  </a:lnTo>
                  <a:lnTo>
                    <a:pt x="25" y="2"/>
                  </a:lnTo>
                  <a:lnTo>
                    <a:pt x="26" y="0"/>
                  </a:lnTo>
                  <a:lnTo>
                    <a:pt x="36" y="2"/>
                  </a:lnTo>
                  <a:lnTo>
                    <a:pt x="38" y="3"/>
                  </a:lnTo>
                  <a:lnTo>
                    <a:pt x="31" y="13"/>
                  </a:lnTo>
                  <a:lnTo>
                    <a:pt x="27" y="22"/>
                  </a:lnTo>
                  <a:lnTo>
                    <a:pt x="45" y="35"/>
                  </a:lnTo>
                  <a:lnTo>
                    <a:pt x="37" y="40"/>
                  </a:lnTo>
                  <a:lnTo>
                    <a:pt x="35" y="42"/>
                  </a:lnTo>
                  <a:lnTo>
                    <a:pt x="19" y="51"/>
                  </a:lnTo>
                  <a:lnTo>
                    <a:pt x="8" y="28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3" name="Freeform 196">
              <a:extLst>
                <a:ext uri="{FF2B5EF4-FFF2-40B4-BE49-F238E27FC236}">
                  <a16:creationId xmlns:a16="http://schemas.microsoft.com/office/drawing/2014/main" id="{7F298F29-2F7D-DB9C-A58F-BB38F2D648A2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0314" y="2152650"/>
              <a:ext cx="87313" cy="87313"/>
            </a:xfrm>
            <a:custGeom>
              <a:avLst/>
              <a:gdLst>
                <a:gd name="T0" fmla="*/ 3 w 55"/>
                <a:gd name="T1" fmla="*/ 28 h 55"/>
                <a:gd name="T2" fmla="*/ 14 w 55"/>
                <a:gd name="T3" fmla="*/ 19 h 55"/>
                <a:gd name="T4" fmla="*/ 19 w 55"/>
                <a:gd name="T5" fmla="*/ 15 h 55"/>
                <a:gd name="T6" fmla="*/ 27 w 55"/>
                <a:gd name="T7" fmla="*/ 7 h 55"/>
                <a:gd name="T8" fmla="*/ 36 w 55"/>
                <a:gd name="T9" fmla="*/ 0 h 55"/>
                <a:gd name="T10" fmla="*/ 43 w 55"/>
                <a:gd name="T11" fmla="*/ 9 h 55"/>
                <a:gd name="T12" fmla="*/ 55 w 55"/>
                <a:gd name="T13" fmla="*/ 25 h 55"/>
                <a:gd name="T14" fmla="*/ 43 w 55"/>
                <a:gd name="T15" fmla="*/ 35 h 55"/>
                <a:gd name="T16" fmla="*/ 23 w 55"/>
                <a:gd name="T17" fmla="*/ 52 h 55"/>
                <a:gd name="T18" fmla="*/ 19 w 55"/>
                <a:gd name="T19" fmla="*/ 55 h 55"/>
                <a:gd name="T20" fmla="*/ 14 w 55"/>
                <a:gd name="T21" fmla="*/ 48 h 55"/>
                <a:gd name="T22" fmla="*/ 7 w 55"/>
                <a:gd name="T23" fmla="*/ 39 h 55"/>
                <a:gd name="T24" fmla="*/ 0 w 55"/>
                <a:gd name="T25" fmla="*/ 30 h 55"/>
                <a:gd name="T26" fmla="*/ 3 w 55"/>
                <a:gd name="T27" fmla="*/ 28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5" h="55">
                  <a:moveTo>
                    <a:pt x="3" y="28"/>
                  </a:moveTo>
                  <a:lnTo>
                    <a:pt x="14" y="19"/>
                  </a:lnTo>
                  <a:lnTo>
                    <a:pt x="19" y="15"/>
                  </a:lnTo>
                  <a:lnTo>
                    <a:pt x="27" y="7"/>
                  </a:lnTo>
                  <a:lnTo>
                    <a:pt x="36" y="0"/>
                  </a:lnTo>
                  <a:lnTo>
                    <a:pt x="43" y="9"/>
                  </a:lnTo>
                  <a:lnTo>
                    <a:pt x="55" y="25"/>
                  </a:lnTo>
                  <a:lnTo>
                    <a:pt x="43" y="35"/>
                  </a:lnTo>
                  <a:lnTo>
                    <a:pt x="23" y="52"/>
                  </a:lnTo>
                  <a:lnTo>
                    <a:pt x="19" y="55"/>
                  </a:lnTo>
                  <a:lnTo>
                    <a:pt x="14" y="48"/>
                  </a:lnTo>
                  <a:lnTo>
                    <a:pt x="7" y="39"/>
                  </a:lnTo>
                  <a:lnTo>
                    <a:pt x="0" y="30"/>
                  </a:lnTo>
                  <a:lnTo>
                    <a:pt x="3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4" name="Freeform 197">
              <a:extLst>
                <a:ext uri="{FF2B5EF4-FFF2-40B4-BE49-F238E27FC236}">
                  <a16:creationId xmlns:a16="http://schemas.microsoft.com/office/drawing/2014/main" id="{BB46A4F4-79A4-0FFB-39DC-FAD2F0BC814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7051" y="2630488"/>
              <a:ext cx="168275" cy="149225"/>
            </a:xfrm>
            <a:custGeom>
              <a:avLst/>
              <a:gdLst>
                <a:gd name="T0" fmla="*/ 3 w 106"/>
                <a:gd name="T1" fmla="*/ 29 h 94"/>
                <a:gd name="T2" fmla="*/ 12 w 106"/>
                <a:gd name="T3" fmla="*/ 27 h 94"/>
                <a:gd name="T4" fmla="*/ 18 w 106"/>
                <a:gd name="T5" fmla="*/ 19 h 94"/>
                <a:gd name="T6" fmla="*/ 23 w 106"/>
                <a:gd name="T7" fmla="*/ 24 h 94"/>
                <a:gd name="T8" fmla="*/ 27 w 106"/>
                <a:gd name="T9" fmla="*/ 18 h 94"/>
                <a:gd name="T10" fmla="*/ 28 w 106"/>
                <a:gd name="T11" fmla="*/ 16 h 94"/>
                <a:gd name="T12" fmla="*/ 29 w 106"/>
                <a:gd name="T13" fmla="*/ 17 h 94"/>
                <a:gd name="T14" fmla="*/ 29 w 106"/>
                <a:gd name="T15" fmla="*/ 17 h 94"/>
                <a:gd name="T16" fmla="*/ 46 w 106"/>
                <a:gd name="T17" fmla="*/ 31 h 94"/>
                <a:gd name="T18" fmla="*/ 59 w 106"/>
                <a:gd name="T19" fmla="*/ 36 h 94"/>
                <a:gd name="T20" fmla="*/ 63 w 106"/>
                <a:gd name="T21" fmla="*/ 31 h 94"/>
                <a:gd name="T22" fmla="*/ 74 w 106"/>
                <a:gd name="T23" fmla="*/ 3 h 94"/>
                <a:gd name="T24" fmla="*/ 82 w 106"/>
                <a:gd name="T25" fmla="*/ 0 h 94"/>
                <a:gd name="T26" fmla="*/ 95 w 106"/>
                <a:gd name="T27" fmla="*/ 9 h 94"/>
                <a:gd name="T28" fmla="*/ 106 w 106"/>
                <a:gd name="T29" fmla="*/ 13 h 94"/>
                <a:gd name="T30" fmla="*/ 102 w 106"/>
                <a:gd name="T31" fmla="*/ 25 h 94"/>
                <a:gd name="T32" fmla="*/ 95 w 106"/>
                <a:gd name="T33" fmla="*/ 36 h 94"/>
                <a:gd name="T34" fmla="*/ 82 w 106"/>
                <a:gd name="T35" fmla="*/ 33 h 94"/>
                <a:gd name="T36" fmla="*/ 77 w 106"/>
                <a:gd name="T37" fmla="*/ 41 h 94"/>
                <a:gd name="T38" fmla="*/ 71 w 106"/>
                <a:gd name="T39" fmla="*/ 52 h 94"/>
                <a:gd name="T40" fmla="*/ 63 w 106"/>
                <a:gd name="T41" fmla="*/ 59 h 94"/>
                <a:gd name="T42" fmla="*/ 64 w 106"/>
                <a:gd name="T43" fmla="*/ 62 h 94"/>
                <a:gd name="T44" fmla="*/ 75 w 106"/>
                <a:gd name="T45" fmla="*/ 75 h 94"/>
                <a:gd name="T46" fmla="*/ 75 w 106"/>
                <a:gd name="T47" fmla="*/ 79 h 94"/>
                <a:gd name="T48" fmla="*/ 72 w 106"/>
                <a:gd name="T49" fmla="*/ 87 h 94"/>
                <a:gd name="T50" fmla="*/ 71 w 106"/>
                <a:gd name="T51" fmla="*/ 88 h 94"/>
                <a:gd name="T52" fmla="*/ 71 w 106"/>
                <a:gd name="T53" fmla="*/ 91 h 94"/>
                <a:gd name="T54" fmla="*/ 70 w 106"/>
                <a:gd name="T55" fmla="*/ 92 h 94"/>
                <a:gd name="T56" fmla="*/ 70 w 106"/>
                <a:gd name="T57" fmla="*/ 94 h 94"/>
                <a:gd name="T58" fmla="*/ 67 w 106"/>
                <a:gd name="T59" fmla="*/ 92 h 94"/>
                <a:gd name="T60" fmla="*/ 68 w 106"/>
                <a:gd name="T61" fmla="*/ 80 h 94"/>
                <a:gd name="T62" fmla="*/ 64 w 106"/>
                <a:gd name="T63" fmla="*/ 73 h 94"/>
                <a:gd name="T64" fmla="*/ 61 w 106"/>
                <a:gd name="T65" fmla="*/ 77 h 94"/>
                <a:gd name="T66" fmla="*/ 54 w 106"/>
                <a:gd name="T67" fmla="*/ 82 h 94"/>
                <a:gd name="T68" fmla="*/ 54 w 106"/>
                <a:gd name="T69" fmla="*/ 72 h 94"/>
                <a:gd name="T70" fmla="*/ 63 w 106"/>
                <a:gd name="T71" fmla="*/ 64 h 94"/>
                <a:gd name="T72" fmla="*/ 40 w 106"/>
                <a:gd name="T73" fmla="*/ 62 h 94"/>
                <a:gd name="T74" fmla="*/ 37 w 106"/>
                <a:gd name="T75" fmla="*/ 57 h 94"/>
                <a:gd name="T76" fmla="*/ 32 w 106"/>
                <a:gd name="T77" fmla="*/ 62 h 94"/>
                <a:gd name="T78" fmla="*/ 18 w 106"/>
                <a:gd name="T79" fmla="*/ 72 h 94"/>
                <a:gd name="T80" fmla="*/ 29 w 106"/>
                <a:gd name="T81" fmla="*/ 56 h 94"/>
                <a:gd name="T82" fmla="*/ 18 w 106"/>
                <a:gd name="T83" fmla="*/ 51 h 94"/>
                <a:gd name="T84" fmla="*/ 21 w 106"/>
                <a:gd name="T85" fmla="*/ 48 h 94"/>
                <a:gd name="T86" fmla="*/ 8 w 106"/>
                <a:gd name="T87" fmla="*/ 46 h 94"/>
                <a:gd name="T88" fmla="*/ 7 w 106"/>
                <a:gd name="T89" fmla="*/ 41 h 94"/>
                <a:gd name="T90" fmla="*/ 0 w 106"/>
                <a:gd name="T91" fmla="*/ 41 h 94"/>
                <a:gd name="T92" fmla="*/ 3 w 106"/>
                <a:gd name="T93" fmla="*/ 29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6" h="94">
                  <a:moveTo>
                    <a:pt x="3" y="29"/>
                  </a:moveTo>
                  <a:lnTo>
                    <a:pt x="12" y="27"/>
                  </a:lnTo>
                  <a:lnTo>
                    <a:pt x="18" y="19"/>
                  </a:lnTo>
                  <a:lnTo>
                    <a:pt x="23" y="24"/>
                  </a:lnTo>
                  <a:lnTo>
                    <a:pt x="27" y="18"/>
                  </a:lnTo>
                  <a:lnTo>
                    <a:pt x="28" y="16"/>
                  </a:lnTo>
                  <a:lnTo>
                    <a:pt x="29" y="17"/>
                  </a:lnTo>
                  <a:lnTo>
                    <a:pt x="29" y="17"/>
                  </a:lnTo>
                  <a:lnTo>
                    <a:pt x="46" y="31"/>
                  </a:lnTo>
                  <a:lnTo>
                    <a:pt x="59" y="36"/>
                  </a:lnTo>
                  <a:lnTo>
                    <a:pt x="63" y="31"/>
                  </a:lnTo>
                  <a:lnTo>
                    <a:pt x="74" y="3"/>
                  </a:lnTo>
                  <a:lnTo>
                    <a:pt x="82" y="0"/>
                  </a:lnTo>
                  <a:lnTo>
                    <a:pt x="95" y="9"/>
                  </a:lnTo>
                  <a:lnTo>
                    <a:pt x="106" y="13"/>
                  </a:lnTo>
                  <a:lnTo>
                    <a:pt x="102" y="25"/>
                  </a:lnTo>
                  <a:lnTo>
                    <a:pt x="95" y="36"/>
                  </a:lnTo>
                  <a:lnTo>
                    <a:pt x="82" y="33"/>
                  </a:lnTo>
                  <a:lnTo>
                    <a:pt x="77" y="41"/>
                  </a:lnTo>
                  <a:lnTo>
                    <a:pt x="71" y="52"/>
                  </a:lnTo>
                  <a:lnTo>
                    <a:pt x="63" y="59"/>
                  </a:lnTo>
                  <a:lnTo>
                    <a:pt x="64" y="62"/>
                  </a:lnTo>
                  <a:lnTo>
                    <a:pt x="75" y="75"/>
                  </a:lnTo>
                  <a:lnTo>
                    <a:pt x="75" y="79"/>
                  </a:lnTo>
                  <a:lnTo>
                    <a:pt x="72" y="87"/>
                  </a:lnTo>
                  <a:lnTo>
                    <a:pt x="71" y="88"/>
                  </a:lnTo>
                  <a:lnTo>
                    <a:pt x="71" y="91"/>
                  </a:lnTo>
                  <a:lnTo>
                    <a:pt x="70" y="92"/>
                  </a:lnTo>
                  <a:lnTo>
                    <a:pt x="70" y="94"/>
                  </a:lnTo>
                  <a:lnTo>
                    <a:pt x="67" y="92"/>
                  </a:lnTo>
                  <a:lnTo>
                    <a:pt x="68" y="80"/>
                  </a:lnTo>
                  <a:lnTo>
                    <a:pt x="64" y="73"/>
                  </a:lnTo>
                  <a:lnTo>
                    <a:pt x="61" y="77"/>
                  </a:lnTo>
                  <a:lnTo>
                    <a:pt x="54" y="82"/>
                  </a:lnTo>
                  <a:lnTo>
                    <a:pt x="54" y="72"/>
                  </a:lnTo>
                  <a:lnTo>
                    <a:pt x="63" y="64"/>
                  </a:lnTo>
                  <a:lnTo>
                    <a:pt x="40" y="62"/>
                  </a:lnTo>
                  <a:lnTo>
                    <a:pt x="37" y="57"/>
                  </a:lnTo>
                  <a:lnTo>
                    <a:pt x="32" y="62"/>
                  </a:lnTo>
                  <a:lnTo>
                    <a:pt x="18" y="72"/>
                  </a:lnTo>
                  <a:lnTo>
                    <a:pt x="29" y="56"/>
                  </a:lnTo>
                  <a:lnTo>
                    <a:pt x="18" y="51"/>
                  </a:lnTo>
                  <a:lnTo>
                    <a:pt x="21" y="48"/>
                  </a:lnTo>
                  <a:lnTo>
                    <a:pt x="8" y="46"/>
                  </a:lnTo>
                  <a:lnTo>
                    <a:pt x="7" y="41"/>
                  </a:lnTo>
                  <a:lnTo>
                    <a:pt x="0" y="41"/>
                  </a:lnTo>
                  <a:lnTo>
                    <a:pt x="3" y="2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5" name="Freeform 198">
              <a:extLst>
                <a:ext uri="{FF2B5EF4-FFF2-40B4-BE49-F238E27FC236}">
                  <a16:creationId xmlns:a16="http://schemas.microsoft.com/office/drawing/2014/main" id="{0E6EBC50-D6B0-42D9-4890-025456121CB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3764" y="2117725"/>
              <a:ext cx="49213" cy="88900"/>
            </a:xfrm>
            <a:custGeom>
              <a:avLst/>
              <a:gdLst>
                <a:gd name="T0" fmla="*/ 0 w 31"/>
                <a:gd name="T1" fmla="*/ 42 h 56"/>
                <a:gd name="T2" fmla="*/ 1 w 31"/>
                <a:gd name="T3" fmla="*/ 39 h 56"/>
                <a:gd name="T4" fmla="*/ 5 w 31"/>
                <a:gd name="T5" fmla="*/ 30 h 56"/>
                <a:gd name="T6" fmla="*/ 3 w 31"/>
                <a:gd name="T7" fmla="*/ 26 h 56"/>
                <a:gd name="T8" fmla="*/ 26 w 31"/>
                <a:gd name="T9" fmla="*/ 0 h 56"/>
                <a:gd name="T10" fmla="*/ 30 w 31"/>
                <a:gd name="T11" fmla="*/ 10 h 56"/>
                <a:gd name="T12" fmla="*/ 31 w 31"/>
                <a:gd name="T13" fmla="*/ 14 h 56"/>
                <a:gd name="T14" fmla="*/ 31 w 31"/>
                <a:gd name="T15" fmla="*/ 23 h 56"/>
                <a:gd name="T16" fmla="*/ 31 w 31"/>
                <a:gd name="T17" fmla="*/ 25 h 56"/>
                <a:gd name="T18" fmla="*/ 31 w 31"/>
                <a:gd name="T19" fmla="*/ 26 h 56"/>
                <a:gd name="T20" fmla="*/ 25 w 31"/>
                <a:gd name="T21" fmla="*/ 37 h 56"/>
                <a:gd name="T22" fmla="*/ 13 w 31"/>
                <a:gd name="T23" fmla="*/ 50 h 56"/>
                <a:gd name="T24" fmla="*/ 5 w 31"/>
                <a:gd name="T25" fmla="*/ 51 h 56"/>
                <a:gd name="T26" fmla="*/ 1 w 31"/>
                <a:gd name="T27" fmla="*/ 56 h 56"/>
                <a:gd name="T28" fmla="*/ 0 w 31"/>
                <a:gd name="T29" fmla="*/ 49 h 56"/>
                <a:gd name="T30" fmla="*/ 0 w 31"/>
                <a:gd name="T31" fmla="*/ 42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1" h="56">
                  <a:moveTo>
                    <a:pt x="0" y="42"/>
                  </a:moveTo>
                  <a:lnTo>
                    <a:pt x="1" y="39"/>
                  </a:lnTo>
                  <a:lnTo>
                    <a:pt x="5" y="30"/>
                  </a:lnTo>
                  <a:lnTo>
                    <a:pt x="3" y="26"/>
                  </a:lnTo>
                  <a:lnTo>
                    <a:pt x="26" y="0"/>
                  </a:lnTo>
                  <a:lnTo>
                    <a:pt x="30" y="10"/>
                  </a:lnTo>
                  <a:lnTo>
                    <a:pt x="31" y="14"/>
                  </a:lnTo>
                  <a:lnTo>
                    <a:pt x="31" y="23"/>
                  </a:lnTo>
                  <a:lnTo>
                    <a:pt x="31" y="25"/>
                  </a:lnTo>
                  <a:lnTo>
                    <a:pt x="31" y="26"/>
                  </a:lnTo>
                  <a:lnTo>
                    <a:pt x="25" y="37"/>
                  </a:lnTo>
                  <a:lnTo>
                    <a:pt x="13" y="50"/>
                  </a:lnTo>
                  <a:lnTo>
                    <a:pt x="5" y="51"/>
                  </a:lnTo>
                  <a:lnTo>
                    <a:pt x="1" y="56"/>
                  </a:lnTo>
                  <a:lnTo>
                    <a:pt x="0" y="49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6" name="Freeform 199">
              <a:extLst>
                <a:ext uri="{FF2B5EF4-FFF2-40B4-BE49-F238E27FC236}">
                  <a16:creationId xmlns:a16="http://schemas.microsoft.com/office/drawing/2014/main" id="{7BF1593C-C468-E23C-69C3-A76FE87FFF16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1389" y="2030413"/>
              <a:ext cx="71438" cy="39688"/>
            </a:xfrm>
            <a:custGeom>
              <a:avLst/>
              <a:gdLst>
                <a:gd name="T0" fmla="*/ 0 w 45"/>
                <a:gd name="T1" fmla="*/ 3 h 25"/>
                <a:gd name="T2" fmla="*/ 7 w 45"/>
                <a:gd name="T3" fmla="*/ 3 h 25"/>
                <a:gd name="T4" fmla="*/ 25 w 45"/>
                <a:gd name="T5" fmla="*/ 2 h 25"/>
                <a:gd name="T6" fmla="*/ 29 w 45"/>
                <a:gd name="T7" fmla="*/ 2 h 25"/>
                <a:gd name="T8" fmla="*/ 45 w 45"/>
                <a:gd name="T9" fmla="*/ 0 h 25"/>
                <a:gd name="T10" fmla="*/ 43 w 45"/>
                <a:gd name="T11" fmla="*/ 4 h 25"/>
                <a:gd name="T12" fmla="*/ 42 w 45"/>
                <a:gd name="T13" fmla="*/ 5 h 25"/>
                <a:gd name="T14" fmla="*/ 40 w 45"/>
                <a:gd name="T15" fmla="*/ 7 h 25"/>
                <a:gd name="T16" fmla="*/ 39 w 45"/>
                <a:gd name="T17" fmla="*/ 9 h 25"/>
                <a:gd name="T18" fmla="*/ 38 w 45"/>
                <a:gd name="T19" fmla="*/ 10 h 25"/>
                <a:gd name="T20" fmla="*/ 37 w 45"/>
                <a:gd name="T21" fmla="*/ 13 h 25"/>
                <a:gd name="T22" fmla="*/ 36 w 45"/>
                <a:gd name="T23" fmla="*/ 22 h 25"/>
                <a:gd name="T24" fmla="*/ 0 w 45"/>
                <a:gd name="T25" fmla="*/ 25 h 25"/>
                <a:gd name="T26" fmla="*/ 0 w 45"/>
                <a:gd name="T27" fmla="*/ 21 h 25"/>
                <a:gd name="T28" fmla="*/ 0 w 45"/>
                <a:gd name="T29" fmla="*/ 13 h 25"/>
                <a:gd name="T30" fmla="*/ 0 w 45"/>
                <a:gd name="T31" fmla="*/ 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5" h="25">
                  <a:moveTo>
                    <a:pt x="0" y="3"/>
                  </a:moveTo>
                  <a:lnTo>
                    <a:pt x="7" y="3"/>
                  </a:lnTo>
                  <a:lnTo>
                    <a:pt x="25" y="2"/>
                  </a:lnTo>
                  <a:lnTo>
                    <a:pt x="29" y="2"/>
                  </a:lnTo>
                  <a:lnTo>
                    <a:pt x="45" y="0"/>
                  </a:lnTo>
                  <a:lnTo>
                    <a:pt x="43" y="4"/>
                  </a:lnTo>
                  <a:lnTo>
                    <a:pt x="42" y="5"/>
                  </a:lnTo>
                  <a:lnTo>
                    <a:pt x="40" y="7"/>
                  </a:lnTo>
                  <a:lnTo>
                    <a:pt x="39" y="9"/>
                  </a:lnTo>
                  <a:lnTo>
                    <a:pt x="38" y="10"/>
                  </a:lnTo>
                  <a:lnTo>
                    <a:pt x="37" y="13"/>
                  </a:lnTo>
                  <a:lnTo>
                    <a:pt x="36" y="22"/>
                  </a:lnTo>
                  <a:lnTo>
                    <a:pt x="0" y="25"/>
                  </a:lnTo>
                  <a:lnTo>
                    <a:pt x="0" y="21"/>
                  </a:lnTo>
                  <a:lnTo>
                    <a:pt x="0" y="13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7" name="Freeform 200">
              <a:extLst>
                <a:ext uri="{FF2B5EF4-FFF2-40B4-BE49-F238E27FC236}">
                  <a16:creationId xmlns:a16="http://schemas.microsoft.com/office/drawing/2014/main" id="{AF342749-A878-C831-A40F-3A646CFCFBC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54476" y="2578100"/>
              <a:ext cx="104775" cy="134938"/>
            </a:xfrm>
            <a:custGeom>
              <a:avLst/>
              <a:gdLst>
                <a:gd name="T0" fmla="*/ 0 w 66"/>
                <a:gd name="T1" fmla="*/ 0 h 85"/>
                <a:gd name="T2" fmla="*/ 7 w 66"/>
                <a:gd name="T3" fmla="*/ 2 h 85"/>
                <a:gd name="T4" fmla="*/ 13 w 66"/>
                <a:gd name="T5" fmla="*/ 4 h 85"/>
                <a:gd name="T6" fmla="*/ 18 w 66"/>
                <a:gd name="T7" fmla="*/ 6 h 85"/>
                <a:gd name="T8" fmla="*/ 37 w 66"/>
                <a:gd name="T9" fmla="*/ 13 h 85"/>
                <a:gd name="T10" fmla="*/ 43 w 66"/>
                <a:gd name="T11" fmla="*/ 14 h 85"/>
                <a:gd name="T12" fmla="*/ 49 w 66"/>
                <a:gd name="T13" fmla="*/ 17 h 85"/>
                <a:gd name="T14" fmla="*/ 66 w 66"/>
                <a:gd name="T15" fmla="*/ 32 h 85"/>
                <a:gd name="T16" fmla="*/ 52 w 66"/>
                <a:gd name="T17" fmla="*/ 46 h 85"/>
                <a:gd name="T18" fmla="*/ 45 w 66"/>
                <a:gd name="T19" fmla="*/ 56 h 85"/>
                <a:gd name="T20" fmla="*/ 44 w 66"/>
                <a:gd name="T21" fmla="*/ 74 h 85"/>
                <a:gd name="T22" fmla="*/ 49 w 66"/>
                <a:gd name="T23" fmla="*/ 82 h 85"/>
                <a:gd name="T24" fmla="*/ 51 w 66"/>
                <a:gd name="T25" fmla="*/ 83 h 85"/>
                <a:gd name="T26" fmla="*/ 50 w 66"/>
                <a:gd name="T27" fmla="*/ 85 h 85"/>
                <a:gd name="T28" fmla="*/ 41 w 66"/>
                <a:gd name="T29" fmla="*/ 75 h 85"/>
                <a:gd name="T30" fmla="*/ 42 w 66"/>
                <a:gd name="T31" fmla="*/ 72 h 85"/>
                <a:gd name="T32" fmla="*/ 32 w 66"/>
                <a:gd name="T33" fmla="*/ 71 h 85"/>
                <a:gd name="T34" fmla="*/ 10 w 66"/>
                <a:gd name="T35" fmla="*/ 73 h 85"/>
                <a:gd name="T36" fmla="*/ 2 w 66"/>
                <a:gd name="T37" fmla="*/ 77 h 85"/>
                <a:gd name="T38" fmla="*/ 1 w 66"/>
                <a:gd name="T39" fmla="*/ 66 h 85"/>
                <a:gd name="T40" fmla="*/ 1 w 66"/>
                <a:gd name="T41" fmla="*/ 64 h 85"/>
                <a:gd name="T42" fmla="*/ 1 w 66"/>
                <a:gd name="T43" fmla="*/ 50 h 85"/>
                <a:gd name="T44" fmla="*/ 1 w 66"/>
                <a:gd name="T45" fmla="*/ 43 h 85"/>
                <a:gd name="T46" fmla="*/ 1 w 66"/>
                <a:gd name="T47" fmla="*/ 26 h 85"/>
                <a:gd name="T48" fmla="*/ 1 w 66"/>
                <a:gd name="T49" fmla="*/ 16 h 85"/>
                <a:gd name="T50" fmla="*/ 0 w 66"/>
                <a:gd name="T51" fmla="*/ 1 h 85"/>
                <a:gd name="T52" fmla="*/ 0 w 66"/>
                <a:gd name="T53" fmla="*/ 0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6" h="85">
                  <a:moveTo>
                    <a:pt x="0" y="0"/>
                  </a:moveTo>
                  <a:lnTo>
                    <a:pt x="7" y="2"/>
                  </a:lnTo>
                  <a:lnTo>
                    <a:pt x="13" y="4"/>
                  </a:lnTo>
                  <a:lnTo>
                    <a:pt x="18" y="6"/>
                  </a:lnTo>
                  <a:lnTo>
                    <a:pt x="37" y="13"/>
                  </a:lnTo>
                  <a:lnTo>
                    <a:pt x="43" y="14"/>
                  </a:lnTo>
                  <a:lnTo>
                    <a:pt x="49" y="17"/>
                  </a:lnTo>
                  <a:lnTo>
                    <a:pt x="66" y="32"/>
                  </a:lnTo>
                  <a:lnTo>
                    <a:pt x="52" y="46"/>
                  </a:lnTo>
                  <a:lnTo>
                    <a:pt x="45" y="56"/>
                  </a:lnTo>
                  <a:lnTo>
                    <a:pt x="44" y="74"/>
                  </a:lnTo>
                  <a:lnTo>
                    <a:pt x="49" y="82"/>
                  </a:lnTo>
                  <a:lnTo>
                    <a:pt x="51" y="83"/>
                  </a:lnTo>
                  <a:lnTo>
                    <a:pt x="50" y="85"/>
                  </a:lnTo>
                  <a:lnTo>
                    <a:pt x="41" y="75"/>
                  </a:lnTo>
                  <a:lnTo>
                    <a:pt x="42" y="72"/>
                  </a:lnTo>
                  <a:lnTo>
                    <a:pt x="32" y="71"/>
                  </a:lnTo>
                  <a:lnTo>
                    <a:pt x="10" y="73"/>
                  </a:lnTo>
                  <a:lnTo>
                    <a:pt x="2" y="77"/>
                  </a:lnTo>
                  <a:lnTo>
                    <a:pt x="1" y="66"/>
                  </a:lnTo>
                  <a:lnTo>
                    <a:pt x="1" y="64"/>
                  </a:lnTo>
                  <a:lnTo>
                    <a:pt x="1" y="50"/>
                  </a:lnTo>
                  <a:lnTo>
                    <a:pt x="1" y="43"/>
                  </a:lnTo>
                  <a:lnTo>
                    <a:pt x="1" y="26"/>
                  </a:lnTo>
                  <a:lnTo>
                    <a:pt x="1" y="16"/>
                  </a:lnTo>
                  <a:lnTo>
                    <a:pt x="0" y="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8" name="Freeform 201">
              <a:extLst>
                <a:ext uri="{FF2B5EF4-FFF2-40B4-BE49-F238E27FC236}">
                  <a16:creationId xmlns:a16="http://schemas.microsoft.com/office/drawing/2014/main" id="{828009F3-A051-7C8E-6CE7-34F0D433D65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00501" y="2351088"/>
              <a:ext cx="65088" cy="79375"/>
            </a:xfrm>
            <a:custGeom>
              <a:avLst/>
              <a:gdLst>
                <a:gd name="T0" fmla="*/ 2 w 41"/>
                <a:gd name="T1" fmla="*/ 18 h 50"/>
                <a:gd name="T2" fmla="*/ 3 w 41"/>
                <a:gd name="T3" fmla="*/ 5 h 50"/>
                <a:gd name="T4" fmla="*/ 2 w 41"/>
                <a:gd name="T5" fmla="*/ 3 h 50"/>
                <a:gd name="T6" fmla="*/ 9 w 41"/>
                <a:gd name="T7" fmla="*/ 0 h 50"/>
                <a:gd name="T8" fmla="*/ 12 w 41"/>
                <a:gd name="T9" fmla="*/ 3 h 50"/>
                <a:gd name="T10" fmla="*/ 22 w 41"/>
                <a:gd name="T11" fmla="*/ 1 h 50"/>
                <a:gd name="T12" fmla="*/ 29 w 41"/>
                <a:gd name="T13" fmla="*/ 3 h 50"/>
                <a:gd name="T14" fmla="*/ 29 w 41"/>
                <a:gd name="T15" fmla="*/ 3 h 50"/>
                <a:gd name="T16" fmla="*/ 33 w 41"/>
                <a:gd name="T17" fmla="*/ 15 h 50"/>
                <a:gd name="T18" fmla="*/ 41 w 41"/>
                <a:gd name="T19" fmla="*/ 49 h 50"/>
                <a:gd name="T20" fmla="*/ 29 w 41"/>
                <a:gd name="T21" fmla="*/ 50 h 50"/>
                <a:gd name="T22" fmla="*/ 29 w 41"/>
                <a:gd name="T23" fmla="*/ 47 h 50"/>
                <a:gd name="T24" fmla="*/ 22 w 41"/>
                <a:gd name="T25" fmla="*/ 44 h 50"/>
                <a:gd name="T26" fmla="*/ 20 w 41"/>
                <a:gd name="T27" fmla="*/ 37 h 50"/>
                <a:gd name="T28" fmla="*/ 18 w 41"/>
                <a:gd name="T29" fmla="*/ 35 h 50"/>
                <a:gd name="T30" fmla="*/ 9 w 41"/>
                <a:gd name="T31" fmla="*/ 36 h 50"/>
                <a:gd name="T32" fmla="*/ 3 w 41"/>
                <a:gd name="T33" fmla="*/ 36 h 50"/>
                <a:gd name="T34" fmla="*/ 0 w 41"/>
                <a:gd name="T35" fmla="*/ 24 h 50"/>
                <a:gd name="T36" fmla="*/ 2 w 41"/>
                <a:gd name="T37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1" h="50">
                  <a:moveTo>
                    <a:pt x="2" y="18"/>
                  </a:moveTo>
                  <a:lnTo>
                    <a:pt x="3" y="5"/>
                  </a:lnTo>
                  <a:lnTo>
                    <a:pt x="2" y="3"/>
                  </a:lnTo>
                  <a:lnTo>
                    <a:pt x="9" y="0"/>
                  </a:lnTo>
                  <a:lnTo>
                    <a:pt x="12" y="3"/>
                  </a:lnTo>
                  <a:lnTo>
                    <a:pt x="22" y="1"/>
                  </a:lnTo>
                  <a:lnTo>
                    <a:pt x="29" y="3"/>
                  </a:lnTo>
                  <a:lnTo>
                    <a:pt x="29" y="3"/>
                  </a:lnTo>
                  <a:lnTo>
                    <a:pt x="33" y="15"/>
                  </a:lnTo>
                  <a:lnTo>
                    <a:pt x="41" y="49"/>
                  </a:lnTo>
                  <a:lnTo>
                    <a:pt x="29" y="50"/>
                  </a:lnTo>
                  <a:lnTo>
                    <a:pt x="29" y="47"/>
                  </a:lnTo>
                  <a:lnTo>
                    <a:pt x="22" y="44"/>
                  </a:lnTo>
                  <a:lnTo>
                    <a:pt x="20" y="37"/>
                  </a:lnTo>
                  <a:lnTo>
                    <a:pt x="18" y="35"/>
                  </a:lnTo>
                  <a:lnTo>
                    <a:pt x="9" y="36"/>
                  </a:lnTo>
                  <a:lnTo>
                    <a:pt x="3" y="36"/>
                  </a:lnTo>
                  <a:lnTo>
                    <a:pt x="0" y="24"/>
                  </a:lnTo>
                  <a:lnTo>
                    <a:pt x="2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9" name="Freeform 202">
              <a:extLst>
                <a:ext uri="{FF2B5EF4-FFF2-40B4-BE49-F238E27FC236}">
                  <a16:creationId xmlns:a16="http://schemas.microsoft.com/office/drawing/2014/main" id="{32E04FAF-57E4-0D55-6600-E3CC481727C7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8776" y="1766888"/>
              <a:ext cx="60325" cy="90488"/>
            </a:xfrm>
            <a:custGeom>
              <a:avLst/>
              <a:gdLst>
                <a:gd name="T0" fmla="*/ 3 w 38"/>
                <a:gd name="T1" fmla="*/ 13 h 57"/>
                <a:gd name="T2" fmla="*/ 13 w 38"/>
                <a:gd name="T3" fmla="*/ 15 h 57"/>
                <a:gd name="T4" fmla="*/ 13 w 38"/>
                <a:gd name="T5" fmla="*/ 15 h 57"/>
                <a:gd name="T6" fmla="*/ 20 w 38"/>
                <a:gd name="T7" fmla="*/ 17 h 57"/>
                <a:gd name="T8" fmla="*/ 23 w 38"/>
                <a:gd name="T9" fmla="*/ 19 h 57"/>
                <a:gd name="T10" fmla="*/ 26 w 38"/>
                <a:gd name="T11" fmla="*/ 10 h 57"/>
                <a:gd name="T12" fmla="*/ 27 w 38"/>
                <a:gd name="T13" fmla="*/ 0 h 57"/>
                <a:gd name="T14" fmla="*/ 34 w 38"/>
                <a:gd name="T15" fmla="*/ 1 h 57"/>
                <a:gd name="T16" fmla="*/ 38 w 38"/>
                <a:gd name="T17" fmla="*/ 0 h 57"/>
                <a:gd name="T18" fmla="*/ 37 w 38"/>
                <a:gd name="T19" fmla="*/ 7 h 57"/>
                <a:gd name="T20" fmla="*/ 36 w 38"/>
                <a:gd name="T21" fmla="*/ 32 h 57"/>
                <a:gd name="T22" fmla="*/ 37 w 38"/>
                <a:gd name="T23" fmla="*/ 49 h 57"/>
                <a:gd name="T24" fmla="*/ 37 w 38"/>
                <a:gd name="T25" fmla="*/ 57 h 57"/>
                <a:gd name="T26" fmla="*/ 33 w 38"/>
                <a:gd name="T27" fmla="*/ 54 h 57"/>
                <a:gd name="T28" fmla="*/ 10 w 38"/>
                <a:gd name="T29" fmla="*/ 30 h 57"/>
                <a:gd name="T30" fmla="*/ 0 w 38"/>
                <a:gd name="T31" fmla="*/ 21 h 57"/>
                <a:gd name="T32" fmla="*/ 3 w 38"/>
                <a:gd name="T33" fmla="*/ 13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8" h="57">
                  <a:moveTo>
                    <a:pt x="3" y="13"/>
                  </a:moveTo>
                  <a:lnTo>
                    <a:pt x="13" y="15"/>
                  </a:lnTo>
                  <a:lnTo>
                    <a:pt x="13" y="15"/>
                  </a:lnTo>
                  <a:lnTo>
                    <a:pt x="20" y="17"/>
                  </a:lnTo>
                  <a:lnTo>
                    <a:pt x="23" y="19"/>
                  </a:lnTo>
                  <a:lnTo>
                    <a:pt x="26" y="10"/>
                  </a:lnTo>
                  <a:lnTo>
                    <a:pt x="27" y="0"/>
                  </a:lnTo>
                  <a:lnTo>
                    <a:pt x="34" y="1"/>
                  </a:lnTo>
                  <a:lnTo>
                    <a:pt x="38" y="0"/>
                  </a:lnTo>
                  <a:lnTo>
                    <a:pt x="37" y="7"/>
                  </a:lnTo>
                  <a:lnTo>
                    <a:pt x="36" y="32"/>
                  </a:lnTo>
                  <a:lnTo>
                    <a:pt x="37" y="49"/>
                  </a:lnTo>
                  <a:lnTo>
                    <a:pt x="37" y="57"/>
                  </a:lnTo>
                  <a:lnTo>
                    <a:pt x="33" y="54"/>
                  </a:lnTo>
                  <a:lnTo>
                    <a:pt x="10" y="30"/>
                  </a:lnTo>
                  <a:lnTo>
                    <a:pt x="0" y="21"/>
                  </a:lnTo>
                  <a:lnTo>
                    <a:pt x="3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0" name="Freeform 203">
              <a:extLst>
                <a:ext uri="{FF2B5EF4-FFF2-40B4-BE49-F238E27FC236}">
                  <a16:creationId xmlns:a16="http://schemas.microsoft.com/office/drawing/2014/main" id="{11DB166C-D40D-5984-8537-6F96A564EF74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6951" y="1319213"/>
              <a:ext cx="120650" cy="179388"/>
            </a:xfrm>
            <a:custGeom>
              <a:avLst/>
              <a:gdLst>
                <a:gd name="T0" fmla="*/ 12 w 76"/>
                <a:gd name="T1" fmla="*/ 9 h 113"/>
                <a:gd name="T2" fmla="*/ 14 w 76"/>
                <a:gd name="T3" fmla="*/ 9 h 113"/>
                <a:gd name="T4" fmla="*/ 33 w 76"/>
                <a:gd name="T5" fmla="*/ 4 h 113"/>
                <a:gd name="T6" fmla="*/ 48 w 76"/>
                <a:gd name="T7" fmla="*/ 0 h 113"/>
                <a:gd name="T8" fmla="*/ 49 w 76"/>
                <a:gd name="T9" fmla="*/ 1 h 113"/>
                <a:gd name="T10" fmla="*/ 58 w 76"/>
                <a:gd name="T11" fmla="*/ 21 h 113"/>
                <a:gd name="T12" fmla="*/ 64 w 76"/>
                <a:gd name="T13" fmla="*/ 37 h 113"/>
                <a:gd name="T14" fmla="*/ 65 w 76"/>
                <a:gd name="T15" fmla="*/ 41 h 113"/>
                <a:gd name="T16" fmla="*/ 75 w 76"/>
                <a:gd name="T17" fmla="*/ 83 h 113"/>
                <a:gd name="T18" fmla="*/ 76 w 76"/>
                <a:gd name="T19" fmla="*/ 87 h 113"/>
                <a:gd name="T20" fmla="*/ 73 w 76"/>
                <a:gd name="T21" fmla="*/ 96 h 113"/>
                <a:gd name="T22" fmla="*/ 63 w 76"/>
                <a:gd name="T23" fmla="*/ 104 h 113"/>
                <a:gd name="T24" fmla="*/ 47 w 76"/>
                <a:gd name="T25" fmla="*/ 113 h 113"/>
                <a:gd name="T26" fmla="*/ 30 w 76"/>
                <a:gd name="T27" fmla="*/ 101 h 113"/>
                <a:gd name="T28" fmla="*/ 33 w 76"/>
                <a:gd name="T29" fmla="*/ 100 h 113"/>
                <a:gd name="T30" fmla="*/ 38 w 76"/>
                <a:gd name="T31" fmla="*/ 98 h 113"/>
                <a:gd name="T32" fmla="*/ 20 w 76"/>
                <a:gd name="T33" fmla="*/ 56 h 113"/>
                <a:gd name="T34" fmla="*/ 0 w 76"/>
                <a:gd name="T35" fmla="*/ 11 h 113"/>
                <a:gd name="T36" fmla="*/ 12 w 76"/>
                <a:gd name="T37" fmla="*/ 9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6" h="113">
                  <a:moveTo>
                    <a:pt x="12" y="9"/>
                  </a:moveTo>
                  <a:lnTo>
                    <a:pt x="14" y="9"/>
                  </a:lnTo>
                  <a:lnTo>
                    <a:pt x="33" y="4"/>
                  </a:lnTo>
                  <a:lnTo>
                    <a:pt x="48" y="0"/>
                  </a:lnTo>
                  <a:lnTo>
                    <a:pt x="49" y="1"/>
                  </a:lnTo>
                  <a:lnTo>
                    <a:pt x="58" y="21"/>
                  </a:lnTo>
                  <a:lnTo>
                    <a:pt x="64" y="37"/>
                  </a:lnTo>
                  <a:lnTo>
                    <a:pt x="65" y="41"/>
                  </a:lnTo>
                  <a:lnTo>
                    <a:pt x="75" y="83"/>
                  </a:lnTo>
                  <a:lnTo>
                    <a:pt x="76" y="87"/>
                  </a:lnTo>
                  <a:lnTo>
                    <a:pt x="73" y="96"/>
                  </a:lnTo>
                  <a:lnTo>
                    <a:pt x="63" y="104"/>
                  </a:lnTo>
                  <a:lnTo>
                    <a:pt x="47" y="113"/>
                  </a:lnTo>
                  <a:lnTo>
                    <a:pt x="30" y="101"/>
                  </a:lnTo>
                  <a:lnTo>
                    <a:pt x="33" y="100"/>
                  </a:lnTo>
                  <a:lnTo>
                    <a:pt x="38" y="98"/>
                  </a:lnTo>
                  <a:lnTo>
                    <a:pt x="20" y="56"/>
                  </a:lnTo>
                  <a:lnTo>
                    <a:pt x="0" y="11"/>
                  </a:lnTo>
                  <a:lnTo>
                    <a:pt x="12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1" name="Freeform 204">
              <a:extLst>
                <a:ext uri="{FF2B5EF4-FFF2-40B4-BE49-F238E27FC236}">
                  <a16:creationId xmlns:a16="http://schemas.microsoft.com/office/drawing/2014/main" id="{AD51245B-CEE0-C02F-8EE0-CB983B7D43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2389" y="2378075"/>
              <a:ext cx="61913" cy="50800"/>
            </a:xfrm>
            <a:custGeom>
              <a:avLst/>
              <a:gdLst>
                <a:gd name="T0" fmla="*/ 0 w 39"/>
                <a:gd name="T1" fmla="*/ 17 h 32"/>
                <a:gd name="T2" fmla="*/ 1 w 39"/>
                <a:gd name="T3" fmla="*/ 16 h 32"/>
                <a:gd name="T4" fmla="*/ 4 w 39"/>
                <a:gd name="T5" fmla="*/ 6 h 32"/>
                <a:gd name="T6" fmla="*/ 4 w 39"/>
                <a:gd name="T7" fmla="*/ 3 h 32"/>
                <a:gd name="T8" fmla="*/ 11 w 39"/>
                <a:gd name="T9" fmla="*/ 2 h 32"/>
                <a:gd name="T10" fmla="*/ 15 w 39"/>
                <a:gd name="T11" fmla="*/ 0 h 32"/>
                <a:gd name="T12" fmla="*/ 32 w 39"/>
                <a:gd name="T13" fmla="*/ 0 h 32"/>
                <a:gd name="T14" fmla="*/ 39 w 39"/>
                <a:gd name="T15" fmla="*/ 5 h 32"/>
                <a:gd name="T16" fmla="*/ 25 w 39"/>
                <a:gd name="T17" fmla="*/ 19 h 32"/>
                <a:gd name="T18" fmla="*/ 29 w 39"/>
                <a:gd name="T19" fmla="*/ 24 h 32"/>
                <a:gd name="T20" fmla="*/ 32 w 39"/>
                <a:gd name="T21" fmla="*/ 32 h 32"/>
                <a:gd name="T22" fmla="*/ 26 w 39"/>
                <a:gd name="T23" fmla="*/ 32 h 32"/>
                <a:gd name="T24" fmla="*/ 0 w 39"/>
                <a:gd name="T25" fmla="*/ 32 h 32"/>
                <a:gd name="T26" fmla="*/ 0 w 39"/>
                <a:gd name="T27" fmla="*/ 17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9" h="32">
                  <a:moveTo>
                    <a:pt x="0" y="17"/>
                  </a:moveTo>
                  <a:lnTo>
                    <a:pt x="1" y="16"/>
                  </a:lnTo>
                  <a:lnTo>
                    <a:pt x="4" y="6"/>
                  </a:lnTo>
                  <a:lnTo>
                    <a:pt x="4" y="3"/>
                  </a:lnTo>
                  <a:lnTo>
                    <a:pt x="11" y="2"/>
                  </a:lnTo>
                  <a:lnTo>
                    <a:pt x="15" y="0"/>
                  </a:lnTo>
                  <a:lnTo>
                    <a:pt x="32" y="0"/>
                  </a:lnTo>
                  <a:lnTo>
                    <a:pt x="39" y="5"/>
                  </a:lnTo>
                  <a:lnTo>
                    <a:pt x="25" y="19"/>
                  </a:lnTo>
                  <a:lnTo>
                    <a:pt x="29" y="24"/>
                  </a:lnTo>
                  <a:lnTo>
                    <a:pt x="32" y="32"/>
                  </a:lnTo>
                  <a:lnTo>
                    <a:pt x="26" y="32"/>
                  </a:lnTo>
                  <a:lnTo>
                    <a:pt x="0" y="32"/>
                  </a:lnTo>
                  <a:lnTo>
                    <a:pt x="0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2" name="Freeform 206">
              <a:extLst>
                <a:ext uri="{FF2B5EF4-FFF2-40B4-BE49-F238E27FC236}">
                  <a16:creationId xmlns:a16="http://schemas.microsoft.com/office/drawing/2014/main" id="{59301455-0A16-0B70-345D-035FA487B8D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8188" y="2454276"/>
              <a:ext cx="111125" cy="80963"/>
            </a:xfrm>
            <a:custGeom>
              <a:avLst/>
              <a:gdLst>
                <a:gd name="T0" fmla="*/ 3 w 70"/>
                <a:gd name="T1" fmla="*/ 34 h 51"/>
                <a:gd name="T2" fmla="*/ 4 w 70"/>
                <a:gd name="T3" fmla="*/ 32 h 51"/>
                <a:gd name="T4" fmla="*/ 5 w 70"/>
                <a:gd name="T5" fmla="*/ 31 h 51"/>
                <a:gd name="T6" fmla="*/ 8 w 70"/>
                <a:gd name="T7" fmla="*/ 25 h 51"/>
                <a:gd name="T8" fmla="*/ 13 w 70"/>
                <a:gd name="T9" fmla="*/ 18 h 51"/>
                <a:gd name="T10" fmla="*/ 27 w 70"/>
                <a:gd name="T11" fmla="*/ 23 h 51"/>
                <a:gd name="T12" fmla="*/ 32 w 70"/>
                <a:gd name="T13" fmla="*/ 17 h 51"/>
                <a:gd name="T14" fmla="*/ 40 w 70"/>
                <a:gd name="T15" fmla="*/ 16 h 51"/>
                <a:gd name="T16" fmla="*/ 40 w 70"/>
                <a:gd name="T17" fmla="*/ 8 h 51"/>
                <a:gd name="T18" fmla="*/ 50 w 70"/>
                <a:gd name="T19" fmla="*/ 8 h 51"/>
                <a:gd name="T20" fmla="*/ 57 w 70"/>
                <a:gd name="T21" fmla="*/ 8 h 51"/>
                <a:gd name="T22" fmla="*/ 57 w 70"/>
                <a:gd name="T23" fmla="*/ 0 h 51"/>
                <a:gd name="T24" fmla="*/ 61 w 70"/>
                <a:gd name="T25" fmla="*/ 1 h 51"/>
                <a:gd name="T26" fmla="*/ 62 w 70"/>
                <a:gd name="T27" fmla="*/ 1 h 51"/>
                <a:gd name="T28" fmla="*/ 70 w 70"/>
                <a:gd name="T29" fmla="*/ 1 h 51"/>
                <a:gd name="T30" fmla="*/ 70 w 70"/>
                <a:gd name="T31" fmla="*/ 12 h 51"/>
                <a:gd name="T32" fmla="*/ 70 w 70"/>
                <a:gd name="T33" fmla="*/ 16 h 51"/>
                <a:gd name="T34" fmla="*/ 70 w 70"/>
                <a:gd name="T35" fmla="*/ 17 h 51"/>
                <a:gd name="T36" fmla="*/ 70 w 70"/>
                <a:gd name="T37" fmla="*/ 25 h 51"/>
                <a:gd name="T38" fmla="*/ 70 w 70"/>
                <a:gd name="T39" fmla="*/ 26 h 51"/>
                <a:gd name="T40" fmla="*/ 70 w 70"/>
                <a:gd name="T41" fmla="*/ 35 h 51"/>
                <a:gd name="T42" fmla="*/ 70 w 70"/>
                <a:gd name="T43" fmla="*/ 46 h 51"/>
                <a:gd name="T44" fmla="*/ 70 w 70"/>
                <a:gd name="T45" fmla="*/ 48 h 51"/>
                <a:gd name="T46" fmla="*/ 67 w 70"/>
                <a:gd name="T47" fmla="*/ 48 h 51"/>
                <a:gd name="T48" fmla="*/ 40 w 70"/>
                <a:gd name="T49" fmla="*/ 48 h 51"/>
                <a:gd name="T50" fmla="*/ 32 w 70"/>
                <a:gd name="T51" fmla="*/ 48 h 51"/>
                <a:gd name="T52" fmla="*/ 31 w 70"/>
                <a:gd name="T53" fmla="*/ 48 h 51"/>
                <a:gd name="T54" fmla="*/ 29 w 70"/>
                <a:gd name="T55" fmla="*/ 47 h 51"/>
                <a:gd name="T56" fmla="*/ 28 w 70"/>
                <a:gd name="T57" fmla="*/ 46 h 51"/>
                <a:gd name="T58" fmla="*/ 14 w 70"/>
                <a:gd name="T59" fmla="*/ 46 h 51"/>
                <a:gd name="T60" fmla="*/ 13 w 70"/>
                <a:gd name="T61" fmla="*/ 49 h 51"/>
                <a:gd name="T62" fmla="*/ 6 w 70"/>
                <a:gd name="T63" fmla="*/ 51 h 51"/>
                <a:gd name="T64" fmla="*/ 3 w 70"/>
                <a:gd name="T65" fmla="*/ 39 h 51"/>
                <a:gd name="T66" fmla="*/ 0 w 70"/>
                <a:gd name="T67" fmla="*/ 38 h 51"/>
                <a:gd name="T68" fmla="*/ 3 w 70"/>
                <a:gd name="T69" fmla="*/ 3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70" h="51">
                  <a:moveTo>
                    <a:pt x="3" y="34"/>
                  </a:moveTo>
                  <a:lnTo>
                    <a:pt x="4" y="32"/>
                  </a:lnTo>
                  <a:lnTo>
                    <a:pt x="5" y="31"/>
                  </a:lnTo>
                  <a:lnTo>
                    <a:pt x="8" y="25"/>
                  </a:lnTo>
                  <a:lnTo>
                    <a:pt x="13" y="18"/>
                  </a:lnTo>
                  <a:lnTo>
                    <a:pt x="27" y="23"/>
                  </a:lnTo>
                  <a:lnTo>
                    <a:pt x="32" y="17"/>
                  </a:lnTo>
                  <a:lnTo>
                    <a:pt x="40" y="16"/>
                  </a:lnTo>
                  <a:lnTo>
                    <a:pt x="40" y="8"/>
                  </a:lnTo>
                  <a:lnTo>
                    <a:pt x="50" y="8"/>
                  </a:lnTo>
                  <a:lnTo>
                    <a:pt x="57" y="8"/>
                  </a:lnTo>
                  <a:lnTo>
                    <a:pt x="57" y="0"/>
                  </a:lnTo>
                  <a:lnTo>
                    <a:pt x="61" y="1"/>
                  </a:lnTo>
                  <a:lnTo>
                    <a:pt x="62" y="1"/>
                  </a:lnTo>
                  <a:lnTo>
                    <a:pt x="70" y="1"/>
                  </a:lnTo>
                  <a:lnTo>
                    <a:pt x="70" y="12"/>
                  </a:lnTo>
                  <a:lnTo>
                    <a:pt x="70" y="16"/>
                  </a:lnTo>
                  <a:lnTo>
                    <a:pt x="70" y="17"/>
                  </a:lnTo>
                  <a:lnTo>
                    <a:pt x="70" y="25"/>
                  </a:lnTo>
                  <a:lnTo>
                    <a:pt x="70" y="26"/>
                  </a:lnTo>
                  <a:lnTo>
                    <a:pt x="70" y="35"/>
                  </a:lnTo>
                  <a:lnTo>
                    <a:pt x="70" y="46"/>
                  </a:lnTo>
                  <a:lnTo>
                    <a:pt x="70" y="48"/>
                  </a:lnTo>
                  <a:lnTo>
                    <a:pt x="67" y="48"/>
                  </a:lnTo>
                  <a:lnTo>
                    <a:pt x="40" y="48"/>
                  </a:lnTo>
                  <a:lnTo>
                    <a:pt x="32" y="48"/>
                  </a:lnTo>
                  <a:lnTo>
                    <a:pt x="31" y="48"/>
                  </a:lnTo>
                  <a:lnTo>
                    <a:pt x="29" y="47"/>
                  </a:lnTo>
                  <a:lnTo>
                    <a:pt x="28" y="46"/>
                  </a:lnTo>
                  <a:lnTo>
                    <a:pt x="14" y="46"/>
                  </a:lnTo>
                  <a:lnTo>
                    <a:pt x="13" y="49"/>
                  </a:lnTo>
                  <a:lnTo>
                    <a:pt x="6" y="51"/>
                  </a:lnTo>
                  <a:lnTo>
                    <a:pt x="3" y="39"/>
                  </a:lnTo>
                  <a:lnTo>
                    <a:pt x="0" y="38"/>
                  </a:lnTo>
                  <a:lnTo>
                    <a:pt x="3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3" name="Freeform 207">
              <a:extLst>
                <a:ext uri="{FF2B5EF4-FFF2-40B4-BE49-F238E27FC236}">
                  <a16:creationId xmlns:a16="http://schemas.microsoft.com/office/drawing/2014/main" id="{D5F9DC61-21F3-B01B-70C3-6E985DAE40E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6151" y="1443038"/>
              <a:ext cx="130175" cy="93663"/>
            </a:xfrm>
            <a:custGeom>
              <a:avLst/>
              <a:gdLst>
                <a:gd name="T0" fmla="*/ 0 w 82"/>
                <a:gd name="T1" fmla="*/ 1 h 59"/>
                <a:gd name="T2" fmla="*/ 6 w 82"/>
                <a:gd name="T3" fmla="*/ 0 h 59"/>
                <a:gd name="T4" fmla="*/ 26 w 82"/>
                <a:gd name="T5" fmla="*/ 1 h 59"/>
                <a:gd name="T6" fmla="*/ 29 w 82"/>
                <a:gd name="T7" fmla="*/ 2 h 59"/>
                <a:gd name="T8" fmla="*/ 36 w 82"/>
                <a:gd name="T9" fmla="*/ 6 h 59"/>
                <a:gd name="T10" fmla="*/ 62 w 82"/>
                <a:gd name="T11" fmla="*/ 23 h 59"/>
                <a:gd name="T12" fmla="*/ 62 w 82"/>
                <a:gd name="T13" fmla="*/ 23 h 59"/>
                <a:gd name="T14" fmla="*/ 79 w 82"/>
                <a:gd name="T15" fmla="*/ 35 h 59"/>
                <a:gd name="T16" fmla="*/ 82 w 82"/>
                <a:gd name="T17" fmla="*/ 37 h 59"/>
                <a:gd name="T18" fmla="*/ 71 w 82"/>
                <a:gd name="T19" fmla="*/ 51 h 59"/>
                <a:gd name="T20" fmla="*/ 68 w 82"/>
                <a:gd name="T21" fmla="*/ 51 h 59"/>
                <a:gd name="T22" fmla="*/ 56 w 82"/>
                <a:gd name="T23" fmla="*/ 50 h 59"/>
                <a:gd name="T24" fmla="*/ 50 w 82"/>
                <a:gd name="T25" fmla="*/ 48 h 59"/>
                <a:gd name="T26" fmla="*/ 33 w 82"/>
                <a:gd name="T27" fmla="*/ 48 h 59"/>
                <a:gd name="T28" fmla="*/ 24 w 82"/>
                <a:gd name="T29" fmla="*/ 48 h 59"/>
                <a:gd name="T30" fmla="*/ 13 w 82"/>
                <a:gd name="T31" fmla="*/ 59 h 59"/>
                <a:gd name="T32" fmla="*/ 6 w 82"/>
                <a:gd name="T33" fmla="*/ 23 h 59"/>
                <a:gd name="T34" fmla="*/ 0 w 82"/>
                <a:gd name="T35" fmla="*/ 1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2" h="59">
                  <a:moveTo>
                    <a:pt x="0" y="1"/>
                  </a:moveTo>
                  <a:lnTo>
                    <a:pt x="6" y="0"/>
                  </a:lnTo>
                  <a:lnTo>
                    <a:pt x="26" y="1"/>
                  </a:lnTo>
                  <a:lnTo>
                    <a:pt x="29" y="2"/>
                  </a:lnTo>
                  <a:lnTo>
                    <a:pt x="36" y="6"/>
                  </a:lnTo>
                  <a:lnTo>
                    <a:pt x="62" y="23"/>
                  </a:lnTo>
                  <a:lnTo>
                    <a:pt x="62" y="23"/>
                  </a:lnTo>
                  <a:lnTo>
                    <a:pt x="79" y="35"/>
                  </a:lnTo>
                  <a:lnTo>
                    <a:pt x="82" y="37"/>
                  </a:lnTo>
                  <a:lnTo>
                    <a:pt x="71" y="51"/>
                  </a:lnTo>
                  <a:lnTo>
                    <a:pt x="68" y="51"/>
                  </a:lnTo>
                  <a:lnTo>
                    <a:pt x="56" y="50"/>
                  </a:lnTo>
                  <a:lnTo>
                    <a:pt x="50" y="48"/>
                  </a:lnTo>
                  <a:lnTo>
                    <a:pt x="33" y="48"/>
                  </a:lnTo>
                  <a:lnTo>
                    <a:pt x="24" y="48"/>
                  </a:lnTo>
                  <a:lnTo>
                    <a:pt x="13" y="59"/>
                  </a:lnTo>
                  <a:lnTo>
                    <a:pt x="6" y="23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4" name="Freeform 208">
              <a:extLst>
                <a:ext uri="{FF2B5EF4-FFF2-40B4-BE49-F238E27FC236}">
                  <a16:creationId xmlns:a16="http://schemas.microsoft.com/office/drawing/2014/main" id="{5D40226C-A063-B998-0759-ADC3BA5D8479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5201" y="1254126"/>
              <a:ext cx="50800" cy="84138"/>
            </a:xfrm>
            <a:custGeom>
              <a:avLst/>
              <a:gdLst>
                <a:gd name="T0" fmla="*/ 0 w 32"/>
                <a:gd name="T1" fmla="*/ 9 h 53"/>
                <a:gd name="T2" fmla="*/ 9 w 32"/>
                <a:gd name="T3" fmla="*/ 0 h 53"/>
                <a:gd name="T4" fmla="*/ 16 w 32"/>
                <a:gd name="T5" fmla="*/ 16 h 53"/>
                <a:gd name="T6" fmla="*/ 24 w 32"/>
                <a:gd name="T7" fmla="*/ 23 h 53"/>
                <a:gd name="T8" fmla="*/ 28 w 32"/>
                <a:gd name="T9" fmla="*/ 40 h 53"/>
                <a:gd name="T10" fmla="*/ 32 w 32"/>
                <a:gd name="T11" fmla="*/ 50 h 53"/>
                <a:gd name="T12" fmla="*/ 20 w 32"/>
                <a:gd name="T13" fmla="*/ 52 h 53"/>
                <a:gd name="T14" fmla="*/ 11 w 32"/>
                <a:gd name="T15" fmla="*/ 53 h 53"/>
                <a:gd name="T16" fmla="*/ 3 w 32"/>
                <a:gd name="T17" fmla="*/ 16 h 53"/>
                <a:gd name="T18" fmla="*/ 0 w 32"/>
                <a:gd name="T19" fmla="*/ 9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2" h="53">
                  <a:moveTo>
                    <a:pt x="0" y="9"/>
                  </a:moveTo>
                  <a:lnTo>
                    <a:pt x="9" y="0"/>
                  </a:lnTo>
                  <a:lnTo>
                    <a:pt x="16" y="16"/>
                  </a:lnTo>
                  <a:lnTo>
                    <a:pt x="24" y="23"/>
                  </a:lnTo>
                  <a:lnTo>
                    <a:pt x="28" y="40"/>
                  </a:lnTo>
                  <a:lnTo>
                    <a:pt x="32" y="50"/>
                  </a:lnTo>
                  <a:lnTo>
                    <a:pt x="20" y="52"/>
                  </a:lnTo>
                  <a:lnTo>
                    <a:pt x="11" y="53"/>
                  </a:lnTo>
                  <a:lnTo>
                    <a:pt x="3" y="16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5" name="Freeform 209">
              <a:extLst>
                <a:ext uri="{FF2B5EF4-FFF2-40B4-BE49-F238E27FC236}">
                  <a16:creationId xmlns:a16="http://schemas.microsoft.com/office/drawing/2014/main" id="{FCF7CA1E-415F-5900-333C-60582B2C59D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2838" y="1338263"/>
              <a:ext cx="103188" cy="84138"/>
            </a:xfrm>
            <a:custGeom>
              <a:avLst/>
              <a:gdLst>
                <a:gd name="T0" fmla="*/ 8 w 65"/>
                <a:gd name="T1" fmla="*/ 15 h 53"/>
                <a:gd name="T2" fmla="*/ 25 w 65"/>
                <a:gd name="T3" fmla="*/ 10 h 53"/>
                <a:gd name="T4" fmla="*/ 29 w 65"/>
                <a:gd name="T5" fmla="*/ 9 h 53"/>
                <a:gd name="T6" fmla="*/ 32 w 65"/>
                <a:gd name="T7" fmla="*/ 8 h 53"/>
                <a:gd name="T8" fmla="*/ 56 w 65"/>
                <a:gd name="T9" fmla="*/ 0 h 53"/>
                <a:gd name="T10" fmla="*/ 60 w 65"/>
                <a:gd name="T11" fmla="*/ 17 h 53"/>
                <a:gd name="T12" fmla="*/ 62 w 65"/>
                <a:gd name="T13" fmla="*/ 33 h 53"/>
                <a:gd name="T14" fmla="*/ 62 w 65"/>
                <a:gd name="T15" fmla="*/ 34 h 53"/>
                <a:gd name="T16" fmla="*/ 65 w 65"/>
                <a:gd name="T17" fmla="*/ 40 h 53"/>
                <a:gd name="T18" fmla="*/ 44 w 65"/>
                <a:gd name="T19" fmla="*/ 53 h 53"/>
                <a:gd name="T20" fmla="*/ 43 w 65"/>
                <a:gd name="T21" fmla="*/ 50 h 53"/>
                <a:gd name="T22" fmla="*/ 38 w 65"/>
                <a:gd name="T23" fmla="*/ 33 h 53"/>
                <a:gd name="T24" fmla="*/ 36 w 65"/>
                <a:gd name="T25" fmla="*/ 29 h 53"/>
                <a:gd name="T26" fmla="*/ 34 w 65"/>
                <a:gd name="T27" fmla="*/ 28 h 53"/>
                <a:gd name="T28" fmla="*/ 17 w 65"/>
                <a:gd name="T29" fmla="*/ 32 h 53"/>
                <a:gd name="T30" fmla="*/ 12 w 65"/>
                <a:gd name="T31" fmla="*/ 36 h 53"/>
                <a:gd name="T32" fmla="*/ 0 w 65"/>
                <a:gd name="T33" fmla="*/ 20 h 53"/>
                <a:gd name="T34" fmla="*/ 8 w 65"/>
                <a:gd name="T35" fmla="*/ 15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5" h="53">
                  <a:moveTo>
                    <a:pt x="8" y="15"/>
                  </a:moveTo>
                  <a:lnTo>
                    <a:pt x="25" y="10"/>
                  </a:lnTo>
                  <a:lnTo>
                    <a:pt x="29" y="9"/>
                  </a:lnTo>
                  <a:lnTo>
                    <a:pt x="32" y="8"/>
                  </a:lnTo>
                  <a:lnTo>
                    <a:pt x="56" y="0"/>
                  </a:lnTo>
                  <a:lnTo>
                    <a:pt x="60" y="17"/>
                  </a:lnTo>
                  <a:lnTo>
                    <a:pt x="62" y="33"/>
                  </a:lnTo>
                  <a:lnTo>
                    <a:pt x="62" y="34"/>
                  </a:lnTo>
                  <a:lnTo>
                    <a:pt x="65" y="40"/>
                  </a:lnTo>
                  <a:lnTo>
                    <a:pt x="44" y="53"/>
                  </a:lnTo>
                  <a:lnTo>
                    <a:pt x="43" y="50"/>
                  </a:lnTo>
                  <a:lnTo>
                    <a:pt x="38" y="33"/>
                  </a:lnTo>
                  <a:lnTo>
                    <a:pt x="36" y="29"/>
                  </a:lnTo>
                  <a:lnTo>
                    <a:pt x="34" y="28"/>
                  </a:lnTo>
                  <a:lnTo>
                    <a:pt x="17" y="32"/>
                  </a:lnTo>
                  <a:lnTo>
                    <a:pt x="12" y="36"/>
                  </a:lnTo>
                  <a:lnTo>
                    <a:pt x="0" y="20"/>
                  </a:lnTo>
                  <a:lnTo>
                    <a:pt x="8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6" name="Freeform 210">
              <a:extLst>
                <a:ext uri="{FF2B5EF4-FFF2-40B4-BE49-F238E27FC236}">
                  <a16:creationId xmlns:a16="http://schemas.microsoft.com/office/drawing/2014/main" id="{06364F0D-064F-F64F-4378-AE7198543E51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1113" y="1868488"/>
              <a:ext cx="123825" cy="119063"/>
            </a:xfrm>
            <a:custGeom>
              <a:avLst/>
              <a:gdLst>
                <a:gd name="T0" fmla="*/ 3 w 78"/>
                <a:gd name="T1" fmla="*/ 29 h 75"/>
                <a:gd name="T2" fmla="*/ 14 w 78"/>
                <a:gd name="T3" fmla="*/ 19 h 75"/>
                <a:gd name="T4" fmla="*/ 19 w 78"/>
                <a:gd name="T5" fmla="*/ 10 h 75"/>
                <a:gd name="T6" fmla="*/ 20 w 78"/>
                <a:gd name="T7" fmla="*/ 0 h 75"/>
                <a:gd name="T8" fmla="*/ 45 w 78"/>
                <a:gd name="T9" fmla="*/ 24 h 75"/>
                <a:gd name="T10" fmla="*/ 72 w 78"/>
                <a:gd name="T11" fmla="*/ 51 h 75"/>
                <a:gd name="T12" fmla="*/ 75 w 78"/>
                <a:gd name="T13" fmla="*/ 55 h 75"/>
                <a:gd name="T14" fmla="*/ 78 w 78"/>
                <a:gd name="T15" fmla="*/ 61 h 75"/>
                <a:gd name="T16" fmla="*/ 78 w 78"/>
                <a:gd name="T17" fmla="*/ 65 h 75"/>
                <a:gd name="T18" fmla="*/ 76 w 78"/>
                <a:gd name="T19" fmla="*/ 70 h 75"/>
                <a:gd name="T20" fmla="*/ 61 w 78"/>
                <a:gd name="T21" fmla="*/ 74 h 75"/>
                <a:gd name="T22" fmla="*/ 52 w 78"/>
                <a:gd name="T23" fmla="*/ 75 h 75"/>
                <a:gd name="T24" fmla="*/ 50 w 78"/>
                <a:gd name="T25" fmla="*/ 74 h 75"/>
                <a:gd name="T26" fmla="*/ 42 w 78"/>
                <a:gd name="T27" fmla="*/ 71 h 75"/>
                <a:gd name="T28" fmla="*/ 31 w 78"/>
                <a:gd name="T29" fmla="*/ 61 h 75"/>
                <a:gd name="T30" fmla="*/ 28 w 78"/>
                <a:gd name="T31" fmla="*/ 59 h 75"/>
                <a:gd name="T32" fmla="*/ 23 w 78"/>
                <a:gd name="T33" fmla="*/ 56 h 75"/>
                <a:gd name="T34" fmla="*/ 7 w 78"/>
                <a:gd name="T35" fmla="*/ 43 h 75"/>
                <a:gd name="T36" fmla="*/ 0 w 78"/>
                <a:gd name="T37" fmla="*/ 40 h 75"/>
                <a:gd name="T38" fmla="*/ 3 w 78"/>
                <a:gd name="T39" fmla="*/ 29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8" h="75">
                  <a:moveTo>
                    <a:pt x="3" y="29"/>
                  </a:moveTo>
                  <a:lnTo>
                    <a:pt x="14" y="19"/>
                  </a:lnTo>
                  <a:lnTo>
                    <a:pt x="19" y="10"/>
                  </a:lnTo>
                  <a:lnTo>
                    <a:pt x="20" y="0"/>
                  </a:lnTo>
                  <a:lnTo>
                    <a:pt x="45" y="24"/>
                  </a:lnTo>
                  <a:lnTo>
                    <a:pt x="72" y="51"/>
                  </a:lnTo>
                  <a:lnTo>
                    <a:pt x="75" y="55"/>
                  </a:lnTo>
                  <a:lnTo>
                    <a:pt x="78" y="61"/>
                  </a:lnTo>
                  <a:lnTo>
                    <a:pt x="78" y="65"/>
                  </a:lnTo>
                  <a:lnTo>
                    <a:pt x="76" y="70"/>
                  </a:lnTo>
                  <a:lnTo>
                    <a:pt x="61" y="74"/>
                  </a:lnTo>
                  <a:lnTo>
                    <a:pt x="52" y="75"/>
                  </a:lnTo>
                  <a:lnTo>
                    <a:pt x="50" y="74"/>
                  </a:lnTo>
                  <a:lnTo>
                    <a:pt x="42" y="71"/>
                  </a:lnTo>
                  <a:lnTo>
                    <a:pt x="31" y="61"/>
                  </a:lnTo>
                  <a:lnTo>
                    <a:pt x="28" y="59"/>
                  </a:lnTo>
                  <a:lnTo>
                    <a:pt x="23" y="56"/>
                  </a:lnTo>
                  <a:lnTo>
                    <a:pt x="7" y="43"/>
                  </a:lnTo>
                  <a:lnTo>
                    <a:pt x="0" y="40"/>
                  </a:lnTo>
                  <a:lnTo>
                    <a:pt x="3" y="2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7" name="Freeform 211">
              <a:extLst>
                <a:ext uri="{FF2B5EF4-FFF2-40B4-BE49-F238E27FC236}">
                  <a16:creationId xmlns:a16="http://schemas.microsoft.com/office/drawing/2014/main" id="{AA85EB04-C4C5-39D5-68AF-9364D8576FBE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9363" y="1654176"/>
              <a:ext cx="101600" cy="103188"/>
            </a:xfrm>
            <a:custGeom>
              <a:avLst/>
              <a:gdLst>
                <a:gd name="T0" fmla="*/ 10 w 64"/>
                <a:gd name="T1" fmla="*/ 21 h 65"/>
                <a:gd name="T2" fmla="*/ 25 w 64"/>
                <a:gd name="T3" fmla="*/ 14 h 65"/>
                <a:gd name="T4" fmla="*/ 32 w 64"/>
                <a:gd name="T5" fmla="*/ 8 h 65"/>
                <a:gd name="T6" fmla="*/ 42 w 64"/>
                <a:gd name="T7" fmla="*/ 0 h 65"/>
                <a:gd name="T8" fmla="*/ 45 w 64"/>
                <a:gd name="T9" fmla="*/ 5 h 65"/>
                <a:gd name="T10" fmla="*/ 46 w 64"/>
                <a:gd name="T11" fmla="*/ 6 h 65"/>
                <a:gd name="T12" fmla="*/ 48 w 64"/>
                <a:gd name="T13" fmla="*/ 9 h 65"/>
                <a:gd name="T14" fmla="*/ 52 w 64"/>
                <a:gd name="T15" fmla="*/ 16 h 65"/>
                <a:gd name="T16" fmla="*/ 53 w 64"/>
                <a:gd name="T17" fmla="*/ 20 h 65"/>
                <a:gd name="T18" fmla="*/ 58 w 64"/>
                <a:gd name="T19" fmla="*/ 28 h 65"/>
                <a:gd name="T20" fmla="*/ 58 w 64"/>
                <a:gd name="T21" fmla="*/ 28 h 65"/>
                <a:gd name="T22" fmla="*/ 61 w 64"/>
                <a:gd name="T23" fmla="*/ 33 h 65"/>
                <a:gd name="T24" fmla="*/ 64 w 64"/>
                <a:gd name="T25" fmla="*/ 36 h 65"/>
                <a:gd name="T26" fmla="*/ 39 w 64"/>
                <a:gd name="T27" fmla="*/ 57 h 65"/>
                <a:gd name="T28" fmla="*/ 29 w 64"/>
                <a:gd name="T29" fmla="*/ 65 h 65"/>
                <a:gd name="T30" fmla="*/ 10 w 64"/>
                <a:gd name="T31" fmla="*/ 41 h 65"/>
                <a:gd name="T32" fmla="*/ 0 w 64"/>
                <a:gd name="T33" fmla="*/ 29 h 65"/>
                <a:gd name="T34" fmla="*/ 10 w 64"/>
                <a:gd name="T35" fmla="*/ 21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4" h="65">
                  <a:moveTo>
                    <a:pt x="10" y="21"/>
                  </a:moveTo>
                  <a:lnTo>
                    <a:pt x="25" y="14"/>
                  </a:lnTo>
                  <a:lnTo>
                    <a:pt x="32" y="8"/>
                  </a:lnTo>
                  <a:lnTo>
                    <a:pt x="42" y="0"/>
                  </a:lnTo>
                  <a:lnTo>
                    <a:pt x="45" y="5"/>
                  </a:lnTo>
                  <a:lnTo>
                    <a:pt x="46" y="6"/>
                  </a:lnTo>
                  <a:lnTo>
                    <a:pt x="48" y="9"/>
                  </a:lnTo>
                  <a:lnTo>
                    <a:pt x="52" y="16"/>
                  </a:lnTo>
                  <a:lnTo>
                    <a:pt x="53" y="20"/>
                  </a:lnTo>
                  <a:lnTo>
                    <a:pt x="58" y="28"/>
                  </a:lnTo>
                  <a:lnTo>
                    <a:pt x="58" y="28"/>
                  </a:lnTo>
                  <a:lnTo>
                    <a:pt x="61" y="33"/>
                  </a:lnTo>
                  <a:lnTo>
                    <a:pt x="64" y="36"/>
                  </a:lnTo>
                  <a:lnTo>
                    <a:pt x="39" y="57"/>
                  </a:lnTo>
                  <a:lnTo>
                    <a:pt x="29" y="65"/>
                  </a:lnTo>
                  <a:lnTo>
                    <a:pt x="10" y="41"/>
                  </a:lnTo>
                  <a:lnTo>
                    <a:pt x="0" y="29"/>
                  </a:lnTo>
                  <a:lnTo>
                    <a:pt x="1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8" name="Freeform 212">
              <a:extLst>
                <a:ext uri="{FF2B5EF4-FFF2-40B4-BE49-F238E27FC236}">
                  <a16:creationId xmlns:a16="http://schemas.microsoft.com/office/drawing/2014/main" id="{82E4EF8E-9E0E-DA9A-B1A2-733BB70A1DC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9588" y="1741488"/>
              <a:ext cx="107950" cy="47625"/>
            </a:xfrm>
            <a:custGeom>
              <a:avLst/>
              <a:gdLst>
                <a:gd name="T0" fmla="*/ 0 w 68"/>
                <a:gd name="T1" fmla="*/ 1 h 30"/>
                <a:gd name="T2" fmla="*/ 0 w 68"/>
                <a:gd name="T3" fmla="*/ 0 h 30"/>
                <a:gd name="T4" fmla="*/ 11 w 68"/>
                <a:gd name="T5" fmla="*/ 0 h 30"/>
                <a:gd name="T6" fmla="*/ 30 w 68"/>
                <a:gd name="T7" fmla="*/ 0 h 30"/>
                <a:gd name="T8" fmla="*/ 45 w 68"/>
                <a:gd name="T9" fmla="*/ 0 h 30"/>
                <a:gd name="T10" fmla="*/ 60 w 68"/>
                <a:gd name="T11" fmla="*/ 0 h 30"/>
                <a:gd name="T12" fmla="*/ 61 w 68"/>
                <a:gd name="T13" fmla="*/ 0 h 30"/>
                <a:gd name="T14" fmla="*/ 64 w 68"/>
                <a:gd name="T15" fmla="*/ 1 h 30"/>
                <a:gd name="T16" fmla="*/ 66 w 68"/>
                <a:gd name="T17" fmla="*/ 14 h 30"/>
                <a:gd name="T18" fmla="*/ 68 w 68"/>
                <a:gd name="T19" fmla="*/ 30 h 30"/>
                <a:gd name="T20" fmla="*/ 53 w 68"/>
                <a:gd name="T21" fmla="*/ 30 h 30"/>
                <a:gd name="T22" fmla="*/ 41 w 68"/>
                <a:gd name="T23" fmla="*/ 16 h 30"/>
                <a:gd name="T24" fmla="*/ 32 w 68"/>
                <a:gd name="T25" fmla="*/ 15 h 30"/>
                <a:gd name="T26" fmla="*/ 30 w 68"/>
                <a:gd name="T27" fmla="*/ 15 h 30"/>
                <a:gd name="T28" fmla="*/ 11 w 68"/>
                <a:gd name="T29" fmla="*/ 15 h 30"/>
                <a:gd name="T30" fmla="*/ 3 w 68"/>
                <a:gd name="T31" fmla="*/ 15 h 30"/>
                <a:gd name="T32" fmla="*/ 1 w 68"/>
                <a:gd name="T33" fmla="*/ 15 h 30"/>
                <a:gd name="T34" fmla="*/ 0 w 68"/>
                <a:gd name="T35" fmla="*/ 4 h 30"/>
                <a:gd name="T36" fmla="*/ 0 w 68"/>
                <a:gd name="T37" fmla="*/ 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8" h="30">
                  <a:moveTo>
                    <a:pt x="0" y="1"/>
                  </a:moveTo>
                  <a:lnTo>
                    <a:pt x="0" y="0"/>
                  </a:lnTo>
                  <a:lnTo>
                    <a:pt x="11" y="0"/>
                  </a:lnTo>
                  <a:lnTo>
                    <a:pt x="30" y="0"/>
                  </a:lnTo>
                  <a:lnTo>
                    <a:pt x="45" y="0"/>
                  </a:lnTo>
                  <a:lnTo>
                    <a:pt x="60" y="0"/>
                  </a:lnTo>
                  <a:lnTo>
                    <a:pt x="61" y="0"/>
                  </a:lnTo>
                  <a:lnTo>
                    <a:pt x="64" y="1"/>
                  </a:lnTo>
                  <a:lnTo>
                    <a:pt x="66" y="14"/>
                  </a:lnTo>
                  <a:lnTo>
                    <a:pt x="68" y="30"/>
                  </a:lnTo>
                  <a:lnTo>
                    <a:pt x="53" y="30"/>
                  </a:lnTo>
                  <a:lnTo>
                    <a:pt x="41" y="16"/>
                  </a:lnTo>
                  <a:lnTo>
                    <a:pt x="32" y="15"/>
                  </a:lnTo>
                  <a:lnTo>
                    <a:pt x="30" y="15"/>
                  </a:lnTo>
                  <a:lnTo>
                    <a:pt x="11" y="15"/>
                  </a:lnTo>
                  <a:lnTo>
                    <a:pt x="3" y="15"/>
                  </a:lnTo>
                  <a:lnTo>
                    <a:pt x="1" y="15"/>
                  </a:lnTo>
                  <a:lnTo>
                    <a:pt x="0" y="4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9" name="Freeform 213">
              <a:extLst>
                <a:ext uri="{FF2B5EF4-FFF2-40B4-BE49-F238E27FC236}">
                  <a16:creationId xmlns:a16="http://schemas.microsoft.com/office/drawing/2014/main" id="{BF4CE723-F1B4-59B7-5D71-110E7230DC9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1076" y="3059113"/>
              <a:ext cx="427038" cy="254000"/>
            </a:xfrm>
            <a:custGeom>
              <a:avLst/>
              <a:gdLst>
                <a:gd name="T0" fmla="*/ 14 w 269"/>
                <a:gd name="T1" fmla="*/ 19 h 160"/>
                <a:gd name="T2" fmla="*/ 26 w 269"/>
                <a:gd name="T3" fmla="*/ 21 h 160"/>
                <a:gd name="T4" fmla="*/ 38 w 269"/>
                <a:gd name="T5" fmla="*/ 5 h 160"/>
                <a:gd name="T6" fmla="*/ 45 w 269"/>
                <a:gd name="T7" fmla="*/ 7 h 160"/>
                <a:gd name="T8" fmla="*/ 50 w 269"/>
                <a:gd name="T9" fmla="*/ 15 h 160"/>
                <a:gd name="T10" fmla="*/ 57 w 269"/>
                <a:gd name="T11" fmla="*/ 17 h 160"/>
                <a:gd name="T12" fmla="*/ 60 w 269"/>
                <a:gd name="T13" fmla="*/ 23 h 160"/>
                <a:gd name="T14" fmla="*/ 69 w 269"/>
                <a:gd name="T15" fmla="*/ 24 h 160"/>
                <a:gd name="T16" fmla="*/ 85 w 269"/>
                <a:gd name="T17" fmla="*/ 22 h 160"/>
                <a:gd name="T18" fmla="*/ 99 w 269"/>
                <a:gd name="T19" fmla="*/ 22 h 160"/>
                <a:gd name="T20" fmla="*/ 97 w 269"/>
                <a:gd name="T21" fmla="*/ 21 h 160"/>
                <a:gd name="T22" fmla="*/ 102 w 269"/>
                <a:gd name="T23" fmla="*/ 19 h 160"/>
                <a:gd name="T24" fmla="*/ 98 w 269"/>
                <a:gd name="T25" fmla="*/ 12 h 160"/>
                <a:gd name="T26" fmla="*/ 125 w 269"/>
                <a:gd name="T27" fmla="*/ 12 h 160"/>
                <a:gd name="T28" fmla="*/ 127 w 269"/>
                <a:gd name="T29" fmla="*/ 9 h 160"/>
                <a:gd name="T30" fmla="*/ 136 w 269"/>
                <a:gd name="T31" fmla="*/ 2 h 160"/>
                <a:gd name="T32" fmla="*/ 138 w 269"/>
                <a:gd name="T33" fmla="*/ 0 h 160"/>
                <a:gd name="T34" fmla="*/ 144 w 269"/>
                <a:gd name="T35" fmla="*/ 3 h 160"/>
                <a:gd name="T36" fmla="*/ 165 w 269"/>
                <a:gd name="T37" fmla="*/ 33 h 160"/>
                <a:gd name="T38" fmla="*/ 195 w 269"/>
                <a:gd name="T39" fmla="*/ 43 h 160"/>
                <a:gd name="T40" fmla="*/ 225 w 269"/>
                <a:gd name="T41" fmla="*/ 68 h 160"/>
                <a:gd name="T42" fmla="*/ 241 w 269"/>
                <a:gd name="T43" fmla="*/ 69 h 160"/>
                <a:gd name="T44" fmla="*/ 251 w 269"/>
                <a:gd name="T45" fmla="*/ 68 h 160"/>
                <a:gd name="T46" fmla="*/ 257 w 269"/>
                <a:gd name="T47" fmla="*/ 64 h 160"/>
                <a:gd name="T48" fmla="*/ 269 w 269"/>
                <a:gd name="T49" fmla="*/ 68 h 160"/>
                <a:gd name="T50" fmla="*/ 269 w 269"/>
                <a:gd name="T51" fmla="*/ 72 h 160"/>
                <a:gd name="T52" fmla="*/ 257 w 269"/>
                <a:gd name="T53" fmla="*/ 72 h 160"/>
                <a:gd name="T54" fmla="*/ 239 w 269"/>
                <a:gd name="T55" fmla="*/ 79 h 160"/>
                <a:gd name="T56" fmla="*/ 236 w 269"/>
                <a:gd name="T57" fmla="*/ 87 h 160"/>
                <a:gd name="T58" fmla="*/ 230 w 269"/>
                <a:gd name="T59" fmla="*/ 97 h 160"/>
                <a:gd name="T60" fmla="*/ 227 w 269"/>
                <a:gd name="T61" fmla="*/ 106 h 160"/>
                <a:gd name="T62" fmla="*/ 217 w 269"/>
                <a:gd name="T63" fmla="*/ 118 h 160"/>
                <a:gd name="T64" fmla="*/ 207 w 269"/>
                <a:gd name="T65" fmla="*/ 117 h 160"/>
                <a:gd name="T66" fmla="*/ 195 w 269"/>
                <a:gd name="T67" fmla="*/ 116 h 160"/>
                <a:gd name="T68" fmla="*/ 193 w 269"/>
                <a:gd name="T69" fmla="*/ 115 h 160"/>
                <a:gd name="T70" fmla="*/ 187 w 269"/>
                <a:gd name="T71" fmla="*/ 117 h 160"/>
                <a:gd name="T72" fmla="*/ 184 w 269"/>
                <a:gd name="T73" fmla="*/ 118 h 160"/>
                <a:gd name="T74" fmla="*/ 166 w 269"/>
                <a:gd name="T75" fmla="*/ 126 h 160"/>
                <a:gd name="T76" fmla="*/ 157 w 269"/>
                <a:gd name="T77" fmla="*/ 130 h 160"/>
                <a:gd name="T78" fmla="*/ 97 w 269"/>
                <a:gd name="T79" fmla="*/ 160 h 160"/>
                <a:gd name="T80" fmla="*/ 89 w 269"/>
                <a:gd name="T81" fmla="*/ 142 h 160"/>
                <a:gd name="T82" fmla="*/ 73 w 269"/>
                <a:gd name="T83" fmla="*/ 120 h 160"/>
                <a:gd name="T84" fmla="*/ 72 w 269"/>
                <a:gd name="T85" fmla="*/ 120 h 160"/>
                <a:gd name="T86" fmla="*/ 59 w 269"/>
                <a:gd name="T87" fmla="*/ 102 h 160"/>
                <a:gd name="T88" fmla="*/ 35 w 269"/>
                <a:gd name="T89" fmla="*/ 72 h 160"/>
                <a:gd name="T90" fmla="*/ 21 w 269"/>
                <a:gd name="T91" fmla="*/ 53 h 160"/>
                <a:gd name="T92" fmla="*/ 16 w 269"/>
                <a:gd name="T93" fmla="*/ 47 h 160"/>
                <a:gd name="T94" fmla="*/ 0 w 269"/>
                <a:gd name="T95" fmla="*/ 31 h 160"/>
                <a:gd name="T96" fmla="*/ 14 w 269"/>
                <a:gd name="T97" fmla="*/ 19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69" h="160">
                  <a:moveTo>
                    <a:pt x="14" y="19"/>
                  </a:moveTo>
                  <a:lnTo>
                    <a:pt x="26" y="21"/>
                  </a:lnTo>
                  <a:lnTo>
                    <a:pt x="38" y="5"/>
                  </a:lnTo>
                  <a:lnTo>
                    <a:pt x="45" y="7"/>
                  </a:lnTo>
                  <a:lnTo>
                    <a:pt x="50" y="15"/>
                  </a:lnTo>
                  <a:lnTo>
                    <a:pt x="57" y="17"/>
                  </a:lnTo>
                  <a:lnTo>
                    <a:pt x="60" y="23"/>
                  </a:lnTo>
                  <a:lnTo>
                    <a:pt x="69" y="24"/>
                  </a:lnTo>
                  <a:lnTo>
                    <a:pt x="85" y="22"/>
                  </a:lnTo>
                  <a:lnTo>
                    <a:pt x="99" y="22"/>
                  </a:lnTo>
                  <a:lnTo>
                    <a:pt x="97" y="21"/>
                  </a:lnTo>
                  <a:lnTo>
                    <a:pt x="102" y="19"/>
                  </a:lnTo>
                  <a:lnTo>
                    <a:pt x="98" y="12"/>
                  </a:lnTo>
                  <a:lnTo>
                    <a:pt x="125" y="12"/>
                  </a:lnTo>
                  <a:lnTo>
                    <a:pt x="127" y="9"/>
                  </a:lnTo>
                  <a:lnTo>
                    <a:pt x="136" y="2"/>
                  </a:lnTo>
                  <a:lnTo>
                    <a:pt x="138" y="0"/>
                  </a:lnTo>
                  <a:lnTo>
                    <a:pt x="144" y="3"/>
                  </a:lnTo>
                  <a:lnTo>
                    <a:pt x="165" y="33"/>
                  </a:lnTo>
                  <a:lnTo>
                    <a:pt x="195" y="43"/>
                  </a:lnTo>
                  <a:lnTo>
                    <a:pt x="225" y="68"/>
                  </a:lnTo>
                  <a:lnTo>
                    <a:pt x="241" y="69"/>
                  </a:lnTo>
                  <a:lnTo>
                    <a:pt x="251" y="68"/>
                  </a:lnTo>
                  <a:lnTo>
                    <a:pt x="257" y="64"/>
                  </a:lnTo>
                  <a:lnTo>
                    <a:pt x="269" y="68"/>
                  </a:lnTo>
                  <a:lnTo>
                    <a:pt x="269" y="72"/>
                  </a:lnTo>
                  <a:lnTo>
                    <a:pt x="257" y="72"/>
                  </a:lnTo>
                  <a:lnTo>
                    <a:pt x="239" y="79"/>
                  </a:lnTo>
                  <a:lnTo>
                    <a:pt x="236" y="87"/>
                  </a:lnTo>
                  <a:lnTo>
                    <a:pt x="230" y="97"/>
                  </a:lnTo>
                  <a:lnTo>
                    <a:pt x="227" y="106"/>
                  </a:lnTo>
                  <a:lnTo>
                    <a:pt x="217" y="118"/>
                  </a:lnTo>
                  <a:lnTo>
                    <a:pt x="207" y="117"/>
                  </a:lnTo>
                  <a:lnTo>
                    <a:pt x="195" y="116"/>
                  </a:lnTo>
                  <a:lnTo>
                    <a:pt x="193" y="115"/>
                  </a:lnTo>
                  <a:lnTo>
                    <a:pt x="187" y="117"/>
                  </a:lnTo>
                  <a:lnTo>
                    <a:pt x="184" y="118"/>
                  </a:lnTo>
                  <a:lnTo>
                    <a:pt x="166" y="126"/>
                  </a:lnTo>
                  <a:lnTo>
                    <a:pt x="157" y="130"/>
                  </a:lnTo>
                  <a:lnTo>
                    <a:pt x="97" y="160"/>
                  </a:lnTo>
                  <a:lnTo>
                    <a:pt x="89" y="142"/>
                  </a:lnTo>
                  <a:lnTo>
                    <a:pt x="73" y="120"/>
                  </a:lnTo>
                  <a:lnTo>
                    <a:pt x="72" y="120"/>
                  </a:lnTo>
                  <a:lnTo>
                    <a:pt x="59" y="102"/>
                  </a:lnTo>
                  <a:lnTo>
                    <a:pt x="35" y="72"/>
                  </a:lnTo>
                  <a:lnTo>
                    <a:pt x="21" y="53"/>
                  </a:lnTo>
                  <a:lnTo>
                    <a:pt x="16" y="47"/>
                  </a:lnTo>
                  <a:lnTo>
                    <a:pt x="0" y="31"/>
                  </a:lnTo>
                  <a:lnTo>
                    <a:pt x="14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0" name="Freeform 214">
              <a:extLst>
                <a:ext uri="{FF2B5EF4-FFF2-40B4-BE49-F238E27FC236}">
                  <a16:creationId xmlns:a16="http://schemas.microsoft.com/office/drawing/2014/main" id="{0099B597-EDCD-692E-BECE-7E3B8D6FAA6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5651" y="3133726"/>
              <a:ext cx="350838" cy="484188"/>
            </a:xfrm>
            <a:custGeom>
              <a:avLst/>
              <a:gdLst>
                <a:gd name="T0" fmla="*/ 14 w 221"/>
                <a:gd name="T1" fmla="*/ 119 h 305"/>
                <a:gd name="T2" fmla="*/ 20 w 221"/>
                <a:gd name="T3" fmla="*/ 91 h 305"/>
                <a:gd name="T4" fmla="*/ 28 w 221"/>
                <a:gd name="T5" fmla="*/ 59 h 305"/>
                <a:gd name="T6" fmla="*/ 35 w 221"/>
                <a:gd name="T7" fmla="*/ 55 h 305"/>
                <a:gd name="T8" fmla="*/ 49 w 221"/>
                <a:gd name="T9" fmla="*/ 33 h 305"/>
                <a:gd name="T10" fmla="*/ 64 w 221"/>
                <a:gd name="T11" fmla="*/ 20 h 305"/>
                <a:gd name="T12" fmla="*/ 87 w 221"/>
                <a:gd name="T13" fmla="*/ 0 h 305"/>
                <a:gd name="T14" fmla="*/ 129 w 221"/>
                <a:gd name="T15" fmla="*/ 51 h 305"/>
                <a:gd name="T16" fmla="*/ 144 w 221"/>
                <a:gd name="T17" fmla="*/ 71 h 305"/>
                <a:gd name="T18" fmla="*/ 111 w 221"/>
                <a:gd name="T19" fmla="*/ 97 h 305"/>
                <a:gd name="T20" fmla="*/ 115 w 221"/>
                <a:gd name="T21" fmla="*/ 108 h 305"/>
                <a:gd name="T22" fmla="*/ 109 w 221"/>
                <a:gd name="T23" fmla="*/ 150 h 305"/>
                <a:gd name="T24" fmla="*/ 112 w 221"/>
                <a:gd name="T25" fmla="*/ 171 h 305"/>
                <a:gd name="T26" fmla="*/ 126 w 221"/>
                <a:gd name="T27" fmla="*/ 174 h 305"/>
                <a:gd name="T28" fmla="*/ 133 w 221"/>
                <a:gd name="T29" fmla="*/ 174 h 305"/>
                <a:gd name="T30" fmla="*/ 146 w 221"/>
                <a:gd name="T31" fmla="*/ 172 h 305"/>
                <a:gd name="T32" fmla="*/ 149 w 221"/>
                <a:gd name="T33" fmla="*/ 189 h 305"/>
                <a:gd name="T34" fmla="*/ 146 w 221"/>
                <a:gd name="T35" fmla="*/ 222 h 305"/>
                <a:gd name="T36" fmla="*/ 164 w 221"/>
                <a:gd name="T37" fmla="*/ 222 h 305"/>
                <a:gd name="T38" fmla="*/ 181 w 221"/>
                <a:gd name="T39" fmla="*/ 237 h 305"/>
                <a:gd name="T40" fmla="*/ 188 w 221"/>
                <a:gd name="T41" fmla="*/ 249 h 305"/>
                <a:gd name="T42" fmla="*/ 201 w 221"/>
                <a:gd name="T43" fmla="*/ 271 h 305"/>
                <a:gd name="T44" fmla="*/ 221 w 221"/>
                <a:gd name="T45" fmla="*/ 279 h 305"/>
                <a:gd name="T46" fmla="*/ 206 w 221"/>
                <a:gd name="T47" fmla="*/ 280 h 305"/>
                <a:gd name="T48" fmla="*/ 203 w 221"/>
                <a:gd name="T49" fmla="*/ 282 h 305"/>
                <a:gd name="T50" fmla="*/ 202 w 221"/>
                <a:gd name="T51" fmla="*/ 282 h 305"/>
                <a:gd name="T52" fmla="*/ 190 w 221"/>
                <a:gd name="T53" fmla="*/ 292 h 305"/>
                <a:gd name="T54" fmla="*/ 175 w 221"/>
                <a:gd name="T55" fmla="*/ 305 h 305"/>
                <a:gd name="T56" fmla="*/ 156 w 221"/>
                <a:gd name="T57" fmla="*/ 295 h 305"/>
                <a:gd name="T58" fmla="*/ 143 w 221"/>
                <a:gd name="T59" fmla="*/ 281 h 305"/>
                <a:gd name="T60" fmla="*/ 125 w 221"/>
                <a:gd name="T61" fmla="*/ 268 h 305"/>
                <a:gd name="T62" fmla="*/ 114 w 221"/>
                <a:gd name="T63" fmla="*/ 254 h 305"/>
                <a:gd name="T64" fmla="*/ 105 w 221"/>
                <a:gd name="T65" fmla="*/ 222 h 305"/>
                <a:gd name="T66" fmla="*/ 89 w 221"/>
                <a:gd name="T67" fmla="*/ 210 h 305"/>
                <a:gd name="T68" fmla="*/ 72 w 221"/>
                <a:gd name="T69" fmla="*/ 188 h 305"/>
                <a:gd name="T70" fmla="*/ 61 w 221"/>
                <a:gd name="T71" fmla="*/ 175 h 305"/>
                <a:gd name="T72" fmla="*/ 39 w 221"/>
                <a:gd name="T73" fmla="*/ 166 h 305"/>
                <a:gd name="T74" fmla="*/ 6 w 221"/>
                <a:gd name="T75" fmla="*/ 138 h 305"/>
                <a:gd name="T76" fmla="*/ 4 w 221"/>
                <a:gd name="T77" fmla="*/ 126 h 30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221" h="305">
                  <a:moveTo>
                    <a:pt x="4" y="126"/>
                  </a:moveTo>
                  <a:lnTo>
                    <a:pt x="14" y="119"/>
                  </a:lnTo>
                  <a:lnTo>
                    <a:pt x="20" y="104"/>
                  </a:lnTo>
                  <a:lnTo>
                    <a:pt x="20" y="91"/>
                  </a:lnTo>
                  <a:lnTo>
                    <a:pt x="26" y="81"/>
                  </a:lnTo>
                  <a:lnTo>
                    <a:pt x="28" y="59"/>
                  </a:lnTo>
                  <a:lnTo>
                    <a:pt x="23" y="55"/>
                  </a:lnTo>
                  <a:lnTo>
                    <a:pt x="35" y="55"/>
                  </a:lnTo>
                  <a:lnTo>
                    <a:pt x="49" y="37"/>
                  </a:lnTo>
                  <a:lnTo>
                    <a:pt x="49" y="33"/>
                  </a:lnTo>
                  <a:lnTo>
                    <a:pt x="58" y="29"/>
                  </a:lnTo>
                  <a:lnTo>
                    <a:pt x="64" y="20"/>
                  </a:lnTo>
                  <a:lnTo>
                    <a:pt x="86" y="1"/>
                  </a:lnTo>
                  <a:lnTo>
                    <a:pt x="87" y="0"/>
                  </a:lnTo>
                  <a:lnTo>
                    <a:pt x="96" y="11"/>
                  </a:lnTo>
                  <a:lnTo>
                    <a:pt x="129" y="51"/>
                  </a:lnTo>
                  <a:lnTo>
                    <a:pt x="141" y="63"/>
                  </a:lnTo>
                  <a:lnTo>
                    <a:pt x="144" y="71"/>
                  </a:lnTo>
                  <a:lnTo>
                    <a:pt x="129" y="81"/>
                  </a:lnTo>
                  <a:lnTo>
                    <a:pt x="111" y="97"/>
                  </a:lnTo>
                  <a:lnTo>
                    <a:pt x="110" y="98"/>
                  </a:lnTo>
                  <a:lnTo>
                    <a:pt x="115" y="108"/>
                  </a:lnTo>
                  <a:lnTo>
                    <a:pt x="110" y="139"/>
                  </a:lnTo>
                  <a:lnTo>
                    <a:pt x="109" y="150"/>
                  </a:lnTo>
                  <a:lnTo>
                    <a:pt x="109" y="171"/>
                  </a:lnTo>
                  <a:lnTo>
                    <a:pt x="112" y="171"/>
                  </a:lnTo>
                  <a:lnTo>
                    <a:pt x="120" y="172"/>
                  </a:lnTo>
                  <a:lnTo>
                    <a:pt x="126" y="174"/>
                  </a:lnTo>
                  <a:lnTo>
                    <a:pt x="130" y="174"/>
                  </a:lnTo>
                  <a:lnTo>
                    <a:pt x="133" y="174"/>
                  </a:lnTo>
                  <a:lnTo>
                    <a:pt x="139" y="173"/>
                  </a:lnTo>
                  <a:lnTo>
                    <a:pt x="146" y="172"/>
                  </a:lnTo>
                  <a:lnTo>
                    <a:pt x="148" y="172"/>
                  </a:lnTo>
                  <a:lnTo>
                    <a:pt x="149" y="189"/>
                  </a:lnTo>
                  <a:lnTo>
                    <a:pt x="149" y="191"/>
                  </a:lnTo>
                  <a:lnTo>
                    <a:pt x="146" y="222"/>
                  </a:lnTo>
                  <a:lnTo>
                    <a:pt x="160" y="217"/>
                  </a:lnTo>
                  <a:lnTo>
                    <a:pt x="164" y="222"/>
                  </a:lnTo>
                  <a:lnTo>
                    <a:pt x="176" y="232"/>
                  </a:lnTo>
                  <a:lnTo>
                    <a:pt x="181" y="237"/>
                  </a:lnTo>
                  <a:lnTo>
                    <a:pt x="186" y="245"/>
                  </a:lnTo>
                  <a:lnTo>
                    <a:pt x="188" y="249"/>
                  </a:lnTo>
                  <a:lnTo>
                    <a:pt x="198" y="266"/>
                  </a:lnTo>
                  <a:lnTo>
                    <a:pt x="201" y="271"/>
                  </a:lnTo>
                  <a:lnTo>
                    <a:pt x="214" y="273"/>
                  </a:lnTo>
                  <a:lnTo>
                    <a:pt x="221" y="279"/>
                  </a:lnTo>
                  <a:lnTo>
                    <a:pt x="219" y="279"/>
                  </a:lnTo>
                  <a:lnTo>
                    <a:pt x="206" y="280"/>
                  </a:lnTo>
                  <a:lnTo>
                    <a:pt x="204" y="280"/>
                  </a:lnTo>
                  <a:lnTo>
                    <a:pt x="203" y="282"/>
                  </a:lnTo>
                  <a:lnTo>
                    <a:pt x="203" y="282"/>
                  </a:lnTo>
                  <a:lnTo>
                    <a:pt x="202" y="282"/>
                  </a:lnTo>
                  <a:lnTo>
                    <a:pt x="201" y="283"/>
                  </a:lnTo>
                  <a:lnTo>
                    <a:pt x="190" y="292"/>
                  </a:lnTo>
                  <a:lnTo>
                    <a:pt x="181" y="305"/>
                  </a:lnTo>
                  <a:lnTo>
                    <a:pt x="175" y="305"/>
                  </a:lnTo>
                  <a:lnTo>
                    <a:pt x="165" y="304"/>
                  </a:lnTo>
                  <a:lnTo>
                    <a:pt x="156" y="295"/>
                  </a:lnTo>
                  <a:lnTo>
                    <a:pt x="156" y="291"/>
                  </a:lnTo>
                  <a:lnTo>
                    <a:pt x="143" y="281"/>
                  </a:lnTo>
                  <a:lnTo>
                    <a:pt x="129" y="276"/>
                  </a:lnTo>
                  <a:lnTo>
                    <a:pt x="125" y="268"/>
                  </a:lnTo>
                  <a:lnTo>
                    <a:pt x="114" y="262"/>
                  </a:lnTo>
                  <a:lnTo>
                    <a:pt x="114" y="254"/>
                  </a:lnTo>
                  <a:lnTo>
                    <a:pt x="112" y="235"/>
                  </a:lnTo>
                  <a:lnTo>
                    <a:pt x="105" y="222"/>
                  </a:lnTo>
                  <a:lnTo>
                    <a:pt x="97" y="213"/>
                  </a:lnTo>
                  <a:lnTo>
                    <a:pt x="89" y="210"/>
                  </a:lnTo>
                  <a:lnTo>
                    <a:pt x="76" y="198"/>
                  </a:lnTo>
                  <a:lnTo>
                    <a:pt x="72" y="188"/>
                  </a:lnTo>
                  <a:lnTo>
                    <a:pt x="60" y="182"/>
                  </a:lnTo>
                  <a:lnTo>
                    <a:pt x="61" y="175"/>
                  </a:lnTo>
                  <a:lnTo>
                    <a:pt x="44" y="173"/>
                  </a:lnTo>
                  <a:lnTo>
                    <a:pt x="39" y="166"/>
                  </a:lnTo>
                  <a:lnTo>
                    <a:pt x="16" y="163"/>
                  </a:lnTo>
                  <a:lnTo>
                    <a:pt x="6" y="138"/>
                  </a:lnTo>
                  <a:lnTo>
                    <a:pt x="0" y="135"/>
                  </a:lnTo>
                  <a:lnTo>
                    <a:pt x="4" y="1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1" name="Freeform 215">
              <a:extLst>
                <a:ext uri="{FF2B5EF4-FFF2-40B4-BE49-F238E27FC236}">
                  <a16:creationId xmlns:a16="http://schemas.microsoft.com/office/drawing/2014/main" id="{B7700C9F-8694-7735-8127-321669A23955}"/>
                </a:ext>
              </a:extLst>
            </p:cNvPr>
            <p:cNvSpPr>
              <a:spLocks/>
            </p:cNvSpPr>
            <p:nvPr/>
          </p:nvSpPr>
          <p:spPr bwMode="auto">
            <a:xfrm>
              <a:off x="4113213" y="2562226"/>
              <a:ext cx="106363" cy="180975"/>
            </a:xfrm>
            <a:custGeom>
              <a:avLst/>
              <a:gdLst>
                <a:gd name="T0" fmla="*/ 0 w 67"/>
                <a:gd name="T1" fmla="*/ 22 h 114"/>
                <a:gd name="T2" fmla="*/ 4 w 67"/>
                <a:gd name="T3" fmla="*/ 21 h 114"/>
                <a:gd name="T4" fmla="*/ 22 w 67"/>
                <a:gd name="T5" fmla="*/ 0 h 114"/>
                <a:gd name="T6" fmla="*/ 50 w 67"/>
                <a:gd name="T7" fmla="*/ 20 h 114"/>
                <a:gd name="T8" fmla="*/ 51 w 67"/>
                <a:gd name="T9" fmla="*/ 21 h 114"/>
                <a:gd name="T10" fmla="*/ 65 w 67"/>
                <a:gd name="T11" fmla="*/ 32 h 114"/>
                <a:gd name="T12" fmla="*/ 64 w 67"/>
                <a:gd name="T13" fmla="*/ 36 h 114"/>
                <a:gd name="T14" fmla="*/ 67 w 67"/>
                <a:gd name="T15" fmla="*/ 50 h 114"/>
                <a:gd name="T16" fmla="*/ 67 w 67"/>
                <a:gd name="T17" fmla="*/ 58 h 114"/>
                <a:gd name="T18" fmla="*/ 53 w 67"/>
                <a:gd name="T19" fmla="*/ 78 h 114"/>
                <a:gd name="T20" fmla="*/ 45 w 67"/>
                <a:gd name="T21" fmla="*/ 87 h 114"/>
                <a:gd name="T22" fmla="*/ 34 w 67"/>
                <a:gd name="T23" fmla="*/ 103 h 114"/>
                <a:gd name="T24" fmla="*/ 34 w 67"/>
                <a:gd name="T25" fmla="*/ 104 h 114"/>
                <a:gd name="T26" fmla="*/ 33 w 67"/>
                <a:gd name="T27" fmla="*/ 105 h 114"/>
                <a:gd name="T28" fmla="*/ 35 w 67"/>
                <a:gd name="T29" fmla="*/ 113 h 114"/>
                <a:gd name="T30" fmla="*/ 34 w 67"/>
                <a:gd name="T31" fmla="*/ 114 h 114"/>
                <a:gd name="T32" fmla="*/ 32 w 67"/>
                <a:gd name="T33" fmla="*/ 108 h 114"/>
                <a:gd name="T34" fmla="*/ 21 w 67"/>
                <a:gd name="T35" fmla="*/ 103 h 114"/>
                <a:gd name="T36" fmla="*/ 21 w 67"/>
                <a:gd name="T37" fmla="*/ 100 h 114"/>
                <a:gd name="T38" fmla="*/ 20 w 67"/>
                <a:gd name="T39" fmla="*/ 99 h 114"/>
                <a:gd name="T40" fmla="*/ 13 w 67"/>
                <a:gd name="T41" fmla="*/ 95 h 114"/>
                <a:gd name="T42" fmla="*/ 14 w 67"/>
                <a:gd name="T43" fmla="*/ 93 h 114"/>
                <a:gd name="T44" fmla="*/ 12 w 67"/>
                <a:gd name="T45" fmla="*/ 92 h 114"/>
                <a:gd name="T46" fmla="*/ 7 w 67"/>
                <a:gd name="T47" fmla="*/ 84 h 114"/>
                <a:gd name="T48" fmla="*/ 8 w 67"/>
                <a:gd name="T49" fmla="*/ 66 h 114"/>
                <a:gd name="T50" fmla="*/ 15 w 67"/>
                <a:gd name="T51" fmla="*/ 56 h 114"/>
                <a:gd name="T52" fmla="*/ 29 w 67"/>
                <a:gd name="T53" fmla="*/ 42 h 114"/>
                <a:gd name="T54" fmla="*/ 12 w 67"/>
                <a:gd name="T55" fmla="*/ 27 h 114"/>
                <a:gd name="T56" fmla="*/ 6 w 67"/>
                <a:gd name="T57" fmla="*/ 24 h 114"/>
                <a:gd name="T58" fmla="*/ 0 w 67"/>
                <a:gd name="T59" fmla="*/ 23 h 114"/>
                <a:gd name="T60" fmla="*/ 0 w 67"/>
                <a:gd name="T61" fmla="*/ 2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7" h="114">
                  <a:moveTo>
                    <a:pt x="0" y="22"/>
                  </a:moveTo>
                  <a:lnTo>
                    <a:pt x="4" y="21"/>
                  </a:lnTo>
                  <a:lnTo>
                    <a:pt x="22" y="0"/>
                  </a:lnTo>
                  <a:lnTo>
                    <a:pt x="50" y="20"/>
                  </a:lnTo>
                  <a:lnTo>
                    <a:pt x="51" y="21"/>
                  </a:lnTo>
                  <a:lnTo>
                    <a:pt x="65" y="32"/>
                  </a:lnTo>
                  <a:lnTo>
                    <a:pt x="64" y="36"/>
                  </a:lnTo>
                  <a:lnTo>
                    <a:pt x="67" y="50"/>
                  </a:lnTo>
                  <a:lnTo>
                    <a:pt x="67" y="58"/>
                  </a:lnTo>
                  <a:lnTo>
                    <a:pt x="53" y="78"/>
                  </a:lnTo>
                  <a:lnTo>
                    <a:pt x="45" y="87"/>
                  </a:lnTo>
                  <a:lnTo>
                    <a:pt x="34" y="103"/>
                  </a:lnTo>
                  <a:lnTo>
                    <a:pt x="34" y="104"/>
                  </a:lnTo>
                  <a:lnTo>
                    <a:pt x="33" y="105"/>
                  </a:lnTo>
                  <a:lnTo>
                    <a:pt x="35" y="113"/>
                  </a:lnTo>
                  <a:lnTo>
                    <a:pt x="34" y="114"/>
                  </a:lnTo>
                  <a:lnTo>
                    <a:pt x="32" y="108"/>
                  </a:lnTo>
                  <a:lnTo>
                    <a:pt x="21" y="103"/>
                  </a:lnTo>
                  <a:lnTo>
                    <a:pt x="21" y="100"/>
                  </a:lnTo>
                  <a:lnTo>
                    <a:pt x="20" y="99"/>
                  </a:lnTo>
                  <a:lnTo>
                    <a:pt x="13" y="95"/>
                  </a:lnTo>
                  <a:lnTo>
                    <a:pt x="14" y="93"/>
                  </a:lnTo>
                  <a:lnTo>
                    <a:pt x="12" y="92"/>
                  </a:lnTo>
                  <a:lnTo>
                    <a:pt x="7" y="84"/>
                  </a:lnTo>
                  <a:lnTo>
                    <a:pt x="8" y="66"/>
                  </a:lnTo>
                  <a:lnTo>
                    <a:pt x="15" y="56"/>
                  </a:lnTo>
                  <a:lnTo>
                    <a:pt x="29" y="42"/>
                  </a:lnTo>
                  <a:lnTo>
                    <a:pt x="12" y="27"/>
                  </a:lnTo>
                  <a:lnTo>
                    <a:pt x="6" y="24"/>
                  </a:lnTo>
                  <a:lnTo>
                    <a:pt x="0" y="23"/>
                  </a:lnTo>
                  <a:lnTo>
                    <a:pt x="0" y="2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2" name="Freeform 216">
              <a:extLst>
                <a:ext uri="{FF2B5EF4-FFF2-40B4-BE49-F238E27FC236}">
                  <a16:creationId xmlns:a16="http://schemas.microsoft.com/office/drawing/2014/main" id="{7823DFCC-04B3-A74E-E46E-BFABB28529B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6638" y="2474913"/>
              <a:ext cx="106363" cy="88900"/>
            </a:xfrm>
            <a:custGeom>
              <a:avLst/>
              <a:gdLst>
                <a:gd name="T0" fmla="*/ 0 w 67"/>
                <a:gd name="T1" fmla="*/ 34 h 56"/>
                <a:gd name="T2" fmla="*/ 11 w 67"/>
                <a:gd name="T3" fmla="*/ 33 h 56"/>
                <a:gd name="T4" fmla="*/ 16 w 67"/>
                <a:gd name="T5" fmla="*/ 32 h 56"/>
                <a:gd name="T6" fmla="*/ 45 w 67"/>
                <a:gd name="T7" fmla="*/ 22 h 56"/>
                <a:gd name="T8" fmla="*/ 45 w 67"/>
                <a:gd name="T9" fmla="*/ 21 h 56"/>
                <a:gd name="T10" fmla="*/ 45 w 67"/>
                <a:gd name="T11" fmla="*/ 19 h 56"/>
                <a:gd name="T12" fmla="*/ 45 w 67"/>
                <a:gd name="T13" fmla="*/ 18 h 56"/>
                <a:gd name="T14" fmla="*/ 42 w 67"/>
                <a:gd name="T15" fmla="*/ 5 h 56"/>
                <a:gd name="T16" fmla="*/ 46 w 67"/>
                <a:gd name="T17" fmla="*/ 6 h 56"/>
                <a:gd name="T18" fmla="*/ 63 w 67"/>
                <a:gd name="T19" fmla="*/ 0 h 56"/>
                <a:gd name="T20" fmla="*/ 64 w 67"/>
                <a:gd name="T21" fmla="*/ 13 h 56"/>
                <a:gd name="T22" fmla="*/ 65 w 67"/>
                <a:gd name="T23" fmla="*/ 14 h 56"/>
                <a:gd name="T24" fmla="*/ 67 w 67"/>
                <a:gd name="T25" fmla="*/ 34 h 56"/>
                <a:gd name="T26" fmla="*/ 60 w 67"/>
                <a:gd name="T27" fmla="*/ 35 h 56"/>
                <a:gd name="T28" fmla="*/ 49 w 67"/>
                <a:gd name="T29" fmla="*/ 40 h 56"/>
                <a:gd name="T30" fmla="*/ 43 w 67"/>
                <a:gd name="T31" fmla="*/ 43 h 56"/>
                <a:gd name="T32" fmla="*/ 36 w 67"/>
                <a:gd name="T33" fmla="*/ 49 h 56"/>
                <a:gd name="T34" fmla="*/ 27 w 67"/>
                <a:gd name="T35" fmla="*/ 55 h 56"/>
                <a:gd name="T36" fmla="*/ 25 w 67"/>
                <a:gd name="T37" fmla="*/ 54 h 56"/>
                <a:gd name="T38" fmla="*/ 23 w 67"/>
                <a:gd name="T39" fmla="*/ 54 h 56"/>
                <a:gd name="T40" fmla="*/ 18 w 67"/>
                <a:gd name="T41" fmla="*/ 53 h 56"/>
                <a:gd name="T42" fmla="*/ 12 w 67"/>
                <a:gd name="T43" fmla="*/ 56 h 56"/>
                <a:gd name="T44" fmla="*/ 2 w 67"/>
                <a:gd name="T45" fmla="*/ 39 h 56"/>
                <a:gd name="T46" fmla="*/ 0 w 67"/>
                <a:gd name="T47" fmla="*/ 3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7" h="56">
                  <a:moveTo>
                    <a:pt x="0" y="34"/>
                  </a:moveTo>
                  <a:lnTo>
                    <a:pt x="11" y="33"/>
                  </a:lnTo>
                  <a:lnTo>
                    <a:pt x="16" y="32"/>
                  </a:lnTo>
                  <a:lnTo>
                    <a:pt x="45" y="22"/>
                  </a:lnTo>
                  <a:lnTo>
                    <a:pt x="45" y="21"/>
                  </a:lnTo>
                  <a:lnTo>
                    <a:pt x="45" y="19"/>
                  </a:lnTo>
                  <a:lnTo>
                    <a:pt x="45" y="18"/>
                  </a:lnTo>
                  <a:lnTo>
                    <a:pt x="42" y="5"/>
                  </a:lnTo>
                  <a:lnTo>
                    <a:pt x="46" y="6"/>
                  </a:lnTo>
                  <a:lnTo>
                    <a:pt x="63" y="0"/>
                  </a:lnTo>
                  <a:lnTo>
                    <a:pt x="64" y="13"/>
                  </a:lnTo>
                  <a:lnTo>
                    <a:pt x="65" y="14"/>
                  </a:lnTo>
                  <a:lnTo>
                    <a:pt x="67" y="34"/>
                  </a:lnTo>
                  <a:lnTo>
                    <a:pt x="60" y="35"/>
                  </a:lnTo>
                  <a:lnTo>
                    <a:pt x="49" y="40"/>
                  </a:lnTo>
                  <a:lnTo>
                    <a:pt x="43" y="43"/>
                  </a:lnTo>
                  <a:lnTo>
                    <a:pt x="36" y="49"/>
                  </a:lnTo>
                  <a:lnTo>
                    <a:pt x="27" y="55"/>
                  </a:lnTo>
                  <a:lnTo>
                    <a:pt x="25" y="54"/>
                  </a:lnTo>
                  <a:lnTo>
                    <a:pt x="23" y="54"/>
                  </a:lnTo>
                  <a:lnTo>
                    <a:pt x="18" y="53"/>
                  </a:lnTo>
                  <a:lnTo>
                    <a:pt x="12" y="56"/>
                  </a:lnTo>
                  <a:lnTo>
                    <a:pt x="2" y="39"/>
                  </a:lnTo>
                  <a:lnTo>
                    <a:pt x="0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3" name="Freeform 217">
              <a:extLst>
                <a:ext uri="{FF2B5EF4-FFF2-40B4-BE49-F238E27FC236}">
                  <a16:creationId xmlns:a16="http://schemas.microsoft.com/office/drawing/2014/main" id="{1C66FE82-C19C-FB5C-E2E3-148B4D54747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1451" y="2619376"/>
              <a:ext cx="76200" cy="85725"/>
            </a:xfrm>
            <a:custGeom>
              <a:avLst/>
              <a:gdLst>
                <a:gd name="T0" fmla="*/ 0 w 48"/>
                <a:gd name="T1" fmla="*/ 17 h 54"/>
                <a:gd name="T2" fmla="*/ 4 w 48"/>
                <a:gd name="T3" fmla="*/ 10 h 54"/>
                <a:gd name="T4" fmla="*/ 4 w 48"/>
                <a:gd name="T5" fmla="*/ 0 h 54"/>
                <a:gd name="T6" fmla="*/ 7 w 48"/>
                <a:gd name="T7" fmla="*/ 0 h 54"/>
                <a:gd name="T8" fmla="*/ 28 w 48"/>
                <a:gd name="T9" fmla="*/ 0 h 54"/>
                <a:gd name="T10" fmla="*/ 47 w 48"/>
                <a:gd name="T11" fmla="*/ 0 h 54"/>
                <a:gd name="T12" fmla="*/ 47 w 48"/>
                <a:gd name="T13" fmla="*/ 17 h 54"/>
                <a:gd name="T14" fmla="*/ 47 w 48"/>
                <a:gd name="T15" fmla="*/ 24 h 54"/>
                <a:gd name="T16" fmla="*/ 47 w 48"/>
                <a:gd name="T17" fmla="*/ 38 h 54"/>
                <a:gd name="T18" fmla="*/ 47 w 48"/>
                <a:gd name="T19" fmla="*/ 40 h 54"/>
                <a:gd name="T20" fmla="*/ 48 w 48"/>
                <a:gd name="T21" fmla="*/ 51 h 54"/>
                <a:gd name="T22" fmla="*/ 42 w 48"/>
                <a:gd name="T23" fmla="*/ 54 h 54"/>
                <a:gd name="T24" fmla="*/ 39 w 48"/>
                <a:gd name="T25" fmla="*/ 48 h 54"/>
                <a:gd name="T26" fmla="*/ 32 w 48"/>
                <a:gd name="T27" fmla="*/ 49 h 54"/>
                <a:gd name="T28" fmla="*/ 30 w 48"/>
                <a:gd name="T29" fmla="*/ 42 h 54"/>
                <a:gd name="T30" fmla="*/ 16 w 48"/>
                <a:gd name="T31" fmla="*/ 43 h 54"/>
                <a:gd name="T32" fmla="*/ 3 w 48"/>
                <a:gd name="T33" fmla="*/ 37 h 54"/>
                <a:gd name="T34" fmla="*/ 3 w 48"/>
                <a:gd name="T35" fmla="*/ 31 h 54"/>
                <a:gd name="T36" fmla="*/ 0 w 48"/>
                <a:gd name="T37" fmla="*/ 28 h 54"/>
                <a:gd name="T38" fmla="*/ 0 w 48"/>
                <a:gd name="T39" fmla="*/ 17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8" h="54">
                  <a:moveTo>
                    <a:pt x="0" y="17"/>
                  </a:moveTo>
                  <a:lnTo>
                    <a:pt x="4" y="10"/>
                  </a:lnTo>
                  <a:lnTo>
                    <a:pt x="4" y="0"/>
                  </a:lnTo>
                  <a:lnTo>
                    <a:pt x="7" y="0"/>
                  </a:lnTo>
                  <a:lnTo>
                    <a:pt x="28" y="0"/>
                  </a:lnTo>
                  <a:lnTo>
                    <a:pt x="47" y="0"/>
                  </a:lnTo>
                  <a:lnTo>
                    <a:pt x="47" y="17"/>
                  </a:lnTo>
                  <a:lnTo>
                    <a:pt x="47" y="24"/>
                  </a:lnTo>
                  <a:lnTo>
                    <a:pt x="47" y="38"/>
                  </a:lnTo>
                  <a:lnTo>
                    <a:pt x="47" y="40"/>
                  </a:lnTo>
                  <a:lnTo>
                    <a:pt x="48" y="51"/>
                  </a:lnTo>
                  <a:lnTo>
                    <a:pt x="42" y="54"/>
                  </a:lnTo>
                  <a:lnTo>
                    <a:pt x="39" y="48"/>
                  </a:lnTo>
                  <a:lnTo>
                    <a:pt x="32" y="49"/>
                  </a:lnTo>
                  <a:lnTo>
                    <a:pt x="30" y="42"/>
                  </a:lnTo>
                  <a:lnTo>
                    <a:pt x="16" y="43"/>
                  </a:lnTo>
                  <a:lnTo>
                    <a:pt x="3" y="37"/>
                  </a:lnTo>
                  <a:lnTo>
                    <a:pt x="3" y="31"/>
                  </a:lnTo>
                  <a:lnTo>
                    <a:pt x="0" y="28"/>
                  </a:lnTo>
                  <a:lnTo>
                    <a:pt x="0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4" name="Freeform 218">
              <a:extLst>
                <a:ext uri="{FF2B5EF4-FFF2-40B4-BE49-F238E27FC236}">
                  <a16:creationId xmlns:a16="http://schemas.microsoft.com/office/drawing/2014/main" id="{C8273934-C05D-56AC-1EAE-B63474594B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8401" y="2670176"/>
              <a:ext cx="147638" cy="130175"/>
            </a:xfrm>
            <a:custGeom>
              <a:avLst/>
              <a:gdLst>
                <a:gd name="T0" fmla="*/ 3 w 93"/>
                <a:gd name="T1" fmla="*/ 0 h 82"/>
                <a:gd name="T2" fmla="*/ 11 w 93"/>
                <a:gd name="T3" fmla="*/ 2 h 82"/>
                <a:gd name="T4" fmla="*/ 28 w 93"/>
                <a:gd name="T5" fmla="*/ 5 h 82"/>
                <a:gd name="T6" fmla="*/ 37 w 93"/>
                <a:gd name="T7" fmla="*/ 10 h 82"/>
                <a:gd name="T8" fmla="*/ 35 w 93"/>
                <a:gd name="T9" fmla="*/ 25 h 82"/>
                <a:gd name="T10" fmla="*/ 40 w 93"/>
                <a:gd name="T11" fmla="*/ 24 h 82"/>
                <a:gd name="T12" fmla="*/ 82 w 93"/>
                <a:gd name="T13" fmla="*/ 38 h 82"/>
                <a:gd name="T14" fmla="*/ 83 w 93"/>
                <a:gd name="T15" fmla="*/ 39 h 82"/>
                <a:gd name="T16" fmla="*/ 93 w 93"/>
                <a:gd name="T17" fmla="*/ 53 h 82"/>
                <a:gd name="T18" fmla="*/ 84 w 93"/>
                <a:gd name="T19" fmla="*/ 79 h 82"/>
                <a:gd name="T20" fmla="*/ 79 w 93"/>
                <a:gd name="T21" fmla="*/ 82 h 82"/>
                <a:gd name="T22" fmla="*/ 74 w 93"/>
                <a:gd name="T23" fmla="*/ 75 h 82"/>
                <a:gd name="T24" fmla="*/ 54 w 93"/>
                <a:gd name="T25" fmla="*/ 56 h 82"/>
                <a:gd name="T26" fmla="*/ 27 w 93"/>
                <a:gd name="T27" fmla="*/ 31 h 82"/>
                <a:gd name="T28" fmla="*/ 5 w 93"/>
                <a:gd name="T29" fmla="*/ 10 h 82"/>
                <a:gd name="T30" fmla="*/ 0 w 93"/>
                <a:gd name="T31" fmla="*/ 0 h 82"/>
                <a:gd name="T32" fmla="*/ 3 w 93"/>
                <a:gd name="T33" fmla="*/ 0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3" h="82">
                  <a:moveTo>
                    <a:pt x="3" y="0"/>
                  </a:moveTo>
                  <a:lnTo>
                    <a:pt x="11" y="2"/>
                  </a:lnTo>
                  <a:lnTo>
                    <a:pt x="28" y="5"/>
                  </a:lnTo>
                  <a:lnTo>
                    <a:pt x="37" y="10"/>
                  </a:lnTo>
                  <a:lnTo>
                    <a:pt x="35" y="25"/>
                  </a:lnTo>
                  <a:lnTo>
                    <a:pt x="40" y="24"/>
                  </a:lnTo>
                  <a:lnTo>
                    <a:pt x="82" y="38"/>
                  </a:lnTo>
                  <a:lnTo>
                    <a:pt x="83" y="39"/>
                  </a:lnTo>
                  <a:lnTo>
                    <a:pt x="93" y="53"/>
                  </a:lnTo>
                  <a:lnTo>
                    <a:pt x="84" y="79"/>
                  </a:lnTo>
                  <a:lnTo>
                    <a:pt x="79" y="82"/>
                  </a:lnTo>
                  <a:lnTo>
                    <a:pt x="74" y="75"/>
                  </a:lnTo>
                  <a:lnTo>
                    <a:pt x="54" y="56"/>
                  </a:lnTo>
                  <a:lnTo>
                    <a:pt x="27" y="31"/>
                  </a:lnTo>
                  <a:lnTo>
                    <a:pt x="5" y="10"/>
                  </a:lnTo>
                  <a:lnTo>
                    <a:pt x="0" y="0"/>
                  </a:lnTo>
                  <a:lnTo>
                    <a:pt x="3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5" name="Freeform 219">
              <a:extLst>
                <a:ext uri="{FF2B5EF4-FFF2-40B4-BE49-F238E27FC236}">
                  <a16:creationId xmlns:a16="http://schemas.microsoft.com/office/drawing/2014/main" id="{2726B4FB-006B-E7AA-6069-CD57CC8E18E6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5063" y="2428876"/>
              <a:ext cx="93663" cy="68263"/>
            </a:xfrm>
            <a:custGeom>
              <a:avLst/>
              <a:gdLst>
                <a:gd name="T0" fmla="*/ 0 w 59"/>
                <a:gd name="T1" fmla="*/ 13 h 43"/>
                <a:gd name="T2" fmla="*/ 4 w 59"/>
                <a:gd name="T3" fmla="*/ 12 h 43"/>
                <a:gd name="T4" fmla="*/ 12 w 59"/>
                <a:gd name="T5" fmla="*/ 9 h 43"/>
                <a:gd name="T6" fmla="*/ 26 w 59"/>
                <a:gd name="T7" fmla="*/ 4 h 43"/>
                <a:gd name="T8" fmla="*/ 34 w 59"/>
                <a:gd name="T9" fmla="*/ 1 h 43"/>
                <a:gd name="T10" fmla="*/ 35 w 59"/>
                <a:gd name="T11" fmla="*/ 1 h 43"/>
                <a:gd name="T12" fmla="*/ 58 w 59"/>
                <a:gd name="T13" fmla="*/ 0 h 43"/>
                <a:gd name="T14" fmla="*/ 59 w 59"/>
                <a:gd name="T15" fmla="*/ 5 h 43"/>
                <a:gd name="T16" fmla="*/ 59 w 59"/>
                <a:gd name="T17" fmla="*/ 26 h 43"/>
                <a:gd name="T18" fmla="*/ 59 w 59"/>
                <a:gd name="T19" fmla="*/ 29 h 43"/>
                <a:gd name="T20" fmla="*/ 58 w 59"/>
                <a:gd name="T21" fmla="*/ 43 h 43"/>
                <a:gd name="T22" fmla="*/ 46 w 59"/>
                <a:gd name="T23" fmla="*/ 43 h 43"/>
                <a:gd name="T24" fmla="*/ 35 w 59"/>
                <a:gd name="T25" fmla="*/ 42 h 43"/>
                <a:gd name="T26" fmla="*/ 10 w 59"/>
                <a:gd name="T27" fmla="*/ 41 h 43"/>
                <a:gd name="T28" fmla="*/ 3 w 59"/>
                <a:gd name="T29" fmla="*/ 42 h 43"/>
                <a:gd name="T30" fmla="*/ 2 w 59"/>
                <a:gd name="T31" fmla="*/ 42 h 43"/>
                <a:gd name="T32" fmla="*/ 1 w 59"/>
                <a:gd name="T33" fmla="*/ 29 h 43"/>
                <a:gd name="T34" fmla="*/ 1 w 59"/>
                <a:gd name="T35" fmla="*/ 25 h 43"/>
                <a:gd name="T36" fmla="*/ 0 w 59"/>
                <a:gd name="T37" fmla="*/ 13 h 43"/>
                <a:gd name="T38" fmla="*/ 0 w 59"/>
                <a:gd name="T39" fmla="*/ 1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9" h="43">
                  <a:moveTo>
                    <a:pt x="0" y="13"/>
                  </a:moveTo>
                  <a:lnTo>
                    <a:pt x="4" y="12"/>
                  </a:lnTo>
                  <a:lnTo>
                    <a:pt x="12" y="9"/>
                  </a:lnTo>
                  <a:lnTo>
                    <a:pt x="26" y="4"/>
                  </a:lnTo>
                  <a:lnTo>
                    <a:pt x="34" y="1"/>
                  </a:lnTo>
                  <a:lnTo>
                    <a:pt x="35" y="1"/>
                  </a:lnTo>
                  <a:lnTo>
                    <a:pt x="58" y="0"/>
                  </a:lnTo>
                  <a:lnTo>
                    <a:pt x="59" y="5"/>
                  </a:lnTo>
                  <a:lnTo>
                    <a:pt x="59" y="26"/>
                  </a:lnTo>
                  <a:lnTo>
                    <a:pt x="59" y="29"/>
                  </a:lnTo>
                  <a:lnTo>
                    <a:pt x="58" y="43"/>
                  </a:lnTo>
                  <a:lnTo>
                    <a:pt x="46" y="43"/>
                  </a:lnTo>
                  <a:lnTo>
                    <a:pt x="35" y="42"/>
                  </a:lnTo>
                  <a:lnTo>
                    <a:pt x="10" y="41"/>
                  </a:lnTo>
                  <a:lnTo>
                    <a:pt x="3" y="42"/>
                  </a:lnTo>
                  <a:lnTo>
                    <a:pt x="2" y="42"/>
                  </a:lnTo>
                  <a:lnTo>
                    <a:pt x="1" y="29"/>
                  </a:lnTo>
                  <a:lnTo>
                    <a:pt x="1" y="25"/>
                  </a:lnTo>
                  <a:lnTo>
                    <a:pt x="0" y="13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6" name="Freeform 220">
              <a:extLst>
                <a:ext uri="{FF2B5EF4-FFF2-40B4-BE49-F238E27FC236}">
                  <a16:creationId xmlns:a16="http://schemas.microsoft.com/office/drawing/2014/main" id="{BC69241E-977C-B0C4-1877-D7C01EB8F7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8088" y="2530476"/>
              <a:ext cx="84138" cy="88900"/>
            </a:xfrm>
            <a:custGeom>
              <a:avLst/>
              <a:gdLst>
                <a:gd name="T0" fmla="*/ 1 w 53"/>
                <a:gd name="T1" fmla="*/ 36 h 56"/>
                <a:gd name="T2" fmla="*/ 8 w 53"/>
                <a:gd name="T3" fmla="*/ 34 h 56"/>
                <a:gd name="T4" fmla="*/ 15 w 53"/>
                <a:gd name="T5" fmla="*/ 42 h 56"/>
                <a:gd name="T6" fmla="*/ 23 w 53"/>
                <a:gd name="T7" fmla="*/ 18 h 56"/>
                <a:gd name="T8" fmla="*/ 24 w 53"/>
                <a:gd name="T9" fmla="*/ 15 h 56"/>
                <a:gd name="T10" fmla="*/ 27 w 53"/>
                <a:gd name="T11" fmla="*/ 1 h 56"/>
                <a:gd name="T12" fmla="*/ 43 w 53"/>
                <a:gd name="T13" fmla="*/ 0 h 56"/>
                <a:gd name="T14" fmla="*/ 53 w 53"/>
                <a:gd name="T15" fmla="*/ 0 h 56"/>
                <a:gd name="T16" fmla="*/ 52 w 53"/>
                <a:gd name="T17" fmla="*/ 3 h 56"/>
                <a:gd name="T18" fmla="*/ 45 w 53"/>
                <a:gd name="T19" fmla="*/ 30 h 56"/>
                <a:gd name="T20" fmla="*/ 39 w 53"/>
                <a:gd name="T21" fmla="*/ 49 h 56"/>
                <a:gd name="T22" fmla="*/ 38 w 53"/>
                <a:gd name="T23" fmla="*/ 54 h 56"/>
                <a:gd name="T24" fmla="*/ 32 w 53"/>
                <a:gd name="T25" fmla="*/ 56 h 56"/>
                <a:gd name="T26" fmla="*/ 29 w 53"/>
                <a:gd name="T27" fmla="*/ 55 h 56"/>
                <a:gd name="T28" fmla="*/ 10 w 53"/>
                <a:gd name="T29" fmla="*/ 50 h 56"/>
                <a:gd name="T30" fmla="*/ 0 w 53"/>
                <a:gd name="T31" fmla="*/ 44 h 56"/>
                <a:gd name="T32" fmla="*/ 1 w 53"/>
                <a:gd name="T33" fmla="*/ 36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3" h="56">
                  <a:moveTo>
                    <a:pt x="1" y="36"/>
                  </a:moveTo>
                  <a:lnTo>
                    <a:pt x="8" y="34"/>
                  </a:lnTo>
                  <a:lnTo>
                    <a:pt x="15" y="42"/>
                  </a:lnTo>
                  <a:lnTo>
                    <a:pt x="23" y="18"/>
                  </a:lnTo>
                  <a:lnTo>
                    <a:pt x="24" y="15"/>
                  </a:lnTo>
                  <a:lnTo>
                    <a:pt x="27" y="1"/>
                  </a:lnTo>
                  <a:lnTo>
                    <a:pt x="43" y="0"/>
                  </a:lnTo>
                  <a:lnTo>
                    <a:pt x="53" y="0"/>
                  </a:lnTo>
                  <a:lnTo>
                    <a:pt x="52" y="3"/>
                  </a:lnTo>
                  <a:lnTo>
                    <a:pt x="45" y="30"/>
                  </a:lnTo>
                  <a:lnTo>
                    <a:pt x="39" y="49"/>
                  </a:lnTo>
                  <a:lnTo>
                    <a:pt x="38" y="54"/>
                  </a:lnTo>
                  <a:lnTo>
                    <a:pt x="32" y="56"/>
                  </a:lnTo>
                  <a:lnTo>
                    <a:pt x="29" y="55"/>
                  </a:lnTo>
                  <a:lnTo>
                    <a:pt x="10" y="50"/>
                  </a:lnTo>
                  <a:lnTo>
                    <a:pt x="0" y="44"/>
                  </a:lnTo>
                  <a:lnTo>
                    <a:pt x="1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7" name="Freeform 221">
              <a:extLst>
                <a:ext uri="{FF2B5EF4-FFF2-40B4-BE49-F238E27FC236}">
                  <a16:creationId xmlns:a16="http://schemas.microsoft.com/office/drawing/2014/main" id="{05490817-8FA1-48EB-2E74-5981DB011B4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0801" y="2528888"/>
              <a:ext cx="60325" cy="161925"/>
            </a:xfrm>
            <a:custGeom>
              <a:avLst/>
              <a:gdLst>
                <a:gd name="T0" fmla="*/ 1 w 38"/>
                <a:gd name="T1" fmla="*/ 81 h 102"/>
                <a:gd name="T2" fmla="*/ 1 w 38"/>
                <a:gd name="T3" fmla="*/ 69 h 102"/>
                <a:gd name="T4" fmla="*/ 3 w 38"/>
                <a:gd name="T5" fmla="*/ 65 h 102"/>
                <a:gd name="T6" fmla="*/ 5 w 38"/>
                <a:gd name="T7" fmla="*/ 57 h 102"/>
                <a:gd name="T8" fmla="*/ 5 w 38"/>
                <a:gd name="T9" fmla="*/ 36 h 102"/>
                <a:gd name="T10" fmla="*/ 5 w 38"/>
                <a:gd name="T11" fmla="*/ 32 h 102"/>
                <a:gd name="T12" fmla="*/ 4 w 38"/>
                <a:gd name="T13" fmla="*/ 4 h 102"/>
                <a:gd name="T14" fmla="*/ 5 w 38"/>
                <a:gd name="T15" fmla="*/ 1 h 102"/>
                <a:gd name="T16" fmla="*/ 15 w 38"/>
                <a:gd name="T17" fmla="*/ 0 h 102"/>
                <a:gd name="T18" fmla="*/ 37 w 38"/>
                <a:gd name="T19" fmla="*/ 13 h 102"/>
                <a:gd name="T20" fmla="*/ 34 w 38"/>
                <a:gd name="T21" fmla="*/ 24 h 102"/>
                <a:gd name="T22" fmla="*/ 34 w 38"/>
                <a:gd name="T23" fmla="*/ 27 h 102"/>
                <a:gd name="T24" fmla="*/ 34 w 38"/>
                <a:gd name="T25" fmla="*/ 36 h 102"/>
                <a:gd name="T26" fmla="*/ 35 w 38"/>
                <a:gd name="T27" fmla="*/ 57 h 102"/>
                <a:gd name="T28" fmla="*/ 35 w 38"/>
                <a:gd name="T29" fmla="*/ 73 h 102"/>
                <a:gd name="T30" fmla="*/ 35 w 38"/>
                <a:gd name="T31" fmla="*/ 94 h 102"/>
                <a:gd name="T32" fmla="*/ 38 w 38"/>
                <a:gd name="T33" fmla="*/ 102 h 102"/>
                <a:gd name="T34" fmla="*/ 20 w 38"/>
                <a:gd name="T35" fmla="*/ 99 h 102"/>
                <a:gd name="T36" fmla="*/ 20 w 38"/>
                <a:gd name="T37" fmla="*/ 93 h 102"/>
                <a:gd name="T38" fmla="*/ 8 w 38"/>
                <a:gd name="T39" fmla="*/ 88 h 102"/>
                <a:gd name="T40" fmla="*/ 0 w 38"/>
                <a:gd name="T41" fmla="*/ 83 h 102"/>
                <a:gd name="T42" fmla="*/ 1 w 38"/>
                <a:gd name="T43" fmla="*/ 81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8" h="102">
                  <a:moveTo>
                    <a:pt x="1" y="81"/>
                  </a:moveTo>
                  <a:lnTo>
                    <a:pt x="1" y="69"/>
                  </a:lnTo>
                  <a:lnTo>
                    <a:pt x="3" y="65"/>
                  </a:lnTo>
                  <a:lnTo>
                    <a:pt x="5" y="57"/>
                  </a:lnTo>
                  <a:lnTo>
                    <a:pt x="5" y="36"/>
                  </a:lnTo>
                  <a:lnTo>
                    <a:pt x="5" y="32"/>
                  </a:lnTo>
                  <a:lnTo>
                    <a:pt x="4" y="4"/>
                  </a:lnTo>
                  <a:lnTo>
                    <a:pt x="5" y="1"/>
                  </a:lnTo>
                  <a:lnTo>
                    <a:pt x="15" y="0"/>
                  </a:lnTo>
                  <a:lnTo>
                    <a:pt x="37" y="13"/>
                  </a:lnTo>
                  <a:lnTo>
                    <a:pt x="34" y="24"/>
                  </a:lnTo>
                  <a:lnTo>
                    <a:pt x="34" y="27"/>
                  </a:lnTo>
                  <a:lnTo>
                    <a:pt x="34" y="36"/>
                  </a:lnTo>
                  <a:lnTo>
                    <a:pt x="35" y="57"/>
                  </a:lnTo>
                  <a:lnTo>
                    <a:pt x="35" y="73"/>
                  </a:lnTo>
                  <a:lnTo>
                    <a:pt x="35" y="94"/>
                  </a:lnTo>
                  <a:lnTo>
                    <a:pt x="38" y="102"/>
                  </a:lnTo>
                  <a:lnTo>
                    <a:pt x="20" y="99"/>
                  </a:lnTo>
                  <a:lnTo>
                    <a:pt x="20" y="93"/>
                  </a:lnTo>
                  <a:lnTo>
                    <a:pt x="8" y="88"/>
                  </a:lnTo>
                  <a:lnTo>
                    <a:pt x="0" y="83"/>
                  </a:lnTo>
                  <a:lnTo>
                    <a:pt x="1" y="8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8" name="Freeform 222">
              <a:extLst>
                <a:ext uri="{FF2B5EF4-FFF2-40B4-BE49-F238E27FC236}">
                  <a16:creationId xmlns:a16="http://schemas.microsoft.com/office/drawing/2014/main" id="{DDC63370-01DD-81C5-B5DC-922E35A18A82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8713" y="2365376"/>
              <a:ext cx="138113" cy="82550"/>
            </a:xfrm>
            <a:custGeom>
              <a:avLst/>
              <a:gdLst>
                <a:gd name="T0" fmla="*/ 0 w 87"/>
                <a:gd name="T1" fmla="*/ 19 h 52"/>
                <a:gd name="T2" fmla="*/ 0 w 87"/>
                <a:gd name="T3" fmla="*/ 13 h 52"/>
                <a:gd name="T4" fmla="*/ 5 w 87"/>
                <a:gd name="T5" fmla="*/ 5 h 52"/>
                <a:gd name="T6" fmla="*/ 4 w 87"/>
                <a:gd name="T7" fmla="*/ 0 h 52"/>
                <a:gd name="T8" fmla="*/ 9 w 87"/>
                <a:gd name="T9" fmla="*/ 0 h 52"/>
                <a:gd name="T10" fmla="*/ 25 w 87"/>
                <a:gd name="T11" fmla="*/ 2 h 52"/>
                <a:gd name="T12" fmla="*/ 47 w 87"/>
                <a:gd name="T13" fmla="*/ 5 h 52"/>
                <a:gd name="T14" fmla="*/ 50 w 87"/>
                <a:gd name="T15" fmla="*/ 5 h 52"/>
                <a:gd name="T16" fmla="*/ 59 w 87"/>
                <a:gd name="T17" fmla="*/ 6 h 52"/>
                <a:gd name="T18" fmla="*/ 69 w 87"/>
                <a:gd name="T19" fmla="*/ 5 h 52"/>
                <a:gd name="T20" fmla="*/ 77 w 87"/>
                <a:gd name="T21" fmla="*/ 5 h 52"/>
                <a:gd name="T22" fmla="*/ 85 w 87"/>
                <a:gd name="T23" fmla="*/ 5 h 52"/>
                <a:gd name="T24" fmla="*/ 87 w 87"/>
                <a:gd name="T25" fmla="*/ 35 h 52"/>
                <a:gd name="T26" fmla="*/ 84 w 87"/>
                <a:gd name="T27" fmla="*/ 41 h 52"/>
                <a:gd name="T28" fmla="*/ 75 w 87"/>
                <a:gd name="T29" fmla="*/ 40 h 52"/>
                <a:gd name="T30" fmla="*/ 62 w 87"/>
                <a:gd name="T31" fmla="*/ 40 h 52"/>
                <a:gd name="T32" fmla="*/ 39 w 87"/>
                <a:gd name="T33" fmla="*/ 41 h 52"/>
                <a:gd name="T34" fmla="*/ 38 w 87"/>
                <a:gd name="T35" fmla="*/ 41 h 52"/>
                <a:gd name="T36" fmla="*/ 30 w 87"/>
                <a:gd name="T37" fmla="*/ 44 h 52"/>
                <a:gd name="T38" fmla="*/ 16 w 87"/>
                <a:gd name="T39" fmla="*/ 49 h 52"/>
                <a:gd name="T40" fmla="*/ 8 w 87"/>
                <a:gd name="T41" fmla="*/ 52 h 52"/>
                <a:gd name="T42" fmla="*/ 2 w 87"/>
                <a:gd name="T43" fmla="*/ 41 h 52"/>
                <a:gd name="T44" fmla="*/ 0 w 87"/>
                <a:gd name="T45" fmla="*/ 31 h 52"/>
                <a:gd name="T46" fmla="*/ 0 w 87"/>
                <a:gd name="T47" fmla="*/ 19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7" h="52">
                  <a:moveTo>
                    <a:pt x="0" y="19"/>
                  </a:moveTo>
                  <a:lnTo>
                    <a:pt x="0" y="13"/>
                  </a:lnTo>
                  <a:lnTo>
                    <a:pt x="5" y="5"/>
                  </a:lnTo>
                  <a:lnTo>
                    <a:pt x="4" y="0"/>
                  </a:lnTo>
                  <a:lnTo>
                    <a:pt x="9" y="0"/>
                  </a:lnTo>
                  <a:lnTo>
                    <a:pt x="25" y="2"/>
                  </a:lnTo>
                  <a:lnTo>
                    <a:pt x="47" y="5"/>
                  </a:lnTo>
                  <a:lnTo>
                    <a:pt x="50" y="5"/>
                  </a:lnTo>
                  <a:lnTo>
                    <a:pt x="59" y="6"/>
                  </a:lnTo>
                  <a:lnTo>
                    <a:pt x="69" y="5"/>
                  </a:lnTo>
                  <a:lnTo>
                    <a:pt x="77" y="5"/>
                  </a:lnTo>
                  <a:lnTo>
                    <a:pt x="85" y="5"/>
                  </a:lnTo>
                  <a:lnTo>
                    <a:pt x="87" y="35"/>
                  </a:lnTo>
                  <a:lnTo>
                    <a:pt x="84" y="41"/>
                  </a:lnTo>
                  <a:lnTo>
                    <a:pt x="75" y="40"/>
                  </a:lnTo>
                  <a:lnTo>
                    <a:pt x="62" y="40"/>
                  </a:lnTo>
                  <a:lnTo>
                    <a:pt x="39" y="41"/>
                  </a:lnTo>
                  <a:lnTo>
                    <a:pt x="38" y="41"/>
                  </a:lnTo>
                  <a:lnTo>
                    <a:pt x="30" y="44"/>
                  </a:lnTo>
                  <a:lnTo>
                    <a:pt x="16" y="49"/>
                  </a:lnTo>
                  <a:lnTo>
                    <a:pt x="8" y="52"/>
                  </a:lnTo>
                  <a:lnTo>
                    <a:pt x="2" y="41"/>
                  </a:lnTo>
                  <a:lnTo>
                    <a:pt x="0" y="31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9" name="Freeform 223">
              <a:extLst>
                <a:ext uri="{FF2B5EF4-FFF2-40B4-BE49-F238E27FC236}">
                  <a16:creationId xmlns:a16="http://schemas.microsoft.com/office/drawing/2014/main" id="{3C796FAE-2A34-469A-B725-55EAD4CA6BA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5901" y="2297113"/>
              <a:ext cx="477838" cy="371475"/>
            </a:xfrm>
            <a:custGeom>
              <a:avLst/>
              <a:gdLst>
                <a:gd name="T0" fmla="*/ 0 w 301"/>
                <a:gd name="T1" fmla="*/ 0 h 234"/>
                <a:gd name="T2" fmla="*/ 2 w 301"/>
                <a:gd name="T3" fmla="*/ 0 h 234"/>
                <a:gd name="T4" fmla="*/ 33 w 301"/>
                <a:gd name="T5" fmla="*/ 8 h 234"/>
                <a:gd name="T6" fmla="*/ 42 w 301"/>
                <a:gd name="T7" fmla="*/ 15 h 234"/>
                <a:gd name="T8" fmla="*/ 50 w 301"/>
                <a:gd name="T9" fmla="*/ 19 h 234"/>
                <a:gd name="T10" fmla="*/ 66 w 301"/>
                <a:gd name="T11" fmla="*/ 19 h 234"/>
                <a:gd name="T12" fmla="*/ 72 w 301"/>
                <a:gd name="T13" fmla="*/ 24 h 234"/>
                <a:gd name="T14" fmla="*/ 93 w 301"/>
                <a:gd name="T15" fmla="*/ 27 h 234"/>
                <a:gd name="T16" fmla="*/ 97 w 301"/>
                <a:gd name="T17" fmla="*/ 24 h 234"/>
                <a:gd name="T18" fmla="*/ 110 w 301"/>
                <a:gd name="T19" fmla="*/ 27 h 234"/>
                <a:gd name="T20" fmla="*/ 113 w 301"/>
                <a:gd name="T21" fmla="*/ 30 h 234"/>
                <a:gd name="T22" fmla="*/ 112 w 301"/>
                <a:gd name="T23" fmla="*/ 31 h 234"/>
                <a:gd name="T24" fmla="*/ 122 w 301"/>
                <a:gd name="T25" fmla="*/ 46 h 234"/>
                <a:gd name="T26" fmla="*/ 123 w 301"/>
                <a:gd name="T27" fmla="*/ 61 h 234"/>
                <a:gd name="T28" fmla="*/ 138 w 301"/>
                <a:gd name="T29" fmla="*/ 59 h 234"/>
                <a:gd name="T30" fmla="*/ 145 w 301"/>
                <a:gd name="T31" fmla="*/ 72 h 234"/>
                <a:gd name="T32" fmla="*/ 153 w 301"/>
                <a:gd name="T33" fmla="*/ 72 h 234"/>
                <a:gd name="T34" fmla="*/ 155 w 301"/>
                <a:gd name="T35" fmla="*/ 74 h 234"/>
                <a:gd name="T36" fmla="*/ 209 w 301"/>
                <a:gd name="T37" fmla="*/ 114 h 234"/>
                <a:gd name="T38" fmla="*/ 234 w 301"/>
                <a:gd name="T39" fmla="*/ 138 h 234"/>
                <a:gd name="T40" fmla="*/ 251 w 301"/>
                <a:gd name="T41" fmla="*/ 154 h 234"/>
                <a:gd name="T42" fmla="*/ 280 w 301"/>
                <a:gd name="T43" fmla="*/ 182 h 234"/>
                <a:gd name="T44" fmla="*/ 301 w 301"/>
                <a:gd name="T45" fmla="*/ 203 h 234"/>
                <a:gd name="T46" fmla="*/ 288 w 301"/>
                <a:gd name="T47" fmla="*/ 204 h 234"/>
                <a:gd name="T48" fmla="*/ 273 w 301"/>
                <a:gd name="T49" fmla="*/ 200 h 234"/>
                <a:gd name="T50" fmla="*/ 264 w 301"/>
                <a:gd name="T51" fmla="*/ 212 h 234"/>
                <a:gd name="T52" fmla="*/ 245 w 301"/>
                <a:gd name="T53" fmla="*/ 211 h 234"/>
                <a:gd name="T54" fmla="*/ 237 w 301"/>
                <a:gd name="T55" fmla="*/ 213 h 234"/>
                <a:gd name="T56" fmla="*/ 230 w 301"/>
                <a:gd name="T57" fmla="*/ 212 h 234"/>
                <a:gd name="T58" fmla="*/ 226 w 301"/>
                <a:gd name="T59" fmla="*/ 216 h 234"/>
                <a:gd name="T60" fmla="*/ 208 w 301"/>
                <a:gd name="T61" fmla="*/ 225 h 234"/>
                <a:gd name="T62" fmla="*/ 205 w 301"/>
                <a:gd name="T63" fmla="*/ 234 h 234"/>
                <a:gd name="T64" fmla="*/ 147 w 301"/>
                <a:gd name="T65" fmla="*/ 193 h 234"/>
                <a:gd name="T66" fmla="*/ 141 w 301"/>
                <a:gd name="T67" fmla="*/ 189 h 234"/>
                <a:gd name="T68" fmla="*/ 132 w 301"/>
                <a:gd name="T69" fmla="*/ 182 h 234"/>
                <a:gd name="T70" fmla="*/ 94 w 301"/>
                <a:gd name="T71" fmla="*/ 155 h 234"/>
                <a:gd name="T72" fmla="*/ 67 w 301"/>
                <a:gd name="T73" fmla="*/ 138 h 234"/>
                <a:gd name="T74" fmla="*/ 64 w 301"/>
                <a:gd name="T75" fmla="*/ 134 h 234"/>
                <a:gd name="T76" fmla="*/ 50 w 301"/>
                <a:gd name="T77" fmla="*/ 126 h 234"/>
                <a:gd name="T78" fmla="*/ 43 w 301"/>
                <a:gd name="T79" fmla="*/ 120 h 234"/>
                <a:gd name="T80" fmla="*/ 35 w 301"/>
                <a:gd name="T81" fmla="*/ 107 h 234"/>
                <a:gd name="T82" fmla="*/ 30 w 301"/>
                <a:gd name="T83" fmla="*/ 100 h 234"/>
                <a:gd name="T84" fmla="*/ 25 w 301"/>
                <a:gd name="T85" fmla="*/ 83 h 234"/>
                <a:gd name="T86" fmla="*/ 17 w 301"/>
                <a:gd name="T87" fmla="*/ 49 h 234"/>
                <a:gd name="T88" fmla="*/ 13 w 301"/>
                <a:gd name="T89" fmla="*/ 37 h 234"/>
                <a:gd name="T90" fmla="*/ 13 w 301"/>
                <a:gd name="T91" fmla="*/ 35 h 234"/>
                <a:gd name="T92" fmla="*/ 2 w 301"/>
                <a:gd name="T93" fmla="*/ 15 h 234"/>
                <a:gd name="T94" fmla="*/ 0 w 301"/>
                <a:gd name="T95" fmla="*/ 2 h 234"/>
                <a:gd name="T96" fmla="*/ 0 w 301"/>
                <a:gd name="T97" fmla="*/ 0 h 2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301" h="234">
                  <a:moveTo>
                    <a:pt x="0" y="0"/>
                  </a:moveTo>
                  <a:lnTo>
                    <a:pt x="2" y="0"/>
                  </a:lnTo>
                  <a:lnTo>
                    <a:pt x="33" y="8"/>
                  </a:lnTo>
                  <a:lnTo>
                    <a:pt x="42" y="15"/>
                  </a:lnTo>
                  <a:lnTo>
                    <a:pt x="50" y="19"/>
                  </a:lnTo>
                  <a:lnTo>
                    <a:pt x="66" y="19"/>
                  </a:lnTo>
                  <a:lnTo>
                    <a:pt x="72" y="24"/>
                  </a:lnTo>
                  <a:lnTo>
                    <a:pt x="93" y="27"/>
                  </a:lnTo>
                  <a:lnTo>
                    <a:pt x="97" y="24"/>
                  </a:lnTo>
                  <a:lnTo>
                    <a:pt x="110" y="27"/>
                  </a:lnTo>
                  <a:lnTo>
                    <a:pt x="113" y="30"/>
                  </a:lnTo>
                  <a:lnTo>
                    <a:pt x="112" y="31"/>
                  </a:lnTo>
                  <a:lnTo>
                    <a:pt x="122" y="46"/>
                  </a:lnTo>
                  <a:lnTo>
                    <a:pt x="123" y="61"/>
                  </a:lnTo>
                  <a:lnTo>
                    <a:pt x="138" y="59"/>
                  </a:lnTo>
                  <a:lnTo>
                    <a:pt x="145" y="72"/>
                  </a:lnTo>
                  <a:lnTo>
                    <a:pt x="153" y="72"/>
                  </a:lnTo>
                  <a:lnTo>
                    <a:pt x="155" y="74"/>
                  </a:lnTo>
                  <a:lnTo>
                    <a:pt x="209" y="114"/>
                  </a:lnTo>
                  <a:lnTo>
                    <a:pt x="234" y="138"/>
                  </a:lnTo>
                  <a:lnTo>
                    <a:pt x="251" y="154"/>
                  </a:lnTo>
                  <a:lnTo>
                    <a:pt x="280" y="182"/>
                  </a:lnTo>
                  <a:lnTo>
                    <a:pt x="301" y="203"/>
                  </a:lnTo>
                  <a:lnTo>
                    <a:pt x="288" y="204"/>
                  </a:lnTo>
                  <a:lnTo>
                    <a:pt x="273" y="200"/>
                  </a:lnTo>
                  <a:lnTo>
                    <a:pt x="264" y="212"/>
                  </a:lnTo>
                  <a:lnTo>
                    <a:pt x="245" y="211"/>
                  </a:lnTo>
                  <a:lnTo>
                    <a:pt x="237" y="213"/>
                  </a:lnTo>
                  <a:lnTo>
                    <a:pt x="230" y="212"/>
                  </a:lnTo>
                  <a:lnTo>
                    <a:pt x="226" y="216"/>
                  </a:lnTo>
                  <a:lnTo>
                    <a:pt x="208" y="225"/>
                  </a:lnTo>
                  <a:lnTo>
                    <a:pt x="205" y="234"/>
                  </a:lnTo>
                  <a:lnTo>
                    <a:pt x="147" y="193"/>
                  </a:lnTo>
                  <a:lnTo>
                    <a:pt x="141" y="189"/>
                  </a:lnTo>
                  <a:lnTo>
                    <a:pt x="132" y="182"/>
                  </a:lnTo>
                  <a:lnTo>
                    <a:pt x="94" y="155"/>
                  </a:lnTo>
                  <a:lnTo>
                    <a:pt x="67" y="138"/>
                  </a:lnTo>
                  <a:lnTo>
                    <a:pt x="64" y="134"/>
                  </a:lnTo>
                  <a:lnTo>
                    <a:pt x="50" y="126"/>
                  </a:lnTo>
                  <a:lnTo>
                    <a:pt x="43" y="120"/>
                  </a:lnTo>
                  <a:lnTo>
                    <a:pt x="35" y="107"/>
                  </a:lnTo>
                  <a:lnTo>
                    <a:pt x="30" y="100"/>
                  </a:lnTo>
                  <a:lnTo>
                    <a:pt x="25" y="83"/>
                  </a:lnTo>
                  <a:lnTo>
                    <a:pt x="17" y="49"/>
                  </a:lnTo>
                  <a:lnTo>
                    <a:pt x="13" y="37"/>
                  </a:lnTo>
                  <a:lnTo>
                    <a:pt x="13" y="35"/>
                  </a:lnTo>
                  <a:lnTo>
                    <a:pt x="2" y="15"/>
                  </a:ln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0" name="Freeform 224">
              <a:extLst>
                <a:ext uri="{FF2B5EF4-FFF2-40B4-BE49-F238E27FC236}">
                  <a16:creationId xmlns:a16="http://schemas.microsoft.com/office/drawing/2014/main" id="{474391D6-09E3-4897-CDAE-55E1CB9164D0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6713" y="2138363"/>
              <a:ext cx="52388" cy="107950"/>
            </a:xfrm>
            <a:custGeom>
              <a:avLst/>
              <a:gdLst>
                <a:gd name="T0" fmla="*/ 0 w 33"/>
                <a:gd name="T1" fmla="*/ 11 h 68"/>
                <a:gd name="T2" fmla="*/ 2 w 33"/>
                <a:gd name="T3" fmla="*/ 2 h 68"/>
                <a:gd name="T4" fmla="*/ 8 w 33"/>
                <a:gd name="T5" fmla="*/ 3 h 68"/>
                <a:gd name="T6" fmla="*/ 12 w 33"/>
                <a:gd name="T7" fmla="*/ 1 h 68"/>
                <a:gd name="T8" fmla="*/ 19 w 33"/>
                <a:gd name="T9" fmla="*/ 1 h 68"/>
                <a:gd name="T10" fmla="*/ 27 w 33"/>
                <a:gd name="T11" fmla="*/ 0 h 68"/>
                <a:gd name="T12" fmla="*/ 33 w 33"/>
                <a:gd name="T13" fmla="*/ 0 h 68"/>
                <a:gd name="T14" fmla="*/ 33 w 33"/>
                <a:gd name="T15" fmla="*/ 0 h 68"/>
                <a:gd name="T16" fmla="*/ 30 w 33"/>
                <a:gd name="T17" fmla="*/ 14 h 68"/>
                <a:gd name="T18" fmla="*/ 29 w 33"/>
                <a:gd name="T19" fmla="*/ 16 h 68"/>
                <a:gd name="T20" fmla="*/ 29 w 33"/>
                <a:gd name="T21" fmla="*/ 23 h 68"/>
                <a:gd name="T22" fmla="*/ 29 w 33"/>
                <a:gd name="T23" fmla="*/ 37 h 68"/>
                <a:gd name="T24" fmla="*/ 29 w 33"/>
                <a:gd name="T25" fmla="*/ 40 h 68"/>
                <a:gd name="T26" fmla="*/ 29 w 33"/>
                <a:gd name="T27" fmla="*/ 52 h 68"/>
                <a:gd name="T28" fmla="*/ 29 w 33"/>
                <a:gd name="T29" fmla="*/ 68 h 68"/>
                <a:gd name="T30" fmla="*/ 19 w 33"/>
                <a:gd name="T31" fmla="*/ 68 h 68"/>
                <a:gd name="T32" fmla="*/ 1 w 33"/>
                <a:gd name="T33" fmla="*/ 67 h 68"/>
                <a:gd name="T34" fmla="*/ 0 w 33"/>
                <a:gd name="T35" fmla="*/ 67 h 68"/>
                <a:gd name="T36" fmla="*/ 0 w 33"/>
                <a:gd name="T37" fmla="*/ 37 h 68"/>
                <a:gd name="T38" fmla="*/ 0 w 33"/>
                <a:gd name="T39" fmla="*/ 1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3" h="68">
                  <a:moveTo>
                    <a:pt x="0" y="11"/>
                  </a:moveTo>
                  <a:lnTo>
                    <a:pt x="2" y="2"/>
                  </a:lnTo>
                  <a:lnTo>
                    <a:pt x="8" y="3"/>
                  </a:lnTo>
                  <a:lnTo>
                    <a:pt x="12" y="1"/>
                  </a:lnTo>
                  <a:lnTo>
                    <a:pt x="19" y="1"/>
                  </a:lnTo>
                  <a:lnTo>
                    <a:pt x="27" y="0"/>
                  </a:lnTo>
                  <a:lnTo>
                    <a:pt x="33" y="0"/>
                  </a:lnTo>
                  <a:lnTo>
                    <a:pt x="33" y="0"/>
                  </a:lnTo>
                  <a:lnTo>
                    <a:pt x="30" y="14"/>
                  </a:lnTo>
                  <a:lnTo>
                    <a:pt x="29" y="16"/>
                  </a:lnTo>
                  <a:lnTo>
                    <a:pt x="29" y="23"/>
                  </a:lnTo>
                  <a:lnTo>
                    <a:pt x="29" y="37"/>
                  </a:lnTo>
                  <a:lnTo>
                    <a:pt x="29" y="40"/>
                  </a:lnTo>
                  <a:lnTo>
                    <a:pt x="29" y="52"/>
                  </a:lnTo>
                  <a:lnTo>
                    <a:pt x="29" y="68"/>
                  </a:lnTo>
                  <a:lnTo>
                    <a:pt x="19" y="68"/>
                  </a:lnTo>
                  <a:lnTo>
                    <a:pt x="1" y="67"/>
                  </a:lnTo>
                  <a:lnTo>
                    <a:pt x="0" y="67"/>
                  </a:lnTo>
                  <a:lnTo>
                    <a:pt x="0" y="37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1" name="Freeform 225">
              <a:extLst>
                <a:ext uri="{FF2B5EF4-FFF2-40B4-BE49-F238E27FC236}">
                  <a16:creationId xmlns:a16="http://schemas.microsoft.com/office/drawing/2014/main" id="{4DB39627-F18B-C7CA-7F38-FA86F1C71A3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9263" y="2138363"/>
              <a:ext cx="60325" cy="112713"/>
            </a:xfrm>
            <a:custGeom>
              <a:avLst/>
              <a:gdLst>
                <a:gd name="T0" fmla="*/ 0 w 38"/>
                <a:gd name="T1" fmla="*/ 69 h 71"/>
                <a:gd name="T2" fmla="*/ 1 w 38"/>
                <a:gd name="T3" fmla="*/ 65 h 71"/>
                <a:gd name="T4" fmla="*/ 2 w 38"/>
                <a:gd name="T5" fmla="*/ 57 h 71"/>
                <a:gd name="T6" fmla="*/ 3 w 38"/>
                <a:gd name="T7" fmla="*/ 50 h 71"/>
                <a:gd name="T8" fmla="*/ 3 w 38"/>
                <a:gd name="T9" fmla="*/ 45 h 71"/>
                <a:gd name="T10" fmla="*/ 8 w 38"/>
                <a:gd name="T11" fmla="*/ 27 h 71"/>
                <a:gd name="T12" fmla="*/ 12 w 38"/>
                <a:gd name="T13" fmla="*/ 13 h 71"/>
                <a:gd name="T14" fmla="*/ 17 w 38"/>
                <a:gd name="T15" fmla="*/ 0 h 71"/>
                <a:gd name="T16" fmla="*/ 34 w 38"/>
                <a:gd name="T17" fmla="*/ 2 h 71"/>
                <a:gd name="T18" fmla="*/ 38 w 38"/>
                <a:gd name="T19" fmla="*/ 3 h 71"/>
                <a:gd name="T20" fmla="*/ 36 w 38"/>
                <a:gd name="T21" fmla="*/ 13 h 71"/>
                <a:gd name="T22" fmla="*/ 37 w 38"/>
                <a:gd name="T23" fmla="*/ 19 h 71"/>
                <a:gd name="T24" fmla="*/ 38 w 38"/>
                <a:gd name="T25" fmla="*/ 25 h 71"/>
                <a:gd name="T26" fmla="*/ 37 w 38"/>
                <a:gd name="T27" fmla="*/ 31 h 71"/>
                <a:gd name="T28" fmla="*/ 36 w 38"/>
                <a:gd name="T29" fmla="*/ 36 h 71"/>
                <a:gd name="T30" fmla="*/ 34 w 38"/>
                <a:gd name="T31" fmla="*/ 37 h 71"/>
                <a:gd name="T32" fmla="*/ 32 w 38"/>
                <a:gd name="T33" fmla="*/ 50 h 71"/>
                <a:gd name="T34" fmla="*/ 32 w 38"/>
                <a:gd name="T35" fmla="*/ 52 h 71"/>
                <a:gd name="T36" fmla="*/ 27 w 38"/>
                <a:gd name="T37" fmla="*/ 55 h 71"/>
                <a:gd name="T38" fmla="*/ 23 w 38"/>
                <a:gd name="T39" fmla="*/ 57 h 71"/>
                <a:gd name="T40" fmla="*/ 20 w 38"/>
                <a:gd name="T41" fmla="*/ 61 h 71"/>
                <a:gd name="T42" fmla="*/ 18 w 38"/>
                <a:gd name="T43" fmla="*/ 63 h 71"/>
                <a:gd name="T44" fmla="*/ 14 w 38"/>
                <a:gd name="T45" fmla="*/ 71 h 71"/>
                <a:gd name="T46" fmla="*/ 10 w 38"/>
                <a:gd name="T47" fmla="*/ 71 h 71"/>
                <a:gd name="T48" fmla="*/ 1 w 38"/>
                <a:gd name="T49" fmla="*/ 71 h 71"/>
                <a:gd name="T50" fmla="*/ 0 w 38"/>
                <a:gd name="T51" fmla="*/ 69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38" h="71">
                  <a:moveTo>
                    <a:pt x="0" y="69"/>
                  </a:moveTo>
                  <a:lnTo>
                    <a:pt x="1" y="65"/>
                  </a:lnTo>
                  <a:lnTo>
                    <a:pt x="2" y="57"/>
                  </a:lnTo>
                  <a:lnTo>
                    <a:pt x="3" y="50"/>
                  </a:lnTo>
                  <a:lnTo>
                    <a:pt x="3" y="45"/>
                  </a:lnTo>
                  <a:lnTo>
                    <a:pt x="8" y="27"/>
                  </a:lnTo>
                  <a:lnTo>
                    <a:pt x="12" y="13"/>
                  </a:lnTo>
                  <a:lnTo>
                    <a:pt x="17" y="0"/>
                  </a:lnTo>
                  <a:lnTo>
                    <a:pt x="34" y="2"/>
                  </a:lnTo>
                  <a:lnTo>
                    <a:pt x="38" y="3"/>
                  </a:lnTo>
                  <a:lnTo>
                    <a:pt x="36" y="13"/>
                  </a:lnTo>
                  <a:lnTo>
                    <a:pt x="37" y="19"/>
                  </a:lnTo>
                  <a:lnTo>
                    <a:pt x="38" y="25"/>
                  </a:lnTo>
                  <a:lnTo>
                    <a:pt x="37" y="31"/>
                  </a:lnTo>
                  <a:lnTo>
                    <a:pt x="36" y="36"/>
                  </a:lnTo>
                  <a:lnTo>
                    <a:pt x="34" y="37"/>
                  </a:lnTo>
                  <a:lnTo>
                    <a:pt x="32" y="50"/>
                  </a:lnTo>
                  <a:lnTo>
                    <a:pt x="32" y="52"/>
                  </a:lnTo>
                  <a:lnTo>
                    <a:pt x="27" y="55"/>
                  </a:lnTo>
                  <a:lnTo>
                    <a:pt x="23" y="57"/>
                  </a:lnTo>
                  <a:lnTo>
                    <a:pt x="20" y="61"/>
                  </a:lnTo>
                  <a:lnTo>
                    <a:pt x="18" y="63"/>
                  </a:lnTo>
                  <a:lnTo>
                    <a:pt x="14" y="71"/>
                  </a:lnTo>
                  <a:lnTo>
                    <a:pt x="10" y="71"/>
                  </a:lnTo>
                  <a:lnTo>
                    <a:pt x="1" y="71"/>
                  </a:lnTo>
                  <a:lnTo>
                    <a:pt x="0" y="6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2" name="Freeform 226">
              <a:extLst>
                <a:ext uri="{FF2B5EF4-FFF2-40B4-BE49-F238E27FC236}">
                  <a16:creationId xmlns:a16="http://schemas.microsoft.com/office/drawing/2014/main" id="{EC904F81-BFCC-33FD-73C0-6F6B3F665D39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4726" y="2193926"/>
              <a:ext cx="138113" cy="117475"/>
            </a:xfrm>
            <a:custGeom>
              <a:avLst/>
              <a:gdLst>
                <a:gd name="T0" fmla="*/ 0 w 87"/>
                <a:gd name="T1" fmla="*/ 54 h 74"/>
                <a:gd name="T2" fmla="*/ 13 w 87"/>
                <a:gd name="T3" fmla="*/ 47 h 74"/>
                <a:gd name="T4" fmla="*/ 14 w 87"/>
                <a:gd name="T5" fmla="*/ 46 h 74"/>
                <a:gd name="T6" fmla="*/ 8 w 87"/>
                <a:gd name="T7" fmla="*/ 34 h 74"/>
                <a:gd name="T8" fmla="*/ 28 w 87"/>
                <a:gd name="T9" fmla="*/ 24 h 74"/>
                <a:gd name="T10" fmla="*/ 33 w 87"/>
                <a:gd name="T11" fmla="*/ 21 h 74"/>
                <a:gd name="T12" fmla="*/ 47 w 87"/>
                <a:gd name="T13" fmla="*/ 14 h 74"/>
                <a:gd name="T14" fmla="*/ 63 w 87"/>
                <a:gd name="T15" fmla="*/ 4 h 74"/>
                <a:gd name="T16" fmla="*/ 72 w 87"/>
                <a:gd name="T17" fmla="*/ 0 h 74"/>
                <a:gd name="T18" fmla="*/ 84 w 87"/>
                <a:gd name="T19" fmla="*/ 0 h 74"/>
                <a:gd name="T20" fmla="*/ 87 w 87"/>
                <a:gd name="T21" fmla="*/ 2 h 74"/>
                <a:gd name="T22" fmla="*/ 87 w 87"/>
                <a:gd name="T23" fmla="*/ 18 h 74"/>
                <a:gd name="T24" fmla="*/ 86 w 87"/>
                <a:gd name="T25" fmla="*/ 24 h 74"/>
                <a:gd name="T26" fmla="*/ 87 w 87"/>
                <a:gd name="T27" fmla="*/ 40 h 74"/>
                <a:gd name="T28" fmla="*/ 64 w 87"/>
                <a:gd name="T29" fmla="*/ 49 h 74"/>
                <a:gd name="T30" fmla="*/ 46 w 87"/>
                <a:gd name="T31" fmla="*/ 58 h 74"/>
                <a:gd name="T32" fmla="*/ 10 w 87"/>
                <a:gd name="T33" fmla="*/ 74 h 74"/>
                <a:gd name="T34" fmla="*/ 0 w 87"/>
                <a:gd name="T35" fmla="*/ 54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7" h="74">
                  <a:moveTo>
                    <a:pt x="0" y="54"/>
                  </a:moveTo>
                  <a:lnTo>
                    <a:pt x="13" y="47"/>
                  </a:lnTo>
                  <a:lnTo>
                    <a:pt x="14" y="46"/>
                  </a:lnTo>
                  <a:lnTo>
                    <a:pt x="8" y="34"/>
                  </a:lnTo>
                  <a:lnTo>
                    <a:pt x="28" y="24"/>
                  </a:lnTo>
                  <a:lnTo>
                    <a:pt x="33" y="21"/>
                  </a:lnTo>
                  <a:lnTo>
                    <a:pt x="47" y="14"/>
                  </a:lnTo>
                  <a:lnTo>
                    <a:pt x="63" y="4"/>
                  </a:lnTo>
                  <a:lnTo>
                    <a:pt x="72" y="0"/>
                  </a:lnTo>
                  <a:lnTo>
                    <a:pt x="84" y="0"/>
                  </a:lnTo>
                  <a:lnTo>
                    <a:pt x="87" y="2"/>
                  </a:lnTo>
                  <a:lnTo>
                    <a:pt x="87" y="18"/>
                  </a:lnTo>
                  <a:lnTo>
                    <a:pt x="86" y="24"/>
                  </a:lnTo>
                  <a:lnTo>
                    <a:pt x="87" y="40"/>
                  </a:lnTo>
                  <a:lnTo>
                    <a:pt x="64" y="49"/>
                  </a:lnTo>
                  <a:lnTo>
                    <a:pt x="46" y="58"/>
                  </a:lnTo>
                  <a:lnTo>
                    <a:pt x="10" y="74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3" name="Freeform 227">
              <a:extLst>
                <a:ext uri="{FF2B5EF4-FFF2-40B4-BE49-F238E27FC236}">
                  <a16:creationId xmlns:a16="http://schemas.microsoft.com/office/drawing/2014/main" id="{A7F05B98-951D-52A5-43EC-AA8FD458091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87713" y="2527301"/>
              <a:ext cx="149225" cy="71438"/>
            </a:xfrm>
            <a:custGeom>
              <a:avLst/>
              <a:gdLst>
                <a:gd name="T0" fmla="*/ 0 w 94"/>
                <a:gd name="T1" fmla="*/ 5 h 45"/>
                <a:gd name="T2" fmla="*/ 7 w 94"/>
                <a:gd name="T3" fmla="*/ 3 h 45"/>
                <a:gd name="T4" fmla="*/ 8 w 94"/>
                <a:gd name="T5" fmla="*/ 0 h 45"/>
                <a:gd name="T6" fmla="*/ 22 w 94"/>
                <a:gd name="T7" fmla="*/ 0 h 45"/>
                <a:gd name="T8" fmla="*/ 23 w 94"/>
                <a:gd name="T9" fmla="*/ 1 h 45"/>
                <a:gd name="T10" fmla="*/ 25 w 94"/>
                <a:gd name="T11" fmla="*/ 2 h 45"/>
                <a:gd name="T12" fmla="*/ 26 w 94"/>
                <a:gd name="T13" fmla="*/ 2 h 45"/>
                <a:gd name="T14" fmla="*/ 34 w 94"/>
                <a:gd name="T15" fmla="*/ 2 h 45"/>
                <a:gd name="T16" fmla="*/ 61 w 94"/>
                <a:gd name="T17" fmla="*/ 2 h 45"/>
                <a:gd name="T18" fmla="*/ 64 w 94"/>
                <a:gd name="T19" fmla="*/ 2 h 45"/>
                <a:gd name="T20" fmla="*/ 64 w 94"/>
                <a:gd name="T21" fmla="*/ 0 h 45"/>
                <a:gd name="T22" fmla="*/ 64 w 94"/>
                <a:gd name="T23" fmla="*/ 0 h 45"/>
                <a:gd name="T24" fmla="*/ 74 w 94"/>
                <a:gd name="T25" fmla="*/ 2 h 45"/>
                <a:gd name="T26" fmla="*/ 79 w 94"/>
                <a:gd name="T27" fmla="*/ 2 h 45"/>
                <a:gd name="T28" fmla="*/ 94 w 94"/>
                <a:gd name="T29" fmla="*/ 2 h 45"/>
                <a:gd name="T30" fmla="*/ 93 w 94"/>
                <a:gd name="T31" fmla="*/ 17 h 45"/>
                <a:gd name="T32" fmla="*/ 93 w 94"/>
                <a:gd name="T33" fmla="*/ 31 h 45"/>
                <a:gd name="T34" fmla="*/ 84 w 94"/>
                <a:gd name="T35" fmla="*/ 31 h 45"/>
                <a:gd name="T36" fmla="*/ 83 w 94"/>
                <a:gd name="T37" fmla="*/ 31 h 45"/>
                <a:gd name="T38" fmla="*/ 77 w 94"/>
                <a:gd name="T39" fmla="*/ 31 h 45"/>
                <a:gd name="T40" fmla="*/ 64 w 94"/>
                <a:gd name="T41" fmla="*/ 31 h 45"/>
                <a:gd name="T42" fmla="*/ 64 w 94"/>
                <a:gd name="T43" fmla="*/ 45 h 45"/>
                <a:gd name="T44" fmla="*/ 58 w 94"/>
                <a:gd name="T45" fmla="*/ 45 h 45"/>
                <a:gd name="T46" fmla="*/ 57 w 94"/>
                <a:gd name="T47" fmla="*/ 31 h 45"/>
                <a:gd name="T48" fmla="*/ 56 w 94"/>
                <a:gd name="T49" fmla="*/ 31 h 45"/>
                <a:gd name="T50" fmla="*/ 48 w 94"/>
                <a:gd name="T51" fmla="*/ 31 h 45"/>
                <a:gd name="T52" fmla="*/ 44 w 94"/>
                <a:gd name="T53" fmla="*/ 31 h 45"/>
                <a:gd name="T54" fmla="*/ 34 w 94"/>
                <a:gd name="T55" fmla="*/ 31 h 45"/>
                <a:gd name="T56" fmla="*/ 32 w 94"/>
                <a:gd name="T57" fmla="*/ 31 h 45"/>
                <a:gd name="T58" fmla="*/ 17 w 94"/>
                <a:gd name="T59" fmla="*/ 31 h 45"/>
                <a:gd name="T60" fmla="*/ 15 w 94"/>
                <a:gd name="T61" fmla="*/ 30 h 45"/>
                <a:gd name="T62" fmla="*/ 13 w 94"/>
                <a:gd name="T63" fmla="*/ 30 h 45"/>
                <a:gd name="T64" fmla="*/ 5 w 94"/>
                <a:gd name="T65" fmla="*/ 31 h 45"/>
                <a:gd name="T66" fmla="*/ 3 w 94"/>
                <a:gd name="T67" fmla="*/ 19 h 45"/>
                <a:gd name="T68" fmla="*/ 0 w 94"/>
                <a:gd name="T69" fmla="*/ 5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4" h="45">
                  <a:moveTo>
                    <a:pt x="0" y="5"/>
                  </a:moveTo>
                  <a:lnTo>
                    <a:pt x="7" y="3"/>
                  </a:lnTo>
                  <a:lnTo>
                    <a:pt x="8" y="0"/>
                  </a:lnTo>
                  <a:lnTo>
                    <a:pt x="22" y="0"/>
                  </a:lnTo>
                  <a:lnTo>
                    <a:pt x="23" y="1"/>
                  </a:lnTo>
                  <a:lnTo>
                    <a:pt x="25" y="2"/>
                  </a:lnTo>
                  <a:lnTo>
                    <a:pt x="26" y="2"/>
                  </a:lnTo>
                  <a:lnTo>
                    <a:pt x="34" y="2"/>
                  </a:lnTo>
                  <a:lnTo>
                    <a:pt x="61" y="2"/>
                  </a:lnTo>
                  <a:lnTo>
                    <a:pt x="64" y="2"/>
                  </a:lnTo>
                  <a:lnTo>
                    <a:pt x="64" y="0"/>
                  </a:lnTo>
                  <a:lnTo>
                    <a:pt x="64" y="0"/>
                  </a:lnTo>
                  <a:lnTo>
                    <a:pt x="74" y="2"/>
                  </a:lnTo>
                  <a:lnTo>
                    <a:pt x="79" y="2"/>
                  </a:lnTo>
                  <a:lnTo>
                    <a:pt x="94" y="2"/>
                  </a:lnTo>
                  <a:lnTo>
                    <a:pt x="93" y="17"/>
                  </a:lnTo>
                  <a:lnTo>
                    <a:pt x="93" y="31"/>
                  </a:lnTo>
                  <a:lnTo>
                    <a:pt x="84" y="31"/>
                  </a:lnTo>
                  <a:lnTo>
                    <a:pt x="83" y="31"/>
                  </a:lnTo>
                  <a:lnTo>
                    <a:pt x="77" y="31"/>
                  </a:lnTo>
                  <a:lnTo>
                    <a:pt x="64" y="31"/>
                  </a:lnTo>
                  <a:lnTo>
                    <a:pt x="64" y="45"/>
                  </a:lnTo>
                  <a:lnTo>
                    <a:pt x="58" y="45"/>
                  </a:lnTo>
                  <a:lnTo>
                    <a:pt x="57" y="31"/>
                  </a:lnTo>
                  <a:lnTo>
                    <a:pt x="56" y="31"/>
                  </a:lnTo>
                  <a:lnTo>
                    <a:pt x="48" y="31"/>
                  </a:lnTo>
                  <a:lnTo>
                    <a:pt x="44" y="31"/>
                  </a:lnTo>
                  <a:lnTo>
                    <a:pt x="34" y="31"/>
                  </a:lnTo>
                  <a:lnTo>
                    <a:pt x="32" y="31"/>
                  </a:lnTo>
                  <a:lnTo>
                    <a:pt x="17" y="31"/>
                  </a:lnTo>
                  <a:lnTo>
                    <a:pt x="15" y="30"/>
                  </a:lnTo>
                  <a:lnTo>
                    <a:pt x="13" y="30"/>
                  </a:lnTo>
                  <a:lnTo>
                    <a:pt x="5" y="31"/>
                  </a:lnTo>
                  <a:lnTo>
                    <a:pt x="3" y="19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4" name="Freeform 228">
              <a:extLst>
                <a:ext uri="{FF2B5EF4-FFF2-40B4-BE49-F238E27FC236}">
                  <a16:creationId xmlns:a16="http://schemas.microsoft.com/office/drawing/2014/main" id="{D3733999-8432-D4D2-8A7B-574E1066FC21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0888" y="2143126"/>
              <a:ext cx="61913" cy="98425"/>
            </a:xfrm>
            <a:custGeom>
              <a:avLst/>
              <a:gdLst>
                <a:gd name="T0" fmla="*/ 0 w 39"/>
                <a:gd name="T1" fmla="*/ 2 h 62"/>
                <a:gd name="T2" fmla="*/ 1 w 39"/>
                <a:gd name="T3" fmla="*/ 2 h 62"/>
                <a:gd name="T4" fmla="*/ 3 w 39"/>
                <a:gd name="T5" fmla="*/ 1 h 62"/>
                <a:gd name="T6" fmla="*/ 32 w 39"/>
                <a:gd name="T7" fmla="*/ 0 h 62"/>
                <a:gd name="T8" fmla="*/ 32 w 39"/>
                <a:gd name="T9" fmla="*/ 18 h 62"/>
                <a:gd name="T10" fmla="*/ 32 w 39"/>
                <a:gd name="T11" fmla="*/ 26 h 62"/>
                <a:gd name="T12" fmla="*/ 32 w 39"/>
                <a:gd name="T13" fmla="*/ 40 h 62"/>
                <a:gd name="T14" fmla="*/ 32 w 39"/>
                <a:gd name="T15" fmla="*/ 42 h 62"/>
                <a:gd name="T16" fmla="*/ 33 w 39"/>
                <a:gd name="T17" fmla="*/ 47 h 62"/>
                <a:gd name="T18" fmla="*/ 39 w 39"/>
                <a:gd name="T19" fmla="*/ 62 h 62"/>
                <a:gd name="T20" fmla="*/ 1 w 39"/>
                <a:gd name="T21" fmla="*/ 62 h 62"/>
                <a:gd name="T22" fmla="*/ 1 w 39"/>
                <a:gd name="T23" fmla="*/ 59 h 62"/>
                <a:gd name="T24" fmla="*/ 1 w 39"/>
                <a:gd name="T25" fmla="*/ 57 h 62"/>
                <a:gd name="T26" fmla="*/ 1 w 39"/>
                <a:gd name="T27" fmla="*/ 52 h 62"/>
                <a:gd name="T28" fmla="*/ 1 w 39"/>
                <a:gd name="T29" fmla="*/ 46 h 62"/>
                <a:gd name="T30" fmla="*/ 1 w 39"/>
                <a:gd name="T31" fmla="*/ 45 h 62"/>
                <a:gd name="T32" fmla="*/ 1 w 39"/>
                <a:gd name="T33" fmla="*/ 33 h 62"/>
                <a:gd name="T34" fmla="*/ 1 w 39"/>
                <a:gd name="T35" fmla="*/ 15 h 62"/>
                <a:gd name="T36" fmla="*/ 0 w 39"/>
                <a:gd name="T37" fmla="*/ 2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9" h="62">
                  <a:moveTo>
                    <a:pt x="0" y="2"/>
                  </a:moveTo>
                  <a:lnTo>
                    <a:pt x="1" y="2"/>
                  </a:lnTo>
                  <a:lnTo>
                    <a:pt x="3" y="1"/>
                  </a:lnTo>
                  <a:lnTo>
                    <a:pt x="32" y="0"/>
                  </a:lnTo>
                  <a:lnTo>
                    <a:pt x="32" y="18"/>
                  </a:lnTo>
                  <a:lnTo>
                    <a:pt x="32" y="26"/>
                  </a:lnTo>
                  <a:lnTo>
                    <a:pt x="32" y="40"/>
                  </a:lnTo>
                  <a:lnTo>
                    <a:pt x="32" y="42"/>
                  </a:lnTo>
                  <a:lnTo>
                    <a:pt x="33" y="47"/>
                  </a:lnTo>
                  <a:lnTo>
                    <a:pt x="39" y="62"/>
                  </a:lnTo>
                  <a:lnTo>
                    <a:pt x="1" y="62"/>
                  </a:lnTo>
                  <a:lnTo>
                    <a:pt x="1" y="59"/>
                  </a:lnTo>
                  <a:lnTo>
                    <a:pt x="1" y="57"/>
                  </a:lnTo>
                  <a:lnTo>
                    <a:pt x="1" y="52"/>
                  </a:lnTo>
                  <a:lnTo>
                    <a:pt x="1" y="46"/>
                  </a:lnTo>
                  <a:lnTo>
                    <a:pt x="1" y="45"/>
                  </a:lnTo>
                  <a:lnTo>
                    <a:pt x="1" y="33"/>
                  </a:lnTo>
                  <a:lnTo>
                    <a:pt x="1" y="15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5" name="Freeform 229">
              <a:extLst>
                <a:ext uri="{FF2B5EF4-FFF2-40B4-BE49-F238E27FC236}">
                  <a16:creationId xmlns:a16="http://schemas.microsoft.com/office/drawing/2014/main" id="{93BAE48C-2088-64B2-6E06-6061BE731C47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3851" y="2359026"/>
              <a:ext cx="214313" cy="231775"/>
            </a:xfrm>
            <a:custGeom>
              <a:avLst/>
              <a:gdLst>
                <a:gd name="T0" fmla="*/ 0 w 135"/>
                <a:gd name="T1" fmla="*/ 72 h 146"/>
                <a:gd name="T2" fmla="*/ 7 w 135"/>
                <a:gd name="T3" fmla="*/ 70 h 146"/>
                <a:gd name="T4" fmla="*/ 29 w 135"/>
                <a:gd name="T5" fmla="*/ 52 h 146"/>
                <a:gd name="T6" fmla="*/ 42 w 135"/>
                <a:gd name="T7" fmla="*/ 35 h 146"/>
                <a:gd name="T8" fmla="*/ 50 w 135"/>
                <a:gd name="T9" fmla="*/ 28 h 146"/>
                <a:gd name="T10" fmla="*/ 57 w 135"/>
                <a:gd name="T11" fmla="*/ 21 h 146"/>
                <a:gd name="T12" fmla="*/ 69 w 135"/>
                <a:gd name="T13" fmla="*/ 10 h 146"/>
                <a:gd name="T14" fmla="*/ 73 w 135"/>
                <a:gd name="T15" fmla="*/ 6 h 146"/>
                <a:gd name="T16" fmla="*/ 78 w 135"/>
                <a:gd name="T17" fmla="*/ 0 h 146"/>
                <a:gd name="T18" fmla="*/ 81 w 135"/>
                <a:gd name="T19" fmla="*/ 3 h 146"/>
                <a:gd name="T20" fmla="*/ 94 w 135"/>
                <a:gd name="T21" fmla="*/ 11 h 146"/>
                <a:gd name="T22" fmla="*/ 116 w 135"/>
                <a:gd name="T23" fmla="*/ 20 h 146"/>
                <a:gd name="T24" fmla="*/ 126 w 135"/>
                <a:gd name="T25" fmla="*/ 25 h 146"/>
                <a:gd name="T26" fmla="*/ 135 w 135"/>
                <a:gd name="T27" fmla="*/ 32 h 146"/>
                <a:gd name="T28" fmla="*/ 135 w 135"/>
                <a:gd name="T29" fmla="*/ 41 h 146"/>
                <a:gd name="T30" fmla="*/ 132 w 135"/>
                <a:gd name="T31" fmla="*/ 54 h 146"/>
                <a:gd name="T32" fmla="*/ 132 w 135"/>
                <a:gd name="T33" fmla="*/ 57 h 146"/>
                <a:gd name="T34" fmla="*/ 132 w 135"/>
                <a:gd name="T35" fmla="*/ 72 h 146"/>
                <a:gd name="T36" fmla="*/ 129 w 135"/>
                <a:gd name="T37" fmla="*/ 77 h 146"/>
                <a:gd name="T38" fmla="*/ 128 w 135"/>
                <a:gd name="T39" fmla="*/ 84 h 146"/>
                <a:gd name="T40" fmla="*/ 128 w 135"/>
                <a:gd name="T41" fmla="*/ 93 h 146"/>
                <a:gd name="T42" fmla="*/ 127 w 135"/>
                <a:gd name="T43" fmla="*/ 99 h 146"/>
                <a:gd name="T44" fmla="*/ 122 w 135"/>
                <a:gd name="T45" fmla="*/ 102 h 146"/>
                <a:gd name="T46" fmla="*/ 121 w 135"/>
                <a:gd name="T47" fmla="*/ 107 h 146"/>
                <a:gd name="T48" fmla="*/ 120 w 135"/>
                <a:gd name="T49" fmla="*/ 109 h 146"/>
                <a:gd name="T50" fmla="*/ 120 w 135"/>
                <a:gd name="T51" fmla="*/ 119 h 146"/>
                <a:gd name="T52" fmla="*/ 121 w 135"/>
                <a:gd name="T53" fmla="*/ 124 h 146"/>
                <a:gd name="T54" fmla="*/ 118 w 135"/>
                <a:gd name="T55" fmla="*/ 125 h 146"/>
                <a:gd name="T56" fmla="*/ 114 w 135"/>
                <a:gd name="T57" fmla="*/ 136 h 146"/>
                <a:gd name="T58" fmla="*/ 103 w 135"/>
                <a:gd name="T59" fmla="*/ 142 h 146"/>
                <a:gd name="T60" fmla="*/ 97 w 135"/>
                <a:gd name="T61" fmla="*/ 146 h 146"/>
                <a:gd name="T62" fmla="*/ 81 w 135"/>
                <a:gd name="T63" fmla="*/ 140 h 146"/>
                <a:gd name="T64" fmla="*/ 60 w 135"/>
                <a:gd name="T65" fmla="*/ 128 h 146"/>
                <a:gd name="T66" fmla="*/ 38 w 135"/>
                <a:gd name="T67" fmla="*/ 109 h 146"/>
                <a:gd name="T68" fmla="*/ 34 w 135"/>
                <a:gd name="T69" fmla="*/ 104 h 146"/>
                <a:gd name="T70" fmla="*/ 15 w 135"/>
                <a:gd name="T71" fmla="*/ 90 h 146"/>
                <a:gd name="T72" fmla="*/ 1 w 135"/>
                <a:gd name="T73" fmla="*/ 76 h 146"/>
                <a:gd name="T74" fmla="*/ 0 w 135"/>
                <a:gd name="T75" fmla="*/ 72 h 1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5" h="146">
                  <a:moveTo>
                    <a:pt x="0" y="72"/>
                  </a:moveTo>
                  <a:lnTo>
                    <a:pt x="7" y="70"/>
                  </a:lnTo>
                  <a:lnTo>
                    <a:pt x="29" y="52"/>
                  </a:lnTo>
                  <a:lnTo>
                    <a:pt x="42" y="35"/>
                  </a:lnTo>
                  <a:lnTo>
                    <a:pt x="50" y="28"/>
                  </a:lnTo>
                  <a:lnTo>
                    <a:pt x="57" y="21"/>
                  </a:lnTo>
                  <a:lnTo>
                    <a:pt x="69" y="10"/>
                  </a:lnTo>
                  <a:lnTo>
                    <a:pt x="73" y="6"/>
                  </a:lnTo>
                  <a:lnTo>
                    <a:pt x="78" y="0"/>
                  </a:lnTo>
                  <a:lnTo>
                    <a:pt x="81" y="3"/>
                  </a:lnTo>
                  <a:lnTo>
                    <a:pt x="94" y="11"/>
                  </a:lnTo>
                  <a:lnTo>
                    <a:pt x="116" y="20"/>
                  </a:lnTo>
                  <a:lnTo>
                    <a:pt x="126" y="25"/>
                  </a:lnTo>
                  <a:lnTo>
                    <a:pt x="135" y="32"/>
                  </a:lnTo>
                  <a:lnTo>
                    <a:pt x="135" y="41"/>
                  </a:lnTo>
                  <a:lnTo>
                    <a:pt x="132" y="54"/>
                  </a:lnTo>
                  <a:lnTo>
                    <a:pt x="132" y="57"/>
                  </a:lnTo>
                  <a:lnTo>
                    <a:pt x="132" y="72"/>
                  </a:lnTo>
                  <a:lnTo>
                    <a:pt x="129" y="77"/>
                  </a:lnTo>
                  <a:lnTo>
                    <a:pt x="128" y="84"/>
                  </a:lnTo>
                  <a:lnTo>
                    <a:pt x="128" y="93"/>
                  </a:lnTo>
                  <a:lnTo>
                    <a:pt x="127" y="99"/>
                  </a:lnTo>
                  <a:lnTo>
                    <a:pt x="122" y="102"/>
                  </a:lnTo>
                  <a:lnTo>
                    <a:pt x="121" y="107"/>
                  </a:lnTo>
                  <a:lnTo>
                    <a:pt x="120" y="109"/>
                  </a:lnTo>
                  <a:lnTo>
                    <a:pt x="120" y="119"/>
                  </a:lnTo>
                  <a:lnTo>
                    <a:pt x="121" y="124"/>
                  </a:lnTo>
                  <a:lnTo>
                    <a:pt x="118" y="125"/>
                  </a:lnTo>
                  <a:lnTo>
                    <a:pt x="114" y="136"/>
                  </a:lnTo>
                  <a:lnTo>
                    <a:pt x="103" y="142"/>
                  </a:lnTo>
                  <a:lnTo>
                    <a:pt x="97" y="146"/>
                  </a:lnTo>
                  <a:lnTo>
                    <a:pt x="81" y="140"/>
                  </a:lnTo>
                  <a:lnTo>
                    <a:pt x="60" y="128"/>
                  </a:lnTo>
                  <a:lnTo>
                    <a:pt x="38" y="109"/>
                  </a:lnTo>
                  <a:lnTo>
                    <a:pt x="34" y="104"/>
                  </a:lnTo>
                  <a:lnTo>
                    <a:pt x="15" y="90"/>
                  </a:lnTo>
                  <a:lnTo>
                    <a:pt x="1" y="76"/>
                  </a:lnTo>
                  <a:lnTo>
                    <a:pt x="0" y="7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6" name="Freeform 230">
              <a:extLst>
                <a:ext uri="{FF2B5EF4-FFF2-40B4-BE49-F238E27FC236}">
                  <a16:creationId xmlns:a16="http://schemas.microsoft.com/office/drawing/2014/main" id="{BF55DD74-F6B8-F0B6-5C5B-24E05FE141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1176" y="2070101"/>
              <a:ext cx="109538" cy="82550"/>
            </a:xfrm>
            <a:custGeom>
              <a:avLst/>
              <a:gdLst>
                <a:gd name="T0" fmla="*/ 2 w 69"/>
                <a:gd name="T1" fmla="*/ 41 h 52"/>
                <a:gd name="T2" fmla="*/ 2 w 69"/>
                <a:gd name="T3" fmla="*/ 20 h 52"/>
                <a:gd name="T4" fmla="*/ 2 w 69"/>
                <a:gd name="T5" fmla="*/ 0 h 52"/>
                <a:gd name="T6" fmla="*/ 21 w 69"/>
                <a:gd name="T7" fmla="*/ 10 h 52"/>
                <a:gd name="T8" fmla="*/ 39 w 69"/>
                <a:gd name="T9" fmla="*/ 11 h 52"/>
                <a:gd name="T10" fmla="*/ 52 w 69"/>
                <a:gd name="T11" fmla="*/ 11 h 52"/>
                <a:gd name="T12" fmla="*/ 61 w 69"/>
                <a:gd name="T13" fmla="*/ 11 h 52"/>
                <a:gd name="T14" fmla="*/ 69 w 69"/>
                <a:gd name="T15" fmla="*/ 14 h 52"/>
                <a:gd name="T16" fmla="*/ 66 w 69"/>
                <a:gd name="T17" fmla="*/ 20 h 52"/>
                <a:gd name="T18" fmla="*/ 62 w 69"/>
                <a:gd name="T19" fmla="*/ 30 h 52"/>
                <a:gd name="T20" fmla="*/ 62 w 69"/>
                <a:gd name="T21" fmla="*/ 38 h 52"/>
                <a:gd name="T22" fmla="*/ 62 w 69"/>
                <a:gd name="T23" fmla="*/ 45 h 52"/>
                <a:gd name="T24" fmla="*/ 61 w 69"/>
                <a:gd name="T25" fmla="*/ 52 h 52"/>
                <a:gd name="T26" fmla="*/ 45 w 69"/>
                <a:gd name="T27" fmla="*/ 50 h 52"/>
                <a:gd name="T28" fmla="*/ 37 w 69"/>
                <a:gd name="T29" fmla="*/ 50 h 52"/>
                <a:gd name="T30" fmla="*/ 34 w 69"/>
                <a:gd name="T31" fmla="*/ 50 h 52"/>
                <a:gd name="T32" fmla="*/ 12 w 69"/>
                <a:gd name="T33" fmla="*/ 50 h 52"/>
                <a:gd name="T34" fmla="*/ 11 w 69"/>
                <a:gd name="T35" fmla="*/ 50 h 52"/>
                <a:gd name="T36" fmla="*/ 9 w 69"/>
                <a:gd name="T37" fmla="*/ 46 h 52"/>
                <a:gd name="T38" fmla="*/ 0 w 69"/>
                <a:gd name="T39" fmla="*/ 46 h 52"/>
                <a:gd name="T40" fmla="*/ 2 w 69"/>
                <a:gd name="T41" fmla="*/ 41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9" h="52">
                  <a:moveTo>
                    <a:pt x="2" y="41"/>
                  </a:moveTo>
                  <a:lnTo>
                    <a:pt x="2" y="20"/>
                  </a:lnTo>
                  <a:lnTo>
                    <a:pt x="2" y="0"/>
                  </a:lnTo>
                  <a:lnTo>
                    <a:pt x="21" y="10"/>
                  </a:lnTo>
                  <a:lnTo>
                    <a:pt x="39" y="11"/>
                  </a:lnTo>
                  <a:lnTo>
                    <a:pt x="52" y="11"/>
                  </a:lnTo>
                  <a:lnTo>
                    <a:pt x="61" y="11"/>
                  </a:lnTo>
                  <a:lnTo>
                    <a:pt x="69" y="14"/>
                  </a:lnTo>
                  <a:lnTo>
                    <a:pt x="66" y="20"/>
                  </a:lnTo>
                  <a:lnTo>
                    <a:pt x="62" y="30"/>
                  </a:lnTo>
                  <a:lnTo>
                    <a:pt x="62" y="38"/>
                  </a:lnTo>
                  <a:lnTo>
                    <a:pt x="62" y="45"/>
                  </a:lnTo>
                  <a:lnTo>
                    <a:pt x="61" y="52"/>
                  </a:lnTo>
                  <a:lnTo>
                    <a:pt x="45" y="50"/>
                  </a:lnTo>
                  <a:lnTo>
                    <a:pt x="37" y="50"/>
                  </a:lnTo>
                  <a:lnTo>
                    <a:pt x="34" y="50"/>
                  </a:lnTo>
                  <a:lnTo>
                    <a:pt x="12" y="50"/>
                  </a:lnTo>
                  <a:lnTo>
                    <a:pt x="11" y="50"/>
                  </a:lnTo>
                  <a:lnTo>
                    <a:pt x="9" y="46"/>
                  </a:lnTo>
                  <a:lnTo>
                    <a:pt x="0" y="46"/>
                  </a:lnTo>
                  <a:lnTo>
                    <a:pt x="2" y="4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7" name="Freeform 231">
              <a:extLst>
                <a:ext uri="{FF2B5EF4-FFF2-40B4-BE49-F238E27FC236}">
                  <a16:creationId xmlns:a16="http://schemas.microsoft.com/office/drawing/2014/main" id="{D95EE6E1-4C81-CF5E-415E-144A9EF5F87B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0888" y="1941513"/>
              <a:ext cx="104775" cy="111125"/>
            </a:xfrm>
            <a:custGeom>
              <a:avLst/>
              <a:gdLst>
                <a:gd name="T0" fmla="*/ 0 w 66"/>
                <a:gd name="T1" fmla="*/ 39 h 70"/>
                <a:gd name="T2" fmla="*/ 0 w 66"/>
                <a:gd name="T3" fmla="*/ 24 h 70"/>
                <a:gd name="T4" fmla="*/ 0 w 66"/>
                <a:gd name="T5" fmla="*/ 12 h 70"/>
                <a:gd name="T6" fmla="*/ 0 w 66"/>
                <a:gd name="T7" fmla="*/ 9 h 70"/>
                <a:gd name="T8" fmla="*/ 23 w 66"/>
                <a:gd name="T9" fmla="*/ 10 h 70"/>
                <a:gd name="T10" fmla="*/ 35 w 66"/>
                <a:gd name="T11" fmla="*/ 10 h 70"/>
                <a:gd name="T12" fmla="*/ 35 w 66"/>
                <a:gd name="T13" fmla="*/ 9 h 70"/>
                <a:gd name="T14" fmla="*/ 39 w 66"/>
                <a:gd name="T15" fmla="*/ 8 h 70"/>
                <a:gd name="T16" fmla="*/ 40 w 66"/>
                <a:gd name="T17" fmla="*/ 10 h 70"/>
                <a:gd name="T18" fmla="*/ 48 w 66"/>
                <a:gd name="T19" fmla="*/ 10 h 70"/>
                <a:gd name="T20" fmla="*/ 50 w 66"/>
                <a:gd name="T21" fmla="*/ 10 h 70"/>
                <a:gd name="T22" fmla="*/ 50 w 66"/>
                <a:gd name="T23" fmla="*/ 10 h 70"/>
                <a:gd name="T24" fmla="*/ 50 w 66"/>
                <a:gd name="T25" fmla="*/ 10 h 70"/>
                <a:gd name="T26" fmla="*/ 51 w 66"/>
                <a:gd name="T27" fmla="*/ 9 h 70"/>
                <a:gd name="T28" fmla="*/ 52 w 66"/>
                <a:gd name="T29" fmla="*/ 10 h 70"/>
                <a:gd name="T30" fmla="*/ 52 w 66"/>
                <a:gd name="T31" fmla="*/ 10 h 70"/>
                <a:gd name="T32" fmla="*/ 53 w 66"/>
                <a:gd name="T33" fmla="*/ 9 h 70"/>
                <a:gd name="T34" fmla="*/ 56 w 66"/>
                <a:gd name="T35" fmla="*/ 10 h 70"/>
                <a:gd name="T36" fmla="*/ 60 w 66"/>
                <a:gd name="T37" fmla="*/ 7 h 70"/>
                <a:gd name="T38" fmla="*/ 62 w 66"/>
                <a:gd name="T39" fmla="*/ 0 h 70"/>
                <a:gd name="T40" fmla="*/ 66 w 66"/>
                <a:gd name="T41" fmla="*/ 5 h 70"/>
                <a:gd name="T42" fmla="*/ 56 w 66"/>
                <a:gd name="T43" fmla="*/ 14 h 70"/>
                <a:gd name="T44" fmla="*/ 46 w 66"/>
                <a:gd name="T45" fmla="*/ 23 h 70"/>
                <a:gd name="T46" fmla="*/ 36 w 66"/>
                <a:gd name="T47" fmla="*/ 34 h 70"/>
                <a:gd name="T48" fmla="*/ 32 w 66"/>
                <a:gd name="T49" fmla="*/ 41 h 70"/>
                <a:gd name="T50" fmla="*/ 31 w 66"/>
                <a:gd name="T51" fmla="*/ 45 h 70"/>
                <a:gd name="T52" fmla="*/ 31 w 66"/>
                <a:gd name="T53" fmla="*/ 54 h 70"/>
                <a:gd name="T54" fmla="*/ 32 w 66"/>
                <a:gd name="T55" fmla="*/ 70 h 70"/>
                <a:gd name="T56" fmla="*/ 31 w 66"/>
                <a:gd name="T57" fmla="*/ 70 h 70"/>
                <a:gd name="T58" fmla="*/ 12 w 66"/>
                <a:gd name="T59" fmla="*/ 69 h 70"/>
                <a:gd name="T60" fmla="*/ 10 w 66"/>
                <a:gd name="T61" fmla="*/ 69 h 70"/>
                <a:gd name="T62" fmla="*/ 8 w 66"/>
                <a:gd name="T63" fmla="*/ 70 h 70"/>
                <a:gd name="T64" fmla="*/ 0 w 66"/>
                <a:gd name="T65" fmla="*/ 70 h 70"/>
                <a:gd name="T66" fmla="*/ 0 w 66"/>
                <a:gd name="T67" fmla="*/ 69 h 70"/>
                <a:gd name="T68" fmla="*/ 0 w 66"/>
                <a:gd name="T69" fmla="*/ 61 h 70"/>
                <a:gd name="T70" fmla="*/ 0 w 66"/>
                <a:gd name="T71" fmla="*/ 55 h 70"/>
                <a:gd name="T72" fmla="*/ 0 w 66"/>
                <a:gd name="T73" fmla="*/ 53 h 70"/>
                <a:gd name="T74" fmla="*/ 0 w 66"/>
                <a:gd name="T75" fmla="*/ 48 h 70"/>
                <a:gd name="T76" fmla="*/ 0 w 66"/>
                <a:gd name="T77" fmla="*/ 42 h 70"/>
                <a:gd name="T78" fmla="*/ 0 w 66"/>
                <a:gd name="T79" fmla="*/ 39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66" h="70">
                  <a:moveTo>
                    <a:pt x="0" y="39"/>
                  </a:moveTo>
                  <a:lnTo>
                    <a:pt x="0" y="24"/>
                  </a:lnTo>
                  <a:lnTo>
                    <a:pt x="0" y="12"/>
                  </a:lnTo>
                  <a:lnTo>
                    <a:pt x="0" y="9"/>
                  </a:lnTo>
                  <a:lnTo>
                    <a:pt x="23" y="10"/>
                  </a:lnTo>
                  <a:lnTo>
                    <a:pt x="35" y="10"/>
                  </a:lnTo>
                  <a:lnTo>
                    <a:pt x="35" y="9"/>
                  </a:lnTo>
                  <a:lnTo>
                    <a:pt x="39" y="8"/>
                  </a:lnTo>
                  <a:lnTo>
                    <a:pt x="40" y="10"/>
                  </a:lnTo>
                  <a:lnTo>
                    <a:pt x="48" y="10"/>
                  </a:lnTo>
                  <a:lnTo>
                    <a:pt x="50" y="10"/>
                  </a:lnTo>
                  <a:lnTo>
                    <a:pt x="50" y="10"/>
                  </a:lnTo>
                  <a:lnTo>
                    <a:pt x="50" y="10"/>
                  </a:lnTo>
                  <a:lnTo>
                    <a:pt x="51" y="9"/>
                  </a:lnTo>
                  <a:lnTo>
                    <a:pt x="52" y="10"/>
                  </a:lnTo>
                  <a:lnTo>
                    <a:pt x="52" y="10"/>
                  </a:lnTo>
                  <a:lnTo>
                    <a:pt x="53" y="9"/>
                  </a:lnTo>
                  <a:lnTo>
                    <a:pt x="56" y="10"/>
                  </a:lnTo>
                  <a:lnTo>
                    <a:pt x="60" y="7"/>
                  </a:lnTo>
                  <a:lnTo>
                    <a:pt x="62" y="0"/>
                  </a:lnTo>
                  <a:lnTo>
                    <a:pt x="66" y="5"/>
                  </a:lnTo>
                  <a:lnTo>
                    <a:pt x="56" y="14"/>
                  </a:lnTo>
                  <a:lnTo>
                    <a:pt x="46" y="23"/>
                  </a:lnTo>
                  <a:lnTo>
                    <a:pt x="36" y="34"/>
                  </a:lnTo>
                  <a:lnTo>
                    <a:pt x="32" y="41"/>
                  </a:lnTo>
                  <a:lnTo>
                    <a:pt x="31" y="45"/>
                  </a:lnTo>
                  <a:lnTo>
                    <a:pt x="31" y="54"/>
                  </a:lnTo>
                  <a:lnTo>
                    <a:pt x="32" y="70"/>
                  </a:lnTo>
                  <a:lnTo>
                    <a:pt x="31" y="70"/>
                  </a:lnTo>
                  <a:lnTo>
                    <a:pt x="12" y="69"/>
                  </a:lnTo>
                  <a:lnTo>
                    <a:pt x="10" y="69"/>
                  </a:lnTo>
                  <a:lnTo>
                    <a:pt x="8" y="70"/>
                  </a:lnTo>
                  <a:lnTo>
                    <a:pt x="0" y="70"/>
                  </a:lnTo>
                  <a:lnTo>
                    <a:pt x="0" y="69"/>
                  </a:lnTo>
                  <a:lnTo>
                    <a:pt x="0" y="61"/>
                  </a:lnTo>
                  <a:lnTo>
                    <a:pt x="0" y="55"/>
                  </a:lnTo>
                  <a:lnTo>
                    <a:pt x="0" y="53"/>
                  </a:lnTo>
                  <a:lnTo>
                    <a:pt x="0" y="48"/>
                  </a:lnTo>
                  <a:lnTo>
                    <a:pt x="0" y="42"/>
                  </a:lnTo>
                  <a:lnTo>
                    <a:pt x="0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8" name="Freeform 232">
              <a:extLst>
                <a:ext uri="{FF2B5EF4-FFF2-40B4-BE49-F238E27FC236}">
                  <a16:creationId xmlns:a16="http://schemas.microsoft.com/office/drawing/2014/main" id="{F63A2A92-CE82-8694-181C-A55D506C3B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6113" y="1860551"/>
              <a:ext cx="100013" cy="76200"/>
            </a:xfrm>
            <a:custGeom>
              <a:avLst/>
              <a:gdLst>
                <a:gd name="T0" fmla="*/ 0 w 63"/>
                <a:gd name="T1" fmla="*/ 40 h 48"/>
                <a:gd name="T2" fmla="*/ 5 w 63"/>
                <a:gd name="T3" fmla="*/ 25 h 48"/>
                <a:gd name="T4" fmla="*/ 5 w 63"/>
                <a:gd name="T5" fmla="*/ 0 h 48"/>
                <a:gd name="T6" fmla="*/ 18 w 63"/>
                <a:gd name="T7" fmla="*/ 0 h 48"/>
                <a:gd name="T8" fmla="*/ 36 w 63"/>
                <a:gd name="T9" fmla="*/ 0 h 48"/>
                <a:gd name="T10" fmla="*/ 43 w 63"/>
                <a:gd name="T11" fmla="*/ 0 h 48"/>
                <a:gd name="T12" fmla="*/ 52 w 63"/>
                <a:gd name="T13" fmla="*/ 21 h 48"/>
                <a:gd name="T14" fmla="*/ 60 w 63"/>
                <a:gd name="T15" fmla="*/ 18 h 48"/>
                <a:gd name="T16" fmla="*/ 63 w 63"/>
                <a:gd name="T17" fmla="*/ 25 h 48"/>
                <a:gd name="T18" fmla="*/ 55 w 63"/>
                <a:gd name="T19" fmla="*/ 28 h 48"/>
                <a:gd name="T20" fmla="*/ 52 w 63"/>
                <a:gd name="T21" fmla="*/ 35 h 48"/>
                <a:gd name="T22" fmla="*/ 37 w 63"/>
                <a:gd name="T23" fmla="*/ 36 h 48"/>
                <a:gd name="T24" fmla="*/ 33 w 63"/>
                <a:gd name="T25" fmla="*/ 37 h 48"/>
                <a:gd name="T26" fmla="*/ 20 w 63"/>
                <a:gd name="T27" fmla="*/ 42 h 48"/>
                <a:gd name="T28" fmla="*/ 13 w 63"/>
                <a:gd name="T29" fmla="*/ 45 h 48"/>
                <a:gd name="T30" fmla="*/ 2 w 63"/>
                <a:gd name="T31" fmla="*/ 48 h 48"/>
                <a:gd name="T32" fmla="*/ 0 w 63"/>
                <a:gd name="T33" fmla="*/ 4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48">
                  <a:moveTo>
                    <a:pt x="0" y="40"/>
                  </a:moveTo>
                  <a:lnTo>
                    <a:pt x="5" y="25"/>
                  </a:lnTo>
                  <a:lnTo>
                    <a:pt x="5" y="0"/>
                  </a:lnTo>
                  <a:lnTo>
                    <a:pt x="18" y="0"/>
                  </a:lnTo>
                  <a:lnTo>
                    <a:pt x="36" y="0"/>
                  </a:lnTo>
                  <a:lnTo>
                    <a:pt x="43" y="0"/>
                  </a:lnTo>
                  <a:lnTo>
                    <a:pt x="52" y="21"/>
                  </a:lnTo>
                  <a:lnTo>
                    <a:pt x="60" y="18"/>
                  </a:lnTo>
                  <a:lnTo>
                    <a:pt x="63" y="25"/>
                  </a:lnTo>
                  <a:lnTo>
                    <a:pt x="55" y="28"/>
                  </a:lnTo>
                  <a:lnTo>
                    <a:pt x="52" y="35"/>
                  </a:lnTo>
                  <a:lnTo>
                    <a:pt x="37" y="36"/>
                  </a:lnTo>
                  <a:lnTo>
                    <a:pt x="33" y="37"/>
                  </a:lnTo>
                  <a:lnTo>
                    <a:pt x="20" y="42"/>
                  </a:lnTo>
                  <a:lnTo>
                    <a:pt x="13" y="45"/>
                  </a:lnTo>
                  <a:lnTo>
                    <a:pt x="2" y="48"/>
                  </a:lnTo>
                  <a:lnTo>
                    <a:pt x="0" y="4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9" name="Freeform 233">
              <a:extLst>
                <a:ext uri="{FF2B5EF4-FFF2-40B4-BE49-F238E27FC236}">
                  <a16:creationId xmlns:a16="http://schemas.microsoft.com/office/drawing/2014/main" id="{662CFCB0-9C32-1DF5-8B0C-738769600264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4351" y="1898651"/>
              <a:ext cx="96838" cy="58738"/>
            </a:xfrm>
            <a:custGeom>
              <a:avLst/>
              <a:gdLst>
                <a:gd name="T0" fmla="*/ 0 w 61"/>
                <a:gd name="T1" fmla="*/ 4 h 37"/>
                <a:gd name="T2" fmla="*/ 7 w 61"/>
                <a:gd name="T3" fmla="*/ 6 h 37"/>
                <a:gd name="T4" fmla="*/ 7 w 61"/>
                <a:gd name="T5" fmla="*/ 6 h 37"/>
                <a:gd name="T6" fmla="*/ 20 w 61"/>
                <a:gd name="T7" fmla="*/ 6 h 37"/>
                <a:gd name="T8" fmla="*/ 32 w 61"/>
                <a:gd name="T9" fmla="*/ 5 h 37"/>
                <a:gd name="T10" fmla="*/ 35 w 61"/>
                <a:gd name="T11" fmla="*/ 3 h 37"/>
                <a:gd name="T12" fmla="*/ 40 w 61"/>
                <a:gd name="T13" fmla="*/ 0 h 37"/>
                <a:gd name="T14" fmla="*/ 44 w 61"/>
                <a:gd name="T15" fmla="*/ 0 h 37"/>
                <a:gd name="T16" fmla="*/ 59 w 61"/>
                <a:gd name="T17" fmla="*/ 0 h 37"/>
                <a:gd name="T18" fmla="*/ 59 w 61"/>
                <a:gd name="T19" fmla="*/ 25 h 37"/>
                <a:gd name="T20" fmla="*/ 61 w 61"/>
                <a:gd name="T21" fmla="*/ 35 h 37"/>
                <a:gd name="T22" fmla="*/ 55 w 61"/>
                <a:gd name="T23" fmla="*/ 37 h 37"/>
                <a:gd name="T24" fmla="*/ 55 w 61"/>
                <a:gd name="T25" fmla="*/ 37 h 37"/>
                <a:gd name="T26" fmla="*/ 54 w 61"/>
                <a:gd name="T27" fmla="*/ 37 h 37"/>
                <a:gd name="T28" fmla="*/ 42 w 61"/>
                <a:gd name="T29" fmla="*/ 37 h 37"/>
                <a:gd name="T30" fmla="*/ 27 w 61"/>
                <a:gd name="T31" fmla="*/ 37 h 37"/>
                <a:gd name="T32" fmla="*/ 0 w 61"/>
                <a:gd name="T33" fmla="*/ 37 h 37"/>
                <a:gd name="T34" fmla="*/ 0 w 61"/>
                <a:gd name="T35" fmla="*/ 29 h 37"/>
                <a:gd name="T36" fmla="*/ 0 w 61"/>
                <a:gd name="T37" fmla="*/ 21 h 37"/>
                <a:gd name="T38" fmla="*/ 0 w 61"/>
                <a:gd name="T39" fmla="*/ 4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1" h="37">
                  <a:moveTo>
                    <a:pt x="0" y="4"/>
                  </a:moveTo>
                  <a:lnTo>
                    <a:pt x="7" y="6"/>
                  </a:lnTo>
                  <a:lnTo>
                    <a:pt x="7" y="6"/>
                  </a:lnTo>
                  <a:lnTo>
                    <a:pt x="20" y="6"/>
                  </a:lnTo>
                  <a:lnTo>
                    <a:pt x="32" y="5"/>
                  </a:lnTo>
                  <a:lnTo>
                    <a:pt x="35" y="3"/>
                  </a:lnTo>
                  <a:lnTo>
                    <a:pt x="40" y="0"/>
                  </a:lnTo>
                  <a:lnTo>
                    <a:pt x="44" y="0"/>
                  </a:lnTo>
                  <a:lnTo>
                    <a:pt x="59" y="0"/>
                  </a:lnTo>
                  <a:lnTo>
                    <a:pt x="59" y="25"/>
                  </a:lnTo>
                  <a:lnTo>
                    <a:pt x="61" y="35"/>
                  </a:lnTo>
                  <a:lnTo>
                    <a:pt x="55" y="37"/>
                  </a:lnTo>
                  <a:lnTo>
                    <a:pt x="55" y="37"/>
                  </a:lnTo>
                  <a:lnTo>
                    <a:pt x="54" y="37"/>
                  </a:lnTo>
                  <a:lnTo>
                    <a:pt x="42" y="37"/>
                  </a:lnTo>
                  <a:lnTo>
                    <a:pt x="27" y="37"/>
                  </a:lnTo>
                  <a:lnTo>
                    <a:pt x="0" y="37"/>
                  </a:lnTo>
                  <a:lnTo>
                    <a:pt x="0" y="29"/>
                  </a:lnTo>
                  <a:lnTo>
                    <a:pt x="0" y="21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0" name="Freeform 234">
              <a:extLst>
                <a:ext uri="{FF2B5EF4-FFF2-40B4-BE49-F238E27FC236}">
                  <a16:creationId xmlns:a16="http://schemas.microsoft.com/office/drawing/2014/main" id="{22F10705-799A-77B2-5E11-871223554691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2551" y="1773238"/>
              <a:ext cx="84138" cy="96838"/>
            </a:xfrm>
            <a:custGeom>
              <a:avLst/>
              <a:gdLst>
                <a:gd name="T0" fmla="*/ 0 w 53"/>
                <a:gd name="T1" fmla="*/ 15 h 61"/>
                <a:gd name="T2" fmla="*/ 24 w 53"/>
                <a:gd name="T3" fmla="*/ 0 h 61"/>
                <a:gd name="T4" fmla="*/ 26 w 53"/>
                <a:gd name="T5" fmla="*/ 3 h 61"/>
                <a:gd name="T6" fmla="*/ 30 w 53"/>
                <a:gd name="T7" fmla="*/ 8 h 61"/>
                <a:gd name="T8" fmla="*/ 32 w 53"/>
                <a:gd name="T9" fmla="*/ 10 h 61"/>
                <a:gd name="T10" fmla="*/ 32 w 53"/>
                <a:gd name="T11" fmla="*/ 11 h 61"/>
                <a:gd name="T12" fmla="*/ 34 w 53"/>
                <a:gd name="T13" fmla="*/ 15 h 61"/>
                <a:gd name="T14" fmla="*/ 39 w 53"/>
                <a:gd name="T15" fmla="*/ 21 h 61"/>
                <a:gd name="T16" fmla="*/ 41 w 53"/>
                <a:gd name="T17" fmla="*/ 25 h 61"/>
                <a:gd name="T18" fmla="*/ 46 w 53"/>
                <a:gd name="T19" fmla="*/ 29 h 61"/>
                <a:gd name="T20" fmla="*/ 47 w 53"/>
                <a:gd name="T21" fmla="*/ 31 h 61"/>
                <a:gd name="T22" fmla="*/ 53 w 53"/>
                <a:gd name="T23" fmla="*/ 40 h 61"/>
                <a:gd name="T24" fmla="*/ 27 w 53"/>
                <a:gd name="T25" fmla="*/ 61 h 61"/>
                <a:gd name="T26" fmla="*/ 27 w 53"/>
                <a:gd name="T27" fmla="*/ 60 h 61"/>
                <a:gd name="T28" fmla="*/ 20 w 53"/>
                <a:gd name="T29" fmla="*/ 48 h 61"/>
                <a:gd name="T30" fmla="*/ 16 w 53"/>
                <a:gd name="T31" fmla="*/ 45 h 61"/>
                <a:gd name="T32" fmla="*/ 14 w 53"/>
                <a:gd name="T33" fmla="*/ 43 h 61"/>
                <a:gd name="T34" fmla="*/ 13 w 53"/>
                <a:gd name="T35" fmla="*/ 37 h 61"/>
                <a:gd name="T36" fmla="*/ 7 w 53"/>
                <a:gd name="T37" fmla="*/ 26 h 61"/>
                <a:gd name="T38" fmla="*/ 0 w 53"/>
                <a:gd name="T39" fmla="*/ 15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3" h="61">
                  <a:moveTo>
                    <a:pt x="0" y="15"/>
                  </a:moveTo>
                  <a:lnTo>
                    <a:pt x="24" y="0"/>
                  </a:lnTo>
                  <a:lnTo>
                    <a:pt x="26" y="3"/>
                  </a:lnTo>
                  <a:lnTo>
                    <a:pt x="30" y="8"/>
                  </a:lnTo>
                  <a:lnTo>
                    <a:pt x="32" y="10"/>
                  </a:lnTo>
                  <a:lnTo>
                    <a:pt x="32" y="11"/>
                  </a:lnTo>
                  <a:lnTo>
                    <a:pt x="34" y="15"/>
                  </a:lnTo>
                  <a:lnTo>
                    <a:pt x="39" y="21"/>
                  </a:lnTo>
                  <a:lnTo>
                    <a:pt x="41" y="25"/>
                  </a:lnTo>
                  <a:lnTo>
                    <a:pt x="46" y="29"/>
                  </a:lnTo>
                  <a:lnTo>
                    <a:pt x="47" y="31"/>
                  </a:lnTo>
                  <a:lnTo>
                    <a:pt x="53" y="40"/>
                  </a:lnTo>
                  <a:lnTo>
                    <a:pt x="27" y="61"/>
                  </a:lnTo>
                  <a:lnTo>
                    <a:pt x="27" y="60"/>
                  </a:lnTo>
                  <a:lnTo>
                    <a:pt x="20" y="48"/>
                  </a:lnTo>
                  <a:lnTo>
                    <a:pt x="16" y="45"/>
                  </a:lnTo>
                  <a:lnTo>
                    <a:pt x="14" y="43"/>
                  </a:lnTo>
                  <a:lnTo>
                    <a:pt x="13" y="37"/>
                  </a:lnTo>
                  <a:lnTo>
                    <a:pt x="7" y="26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1" name="Freeform 235">
              <a:extLst>
                <a:ext uri="{FF2B5EF4-FFF2-40B4-BE49-F238E27FC236}">
                  <a16:creationId xmlns:a16="http://schemas.microsoft.com/office/drawing/2014/main" id="{400AC476-1FD2-1A17-CB80-AC6691001B9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4138" y="1870076"/>
              <a:ext cx="77788" cy="93663"/>
            </a:xfrm>
            <a:custGeom>
              <a:avLst/>
              <a:gdLst>
                <a:gd name="T0" fmla="*/ 7 w 49"/>
                <a:gd name="T1" fmla="*/ 17 h 59"/>
                <a:gd name="T2" fmla="*/ 14 w 49"/>
                <a:gd name="T3" fmla="*/ 11 h 59"/>
                <a:gd name="T4" fmla="*/ 26 w 49"/>
                <a:gd name="T5" fmla="*/ 0 h 59"/>
                <a:gd name="T6" fmla="*/ 33 w 49"/>
                <a:gd name="T7" fmla="*/ 14 h 59"/>
                <a:gd name="T8" fmla="*/ 39 w 49"/>
                <a:gd name="T9" fmla="*/ 27 h 59"/>
                <a:gd name="T10" fmla="*/ 42 w 49"/>
                <a:gd name="T11" fmla="*/ 31 h 59"/>
                <a:gd name="T12" fmla="*/ 49 w 49"/>
                <a:gd name="T13" fmla="*/ 42 h 59"/>
                <a:gd name="T14" fmla="*/ 43 w 49"/>
                <a:gd name="T15" fmla="*/ 45 h 59"/>
                <a:gd name="T16" fmla="*/ 28 w 49"/>
                <a:gd name="T17" fmla="*/ 59 h 59"/>
                <a:gd name="T18" fmla="*/ 15 w 49"/>
                <a:gd name="T19" fmla="*/ 42 h 59"/>
                <a:gd name="T20" fmla="*/ 0 w 49"/>
                <a:gd name="T21" fmla="*/ 22 h 59"/>
                <a:gd name="T22" fmla="*/ 7 w 49"/>
                <a:gd name="T23" fmla="*/ 17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" h="59">
                  <a:moveTo>
                    <a:pt x="7" y="17"/>
                  </a:moveTo>
                  <a:lnTo>
                    <a:pt x="14" y="11"/>
                  </a:lnTo>
                  <a:lnTo>
                    <a:pt x="26" y="0"/>
                  </a:lnTo>
                  <a:lnTo>
                    <a:pt x="33" y="14"/>
                  </a:lnTo>
                  <a:lnTo>
                    <a:pt x="39" y="27"/>
                  </a:lnTo>
                  <a:lnTo>
                    <a:pt x="42" y="31"/>
                  </a:lnTo>
                  <a:lnTo>
                    <a:pt x="49" y="42"/>
                  </a:lnTo>
                  <a:lnTo>
                    <a:pt x="43" y="45"/>
                  </a:lnTo>
                  <a:lnTo>
                    <a:pt x="28" y="59"/>
                  </a:lnTo>
                  <a:lnTo>
                    <a:pt x="15" y="42"/>
                  </a:lnTo>
                  <a:lnTo>
                    <a:pt x="0" y="22"/>
                  </a:lnTo>
                  <a:lnTo>
                    <a:pt x="7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2" name="Freeform 236">
              <a:extLst>
                <a:ext uri="{FF2B5EF4-FFF2-40B4-BE49-F238E27FC236}">
                  <a16:creationId xmlns:a16="http://schemas.microsoft.com/office/drawing/2014/main" id="{245DE293-10D4-DF8B-A0B3-C07E8244775C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0813" y="1893888"/>
              <a:ext cx="85725" cy="63500"/>
            </a:xfrm>
            <a:custGeom>
              <a:avLst/>
              <a:gdLst>
                <a:gd name="T0" fmla="*/ 0 w 54"/>
                <a:gd name="T1" fmla="*/ 16 h 40"/>
                <a:gd name="T2" fmla="*/ 9 w 54"/>
                <a:gd name="T3" fmla="*/ 11 h 40"/>
                <a:gd name="T4" fmla="*/ 14 w 54"/>
                <a:gd name="T5" fmla="*/ 16 h 40"/>
                <a:gd name="T6" fmla="*/ 19 w 54"/>
                <a:gd name="T7" fmla="*/ 13 h 40"/>
                <a:gd name="T8" fmla="*/ 18 w 54"/>
                <a:gd name="T9" fmla="*/ 7 h 40"/>
                <a:gd name="T10" fmla="*/ 31 w 54"/>
                <a:gd name="T11" fmla="*/ 0 h 40"/>
                <a:gd name="T12" fmla="*/ 36 w 54"/>
                <a:gd name="T13" fmla="*/ 0 h 40"/>
                <a:gd name="T14" fmla="*/ 43 w 54"/>
                <a:gd name="T15" fmla="*/ 11 h 40"/>
                <a:gd name="T16" fmla="*/ 44 w 54"/>
                <a:gd name="T17" fmla="*/ 12 h 40"/>
                <a:gd name="T18" fmla="*/ 46 w 54"/>
                <a:gd name="T19" fmla="*/ 15 h 40"/>
                <a:gd name="T20" fmla="*/ 47 w 54"/>
                <a:gd name="T21" fmla="*/ 17 h 40"/>
                <a:gd name="T22" fmla="*/ 52 w 54"/>
                <a:gd name="T23" fmla="*/ 22 h 40"/>
                <a:gd name="T24" fmla="*/ 54 w 54"/>
                <a:gd name="T25" fmla="*/ 24 h 40"/>
                <a:gd name="T26" fmla="*/ 24 w 54"/>
                <a:gd name="T27" fmla="*/ 36 h 40"/>
                <a:gd name="T28" fmla="*/ 15 w 54"/>
                <a:gd name="T29" fmla="*/ 40 h 40"/>
                <a:gd name="T30" fmla="*/ 7 w 54"/>
                <a:gd name="T31" fmla="*/ 28 h 40"/>
                <a:gd name="T32" fmla="*/ 7 w 54"/>
                <a:gd name="T33" fmla="*/ 27 h 40"/>
                <a:gd name="T34" fmla="*/ 0 w 54"/>
                <a:gd name="T35" fmla="*/ 16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40">
                  <a:moveTo>
                    <a:pt x="0" y="16"/>
                  </a:moveTo>
                  <a:lnTo>
                    <a:pt x="9" y="11"/>
                  </a:lnTo>
                  <a:lnTo>
                    <a:pt x="14" y="16"/>
                  </a:lnTo>
                  <a:lnTo>
                    <a:pt x="19" y="13"/>
                  </a:lnTo>
                  <a:lnTo>
                    <a:pt x="18" y="7"/>
                  </a:lnTo>
                  <a:lnTo>
                    <a:pt x="31" y="0"/>
                  </a:lnTo>
                  <a:lnTo>
                    <a:pt x="36" y="0"/>
                  </a:lnTo>
                  <a:lnTo>
                    <a:pt x="43" y="11"/>
                  </a:lnTo>
                  <a:lnTo>
                    <a:pt x="44" y="12"/>
                  </a:lnTo>
                  <a:lnTo>
                    <a:pt x="46" y="15"/>
                  </a:lnTo>
                  <a:lnTo>
                    <a:pt x="47" y="17"/>
                  </a:lnTo>
                  <a:lnTo>
                    <a:pt x="52" y="22"/>
                  </a:lnTo>
                  <a:lnTo>
                    <a:pt x="54" y="24"/>
                  </a:lnTo>
                  <a:lnTo>
                    <a:pt x="24" y="36"/>
                  </a:lnTo>
                  <a:lnTo>
                    <a:pt x="15" y="40"/>
                  </a:lnTo>
                  <a:lnTo>
                    <a:pt x="7" y="28"/>
                  </a:lnTo>
                  <a:lnTo>
                    <a:pt x="7" y="27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3" name="Freeform 237">
              <a:extLst>
                <a:ext uri="{FF2B5EF4-FFF2-40B4-BE49-F238E27FC236}">
                  <a16:creationId xmlns:a16="http://schemas.microsoft.com/office/drawing/2014/main" id="{CE483014-738D-666A-C52B-6AB42094F9B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0663" y="1892301"/>
              <a:ext cx="123825" cy="79375"/>
            </a:xfrm>
            <a:custGeom>
              <a:avLst/>
              <a:gdLst>
                <a:gd name="T0" fmla="*/ 0 w 78"/>
                <a:gd name="T1" fmla="*/ 13 h 50"/>
                <a:gd name="T2" fmla="*/ 13 w 78"/>
                <a:gd name="T3" fmla="*/ 4 h 50"/>
                <a:gd name="T4" fmla="*/ 21 w 78"/>
                <a:gd name="T5" fmla="*/ 0 h 50"/>
                <a:gd name="T6" fmla="*/ 35 w 78"/>
                <a:gd name="T7" fmla="*/ 12 h 50"/>
                <a:gd name="T8" fmla="*/ 37 w 78"/>
                <a:gd name="T9" fmla="*/ 14 h 50"/>
                <a:gd name="T10" fmla="*/ 42 w 78"/>
                <a:gd name="T11" fmla="*/ 17 h 50"/>
                <a:gd name="T12" fmla="*/ 60 w 78"/>
                <a:gd name="T13" fmla="*/ 5 h 50"/>
                <a:gd name="T14" fmla="*/ 59 w 78"/>
                <a:gd name="T15" fmla="*/ 16 h 50"/>
                <a:gd name="T16" fmla="*/ 62 w 78"/>
                <a:gd name="T17" fmla="*/ 23 h 50"/>
                <a:gd name="T18" fmla="*/ 78 w 78"/>
                <a:gd name="T19" fmla="*/ 37 h 50"/>
                <a:gd name="T20" fmla="*/ 75 w 78"/>
                <a:gd name="T21" fmla="*/ 37 h 50"/>
                <a:gd name="T22" fmla="*/ 57 w 78"/>
                <a:gd name="T23" fmla="*/ 42 h 50"/>
                <a:gd name="T24" fmla="*/ 48 w 78"/>
                <a:gd name="T25" fmla="*/ 45 h 50"/>
                <a:gd name="T26" fmla="*/ 26 w 78"/>
                <a:gd name="T27" fmla="*/ 50 h 50"/>
                <a:gd name="T28" fmla="*/ 10 w 78"/>
                <a:gd name="T29" fmla="*/ 25 h 50"/>
                <a:gd name="T30" fmla="*/ 8 w 78"/>
                <a:gd name="T31" fmla="*/ 23 h 50"/>
                <a:gd name="T32" fmla="*/ 3 w 78"/>
                <a:gd name="T33" fmla="*/ 18 h 50"/>
                <a:gd name="T34" fmla="*/ 2 w 78"/>
                <a:gd name="T35" fmla="*/ 16 h 50"/>
                <a:gd name="T36" fmla="*/ 0 w 78"/>
                <a:gd name="T37" fmla="*/ 13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8" h="50">
                  <a:moveTo>
                    <a:pt x="0" y="13"/>
                  </a:moveTo>
                  <a:lnTo>
                    <a:pt x="13" y="4"/>
                  </a:lnTo>
                  <a:lnTo>
                    <a:pt x="21" y="0"/>
                  </a:lnTo>
                  <a:lnTo>
                    <a:pt x="35" y="12"/>
                  </a:lnTo>
                  <a:lnTo>
                    <a:pt x="37" y="14"/>
                  </a:lnTo>
                  <a:lnTo>
                    <a:pt x="42" y="17"/>
                  </a:lnTo>
                  <a:lnTo>
                    <a:pt x="60" y="5"/>
                  </a:lnTo>
                  <a:lnTo>
                    <a:pt x="59" y="16"/>
                  </a:lnTo>
                  <a:lnTo>
                    <a:pt x="62" y="23"/>
                  </a:lnTo>
                  <a:lnTo>
                    <a:pt x="78" y="37"/>
                  </a:lnTo>
                  <a:lnTo>
                    <a:pt x="75" y="37"/>
                  </a:lnTo>
                  <a:lnTo>
                    <a:pt x="57" y="42"/>
                  </a:lnTo>
                  <a:lnTo>
                    <a:pt x="48" y="45"/>
                  </a:lnTo>
                  <a:lnTo>
                    <a:pt x="26" y="50"/>
                  </a:lnTo>
                  <a:lnTo>
                    <a:pt x="10" y="25"/>
                  </a:lnTo>
                  <a:lnTo>
                    <a:pt x="8" y="23"/>
                  </a:lnTo>
                  <a:lnTo>
                    <a:pt x="3" y="18"/>
                  </a:lnTo>
                  <a:lnTo>
                    <a:pt x="2" y="16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4" name="Freeform 238">
              <a:extLst>
                <a:ext uri="{FF2B5EF4-FFF2-40B4-BE49-F238E27FC236}">
                  <a16:creationId xmlns:a16="http://schemas.microsoft.com/office/drawing/2014/main" id="{57361308-5410-826E-A0ED-7FB0D74D9EB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0663" y="2036763"/>
              <a:ext cx="90488" cy="93663"/>
            </a:xfrm>
            <a:custGeom>
              <a:avLst/>
              <a:gdLst>
                <a:gd name="T0" fmla="*/ 0 w 57"/>
                <a:gd name="T1" fmla="*/ 7 h 59"/>
                <a:gd name="T2" fmla="*/ 3 w 57"/>
                <a:gd name="T3" fmla="*/ 7 h 59"/>
                <a:gd name="T4" fmla="*/ 27 w 57"/>
                <a:gd name="T5" fmla="*/ 0 h 59"/>
                <a:gd name="T6" fmla="*/ 39 w 57"/>
                <a:gd name="T7" fmla="*/ 3 h 59"/>
                <a:gd name="T8" fmla="*/ 40 w 57"/>
                <a:gd name="T9" fmla="*/ 9 h 59"/>
                <a:gd name="T10" fmla="*/ 42 w 57"/>
                <a:gd name="T11" fmla="*/ 16 h 59"/>
                <a:gd name="T12" fmla="*/ 44 w 57"/>
                <a:gd name="T13" fmla="*/ 23 h 59"/>
                <a:gd name="T14" fmla="*/ 57 w 57"/>
                <a:gd name="T15" fmla="*/ 49 h 59"/>
                <a:gd name="T16" fmla="*/ 57 w 57"/>
                <a:gd name="T17" fmla="*/ 49 h 59"/>
                <a:gd name="T18" fmla="*/ 47 w 57"/>
                <a:gd name="T19" fmla="*/ 50 h 59"/>
                <a:gd name="T20" fmla="*/ 41 w 57"/>
                <a:gd name="T21" fmla="*/ 51 h 59"/>
                <a:gd name="T22" fmla="*/ 22 w 57"/>
                <a:gd name="T23" fmla="*/ 55 h 59"/>
                <a:gd name="T24" fmla="*/ 16 w 57"/>
                <a:gd name="T25" fmla="*/ 56 h 59"/>
                <a:gd name="T26" fmla="*/ 13 w 57"/>
                <a:gd name="T27" fmla="*/ 56 h 59"/>
                <a:gd name="T28" fmla="*/ 11 w 57"/>
                <a:gd name="T29" fmla="*/ 57 h 59"/>
                <a:gd name="T30" fmla="*/ 2 w 57"/>
                <a:gd name="T31" fmla="*/ 59 h 59"/>
                <a:gd name="T32" fmla="*/ 2 w 57"/>
                <a:gd name="T33" fmla="*/ 55 h 59"/>
                <a:gd name="T34" fmla="*/ 2 w 57"/>
                <a:gd name="T35" fmla="*/ 33 h 59"/>
                <a:gd name="T36" fmla="*/ 1 w 57"/>
                <a:gd name="T37" fmla="*/ 12 h 59"/>
                <a:gd name="T38" fmla="*/ 0 w 57"/>
                <a:gd name="T39" fmla="*/ 7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7" h="59">
                  <a:moveTo>
                    <a:pt x="0" y="7"/>
                  </a:moveTo>
                  <a:lnTo>
                    <a:pt x="3" y="7"/>
                  </a:lnTo>
                  <a:lnTo>
                    <a:pt x="27" y="0"/>
                  </a:lnTo>
                  <a:lnTo>
                    <a:pt x="39" y="3"/>
                  </a:lnTo>
                  <a:lnTo>
                    <a:pt x="40" y="9"/>
                  </a:lnTo>
                  <a:lnTo>
                    <a:pt x="42" y="16"/>
                  </a:lnTo>
                  <a:lnTo>
                    <a:pt x="44" y="23"/>
                  </a:lnTo>
                  <a:lnTo>
                    <a:pt x="57" y="49"/>
                  </a:lnTo>
                  <a:lnTo>
                    <a:pt x="57" y="49"/>
                  </a:lnTo>
                  <a:lnTo>
                    <a:pt x="47" y="50"/>
                  </a:lnTo>
                  <a:lnTo>
                    <a:pt x="41" y="51"/>
                  </a:lnTo>
                  <a:lnTo>
                    <a:pt x="22" y="55"/>
                  </a:lnTo>
                  <a:lnTo>
                    <a:pt x="16" y="56"/>
                  </a:lnTo>
                  <a:lnTo>
                    <a:pt x="13" y="56"/>
                  </a:lnTo>
                  <a:lnTo>
                    <a:pt x="11" y="57"/>
                  </a:lnTo>
                  <a:lnTo>
                    <a:pt x="2" y="59"/>
                  </a:lnTo>
                  <a:lnTo>
                    <a:pt x="2" y="55"/>
                  </a:lnTo>
                  <a:lnTo>
                    <a:pt x="2" y="33"/>
                  </a:lnTo>
                  <a:lnTo>
                    <a:pt x="1" y="12"/>
                  </a:lnTo>
                  <a:lnTo>
                    <a:pt x="0" y="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5" name="Freeform 239">
              <a:extLst>
                <a:ext uri="{FF2B5EF4-FFF2-40B4-BE49-F238E27FC236}">
                  <a16:creationId xmlns:a16="http://schemas.microsoft.com/office/drawing/2014/main" id="{1C451972-B151-3154-6C4C-34FB67AEE0E6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2576" y="2041526"/>
              <a:ext cx="92075" cy="73025"/>
            </a:xfrm>
            <a:custGeom>
              <a:avLst/>
              <a:gdLst>
                <a:gd name="T0" fmla="*/ 0 w 58"/>
                <a:gd name="T1" fmla="*/ 0 h 46"/>
                <a:gd name="T2" fmla="*/ 3 w 58"/>
                <a:gd name="T3" fmla="*/ 1 h 46"/>
                <a:gd name="T4" fmla="*/ 32 w 58"/>
                <a:gd name="T5" fmla="*/ 0 h 46"/>
                <a:gd name="T6" fmla="*/ 48 w 58"/>
                <a:gd name="T7" fmla="*/ 0 h 46"/>
                <a:gd name="T8" fmla="*/ 49 w 58"/>
                <a:gd name="T9" fmla="*/ 7 h 46"/>
                <a:gd name="T10" fmla="*/ 58 w 58"/>
                <a:gd name="T11" fmla="*/ 20 h 46"/>
                <a:gd name="T12" fmla="*/ 57 w 58"/>
                <a:gd name="T13" fmla="*/ 21 h 46"/>
                <a:gd name="T14" fmla="*/ 49 w 58"/>
                <a:gd name="T15" fmla="*/ 24 h 46"/>
                <a:gd name="T16" fmla="*/ 29 w 58"/>
                <a:gd name="T17" fmla="*/ 30 h 46"/>
                <a:gd name="T18" fmla="*/ 28 w 58"/>
                <a:gd name="T19" fmla="*/ 31 h 46"/>
                <a:gd name="T20" fmla="*/ 32 w 58"/>
                <a:gd name="T21" fmla="*/ 43 h 46"/>
                <a:gd name="T22" fmla="*/ 18 w 58"/>
                <a:gd name="T23" fmla="*/ 46 h 46"/>
                <a:gd name="T24" fmla="*/ 5 w 58"/>
                <a:gd name="T25" fmla="*/ 20 h 46"/>
                <a:gd name="T26" fmla="*/ 3 w 58"/>
                <a:gd name="T27" fmla="*/ 13 h 46"/>
                <a:gd name="T28" fmla="*/ 1 w 58"/>
                <a:gd name="T29" fmla="*/ 6 h 46"/>
                <a:gd name="T30" fmla="*/ 0 w 58"/>
                <a:gd name="T31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46">
                  <a:moveTo>
                    <a:pt x="0" y="0"/>
                  </a:moveTo>
                  <a:lnTo>
                    <a:pt x="3" y="1"/>
                  </a:lnTo>
                  <a:lnTo>
                    <a:pt x="32" y="0"/>
                  </a:lnTo>
                  <a:lnTo>
                    <a:pt x="48" y="0"/>
                  </a:lnTo>
                  <a:lnTo>
                    <a:pt x="49" y="7"/>
                  </a:lnTo>
                  <a:lnTo>
                    <a:pt x="58" y="20"/>
                  </a:lnTo>
                  <a:lnTo>
                    <a:pt x="57" y="21"/>
                  </a:lnTo>
                  <a:lnTo>
                    <a:pt x="49" y="24"/>
                  </a:lnTo>
                  <a:lnTo>
                    <a:pt x="29" y="30"/>
                  </a:lnTo>
                  <a:lnTo>
                    <a:pt x="28" y="31"/>
                  </a:lnTo>
                  <a:lnTo>
                    <a:pt x="32" y="43"/>
                  </a:lnTo>
                  <a:lnTo>
                    <a:pt x="18" y="46"/>
                  </a:lnTo>
                  <a:lnTo>
                    <a:pt x="5" y="20"/>
                  </a:lnTo>
                  <a:lnTo>
                    <a:pt x="3" y="13"/>
                  </a:lnTo>
                  <a:lnTo>
                    <a:pt x="1" y="6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6" name="Freeform 240">
              <a:extLst>
                <a:ext uri="{FF2B5EF4-FFF2-40B4-BE49-F238E27FC236}">
                  <a16:creationId xmlns:a16="http://schemas.microsoft.com/office/drawing/2014/main" id="{DAA4F555-2999-CCAA-03D7-E310465E6EE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6688" y="1804988"/>
              <a:ext cx="79375" cy="85725"/>
            </a:xfrm>
            <a:custGeom>
              <a:avLst/>
              <a:gdLst>
                <a:gd name="T0" fmla="*/ 6 w 50"/>
                <a:gd name="T1" fmla="*/ 14 h 54"/>
                <a:gd name="T2" fmla="*/ 9 w 50"/>
                <a:gd name="T3" fmla="*/ 11 h 54"/>
                <a:gd name="T4" fmla="*/ 11 w 50"/>
                <a:gd name="T5" fmla="*/ 9 h 54"/>
                <a:gd name="T6" fmla="*/ 15 w 50"/>
                <a:gd name="T7" fmla="*/ 7 h 54"/>
                <a:gd name="T8" fmla="*/ 23 w 50"/>
                <a:gd name="T9" fmla="*/ 0 h 54"/>
                <a:gd name="T10" fmla="*/ 34 w 50"/>
                <a:gd name="T11" fmla="*/ 13 h 54"/>
                <a:gd name="T12" fmla="*/ 46 w 50"/>
                <a:gd name="T13" fmla="*/ 21 h 54"/>
                <a:gd name="T14" fmla="*/ 49 w 50"/>
                <a:gd name="T15" fmla="*/ 23 h 54"/>
                <a:gd name="T16" fmla="*/ 50 w 50"/>
                <a:gd name="T17" fmla="*/ 26 h 54"/>
                <a:gd name="T18" fmla="*/ 44 w 50"/>
                <a:gd name="T19" fmla="*/ 37 h 54"/>
                <a:gd name="T20" fmla="*/ 24 w 50"/>
                <a:gd name="T21" fmla="*/ 54 h 54"/>
                <a:gd name="T22" fmla="*/ 15 w 50"/>
                <a:gd name="T23" fmla="*/ 41 h 54"/>
                <a:gd name="T24" fmla="*/ 13 w 50"/>
                <a:gd name="T25" fmla="*/ 38 h 54"/>
                <a:gd name="T26" fmla="*/ 0 w 50"/>
                <a:gd name="T27" fmla="*/ 20 h 54"/>
                <a:gd name="T28" fmla="*/ 6 w 50"/>
                <a:gd name="T29" fmla="*/ 14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0" h="54">
                  <a:moveTo>
                    <a:pt x="6" y="14"/>
                  </a:moveTo>
                  <a:lnTo>
                    <a:pt x="9" y="11"/>
                  </a:lnTo>
                  <a:lnTo>
                    <a:pt x="11" y="9"/>
                  </a:lnTo>
                  <a:lnTo>
                    <a:pt x="15" y="7"/>
                  </a:lnTo>
                  <a:lnTo>
                    <a:pt x="23" y="0"/>
                  </a:lnTo>
                  <a:lnTo>
                    <a:pt x="34" y="13"/>
                  </a:lnTo>
                  <a:lnTo>
                    <a:pt x="46" y="21"/>
                  </a:lnTo>
                  <a:lnTo>
                    <a:pt x="49" y="23"/>
                  </a:lnTo>
                  <a:lnTo>
                    <a:pt x="50" y="26"/>
                  </a:lnTo>
                  <a:lnTo>
                    <a:pt x="44" y="37"/>
                  </a:lnTo>
                  <a:lnTo>
                    <a:pt x="24" y="54"/>
                  </a:lnTo>
                  <a:lnTo>
                    <a:pt x="15" y="41"/>
                  </a:lnTo>
                  <a:lnTo>
                    <a:pt x="13" y="38"/>
                  </a:lnTo>
                  <a:lnTo>
                    <a:pt x="0" y="20"/>
                  </a:lnTo>
                  <a:lnTo>
                    <a:pt x="6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7" name="Freeform 241">
              <a:extLst>
                <a:ext uri="{FF2B5EF4-FFF2-40B4-BE49-F238E27FC236}">
                  <a16:creationId xmlns:a16="http://schemas.microsoft.com/office/drawing/2014/main" id="{9325594A-2E89-C4DE-AA88-BB9B62DC594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0963" y="1677988"/>
              <a:ext cx="76200" cy="95250"/>
            </a:xfrm>
            <a:custGeom>
              <a:avLst/>
              <a:gdLst>
                <a:gd name="T0" fmla="*/ 2 w 48"/>
                <a:gd name="T1" fmla="*/ 19 h 60"/>
                <a:gd name="T2" fmla="*/ 3 w 48"/>
                <a:gd name="T3" fmla="*/ 18 h 60"/>
                <a:gd name="T4" fmla="*/ 7 w 48"/>
                <a:gd name="T5" fmla="*/ 14 h 60"/>
                <a:gd name="T6" fmla="*/ 11 w 48"/>
                <a:gd name="T7" fmla="*/ 11 h 60"/>
                <a:gd name="T8" fmla="*/ 12 w 48"/>
                <a:gd name="T9" fmla="*/ 11 h 60"/>
                <a:gd name="T10" fmla="*/ 13 w 48"/>
                <a:gd name="T11" fmla="*/ 10 h 60"/>
                <a:gd name="T12" fmla="*/ 16 w 48"/>
                <a:gd name="T13" fmla="*/ 7 h 60"/>
                <a:gd name="T14" fmla="*/ 20 w 48"/>
                <a:gd name="T15" fmla="*/ 2 h 60"/>
                <a:gd name="T16" fmla="*/ 21 w 48"/>
                <a:gd name="T17" fmla="*/ 2 h 60"/>
                <a:gd name="T18" fmla="*/ 25 w 48"/>
                <a:gd name="T19" fmla="*/ 0 h 60"/>
                <a:gd name="T20" fmla="*/ 31 w 48"/>
                <a:gd name="T21" fmla="*/ 8 h 60"/>
                <a:gd name="T22" fmla="*/ 34 w 48"/>
                <a:gd name="T23" fmla="*/ 12 h 60"/>
                <a:gd name="T24" fmla="*/ 39 w 48"/>
                <a:gd name="T25" fmla="*/ 14 h 60"/>
                <a:gd name="T26" fmla="*/ 48 w 48"/>
                <a:gd name="T27" fmla="*/ 18 h 60"/>
                <a:gd name="T28" fmla="*/ 47 w 48"/>
                <a:gd name="T29" fmla="*/ 19 h 60"/>
                <a:gd name="T30" fmla="*/ 39 w 48"/>
                <a:gd name="T31" fmla="*/ 33 h 60"/>
                <a:gd name="T32" fmla="*/ 37 w 48"/>
                <a:gd name="T33" fmla="*/ 37 h 60"/>
                <a:gd name="T34" fmla="*/ 36 w 48"/>
                <a:gd name="T35" fmla="*/ 39 h 60"/>
                <a:gd name="T36" fmla="*/ 34 w 48"/>
                <a:gd name="T37" fmla="*/ 44 h 60"/>
                <a:gd name="T38" fmla="*/ 33 w 48"/>
                <a:gd name="T39" fmla="*/ 45 h 60"/>
                <a:gd name="T40" fmla="*/ 29 w 48"/>
                <a:gd name="T41" fmla="*/ 55 h 60"/>
                <a:gd name="T42" fmla="*/ 25 w 48"/>
                <a:gd name="T43" fmla="*/ 60 h 60"/>
                <a:gd name="T44" fmla="*/ 23 w 48"/>
                <a:gd name="T45" fmla="*/ 57 h 60"/>
                <a:gd name="T46" fmla="*/ 12 w 48"/>
                <a:gd name="T47" fmla="*/ 42 h 60"/>
                <a:gd name="T48" fmla="*/ 11 w 48"/>
                <a:gd name="T49" fmla="*/ 40 h 60"/>
                <a:gd name="T50" fmla="*/ 10 w 48"/>
                <a:gd name="T51" fmla="*/ 39 h 60"/>
                <a:gd name="T52" fmla="*/ 10 w 48"/>
                <a:gd name="T53" fmla="*/ 37 h 60"/>
                <a:gd name="T54" fmla="*/ 7 w 48"/>
                <a:gd name="T55" fmla="*/ 33 h 60"/>
                <a:gd name="T56" fmla="*/ 0 w 48"/>
                <a:gd name="T57" fmla="*/ 21 h 60"/>
                <a:gd name="T58" fmla="*/ 2 w 48"/>
                <a:gd name="T59" fmla="*/ 19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48" h="60">
                  <a:moveTo>
                    <a:pt x="2" y="19"/>
                  </a:moveTo>
                  <a:lnTo>
                    <a:pt x="3" y="18"/>
                  </a:lnTo>
                  <a:lnTo>
                    <a:pt x="7" y="14"/>
                  </a:lnTo>
                  <a:lnTo>
                    <a:pt x="11" y="11"/>
                  </a:lnTo>
                  <a:lnTo>
                    <a:pt x="12" y="11"/>
                  </a:lnTo>
                  <a:lnTo>
                    <a:pt x="13" y="10"/>
                  </a:lnTo>
                  <a:lnTo>
                    <a:pt x="16" y="7"/>
                  </a:lnTo>
                  <a:lnTo>
                    <a:pt x="20" y="2"/>
                  </a:lnTo>
                  <a:lnTo>
                    <a:pt x="21" y="2"/>
                  </a:lnTo>
                  <a:lnTo>
                    <a:pt x="25" y="0"/>
                  </a:lnTo>
                  <a:lnTo>
                    <a:pt x="31" y="8"/>
                  </a:lnTo>
                  <a:lnTo>
                    <a:pt x="34" y="12"/>
                  </a:lnTo>
                  <a:lnTo>
                    <a:pt x="39" y="14"/>
                  </a:lnTo>
                  <a:lnTo>
                    <a:pt x="48" y="18"/>
                  </a:lnTo>
                  <a:lnTo>
                    <a:pt x="47" y="19"/>
                  </a:lnTo>
                  <a:lnTo>
                    <a:pt x="39" y="33"/>
                  </a:lnTo>
                  <a:lnTo>
                    <a:pt x="37" y="37"/>
                  </a:lnTo>
                  <a:lnTo>
                    <a:pt x="36" y="39"/>
                  </a:lnTo>
                  <a:lnTo>
                    <a:pt x="34" y="44"/>
                  </a:lnTo>
                  <a:lnTo>
                    <a:pt x="33" y="45"/>
                  </a:lnTo>
                  <a:lnTo>
                    <a:pt x="29" y="55"/>
                  </a:lnTo>
                  <a:lnTo>
                    <a:pt x="25" y="60"/>
                  </a:lnTo>
                  <a:lnTo>
                    <a:pt x="23" y="57"/>
                  </a:lnTo>
                  <a:lnTo>
                    <a:pt x="12" y="42"/>
                  </a:lnTo>
                  <a:lnTo>
                    <a:pt x="11" y="40"/>
                  </a:lnTo>
                  <a:lnTo>
                    <a:pt x="10" y="39"/>
                  </a:lnTo>
                  <a:lnTo>
                    <a:pt x="10" y="37"/>
                  </a:lnTo>
                  <a:lnTo>
                    <a:pt x="7" y="33"/>
                  </a:lnTo>
                  <a:lnTo>
                    <a:pt x="0" y="21"/>
                  </a:lnTo>
                  <a:lnTo>
                    <a:pt x="2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8" name="Freeform 242">
              <a:extLst>
                <a:ext uri="{FF2B5EF4-FFF2-40B4-BE49-F238E27FC236}">
                  <a16:creationId xmlns:a16="http://schemas.microsoft.com/office/drawing/2014/main" id="{50F61FDC-32EB-190C-CB0A-190CF957C0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5876" y="2011363"/>
              <a:ext cx="84138" cy="95250"/>
            </a:xfrm>
            <a:custGeom>
              <a:avLst/>
              <a:gdLst>
                <a:gd name="T0" fmla="*/ 6 w 53"/>
                <a:gd name="T1" fmla="*/ 3 h 60"/>
                <a:gd name="T2" fmla="*/ 14 w 53"/>
                <a:gd name="T3" fmla="*/ 0 h 60"/>
                <a:gd name="T4" fmla="*/ 14 w 53"/>
                <a:gd name="T5" fmla="*/ 6 h 60"/>
                <a:gd name="T6" fmla="*/ 20 w 53"/>
                <a:gd name="T7" fmla="*/ 3 h 60"/>
                <a:gd name="T8" fmla="*/ 20 w 53"/>
                <a:gd name="T9" fmla="*/ 2 h 60"/>
                <a:gd name="T10" fmla="*/ 26 w 53"/>
                <a:gd name="T11" fmla="*/ 10 h 60"/>
                <a:gd name="T12" fmla="*/ 36 w 53"/>
                <a:gd name="T13" fmla="*/ 24 h 60"/>
                <a:gd name="T14" fmla="*/ 38 w 53"/>
                <a:gd name="T15" fmla="*/ 26 h 60"/>
                <a:gd name="T16" fmla="*/ 45 w 53"/>
                <a:gd name="T17" fmla="*/ 36 h 60"/>
                <a:gd name="T18" fmla="*/ 53 w 53"/>
                <a:gd name="T19" fmla="*/ 46 h 60"/>
                <a:gd name="T20" fmla="*/ 37 w 53"/>
                <a:gd name="T21" fmla="*/ 60 h 60"/>
                <a:gd name="T22" fmla="*/ 27 w 53"/>
                <a:gd name="T23" fmla="*/ 46 h 60"/>
                <a:gd name="T24" fmla="*/ 20 w 53"/>
                <a:gd name="T25" fmla="*/ 37 h 60"/>
                <a:gd name="T26" fmla="*/ 19 w 53"/>
                <a:gd name="T27" fmla="*/ 35 h 60"/>
                <a:gd name="T28" fmla="*/ 10 w 53"/>
                <a:gd name="T29" fmla="*/ 23 h 60"/>
                <a:gd name="T30" fmla="*/ 7 w 53"/>
                <a:gd name="T31" fmla="*/ 20 h 60"/>
                <a:gd name="T32" fmla="*/ 0 w 53"/>
                <a:gd name="T33" fmla="*/ 11 h 60"/>
                <a:gd name="T34" fmla="*/ 6 w 53"/>
                <a:gd name="T35" fmla="*/ 3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3" h="60">
                  <a:moveTo>
                    <a:pt x="6" y="3"/>
                  </a:moveTo>
                  <a:lnTo>
                    <a:pt x="14" y="0"/>
                  </a:lnTo>
                  <a:lnTo>
                    <a:pt x="14" y="6"/>
                  </a:lnTo>
                  <a:lnTo>
                    <a:pt x="20" y="3"/>
                  </a:lnTo>
                  <a:lnTo>
                    <a:pt x="20" y="2"/>
                  </a:lnTo>
                  <a:lnTo>
                    <a:pt x="26" y="10"/>
                  </a:lnTo>
                  <a:lnTo>
                    <a:pt x="36" y="24"/>
                  </a:lnTo>
                  <a:lnTo>
                    <a:pt x="38" y="26"/>
                  </a:lnTo>
                  <a:lnTo>
                    <a:pt x="45" y="36"/>
                  </a:lnTo>
                  <a:lnTo>
                    <a:pt x="53" y="46"/>
                  </a:lnTo>
                  <a:lnTo>
                    <a:pt x="37" y="60"/>
                  </a:lnTo>
                  <a:lnTo>
                    <a:pt x="27" y="46"/>
                  </a:lnTo>
                  <a:lnTo>
                    <a:pt x="20" y="37"/>
                  </a:lnTo>
                  <a:lnTo>
                    <a:pt x="19" y="35"/>
                  </a:lnTo>
                  <a:lnTo>
                    <a:pt x="10" y="23"/>
                  </a:lnTo>
                  <a:lnTo>
                    <a:pt x="7" y="20"/>
                  </a:lnTo>
                  <a:lnTo>
                    <a:pt x="0" y="11"/>
                  </a:lnTo>
                  <a:lnTo>
                    <a:pt x="6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9" name="Freeform 243">
              <a:extLst>
                <a:ext uri="{FF2B5EF4-FFF2-40B4-BE49-F238E27FC236}">
                  <a16:creationId xmlns:a16="http://schemas.microsoft.com/office/drawing/2014/main" id="{0B3C4874-B4E4-05CF-914C-682035A15D3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7313" y="2247901"/>
              <a:ext cx="55563" cy="73025"/>
            </a:xfrm>
            <a:custGeom>
              <a:avLst/>
              <a:gdLst>
                <a:gd name="T0" fmla="*/ 0 w 35"/>
                <a:gd name="T1" fmla="*/ 20 h 46"/>
                <a:gd name="T2" fmla="*/ 1 w 35"/>
                <a:gd name="T3" fmla="*/ 6 h 46"/>
                <a:gd name="T4" fmla="*/ 4 w 35"/>
                <a:gd name="T5" fmla="*/ 0 h 46"/>
                <a:gd name="T6" fmla="*/ 15 w 35"/>
                <a:gd name="T7" fmla="*/ 16 h 46"/>
                <a:gd name="T8" fmla="*/ 22 w 35"/>
                <a:gd name="T9" fmla="*/ 24 h 46"/>
                <a:gd name="T10" fmla="*/ 24 w 35"/>
                <a:gd name="T11" fmla="*/ 28 h 46"/>
                <a:gd name="T12" fmla="*/ 31 w 35"/>
                <a:gd name="T13" fmla="*/ 38 h 46"/>
                <a:gd name="T14" fmla="*/ 34 w 35"/>
                <a:gd name="T15" fmla="*/ 43 h 46"/>
                <a:gd name="T16" fmla="*/ 35 w 35"/>
                <a:gd name="T17" fmla="*/ 46 h 46"/>
                <a:gd name="T18" fmla="*/ 24 w 35"/>
                <a:gd name="T19" fmla="*/ 45 h 46"/>
                <a:gd name="T20" fmla="*/ 21 w 35"/>
                <a:gd name="T21" fmla="*/ 45 h 46"/>
                <a:gd name="T22" fmla="*/ 8 w 35"/>
                <a:gd name="T23" fmla="*/ 42 h 46"/>
                <a:gd name="T24" fmla="*/ 5 w 35"/>
                <a:gd name="T25" fmla="*/ 42 h 46"/>
                <a:gd name="T26" fmla="*/ 0 w 35"/>
                <a:gd name="T27" fmla="*/ 40 h 46"/>
                <a:gd name="T28" fmla="*/ 0 w 35"/>
                <a:gd name="T29" fmla="*/ 28 h 46"/>
                <a:gd name="T30" fmla="*/ 0 w 35"/>
                <a:gd name="T31" fmla="*/ 2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5" h="46">
                  <a:moveTo>
                    <a:pt x="0" y="20"/>
                  </a:moveTo>
                  <a:lnTo>
                    <a:pt x="1" y="6"/>
                  </a:lnTo>
                  <a:lnTo>
                    <a:pt x="4" y="0"/>
                  </a:lnTo>
                  <a:lnTo>
                    <a:pt x="15" y="16"/>
                  </a:lnTo>
                  <a:lnTo>
                    <a:pt x="22" y="24"/>
                  </a:lnTo>
                  <a:lnTo>
                    <a:pt x="24" y="28"/>
                  </a:lnTo>
                  <a:lnTo>
                    <a:pt x="31" y="38"/>
                  </a:lnTo>
                  <a:lnTo>
                    <a:pt x="34" y="43"/>
                  </a:lnTo>
                  <a:lnTo>
                    <a:pt x="35" y="46"/>
                  </a:lnTo>
                  <a:lnTo>
                    <a:pt x="24" y="45"/>
                  </a:lnTo>
                  <a:lnTo>
                    <a:pt x="21" y="45"/>
                  </a:lnTo>
                  <a:lnTo>
                    <a:pt x="8" y="42"/>
                  </a:lnTo>
                  <a:lnTo>
                    <a:pt x="5" y="42"/>
                  </a:lnTo>
                  <a:lnTo>
                    <a:pt x="0" y="40"/>
                  </a:lnTo>
                  <a:lnTo>
                    <a:pt x="0" y="28"/>
                  </a:lnTo>
                  <a:lnTo>
                    <a:pt x="0" y="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0" name="Freeform 244">
              <a:extLst>
                <a:ext uri="{FF2B5EF4-FFF2-40B4-BE49-F238E27FC236}">
                  <a16:creationId xmlns:a16="http://schemas.microsoft.com/office/drawing/2014/main" id="{B721FD72-001E-3DC7-1419-0AC2BA84DC5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06801" y="1257301"/>
              <a:ext cx="88900" cy="61913"/>
            </a:xfrm>
            <a:custGeom>
              <a:avLst/>
              <a:gdLst>
                <a:gd name="T0" fmla="*/ 0 w 56"/>
                <a:gd name="T1" fmla="*/ 12 h 39"/>
                <a:gd name="T2" fmla="*/ 12 w 56"/>
                <a:gd name="T3" fmla="*/ 9 h 39"/>
                <a:gd name="T4" fmla="*/ 34 w 56"/>
                <a:gd name="T5" fmla="*/ 2 h 39"/>
                <a:gd name="T6" fmla="*/ 38 w 56"/>
                <a:gd name="T7" fmla="*/ 1 h 39"/>
                <a:gd name="T8" fmla="*/ 45 w 56"/>
                <a:gd name="T9" fmla="*/ 0 h 39"/>
                <a:gd name="T10" fmla="*/ 47 w 56"/>
                <a:gd name="T11" fmla="*/ 5 h 39"/>
                <a:gd name="T12" fmla="*/ 56 w 56"/>
                <a:gd name="T13" fmla="*/ 24 h 39"/>
                <a:gd name="T14" fmla="*/ 45 w 56"/>
                <a:gd name="T15" fmla="*/ 27 h 39"/>
                <a:gd name="T16" fmla="*/ 34 w 56"/>
                <a:gd name="T17" fmla="*/ 31 h 39"/>
                <a:gd name="T18" fmla="*/ 26 w 56"/>
                <a:gd name="T19" fmla="*/ 33 h 39"/>
                <a:gd name="T20" fmla="*/ 18 w 56"/>
                <a:gd name="T21" fmla="*/ 35 h 39"/>
                <a:gd name="T22" fmla="*/ 4 w 56"/>
                <a:gd name="T23" fmla="*/ 39 h 39"/>
                <a:gd name="T24" fmla="*/ 3 w 56"/>
                <a:gd name="T25" fmla="*/ 34 h 39"/>
                <a:gd name="T26" fmla="*/ 0 w 56"/>
                <a:gd name="T27" fmla="*/ 1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6" h="39">
                  <a:moveTo>
                    <a:pt x="0" y="12"/>
                  </a:moveTo>
                  <a:lnTo>
                    <a:pt x="12" y="9"/>
                  </a:lnTo>
                  <a:lnTo>
                    <a:pt x="34" y="2"/>
                  </a:lnTo>
                  <a:lnTo>
                    <a:pt x="38" y="1"/>
                  </a:lnTo>
                  <a:lnTo>
                    <a:pt x="45" y="0"/>
                  </a:lnTo>
                  <a:lnTo>
                    <a:pt x="47" y="5"/>
                  </a:lnTo>
                  <a:lnTo>
                    <a:pt x="56" y="24"/>
                  </a:lnTo>
                  <a:lnTo>
                    <a:pt x="45" y="27"/>
                  </a:lnTo>
                  <a:lnTo>
                    <a:pt x="34" y="31"/>
                  </a:lnTo>
                  <a:lnTo>
                    <a:pt x="26" y="33"/>
                  </a:lnTo>
                  <a:lnTo>
                    <a:pt x="18" y="35"/>
                  </a:lnTo>
                  <a:lnTo>
                    <a:pt x="4" y="39"/>
                  </a:lnTo>
                  <a:lnTo>
                    <a:pt x="3" y="34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1" name="Freeform 245">
              <a:extLst>
                <a:ext uri="{FF2B5EF4-FFF2-40B4-BE49-F238E27FC236}">
                  <a16:creationId xmlns:a16="http://schemas.microsoft.com/office/drawing/2014/main" id="{7A85CA6A-7159-B206-E163-36B06D2D7D55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0301" y="1487488"/>
              <a:ext cx="69850" cy="80963"/>
            </a:xfrm>
            <a:custGeom>
              <a:avLst/>
              <a:gdLst>
                <a:gd name="T0" fmla="*/ 0 w 44"/>
                <a:gd name="T1" fmla="*/ 15 h 51"/>
                <a:gd name="T2" fmla="*/ 11 w 44"/>
                <a:gd name="T3" fmla="*/ 8 h 51"/>
                <a:gd name="T4" fmla="*/ 24 w 44"/>
                <a:gd name="T5" fmla="*/ 0 h 51"/>
                <a:gd name="T6" fmla="*/ 27 w 44"/>
                <a:gd name="T7" fmla="*/ 5 h 51"/>
                <a:gd name="T8" fmla="*/ 36 w 44"/>
                <a:gd name="T9" fmla="*/ 20 h 51"/>
                <a:gd name="T10" fmla="*/ 36 w 44"/>
                <a:gd name="T11" fmla="*/ 22 h 51"/>
                <a:gd name="T12" fmla="*/ 44 w 44"/>
                <a:gd name="T13" fmla="*/ 33 h 51"/>
                <a:gd name="T14" fmla="*/ 32 w 44"/>
                <a:gd name="T15" fmla="*/ 41 h 51"/>
                <a:gd name="T16" fmla="*/ 20 w 44"/>
                <a:gd name="T17" fmla="*/ 51 h 51"/>
                <a:gd name="T18" fmla="*/ 7 w 44"/>
                <a:gd name="T19" fmla="*/ 41 h 51"/>
                <a:gd name="T20" fmla="*/ 0 w 44"/>
                <a:gd name="T21" fmla="*/ 1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4" h="51">
                  <a:moveTo>
                    <a:pt x="0" y="15"/>
                  </a:moveTo>
                  <a:lnTo>
                    <a:pt x="11" y="8"/>
                  </a:lnTo>
                  <a:lnTo>
                    <a:pt x="24" y="0"/>
                  </a:lnTo>
                  <a:lnTo>
                    <a:pt x="27" y="5"/>
                  </a:lnTo>
                  <a:lnTo>
                    <a:pt x="36" y="20"/>
                  </a:lnTo>
                  <a:lnTo>
                    <a:pt x="36" y="22"/>
                  </a:lnTo>
                  <a:lnTo>
                    <a:pt x="44" y="33"/>
                  </a:lnTo>
                  <a:lnTo>
                    <a:pt x="32" y="41"/>
                  </a:lnTo>
                  <a:lnTo>
                    <a:pt x="20" y="51"/>
                  </a:lnTo>
                  <a:lnTo>
                    <a:pt x="7" y="41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2" name="Freeform 246">
              <a:extLst>
                <a:ext uri="{FF2B5EF4-FFF2-40B4-BE49-F238E27FC236}">
                  <a16:creationId xmlns:a16="http://schemas.microsoft.com/office/drawing/2014/main" id="{619C1A7E-B58A-62B9-48A1-76E988669A3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27438" y="1606551"/>
              <a:ext cx="87313" cy="112713"/>
            </a:xfrm>
            <a:custGeom>
              <a:avLst/>
              <a:gdLst>
                <a:gd name="T0" fmla="*/ 0 w 55"/>
                <a:gd name="T1" fmla="*/ 15 h 71"/>
                <a:gd name="T2" fmla="*/ 10 w 55"/>
                <a:gd name="T3" fmla="*/ 13 h 71"/>
                <a:gd name="T4" fmla="*/ 14 w 55"/>
                <a:gd name="T5" fmla="*/ 10 h 71"/>
                <a:gd name="T6" fmla="*/ 22 w 55"/>
                <a:gd name="T7" fmla="*/ 0 h 71"/>
                <a:gd name="T8" fmla="*/ 41 w 55"/>
                <a:gd name="T9" fmla="*/ 23 h 71"/>
                <a:gd name="T10" fmla="*/ 51 w 55"/>
                <a:gd name="T11" fmla="*/ 34 h 71"/>
                <a:gd name="T12" fmla="*/ 47 w 55"/>
                <a:gd name="T13" fmla="*/ 40 h 71"/>
                <a:gd name="T14" fmla="*/ 49 w 55"/>
                <a:gd name="T15" fmla="*/ 50 h 71"/>
                <a:gd name="T16" fmla="*/ 55 w 55"/>
                <a:gd name="T17" fmla="*/ 54 h 71"/>
                <a:gd name="T18" fmla="*/ 42 w 55"/>
                <a:gd name="T19" fmla="*/ 71 h 71"/>
                <a:gd name="T20" fmla="*/ 35 w 55"/>
                <a:gd name="T21" fmla="*/ 61 h 71"/>
                <a:gd name="T22" fmla="*/ 25 w 55"/>
                <a:gd name="T23" fmla="*/ 46 h 71"/>
                <a:gd name="T24" fmla="*/ 6 w 55"/>
                <a:gd name="T25" fmla="*/ 25 h 71"/>
                <a:gd name="T26" fmla="*/ 5 w 55"/>
                <a:gd name="T27" fmla="*/ 22 h 71"/>
                <a:gd name="T28" fmla="*/ 0 w 55"/>
                <a:gd name="T29" fmla="*/ 15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5" h="71">
                  <a:moveTo>
                    <a:pt x="0" y="15"/>
                  </a:moveTo>
                  <a:lnTo>
                    <a:pt x="10" y="13"/>
                  </a:lnTo>
                  <a:lnTo>
                    <a:pt x="14" y="10"/>
                  </a:lnTo>
                  <a:lnTo>
                    <a:pt x="22" y="0"/>
                  </a:lnTo>
                  <a:lnTo>
                    <a:pt x="41" y="23"/>
                  </a:lnTo>
                  <a:lnTo>
                    <a:pt x="51" y="34"/>
                  </a:lnTo>
                  <a:lnTo>
                    <a:pt x="47" y="40"/>
                  </a:lnTo>
                  <a:lnTo>
                    <a:pt x="49" y="50"/>
                  </a:lnTo>
                  <a:lnTo>
                    <a:pt x="55" y="54"/>
                  </a:lnTo>
                  <a:lnTo>
                    <a:pt x="42" y="71"/>
                  </a:lnTo>
                  <a:lnTo>
                    <a:pt x="35" y="61"/>
                  </a:lnTo>
                  <a:lnTo>
                    <a:pt x="25" y="46"/>
                  </a:lnTo>
                  <a:lnTo>
                    <a:pt x="6" y="25"/>
                  </a:lnTo>
                  <a:lnTo>
                    <a:pt x="5" y="22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3" name="Freeform 247">
              <a:extLst>
                <a:ext uri="{FF2B5EF4-FFF2-40B4-BE49-F238E27FC236}">
                  <a16:creationId xmlns:a16="http://schemas.microsoft.com/office/drawing/2014/main" id="{1C2B251C-90B0-AE7D-5D70-30A874E4AB5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0151" y="1481138"/>
              <a:ext cx="93663" cy="104775"/>
            </a:xfrm>
            <a:custGeom>
              <a:avLst/>
              <a:gdLst>
                <a:gd name="T0" fmla="*/ 10 w 59"/>
                <a:gd name="T1" fmla="*/ 30 h 66"/>
                <a:gd name="T2" fmla="*/ 11 w 59"/>
                <a:gd name="T3" fmla="*/ 30 h 66"/>
                <a:gd name="T4" fmla="*/ 23 w 59"/>
                <a:gd name="T5" fmla="*/ 16 h 66"/>
                <a:gd name="T6" fmla="*/ 28 w 59"/>
                <a:gd name="T7" fmla="*/ 13 h 66"/>
                <a:gd name="T8" fmla="*/ 41 w 59"/>
                <a:gd name="T9" fmla="*/ 6 h 66"/>
                <a:gd name="T10" fmla="*/ 52 w 59"/>
                <a:gd name="T11" fmla="*/ 0 h 66"/>
                <a:gd name="T12" fmla="*/ 59 w 59"/>
                <a:gd name="T13" fmla="*/ 11 h 66"/>
                <a:gd name="T14" fmla="*/ 48 w 59"/>
                <a:gd name="T15" fmla="*/ 19 h 66"/>
                <a:gd name="T16" fmla="*/ 50 w 59"/>
                <a:gd name="T17" fmla="*/ 24 h 66"/>
                <a:gd name="T18" fmla="*/ 57 w 59"/>
                <a:gd name="T19" fmla="*/ 43 h 66"/>
                <a:gd name="T20" fmla="*/ 24 w 59"/>
                <a:gd name="T21" fmla="*/ 62 h 66"/>
                <a:gd name="T22" fmla="*/ 16 w 59"/>
                <a:gd name="T23" fmla="*/ 66 h 66"/>
                <a:gd name="T24" fmla="*/ 0 w 59"/>
                <a:gd name="T25" fmla="*/ 37 h 66"/>
                <a:gd name="T26" fmla="*/ 10 w 59"/>
                <a:gd name="T27" fmla="*/ 3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9" h="66">
                  <a:moveTo>
                    <a:pt x="10" y="30"/>
                  </a:moveTo>
                  <a:lnTo>
                    <a:pt x="11" y="30"/>
                  </a:lnTo>
                  <a:lnTo>
                    <a:pt x="23" y="16"/>
                  </a:lnTo>
                  <a:lnTo>
                    <a:pt x="28" y="13"/>
                  </a:lnTo>
                  <a:lnTo>
                    <a:pt x="41" y="6"/>
                  </a:lnTo>
                  <a:lnTo>
                    <a:pt x="52" y="0"/>
                  </a:lnTo>
                  <a:lnTo>
                    <a:pt x="59" y="11"/>
                  </a:lnTo>
                  <a:lnTo>
                    <a:pt x="48" y="19"/>
                  </a:lnTo>
                  <a:lnTo>
                    <a:pt x="50" y="24"/>
                  </a:lnTo>
                  <a:lnTo>
                    <a:pt x="57" y="43"/>
                  </a:lnTo>
                  <a:lnTo>
                    <a:pt x="24" y="62"/>
                  </a:lnTo>
                  <a:lnTo>
                    <a:pt x="16" y="66"/>
                  </a:lnTo>
                  <a:lnTo>
                    <a:pt x="0" y="37"/>
                  </a:lnTo>
                  <a:lnTo>
                    <a:pt x="10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4" name="Freeform 248">
              <a:extLst>
                <a:ext uri="{FF2B5EF4-FFF2-40B4-BE49-F238E27FC236}">
                  <a16:creationId xmlns:a16="http://schemas.microsoft.com/office/drawing/2014/main" id="{F7D36618-7E8A-C68C-7524-06906A482BDF}"/>
                </a:ext>
              </a:extLst>
            </p:cNvPr>
            <p:cNvSpPr>
              <a:spLocks/>
            </p:cNvSpPr>
            <p:nvPr/>
          </p:nvSpPr>
          <p:spPr bwMode="auto">
            <a:xfrm>
              <a:off x="3494088" y="1806576"/>
              <a:ext cx="92075" cy="146050"/>
            </a:xfrm>
            <a:custGeom>
              <a:avLst/>
              <a:gdLst>
                <a:gd name="T0" fmla="*/ 0 w 58"/>
                <a:gd name="T1" fmla="*/ 27 h 92"/>
                <a:gd name="T2" fmla="*/ 14 w 58"/>
                <a:gd name="T3" fmla="*/ 9 h 92"/>
                <a:gd name="T4" fmla="*/ 22 w 58"/>
                <a:gd name="T5" fmla="*/ 0 h 92"/>
                <a:gd name="T6" fmla="*/ 37 w 58"/>
                <a:gd name="T7" fmla="*/ 24 h 92"/>
                <a:gd name="T8" fmla="*/ 47 w 58"/>
                <a:gd name="T9" fmla="*/ 42 h 92"/>
                <a:gd name="T10" fmla="*/ 58 w 58"/>
                <a:gd name="T11" fmla="*/ 59 h 92"/>
                <a:gd name="T12" fmla="*/ 47 w 58"/>
                <a:gd name="T13" fmla="*/ 66 h 92"/>
                <a:gd name="T14" fmla="*/ 54 w 58"/>
                <a:gd name="T15" fmla="*/ 77 h 92"/>
                <a:gd name="T16" fmla="*/ 58 w 58"/>
                <a:gd name="T17" fmla="*/ 83 h 92"/>
                <a:gd name="T18" fmla="*/ 43 w 58"/>
                <a:gd name="T19" fmla="*/ 92 h 92"/>
                <a:gd name="T20" fmla="*/ 40 w 58"/>
                <a:gd name="T21" fmla="*/ 85 h 92"/>
                <a:gd name="T22" fmla="*/ 34 w 58"/>
                <a:gd name="T23" fmla="*/ 75 h 92"/>
                <a:gd name="T24" fmla="*/ 29 w 58"/>
                <a:gd name="T25" fmla="*/ 66 h 92"/>
                <a:gd name="T26" fmla="*/ 27 w 58"/>
                <a:gd name="T27" fmla="*/ 62 h 92"/>
                <a:gd name="T28" fmla="*/ 22 w 58"/>
                <a:gd name="T29" fmla="*/ 57 h 92"/>
                <a:gd name="T30" fmla="*/ 16 w 58"/>
                <a:gd name="T31" fmla="*/ 52 h 92"/>
                <a:gd name="T32" fmla="*/ 13 w 58"/>
                <a:gd name="T33" fmla="*/ 49 h 92"/>
                <a:gd name="T34" fmla="*/ 10 w 58"/>
                <a:gd name="T35" fmla="*/ 46 h 92"/>
                <a:gd name="T36" fmla="*/ 8 w 58"/>
                <a:gd name="T37" fmla="*/ 45 h 92"/>
                <a:gd name="T38" fmla="*/ 7 w 58"/>
                <a:gd name="T39" fmla="*/ 43 h 92"/>
                <a:gd name="T40" fmla="*/ 0 w 58"/>
                <a:gd name="T41" fmla="*/ 27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8" h="92">
                  <a:moveTo>
                    <a:pt x="0" y="27"/>
                  </a:moveTo>
                  <a:lnTo>
                    <a:pt x="14" y="9"/>
                  </a:lnTo>
                  <a:lnTo>
                    <a:pt x="22" y="0"/>
                  </a:lnTo>
                  <a:lnTo>
                    <a:pt x="37" y="24"/>
                  </a:lnTo>
                  <a:lnTo>
                    <a:pt x="47" y="42"/>
                  </a:lnTo>
                  <a:lnTo>
                    <a:pt x="58" y="59"/>
                  </a:lnTo>
                  <a:lnTo>
                    <a:pt x="47" y="66"/>
                  </a:lnTo>
                  <a:lnTo>
                    <a:pt x="54" y="77"/>
                  </a:lnTo>
                  <a:lnTo>
                    <a:pt x="58" y="83"/>
                  </a:lnTo>
                  <a:lnTo>
                    <a:pt x="43" y="92"/>
                  </a:lnTo>
                  <a:lnTo>
                    <a:pt x="40" y="85"/>
                  </a:lnTo>
                  <a:lnTo>
                    <a:pt x="34" y="75"/>
                  </a:lnTo>
                  <a:lnTo>
                    <a:pt x="29" y="66"/>
                  </a:lnTo>
                  <a:lnTo>
                    <a:pt x="27" y="62"/>
                  </a:lnTo>
                  <a:lnTo>
                    <a:pt x="22" y="57"/>
                  </a:lnTo>
                  <a:lnTo>
                    <a:pt x="16" y="52"/>
                  </a:lnTo>
                  <a:lnTo>
                    <a:pt x="13" y="49"/>
                  </a:lnTo>
                  <a:lnTo>
                    <a:pt x="10" y="46"/>
                  </a:lnTo>
                  <a:lnTo>
                    <a:pt x="8" y="45"/>
                  </a:lnTo>
                  <a:lnTo>
                    <a:pt x="7" y="43"/>
                  </a:lnTo>
                  <a:lnTo>
                    <a:pt x="0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5" name="Freeform 249">
              <a:extLst>
                <a:ext uri="{FF2B5EF4-FFF2-40B4-BE49-F238E27FC236}">
                  <a16:creationId xmlns:a16="http://schemas.microsoft.com/office/drawing/2014/main" id="{74FA6753-5908-C1CF-DCD8-F36907BB9E5E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1226" y="1163638"/>
              <a:ext cx="134938" cy="106363"/>
            </a:xfrm>
            <a:custGeom>
              <a:avLst/>
              <a:gdLst>
                <a:gd name="T0" fmla="*/ 0 w 85"/>
                <a:gd name="T1" fmla="*/ 19 h 67"/>
                <a:gd name="T2" fmla="*/ 10 w 85"/>
                <a:gd name="T3" fmla="*/ 14 h 67"/>
                <a:gd name="T4" fmla="*/ 15 w 85"/>
                <a:gd name="T5" fmla="*/ 20 h 67"/>
                <a:gd name="T6" fmla="*/ 22 w 85"/>
                <a:gd name="T7" fmla="*/ 17 h 67"/>
                <a:gd name="T8" fmla="*/ 21 w 85"/>
                <a:gd name="T9" fmla="*/ 11 h 67"/>
                <a:gd name="T10" fmla="*/ 30 w 85"/>
                <a:gd name="T11" fmla="*/ 7 h 67"/>
                <a:gd name="T12" fmla="*/ 45 w 85"/>
                <a:gd name="T13" fmla="*/ 5 h 67"/>
                <a:gd name="T14" fmla="*/ 52 w 85"/>
                <a:gd name="T15" fmla="*/ 7 h 67"/>
                <a:gd name="T16" fmla="*/ 58 w 85"/>
                <a:gd name="T17" fmla="*/ 0 h 67"/>
                <a:gd name="T18" fmla="*/ 64 w 85"/>
                <a:gd name="T19" fmla="*/ 1 h 67"/>
                <a:gd name="T20" fmla="*/ 67 w 85"/>
                <a:gd name="T21" fmla="*/ 2 h 67"/>
                <a:gd name="T22" fmla="*/ 78 w 85"/>
                <a:gd name="T23" fmla="*/ 14 h 67"/>
                <a:gd name="T24" fmla="*/ 85 w 85"/>
                <a:gd name="T25" fmla="*/ 16 h 67"/>
                <a:gd name="T26" fmla="*/ 81 w 85"/>
                <a:gd name="T27" fmla="*/ 24 h 67"/>
                <a:gd name="T28" fmla="*/ 75 w 85"/>
                <a:gd name="T29" fmla="*/ 36 h 67"/>
                <a:gd name="T30" fmla="*/ 75 w 85"/>
                <a:gd name="T31" fmla="*/ 39 h 67"/>
                <a:gd name="T32" fmla="*/ 75 w 85"/>
                <a:gd name="T33" fmla="*/ 39 h 67"/>
                <a:gd name="T34" fmla="*/ 75 w 85"/>
                <a:gd name="T35" fmla="*/ 62 h 67"/>
                <a:gd name="T36" fmla="*/ 63 w 85"/>
                <a:gd name="T37" fmla="*/ 67 h 67"/>
                <a:gd name="T38" fmla="*/ 43 w 85"/>
                <a:gd name="T39" fmla="*/ 51 h 67"/>
                <a:gd name="T40" fmla="*/ 39 w 85"/>
                <a:gd name="T41" fmla="*/ 48 h 67"/>
                <a:gd name="T42" fmla="*/ 31 w 85"/>
                <a:gd name="T43" fmla="*/ 41 h 67"/>
                <a:gd name="T44" fmla="*/ 27 w 85"/>
                <a:gd name="T45" fmla="*/ 37 h 67"/>
                <a:gd name="T46" fmla="*/ 22 w 85"/>
                <a:gd name="T47" fmla="*/ 35 h 67"/>
                <a:gd name="T48" fmla="*/ 18 w 85"/>
                <a:gd name="T49" fmla="*/ 31 h 67"/>
                <a:gd name="T50" fmla="*/ 11 w 85"/>
                <a:gd name="T51" fmla="*/ 25 h 67"/>
                <a:gd name="T52" fmla="*/ 6 w 85"/>
                <a:gd name="T53" fmla="*/ 22 h 67"/>
                <a:gd name="T54" fmla="*/ 0 w 85"/>
                <a:gd name="T55" fmla="*/ 19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85" h="67">
                  <a:moveTo>
                    <a:pt x="0" y="19"/>
                  </a:moveTo>
                  <a:lnTo>
                    <a:pt x="10" y="14"/>
                  </a:lnTo>
                  <a:lnTo>
                    <a:pt x="15" y="20"/>
                  </a:lnTo>
                  <a:lnTo>
                    <a:pt x="22" y="17"/>
                  </a:lnTo>
                  <a:lnTo>
                    <a:pt x="21" y="11"/>
                  </a:lnTo>
                  <a:lnTo>
                    <a:pt x="30" y="7"/>
                  </a:lnTo>
                  <a:lnTo>
                    <a:pt x="45" y="5"/>
                  </a:lnTo>
                  <a:lnTo>
                    <a:pt x="52" y="7"/>
                  </a:lnTo>
                  <a:lnTo>
                    <a:pt x="58" y="0"/>
                  </a:lnTo>
                  <a:lnTo>
                    <a:pt x="64" y="1"/>
                  </a:lnTo>
                  <a:lnTo>
                    <a:pt x="67" y="2"/>
                  </a:lnTo>
                  <a:lnTo>
                    <a:pt x="78" y="14"/>
                  </a:lnTo>
                  <a:lnTo>
                    <a:pt x="85" y="16"/>
                  </a:lnTo>
                  <a:lnTo>
                    <a:pt x="81" y="24"/>
                  </a:lnTo>
                  <a:lnTo>
                    <a:pt x="75" y="36"/>
                  </a:lnTo>
                  <a:lnTo>
                    <a:pt x="75" y="39"/>
                  </a:lnTo>
                  <a:lnTo>
                    <a:pt x="75" y="39"/>
                  </a:lnTo>
                  <a:lnTo>
                    <a:pt x="75" y="62"/>
                  </a:lnTo>
                  <a:lnTo>
                    <a:pt x="63" y="67"/>
                  </a:lnTo>
                  <a:lnTo>
                    <a:pt x="43" y="51"/>
                  </a:lnTo>
                  <a:lnTo>
                    <a:pt x="39" y="48"/>
                  </a:lnTo>
                  <a:lnTo>
                    <a:pt x="31" y="41"/>
                  </a:lnTo>
                  <a:lnTo>
                    <a:pt x="27" y="37"/>
                  </a:lnTo>
                  <a:lnTo>
                    <a:pt x="22" y="35"/>
                  </a:lnTo>
                  <a:lnTo>
                    <a:pt x="18" y="31"/>
                  </a:lnTo>
                  <a:lnTo>
                    <a:pt x="11" y="25"/>
                  </a:lnTo>
                  <a:lnTo>
                    <a:pt x="6" y="22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6" name="Freeform 250">
              <a:extLst>
                <a:ext uri="{FF2B5EF4-FFF2-40B4-BE49-F238E27FC236}">
                  <a16:creationId xmlns:a16="http://schemas.microsoft.com/office/drawing/2014/main" id="{66443335-C095-F5C8-B3EC-221EE7C20D1A}"/>
                </a:ext>
              </a:extLst>
            </p:cNvPr>
            <p:cNvSpPr>
              <a:spLocks/>
            </p:cNvSpPr>
            <p:nvPr/>
          </p:nvSpPr>
          <p:spPr bwMode="auto">
            <a:xfrm>
              <a:off x="2287588" y="1362076"/>
              <a:ext cx="138113" cy="144463"/>
            </a:xfrm>
            <a:custGeom>
              <a:avLst/>
              <a:gdLst>
                <a:gd name="T0" fmla="*/ 7 w 87"/>
                <a:gd name="T1" fmla="*/ 11 h 91"/>
                <a:gd name="T2" fmla="*/ 7 w 87"/>
                <a:gd name="T3" fmla="*/ 0 h 91"/>
                <a:gd name="T4" fmla="*/ 21 w 87"/>
                <a:gd name="T5" fmla="*/ 11 h 91"/>
                <a:gd name="T6" fmla="*/ 25 w 87"/>
                <a:gd name="T7" fmla="*/ 15 h 91"/>
                <a:gd name="T8" fmla="*/ 35 w 87"/>
                <a:gd name="T9" fmla="*/ 23 h 91"/>
                <a:gd name="T10" fmla="*/ 50 w 87"/>
                <a:gd name="T11" fmla="*/ 35 h 91"/>
                <a:gd name="T12" fmla="*/ 62 w 87"/>
                <a:gd name="T13" fmla="*/ 44 h 91"/>
                <a:gd name="T14" fmla="*/ 78 w 87"/>
                <a:gd name="T15" fmla="*/ 56 h 91"/>
                <a:gd name="T16" fmla="*/ 87 w 87"/>
                <a:gd name="T17" fmla="*/ 64 h 91"/>
                <a:gd name="T18" fmla="*/ 84 w 87"/>
                <a:gd name="T19" fmla="*/ 70 h 91"/>
                <a:gd name="T20" fmla="*/ 82 w 87"/>
                <a:gd name="T21" fmla="*/ 73 h 91"/>
                <a:gd name="T22" fmla="*/ 80 w 87"/>
                <a:gd name="T23" fmla="*/ 78 h 91"/>
                <a:gd name="T24" fmla="*/ 80 w 87"/>
                <a:gd name="T25" fmla="*/ 81 h 91"/>
                <a:gd name="T26" fmla="*/ 78 w 87"/>
                <a:gd name="T27" fmla="*/ 86 h 91"/>
                <a:gd name="T28" fmla="*/ 72 w 87"/>
                <a:gd name="T29" fmla="*/ 90 h 91"/>
                <a:gd name="T30" fmla="*/ 72 w 87"/>
                <a:gd name="T31" fmla="*/ 91 h 91"/>
                <a:gd name="T32" fmla="*/ 62 w 87"/>
                <a:gd name="T33" fmla="*/ 74 h 91"/>
                <a:gd name="T34" fmla="*/ 50 w 87"/>
                <a:gd name="T35" fmla="*/ 57 h 91"/>
                <a:gd name="T36" fmla="*/ 45 w 87"/>
                <a:gd name="T37" fmla="*/ 51 h 91"/>
                <a:gd name="T38" fmla="*/ 44 w 87"/>
                <a:gd name="T39" fmla="*/ 50 h 91"/>
                <a:gd name="T40" fmla="*/ 32 w 87"/>
                <a:gd name="T41" fmla="*/ 42 h 91"/>
                <a:gd name="T42" fmla="*/ 31 w 87"/>
                <a:gd name="T43" fmla="*/ 41 h 91"/>
                <a:gd name="T44" fmla="*/ 25 w 87"/>
                <a:gd name="T45" fmla="*/ 38 h 91"/>
                <a:gd name="T46" fmla="*/ 0 w 87"/>
                <a:gd name="T47" fmla="*/ 22 h 91"/>
                <a:gd name="T48" fmla="*/ 7 w 87"/>
                <a:gd name="T49" fmla="*/ 11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87" h="91">
                  <a:moveTo>
                    <a:pt x="7" y="11"/>
                  </a:moveTo>
                  <a:lnTo>
                    <a:pt x="7" y="0"/>
                  </a:lnTo>
                  <a:lnTo>
                    <a:pt x="21" y="11"/>
                  </a:lnTo>
                  <a:lnTo>
                    <a:pt x="25" y="15"/>
                  </a:lnTo>
                  <a:lnTo>
                    <a:pt x="35" y="23"/>
                  </a:lnTo>
                  <a:lnTo>
                    <a:pt x="50" y="35"/>
                  </a:lnTo>
                  <a:lnTo>
                    <a:pt x="62" y="44"/>
                  </a:lnTo>
                  <a:lnTo>
                    <a:pt x="78" y="56"/>
                  </a:lnTo>
                  <a:lnTo>
                    <a:pt x="87" y="64"/>
                  </a:lnTo>
                  <a:lnTo>
                    <a:pt x="84" y="70"/>
                  </a:lnTo>
                  <a:lnTo>
                    <a:pt x="82" y="73"/>
                  </a:lnTo>
                  <a:lnTo>
                    <a:pt x="80" y="78"/>
                  </a:lnTo>
                  <a:lnTo>
                    <a:pt x="80" y="81"/>
                  </a:lnTo>
                  <a:lnTo>
                    <a:pt x="78" y="86"/>
                  </a:lnTo>
                  <a:lnTo>
                    <a:pt x="72" y="90"/>
                  </a:lnTo>
                  <a:lnTo>
                    <a:pt x="72" y="91"/>
                  </a:lnTo>
                  <a:lnTo>
                    <a:pt x="62" y="74"/>
                  </a:lnTo>
                  <a:lnTo>
                    <a:pt x="50" y="57"/>
                  </a:lnTo>
                  <a:lnTo>
                    <a:pt x="45" y="51"/>
                  </a:lnTo>
                  <a:lnTo>
                    <a:pt x="44" y="50"/>
                  </a:lnTo>
                  <a:lnTo>
                    <a:pt x="32" y="42"/>
                  </a:lnTo>
                  <a:lnTo>
                    <a:pt x="31" y="41"/>
                  </a:lnTo>
                  <a:lnTo>
                    <a:pt x="25" y="38"/>
                  </a:lnTo>
                  <a:lnTo>
                    <a:pt x="0" y="22"/>
                  </a:lnTo>
                  <a:lnTo>
                    <a:pt x="7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7" name="Freeform 251">
              <a:extLst>
                <a:ext uri="{FF2B5EF4-FFF2-40B4-BE49-F238E27FC236}">
                  <a16:creationId xmlns:a16="http://schemas.microsoft.com/office/drawing/2014/main" id="{FBBF9609-CC7E-3B57-CDF6-8369C24D1CAA}"/>
                </a:ext>
              </a:extLst>
            </p:cNvPr>
            <p:cNvSpPr>
              <a:spLocks/>
            </p:cNvSpPr>
            <p:nvPr/>
          </p:nvSpPr>
          <p:spPr bwMode="auto">
            <a:xfrm>
              <a:off x="2497138" y="1527176"/>
              <a:ext cx="53975" cy="66675"/>
            </a:xfrm>
            <a:custGeom>
              <a:avLst/>
              <a:gdLst>
                <a:gd name="T0" fmla="*/ 0 w 34"/>
                <a:gd name="T1" fmla="*/ 31 h 42"/>
                <a:gd name="T2" fmla="*/ 2 w 34"/>
                <a:gd name="T3" fmla="*/ 25 h 42"/>
                <a:gd name="T4" fmla="*/ 7 w 34"/>
                <a:gd name="T5" fmla="*/ 17 h 42"/>
                <a:gd name="T6" fmla="*/ 14 w 34"/>
                <a:gd name="T7" fmla="*/ 0 h 42"/>
                <a:gd name="T8" fmla="*/ 27 w 34"/>
                <a:gd name="T9" fmla="*/ 7 h 42"/>
                <a:gd name="T10" fmla="*/ 34 w 34"/>
                <a:gd name="T11" fmla="*/ 10 h 42"/>
                <a:gd name="T12" fmla="*/ 31 w 34"/>
                <a:gd name="T13" fmla="*/ 16 h 42"/>
                <a:gd name="T14" fmla="*/ 26 w 34"/>
                <a:gd name="T15" fmla="*/ 26 h 42"/>
                <a:gd name="T16" fmla="*/ 19 w 34"/>
                <a:gd name="T17" fmla="*/ 42 h 42"/>
                <a:gd name="T18" fmla="*/ 16 w 34"/>
                <a:gd name="T19" fmla="*/ 39 h 42"/>
                <a:gd name="T20" fmla="*/ 3 w 34"/>
                <a:gd name="T21" fmla="*/ 33 h 42"/>
                <a:gd name="T22" fmla="*/ 0 w 34"/>
                <a:gd name="T23" fmla="*/ 31 h 42"/>
                <a:gd name="T24" fmla="*/ 0 w 34"/>
                <a:gd name="T25" fmla="*/ 31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42">
                  <a:moveTo>
                    <a:pt x="0" y="31"/>
                  </a:moveTo>
                  <a:lnTo>
                    <a:pt x="2" y="25"/>
                  </a:lnTo>
                  <a:lnTo>
                    <a:pt x="7" y="17"/>
                  </a:lnTo>
                  <a:lnTo>
                    <a:pt x="14" y="0"/>
                  </a:lnTo>
                  <a:lnTo>
                    <a:pt x="27" y="7"/>
                  </a:lnTo>
                  <a:lnTo>
                    <a:pt x="34" y="10"/>
                  </a:lnTo>
                  <a:lnTo>
                    <a:pt x="31" y="16"/>
                  </a:lnTo>
                  <a:lnTo>
                    <a:pt x="26" y="26"/>
                  </a:lnTo>
                  <a:lnTo>
                    <a:pt x="19" y="42"/>
                  </a:lnTo>
                  <a:lnTo>
                    <a:pt x="16" y="39"/>
                  </a:lnTo>
                  <a:lnTo>
                    <a:pt x="3" y="33"/>
                  </a:lnTo>
                  <a:lnTo>
                    <a:pt x="0" y="31"/>
                  </a:lnTo>
                  <a:lnTo>
                    <a:pt x="0" y="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8" name="Freeform 252">
              <a:extLst>
                <a:ext uri="{FF2B5EF4-FFF2-40B4-BE49-F238E27FC236}">
                  <a16:creationId xmlns:a16="http://schemas.microsoft.com/office/drawing/2014/main" id="{26BE84E3-E1A9-CDFE-E724-157B14C0B209}"/>
                </a:ext>
              </a:extLst>
            </p:cNvPr>
            <p:cNvSpPr>
              <a:spLocks/>
            </p:cNvSpPr>
            <p:nvPr/>
          </p:nvSpPr>
          <p:spPr bwMode="auto">
            <a:xfrm>
              <a:off x="2527301" y="1543051"/>
              <a:ext cx="74613" cy="84138"/>
            </a:xfrm>
            <a:custGeom>
              <a:avLst/>
              <a:gdLst>
                <a:gd name="T0" fmla="*/ 0 w 47"/>
                <a:gd name="T1" fmla="*/ 32 h 53"/>
                <a:gd name="T2" fmla="*/ 7 w 47"/>
                <a:gd name="T3" fmla="*/ 16 h 53"/>
                <a:gd name="T4" fmla="*/ 12 w 47"/>
                <a:gd name="T5" fmla="*/ 6 h 53"/>
                <a:gd name="T6" fmla="*/ 15 w 47"/>
                <a:gd name="T7" fmla="*/ 0 h 53"/>
                <a:gd name="T8" fmla="*/ 16 w 47"/>
                <a:gd name="T9" fmla="*/ 1 h 53"/>
                <a:gd name="T10" fmla="*/ 47 w 47"/>
                <a:gd name="T11" fmla="*/ 15 h 53"/>
                <a:gd name="T12" fmla="*/ 42 w 47"/>
                <a:gd name="T13" fmla="*/ 22 h 53"/>
                <a:gd name="T14" fmla="*/ 32 w 47"/>
                <a:gd name="T15" fmla="*/ 43 h 53"/>
                <a:gd name="T16" fmla="*/ 28 w 47"/>
                <a:gd name="T17" fmla="*/ 50 h 53"/>
                <a:gd name="T18" fmla="*/ 26 w 47"/>
                <a:gd name="T19" fmla="*/ 53 h 53"/>
                <a:gd name="T20" fmla="*/ 16 w 47"/>
                <a:gd name="T21" fmla="*/ 47 h 53"/>
                <a:gd name="T22" fmla="*/ 6 w 47"/>
                <a:gd name="T23" fmla="*/ 39 h 53"/>
                <a:gd name="T24" fmla="*/ 0 w 47"/>
                <a:gd name="T25" fmla="*/ 32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53">
                  <a:moveTo>
                    <a:pt x="0" y="32"/>
                  </a:moveTo>
                  <a:lnTo>
                    <a:pt x="7" y="16"/>
                  </a:lnTo>
                  <a:lnTo>
                    <a:pt x="12" y="6"/>
                  </a:lnTo>
                  <a:lnTo>
                    <a:pt x="15" y="0"/>
                  </a:lnTo>
                  <a:lnTo>
                    <a:pt x="16" y="1"/>
                  </a:lnTo>
                  <a:lnTo>
                    <a:pt x="47" y="15"/>
                  </a:lnTo>
                  <a:lnTo>
                    <a:pt x="42" y="22"/>
                  </a:lnTo>
                  <a:lnTo>
                    <a:pt x="32" y="43"/>
                  </a:lnTo>
                  <a:lnTo>
                    <a:pt x="28" y="50"/>
                  </a:lnTo>
                  <a:lnTo>
                    <a:pt x="26" y="53"/>
                  </a:lnTo>
                  <a:lnTo>
                    <a:pt x="16" y="47"/>
                  </a:lnTo>
                  <a:lnTo>
                    <a:pt x="6" y="39"/>
                  </a:lnTo>
                  <a:lnTo>
                    <a:pt x="0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9" name="Freeform 253">
              <a:extLst>
                <a:ext uri="{FF2B5EF4-FFF2-40B4-BE49-F238E27FC236}">
                  <a16:creationId xmlns:a16="http://schemas.microsoft.com/office/drawing/2014/main" id="{9DFC55FB-A19B-800B-10CF-64B815E87F75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0651" y="1489076"/>
              <a:ext cx="134938" cy="136525"/>
            </a:xfrm>
            <a:custGeom>
              <a:avLst/>
              <a:gdLst>
                <a:gd name="T0" fmla="*/ 0 w 85"/>
                <a:gd name="T1" fmla="*/ 0 h 86"/>
                <a:gd name="T2" fmla="*/ 9 w 85"/>
                <a:gd name="T3" fmla="*/ 4 h 86"/>
                <a:gd name="T4" fmla="*/ 15 w 85"/>
                <a:gd name="T5" fmla="*/ 6 h 86"/>
                <a:gd name="T6" fmla="*/ 20 w 85"/>
                <a:gd name="T7" fmla="*/ 7 h 86"/>
                <a:gd name="T8" fmla="*/ 29 w 85"/>
                <a:gd name="T9" fmla="*/ 10 h 86"/>
                <a:gd name="T10" fmla="*/ 47 w 85"/>
                <a:gd name="T11" fmla="*/ 15 h 86"/>
                <a:gd name="T12" fmla="*/ 64 w 85"/>
                <a:gd name="T13" fmla="*/ 20 h 86"/>
                <a:gd name="T14" fmla="*/ 68 w 85"/>
                <a:gd name="T15" fmla="*/ 21 h 86"/>
                <a:gd name="T16" fmla="*/ 78 w 85"/>
                <a:gd name="T17" fmla="*/ 24 h 86"/>
                <a:gd name="T18" fmla="*/ 76 w 85"/>
                <a:gd name="T19" fmla="*/ 31 h 86"/>
                <a:gd name="T20" fmla="*/ 85 w 85"/>
                <a:gd name="T21" fmla="*/ 38 h 86"/>
                <a:gd name="T22" fmla="*/ 80 w 85"/>
                <a:gd name="T23" fmla="*/ 58 h 86"/>
                <a:gd name="T24" fmla="*/ 85 w 85"/>
                <a:gd name="T25" fmla="*/ 60 h 86"/>
                <a:gd name="T26" fmla="*/ 81 w 85"/>
                <a:gd name="T27" fmla="*/ 78 h 86"/>
                <a:gd name="T28" fmla="*/ 76 w 85"/>
                <a:gd name="T29" fmla="*/ 83 h 86"/>
                <a:gd name="T30" fmla="*/ 76 w 85"/>
                <a:gd name="T31" fmla="*/ 86 h 86"/>
                <a:gd name="T32" fmla="*/ 74 w 85"/>
                <a:gd name="T33" fmla="*/ 77 h 86"/>
                <a:gd name="T34" fmla="*/ 74 w 85"/>
                <a:gd name="T35" fmla="*/ 76 h 86"/>
                <a:gd name="T36" fmla="*/ 60 w 85"/>
                <a:gd name="T37" fmla="*/ 57 h 86"/>
                <a:gd name="T38" fmla="*/ 54 w 85"/>
                <a:gd name="T39" fmla="*/ 54 h 86"/>
                <a:gd name="T40" fmla="*/ 37 w 85"/>
                <a:gd name="T41" fmla="*/ 48 h 86"/>
                <a:gd name="T42" fmla="*/ 19 w 85"/>
                <a:gd name="T43" fmla="*/ 43 h 86"/>
                <a:gd name="T44" fmla="*/ 15 w 85"/>
                <a:gd name="T45" fmla="*/ 42 h 86"/>
                <a:gd name="T46" fmla="*/ 4 w 85"/>
                <a:gd name="T47" fmla="*/ 41 h 86"/>
                <a:gd name="T48" fmla="*/ 3 w 85"/>
                <a:gd name="T49" fmla="*/ 38 h 86"/>
                <a:gd name="T50" fmla="*/ 2 w 85"/>
                <a:gd name="T51" fmla="*/ 26 h 86"/>
                <a:gd name="T52" fmla="*/ 2 w 85"/>
                <a:gd name="T53" fmla="*/ 25 h 86"/>
                <a:gd name="T54" fmla="*/ 2 w 85"/>
                <a:gd name="T55" fmla="*/ 5 h 86"/>
                <a:gd name="T56" fmla="*/ 0 w 85"/>
                <a:gd name="T57" fmla="*/ 0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5" h="86">
                  <a:moveTo>
                    <a:pt x="0" y="0"/>
                  </a:moveTo>
                  <a:lnTo>
                    <a:pt x="9" y="4"/>
                  </a:lnTo>
                  <a:lnTo>
                    <a:pt x="15" y="6"/>
                  </a:lnTo>
                  <a:lnTo>
                    <a:pt x="20" y="7"/>
                  </a:lnTo>
                  <a:lnTo>
                    <a:pt x="29" y="10"/>
                  </a:lnTo>
                  <a:lnTo>
                    <a:pt x="47" y="15"/>
                  </a:lnTo>
                  <a:lnTo>
                    <a:pt x="64" y="20"/>
                  </a:lnTo>
                  <a:lnTo>
                    <a:pt x="68" y="21"/>
                  </a:lnTo>
                  <a:lnTo>
                    <a:pt x="78" y="24"/>
                  </a:lnTo>
                  <a:lnTo>
                    <a:pt x="76" y="31"/>
                  </a:lnTo>
                  <a:lnTo>
                    <a:pt x="85" y="38"/>
                  </a:lnTo>
                  <a:lnTo>
                    <a:pt x="80" y="58"/>
                  </a:lnTo>
                  <a:lnTo>
                    <a:pt x="85" y="60"/>
                  </a:lnTo>
                  <a:lnTo>
                    <a:pt x="81" y="78"/>
                  </a:lnTo>
                  <a:lnTo>
                    <a:pt x="76" y="83"/>
                  </a:lnTo>
                  <a:lnTo>
                    <a:pt x="76" y="86"/>
                  </a:lnTo>
                  <a:lnTo>
                    <a:pt x="74" y="77"/>
                  </a:lnTo>
                  <a:lnTo>
                    <a:pt x="74" y="76"/>
                  </a:lnTo>
                  <a:lnTo>
                    <a:pt x="60" y="57"/>
                  </a:lnTo>
                  <a:lnTo>
                    <a:pt x="54" y="54"/>
                  </a:lnTo>
                  <a:lnTo>
                    <a:pt x="37" y="48"/>
                  </a:lnTo>
                  <a:lnTo>
                    <a:pt x="19" y="43"/>
                  </a:lnTo>
                  <a:lnTo>
                    <a:pt x="15" y="42"/>
                  </a:lnTo>
                  <a:lnTo>
                    <a:pt x="4" y="41"/>
                  </a:lnTo>
                  <a:lnTo>
                    <a:pt x="3" y="38"/>
                  </a:lnTo>
                  <a:lnTo>
                    <a:pt x="2" y="26"/>
                  </a:lnTo>
                  <a:lnTo>
                    <a:pt x="2" y="25"/>
                  </a:lnTo>
                  <a:lnTo>
                    <a:pt x="2" y="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0" name="Freeform 254">
              <a:extLst>
                <a:ext uri="{FF2B5EF4-FFF2-40B4-BE49-F238E27FC236}">
                  <a16:creationId xmlns:a16="http://schemas.microsoft.com/office/drawing/2014/main" id="{0D88770D-22FA-4D59-F989-DC6E31E0AB90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2051" y="3167063"/>
              <a:ext cx="636588" cy="733425"/>
            </a:xfrm>
            <a:custGeom>
              <a:avLst/>
              <a:gdLst>
                <a:gd name="T0" fmla="*/ 28 w 401"/>
                <a:gd name="T1" fmla="*/ 175 h 462"/>
                <a:gd name="T2" fmla="*/ 110 w 401"/>
                <a:gd name="T3" fmla="*/ 139 h 462"/>
                <a:gd name="T4" fmla="*/ 97 w 401"/>
                <a:gd name="T5" fmla="*/ 99 h 462"/>
                <a:gd name="T6" fmla="*/ 108 w 401"/>
                <a:gd name="T7" fmla="*/ 94 h 462"/>
                <a:gd name="T8" fmla="*/ 109 w 401"/>
                <a:gd name="T9" fmla="*/ 91 h 462"/>
                <a:gd name="T10" fmla="*/ 121 w 401"/>
                <a:gd name="T11" fmla="*/ 78 h 462"/>
                <a:gd name="T12" fmla="*/ 139 w 401"/>
                <a:gd name="T13" fmla="*/ 70 h 462"/>
                <a:gd name="T14" fmla="*/ 143 w 401"/>
                <a:gd name="T15" fmla="*/ 62 h 462"/>
                <a:gd name="T16" fmla="*/ 146 w 401"/>
                <a:gd name="T17" fmla="*/ 60 h 462"/>
                <a:gd name="T18" fmla="*/ 143 w 401"/>
                <a:gd name="T19" fmla="*/ 4 h 462"/>
                <a:gd name="T20" fmla="*/ 155 w 401"/>
                <a:gd name="T21" fmla="*/ 0 h 462"/>
                <a:gd name="T22" fmla="*/ 164 w 401"/>
                <a:gd name="T23" fmla="*/ 4 h 462"/>
                <a:gd name="T24" fmla="*/ 175 w 401"/>
                <a:gd name="T25" fmla="*/ 27 h 462"/>
                <a:gd name="T26" fmla="*/ 186 w 401"/>
                <a:gd name="T27" fmla="*/ 38 h 462"/>
                <a:gd name="T28" fmla="*/ 206 w 401"/>
                <a:gd name="T29" fmla="*/ 66 h 462"/>
                <a:gd name="T30" fmla="*/ 213 w 401"/>
                <a:gd name="T31" fmla="*/ 75 h 462"/>
                <a:gd name="T32" fmla="*/ 233 w 401"/>
                <a:gd name="T33" fmla="*/ 97 h 462"/>
                <a:gd name="T34" fmla="*/ 242 w 401"/>
                <a:gd name="T35" fmla="*/ 109 h 462"/>
                <a:gd name="T36" fmla="*/ 248 w 401"/>
                <a:gd name="T37" fmla="*/ 123 h 462"/>
                <a:gd name="T38" fmla="*/ 261 w 401"/>
                <a:gd name="T39" fmla="*/ 143 h 462"/>
                <a:gd name="T40" fmla="*/ 264 w 401"/>
                <a:gd name="T41" fmla="*/ 169 h 462"/>
                <a:gd name="T42" fmla="*/ 277 w 401"/>
                <a:gd name="T43" fmla="*/ 228 h 462"/>
                <a:gd name="T44" fmla="*/ 309 w 401"/>
                <a:gd name="T45" fmla="*/ 276 h 462"/>
                <a:gd name="T46" fmla="*/ 327 w 401"/>
                <a:gd name="T47" fmla="*/ 293 h 462"/>
                <a:gd name="T48" fmla="*/ 335 w 401"/>
                <a:gd name="T49" fmla="*/ 311 h 462"/>
                <a:gd name="T50" fmla="*/ 386 w 401"/>
                <a:gd name="T51" fmla="*/ 318 h 462"/>
                <a:gd name="T52" fmla="*/ 401 w 401"/>
                <a:gd name="T53" fmla="*/ 329 h 462"/>
                <a:gd name="T54" fmla="*/ 377 w 401"/>
                <a:gd name="T55" fmla="*/ 321 h 462"/>
                <a:gd name="T56" fmla="*/ 354 w 401"/>
                <a:gd name="T57" fmla="*/ 354 h 462"/>
                <a:gd name="T58" fmla="*/ 352 w 401"/>
                <a:gd name="T59" fmla="*/ 377 h 462"/>
                <a:gd name="T60" fmla="*/ 356 w 401"/>
                <a:gd name="T61" fmla="*/ 388 h 462"/>
                <a:gd name="T62" fmla="*/ 348 w 401"/>
                <a:gd name="T63" fmla="*/ 403 h 462"/>
                <a:gd name="T64" fmla="*/ 334 w 401"/>
                <a:gd name="T65" fmla="*/ 413 h 462"/>
                <a:gd name="T66" fmla="*/ 305 w 401"/>
                <a:gd name="T67" fmla="*/ 453 h 462"/>
                <a:gd name="T68" fmla="*/ 266 w 401"/>
                <a:gd name="T69" fmla="*/ 417 h 462"/>
                <a:gd name="T70" fmla="*/ 250 w 401"/>
                <a:gd name="T71" fmla="*/ 348 h 462"/>
                <a:gd name="T72" fmla="*/ 250 w 401"/>
                <a:gd name="T73" fmla="*/ 336 h 462"/>
                <a:gd name="T74" fmla="*/ 267 w 401"/>
                <a:gd name="T75" fmla="*/ 330 h 462"/>
                <a:gd name="T76" fmla="*/ 240 w 401"/>
                <a:gd name="T77" fmla="*/ 290 h 462"/>
                <a:gd name="T78" fmla="*/ 169 w 401"/>
                <a:gd name="T79" fmla="*/ 321 h 462"/>
                <a:gd name="T80" fmla="*/ 94 w 401"/>
                <a:gd name="T81" fmla="*/ 355 h 462"/>
                <a:gd name="T82" fmla="*/ 40 w 401"/>
                <a:gd name="T83" fmla="*/ 346 h 462"/>
                <a:gd name="T84" fmla="*/ 19 w 401"/>
                <a:gd name="T85" fmla="*/ 303 h 462"/>
                <a:gd name="T86" fmla="*/ 60 w 401"/>
                <a:gd name="T87" fmla="*/ 309 h 462"/>
                <a:gd name="T88" fmla="*/ 60 w 401"/>
                <a:gd name="T89" fmla="*/ 284 h 462"/>
                <a:gd name="T90" fmla="*/ 70 w 401"/>
                <a:gd name="T91" fmla="*/ 296 h 462"/>
                <a:gd name="T92" fmla="*/ 56 w 401"/>
                <a:gd name="T93" fmla="*/ 244 h 462"/>
                <a:gd name="T94" fmla="*/ 41 w 401"/>
                <a:gd name="T95" fmla="*/ 240 h 462"/>
                <a:gd name="T96" fmla="*/ 25 w 401"/>
                <a:gd name="T97" fmla="*/ 218 h 462"/>
                <a:gd name="T98" fmla="*/ 3 w 401"/>
                <a:gd name="T99" fmla="*/ 191 h 462"/>
                <a:gd name="T100" fmla="*/ 1 w 401"/>
                <a:gd name="T101" fmla="*/ 187 h 4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401" h="462">
                  <a:moveTo>
                    <a:pt x="1" y="187"/>
                  </a:moveTo>
                  <a:lnTo>
                    <a:pt x="28" y="175"/>
                  </a:lnTo>
                  <a:lnTo>
                    <a:pt x="110" y="140"/>
                  </a:lnTo>
                  <a:lnTo>
                    <a:pt x="110" y="139"/>
                  </a:lnTo>
                  <a:lnTo>
                    <a:pt x="92" y="102"/>
                  </a:lnTo>
                  <a:lnTo>
                    <a:pt x="97" y="99"/>
                  </a:lnTo>
                  <a:lnTo>
                    <a:pt x="99" y="98"/>
                  </a:lnTo>
                  <a:lnTo>
                    <a:pt x="108" y="94"/>
                  </a:lnTo>
                  <a:lnTo>
                    <a:pt x="108" y="92"/>
                  </a:lnTo>
                  <a:lnTo>
                    <a:pt x="109" y="91"/>
                  </a:lnTo>
                  <a:lnTo>
                    <a:pt x="104" y="85"/>
                  </a:lnTo>
                  <a:lnTo>
                    <a:pt x="121" y="78"/>
                  </a:lnTo>
                  <a:lnTo>
                    <a:pt x="127" y="77"/>
                  </a:lnTo>
                  <a:lnTo>
                    <a:pt x="139" y="70"/>
                  </a:lnTo>
                  <a:lnTo>
                    <a:pt x="136" y="65"/>
                  </a:lnTo>
                  <a:lnTo>
                    <a:pt x="143" y="62"/>
                  </a:lnTo>
                  <a:lnTo>
                    <a:pt x="149" y="67"/>
                  </a:lnTo>
                  <a:lnTo>
                    <a:pt x="146" y="60"/>
                  </a:lnTo>
                  <a:lnTo>
                    <a:pt x="145" y="29"/>
                  </a:lnTo>
                  <a:lnTo>
                    <a:pt x="143" y="4"/>
                  </a:lnTo>
                  <a:lnTo>
                    <a:pt x="155" y="4"/>
                  </a:lnTo>
                  <a:lnTo>
                    <a:pt x="155" y="0"/>
                  </a:lnTo>
                  <a:lnTo>
                    <a:pt x="161" y="0"/>
                  </a:lnTo>
                  <a:lnTo>
                    <a:pt x="164" y="4"/>
                  </a:lnTo>
                  <a:lnTo>
                    <a:pt x="168" y="19"/>
                  </a:lnTo>
                  <a:lnTo>
                    <a:pt x="175" y="27"/>
                  </a:lnTo>
                  <a:lnTo>
                    <a:pt x="177" y="32"/>
                  </a:lnTo>
                  <a:lnTo>
                    <a:pt x="186" y="38"/>
                  </a:lnTo>
                  <a:lnTo>
                    <a:pt x="195" y="55"/>
                  </a:lnTo>
                  <a:lnTo>
                    <a:pt x="206" y="66"/>
                  </a:lnTo>
                  <a:lnTo>
                    <a:pt x="213" y="67"/>
                  </a:lnTo>
                  <a:lnTo>
                    <a:pt x="213" y="75"/>
                  </a:lnTo>
                  <a:lnTo>
                    <a:pt x="231" y="91"/>
                  </a:lnTo>
                  <a:lnTo>
                    <a:pt x="233" y="97"/>
                  </a:lnTo>
                  <a:lnTo>
                    <a:pt x="233" y="104"/>
                  </a:lnTo>
                  <a:lnTo>
                    <a:pt x="242" y="109"/>
                  </a:lnTo>
                  <a:lnTo>
                    <a:pt x="245" y="119"/>
                  </a:lnTo>
                  <a:lnTo>
                    <a:pt x="248" y="123"/>
                  </a:lnTo>
                  <a:lnTo>
                    <a:pt x="251" y="135"/>
                  </a:lnTo>
                  <a:lnTo>
                    <a:pt x="261" y="143"/>
                  </a:lnTo>
                  <a:lnTo>
                    <a:pt x="261" y="155"/>
                  </a:lnTo>
                  <a:lnTo>
                    <a:pt x="264" y="169"/>
                  </a:lnTo>
                  <a:lnTo>
                    <a:pt x="274" y="186"/>
                  </a:lnTo>
                  <a:lnTo>
                    <a:pt x="277" y="228"/>
                  </a:lnTo>
                  <a:lnTo>
                    <a:pt x="296" y="260"/>
                  </a:lnTo>
                  <a:lnTo>
                    <a:pt x="309" y="276"/>
                  </a:lnTo>
                  <a:lnTo>
                    <a:pt x="328" y="290"/>
                  </a:lnTo>
                  <a:lnTo>
                    <a:pt x="327" y="293"/>
                  </a:lnTo>
                  <a:lnTo>
                    <a:pt x="331" y="308"/>
                  </a:lnTo>
                  <a:lnTo>
                    <a:pt x="335" y="311"/>
                  </a:lnTo>
                  <a:lnTo>
                    <a:pt x="339" y="313"/>
                  </a:lnTo>
                  <a:lnTo>
                    <a:pt x="386" y="318"/>
                  </a:lnTo>
                  <a:lnTo>
                    <a:pt x="401" y="327"/>
                  </a:lnTo>
                  <a:lnTo>
                    <a:pt x="401" y="329"/>
                  </a:lnTo>
                  <a:lnTo>
                    <a:pt x="383" y="320"/>
                  </a:lnTo>
                  <a:lnTo>
                    <a:pt x="377" y="321"/>
                  </a:lnTo>
                  <a:lnTo>
                    <a:pt x="364" y="332"/>
                  </a:lnTo>
                  <a:lnTo>
                    <a:pt x="354" y="354"/>
                  </a:lnTo>
                  <a:lnTo>
                    <a:pt x="350" y="356"/>
                  </a:lnTo>
                  <a:lnTo>
                    <a:pt x="352" y="377"/>
                  </a:lnTo>
                  <a:lnTo>
                    <a:pt x="358" y="391"/>
                  </a:lnTo>
                  <a:lnTo>
                    <a:pt x="356" y="388"/>
                  </a:lnTo>
                  <a:lnTo>
                    <a:pt x="356" y="399"/>
                  </a:lnTo>
                  <a:lnTo>
                    <a:pt x="348" y="403"/>
                  </a:lnTo>
                  <a:lnTo>
                    <a:pt x="342" y="409"/>
                  </a:lnTo>
                  <a:lnTo>
                    <a:pt x="334" y="413"/>
                  </a:lnTo>
                  <a:lnTo>
                    <a:pt x="332" y="422"/>
                  </a:lnTo>
                  <a:lnTo>
                    <a:pt x="305" y="453"/>
                  </a:lnTo>
                  <a:lnTo>
                    <a:pt x="285" y="462"/>
                  </a:lnTo>
                  <a:lnTo>
                    <a:pt x="266" y="417"/>
                  </a:lnTo>
                  <a:lnTo>
                    <a:pt x="239" y="356"/>
                  </a:lnTo>
                  <a:lnTo>
                    <a:pt x="250" y="348"/>
                  </a:lnTo>
                  <a:lnTo>
                    <a:pt x="247" y="342"/>
                  </a:lnTo>
                  <a:lnTo>
                    <a:pt x="250" y="336"/>
                  </a:lnTo>
                  <a:lnTo>
                    <a:pt x="256" y="330"/>
                  </a:lnTo>
                  <a:lnTo>
                    <a:pt x="267" y="330"/>
                  </a:lnTo>
                  <a:lnTo>
                    <a:pt x="241" y="290"/>
                  </a:lnTo>
                  <a:lnTo>
                    <a:pt x="240" y="290"/>
                  </a:lnTo>
                  <a:lnTo>
                    <a:pt x="215" y="301"/>
                  </a:lnTo>
                  <a:lnTo>
                    <a:pt x="169" y="321"/>
                  </a:lnTo>
                  <a:lnTo>
                    <a:pt x="127" y="340"/>
                  </a:lnTo>
                  <a:lnTo>
                    <a:pt x="94" y="355"/>
                  </a:lnTo>
                  <a:lnTo>
                    <a:pt x="80" y="328"/>
                  </a:lnTo>
                  <a:lnTo>
                    <a:pt x="40" y="346"/>
                  </a:lnTo>
                  <a:lnTo>
                    <a:pt x="39" y="344"/>
                  </a:lnTo>
                  <a:lnTo>
                    <a:pt x="19" y="303"/>
                  </a:lnTo>
                  <a:lnTo>
                    <a:pt x="50" y="289"/>
                  </a:lnTo>
                  <a:lnTo>
                    <a:pt x="60" y="309"/>
                  </a:lnTo>
                  <a:lnTo>
                    <a:pt x="69" y="305"/>
                  </a:lnTo>
                  <a:lnTo>
                    <a:pt x="60" y="284"/>
                  </a:lnTo>
                  <a:lnTo>
                    <a:pt x="64" y="282"/>
                  </a:lnTo>
                  <a:lnTo>
                    <a:pt x="70" y="296"/>
                  </a:lnTo>
                  <a:lnTo>
                    <a:pt x="77" y="293"/>
                  </a:lnTo>
                  <a:lnTo>
                    <a:pt x="56" y="244"/>
                  </a:lnTo>
                  <a:lnTo>
                    <a:pt x="48" y="240"/>
                  </a:lnTo>
                  <a:lnTo>
                    <a:pt x="41" y="240"/>
                  </a:lnTo>
                  <a:lnTo>
                    <a:pt x="39" y="235"/>
                  </a:lnTo>
                  <a:lnTo>
                    <a:pt x="25" y="218"/>
                  </a:lnTo>
                  <a:lnTo>
                    <a:pt x="5" y="193"/>
                  </a:lnTo>
                  <a:lnTo>
                    <a:pt x="3" y="191"/>
                  </a:lnTo>
                  <a:lnTo>
                    <a:pt x="0" y="188"/>
                  </a:lnTo>
                  <a:lnTo>
                    <a:pt x="1" y="18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1" name="Freeform 255">
              <a:extLst>
                <a:ext uri="{FF2B5EF4-FFF2-40B4-BE49-F238E27FC236}">
                  <a16:creationId xmlns:a16="http://schemas.microsoft.com/office/drawing/2014/main" id="{15AF34C1-7D86-D1B6-5B9C-94EA144BC3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9651" y="3421063"/>
              <a:ext cx="223838" cy="177800"/>
            </a:xfrm>
            <a:custGeom>
              <a:avLst/>
              <a:gdLst>
                <a:gd name="T0" fmla="*/ 0 w 141"/>
                <a:gd name="T1" fmla="*/ 36 h 112"/>
                <a:gd name="T2" fmla="*/ 28 w 141"/>
                <a:gd name="T3" fmla="*/ 17 h 112"/>
                <a:gd name="T4" fmla="*/ 32 w 141"/>
                <a:gd name="T5" fmla="*/ 15 h 112"/>
                <a:gd name="T6" fmla="*/ 41 w 141"/>
                <a:gd name="T7" fmla="*/ 9 h 112"/>
                <a:gd name="T8" fmla="*/ 55 w 141"/>
                <a:gd name="T9" fmla="*/ 5 h 112"/>
                <a:gd name="T10" fmla="*/ 66 w 141"/>
                <a:gd name="T11" fmla="*/ 0 h 112"/>
                <a:gd name="T12" fmla="*/ 69 w 141"/>
                <a:gd name="T13" fmla="*/ 6 h 112"/>
                <a:gd name="T14" fmla="*/ 60 w 141"/>
                <a:gd name="T15" fmla="*/ 12 h 112"/>
                <a:gd name="T16" fmla="*/ 56 w 141"/>
                <a:gd name="T17" fmla="*/ 16 h 112"/>
                <a:gd name="T18" fmla="*/ 73 w 141"/>
                <a:gd name="T19" fmla="*/ 30 h 112"/>
                <a:gd name="T20" fmla="*/ 89 w 141"/>
                <a:gd name="T21" fmla="*/ 42 h 112"/>
                <a:gd name="T22" fmla="*/ 114 w 141"/>
                <a:gd name="T23" fmla="*/ 61 h 112"/>
                <a:gd name="T24" fmla="*/ 129 w 141"/>
                <a:gd name="T25" fmla="*/ 74 h 112"/>
                <a:gd name="T26" fmla="*/ 136 w 141"/>
                <a:gd name="T27" fmla="*/ 80 h 112"/>
                <a:gd name="T28" fmla="*/ 137 w 141"/>
                <a:gd name="T29" fmla="*/ 81 h 112"/>
                <a:gd name="T30" fmla="*/ 141 w 141"/>
                <a:gd name="T31" fmla="*/ 92 h 112"/>
                <a:gd name="T32" fmla="*/ 99 w 141"/>
                <a:gd name="T33" fmla="*/ 112 h 112"/>
                <a:gd name="T34" fmla="*/ 93 w 141"/>
                <a:gd name="T35" fmla="*/ 109 h 112"/>
                <a:gd name="T36" fmla="*/ 90 w 141"/>
                <a:gd name="T37" fmla="*/ 108 h 112"/>
                <a:gd name="T38" fmla="*/ 78 w 141"/>
                <a:gd name="T39" fmla="*/ 109 h 112"/>
                <a:gd name="T40" fmla="*/ 75 w 141"/>
                <a:gd name="T41" fmla="*/ 109 h 112"/>
                <a:gd name="T42" fmla="*/ 67 w 141"/>
                <a:gd name="T43" fmla="*/ 106 h 112"/>
                <a:gd name="T44" fmla="*/ 61 w 141"/>
                <a:gd name="T45" fmla="*/ 98 h 112"/>
                <a:gd name="T46" fmla="*/ 54 w 141"/>
                <a:gd name="T47" fmla="*/ 92 h 112"/>
                <a:gd name="T48" fmla="*/ 41 w 141"/>
                <a:gd name="T49" fmla="*/ 90 h 112"/>
                <a:gd name="T50" fmla="*/ 38 w 141"/>
                <a:gd name="T51" fmla="*/ 85 h 112"/>
                <a:gd name="T52" fmla="*/ 28 w 141"/>
                <a:gd name="T53" fmla="*/ 68 h 112"/>
                <a:gd name="T54" fmla="*/ 26 w 141"/>
                <a:gd name="T55" fmla="*/ 64 h 112"/>
                <a:gd name="T56" fmla="*/ 21 w 141"/>
                <a:gd name="T57" fmla="*/ 56 h 112"/>
                <a:gd name="T58" fmla="*/ 16 w 141"/>
                <a:gd name="T59" fmla="*/ 51 h 112"/>
                <a:gd name="T60" fmla="*/ 4 w 141"/>
                <a:gd name="T61" fmla="*/ 41 h 112"/>
                <a:gd name="T62" fmla="*/ 0 w 141"/>
                <a:gd name="T63" fmla="*/ 36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41" h="112">
                  <a:moveTo>
                    <a:pt x="0" y="36"/>
                  </a:moveTo>
                  <a:lnTo>
                    <a:pt x="28" y="17"/>
                  </a:lnTo>
                  <a:lnTo>
                    <a:pt x="32" y="15"/>
                  </a:lnTo>
                  <a:lnTo>
                    <a:pt x="41" y="9"/>
                  </a:lnTo>
                  <a:lnTo>
                    <a:pt x="55" y="5"/>
                  </a:lnTo>
                  <a:lnTo>
                    <a:pt x="66" y="0"/>
                  </a:lnTo>
                  <a:lnTo>
                    <a:pt x="69" y="6"/>
                  </a:lnTo>
                  <a:lnTo>
                    <a:pt x="60" y="12"/>
                  </a:lnTo>
                  <a:lnTo>
                    <a:pt x="56" y="16"/>
                  </a:lnTo>
                  <a:lnTo>
                    <a:pt x="73" y="30"/>
                  </a:lnTo>
                  <a:lnTo>
                    <a:pt x="89" y="42"/>
                  </a:lnTo>
                  <a:lnTo>
                    <a:pt x="114" y="61"/>
                  </a:lnTo>
                  <a:lnTo>
                    <a:pt x="129" y="74"/>
                  </a:lnTo>
                  <a:lnTo>
                    <a:pt x="136" y="80"/>
                  </a:lnTo>
                  <a:lnTo>
                    <a:pt x="137" y="81"/>
                  </a:lnTo>
                  <a:lnTo>
                    <a:pt x="141" y="92"/>
                  </a:lnTo>
                  <a:lnTo>
                    <a:pt x="99" y="112"/>
                  </a:lnTo>
                  <a:lnTo>
                    <a:pt x="93" y="109"/>
                  </a:lnTo>
                  <a:lnTo>
                    <a:pt x="90" y="108"/>
                  </a:lnTo>
                  <a:lnTo>
                    <a:pt x="78" y="109"/>
                  </a:lnTo>
                  <a:lnTo>
                    <a:pt x="75" y="109"/>
                  </a:lnTo>
                  <a:lnTo>
                    <a:pt x="67" y="106"/>
                  </a:lnTo>
                  <a:lnTo>
                    <a:pt x="61" y="98"/>
                  </a:lnTo>
                  <a:lnTo>
                    <a:pt x="54" y="92"/>
                  </a:lnTo>
                  <a:lnTo>
                    <a:pt x="41" y="90"/>
                  </a:lnTo>
                  <a:lnTo>
                    <a:pt x="38" y="85"/>
                  </a:lnTo>
                  <a:lnTo>
                    <a:pt x="28" y="68"/>
                  </a:lnTo>
                  <a:lnTo>
                    <a:pt x="26" y="64"/>
                  </a:lnTo>
                  <a:lnTo>
                    <a:pt x="21" y="56"/>
                  </a:lnTo>
                  <a:lnTo>
                    <a:pt x="16" y="51"/>
                  </a:lnTo>
                  <a:lnTo>
                    <a:pt x="4" y="41"/>
                  </a:lnTo>
                  <a:lnTo>
                    <a:pt x="0" y="3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2" name="Freeform 256">
              <a:extLst>
                <a:ext uri="{FF2B5EF4-FFF2-40B4-BE49-F238E27FC236}">
                  <a16:creationId xmlns:a16="http://schemas.microsoft.com/office/drawing/2014/main" id="{D6CC7D4A-C3F9-D077-A280-19D071161F89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2513" y="2003426"/>
              <a:ext cx="73025" cy="101600"/>
            </a:xfrm>
            <a:custGeom>
              <a:avLst/>
              <a:gdLst>
                <a:gd name="T0" fmla="*/ 0 w 46"/>
                <a:gd name="T1" fmla="*/ 8 h 64"/>
                <a:gd name="T2" fmla="*/ 13 w 46"/>
                <a:gd name="T3" fmla="*/ 0 h 64"/>
                <a:gd name="T4" fmla="*/ 19 w 46"/>
                <a:gd name="T5" fmla="*/ 4 h 64"/>
                <a:gd name="T6" fmla="*/ 22 w 46"/>
                <a:gd name="T7" fmla="*/ 3 h 64"/>
                <a:gd name="T8" fmla="*/ 25 w 46"/>
                <a:gd name="T9" fmla="*/ 8 h 64"/>
                <a:gd name="T10" fmla="*/ 28 w 46"/>
                <a:gd name="T11" fmla="*/ 14 h 64"/>
                <a:gd name="T12" fmla="*/ 31 w 46"/>
                <a:gd name="T13" fmla="*/ 20 h 64"/>
                <a:gd name="T14" fmla="*/ 37 w 46"/>
                <a:gd name="T15" fmla="*/ 29 h 64"/>
                <a:gd name="T16" fmla="*/ 40 w 46"/>
                <a:gd name="T17" fmla="*/ 33 h 64"/>
                <a:gd name="T18" fmla="*/ 46 w 46"/>
                <a:gd name="T19" fmla="*/ 41 h 64"/>
                <a:gd name="T20" fmla="*/ 34 w 46"/>
                <a:gd name="T21" fmla="*/ 49 h 64"/>
                <a:gd name="T22" fmla="*/ 22 w 46"/>
                <a:gd name="T23" fmla="*/ 57 h 64"/>
                <a:gd name="T24" fmla="*/ 20 w 46"/>
                <a:gd name="T25" fmla="*/ 61 h 64"/>
                <a:gd name="T26" fmla="*/ 15 w 46"/>
                <a:gd name="T27" fmla="*/ 64 h 64"/>
                <a:gd name="T28" fmla="*/ 14 w 46"/>
                <a:gd name="T29" fmla="*/ 64 h 64"/>
                <a:gd name="T30" fmla="*/ 10 w 46"/>
                <a:gd name="T31" fmla="*/ 56 h 64"/>
                <a:gd name="T32" fmla="*/ 9 w 46"/>
                <a:gd name="T33" fmla="*/ 50 h 64"/>
                <a:gd name="T34" fmla="*/ 7 w 46"/>
                <a:gd name="T35" fmla="*/ 41 h 64"/>
                <a:gd name="T36" fmla="*/ 1 w 46"/>
                <a:gd name="T37" fmla="*/ 29 h 64"/>
                <a:gd name="T38" fmla="*/ 2 w 46"/>
                <a:gd name="T39" fmla="*/ 29 h 64"/>
                <a:gd name="T40" fmla="*/ 7 w 46"/>
                <a:gd name="T41" fmla="*/ 27 h 64"/>
                <a:gd name="T42" fmla="*/ 6 w 46"/>
                <a:gd name="T43" fmla="*/ 15 h 64"/>
                <a:gd name="T44" fmla="*/ 0 w 46"/>
                <a:gd name="T45" fmla="*/ 8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46" h="64">
                  <a:moveTo>
                    <a:pt x="0" y="8"/>
                  </a:moveTo>
                  <a:lnTo>
                    <a:pt x="13" y="0"/>
                  </a:lnTo>
                  <a:lnTo>
                    <a:pt x="19" y="4"/>
                  </a:lnTo>
                  <a:lnTo>
                    <a:pt x="22" y="3"/>
                  </a:lnTo>
                  <a:lnTo>
                    <a:pt x="25" y="8"/>
                  </a:lnTo>
                  <a:lnTo>
                    <a:pt x="28" y="14"/>
                  </a:lnTo>
                  <a:lnTo>
                    <a:pt x="31" y="20"/>
                  </a:lnTo>
                  <a:lnTo>
                    <a:pt x="37" y="29"/>
                  </a:lnTo>
                  <a:lnTo>
                    <a:pt x="40" y="33"/>
                  </a:lnTo>
                  <a:lnTo>
                    <a:pt x="46" y="41"/>
                  </a:lnTo>
                  <a:lnTo>
                    <a:pt x="34" y="49"/>
                  </a:lnTo>
                  <a:lnTo>
                    <a:pt x="22" y="57"/>
                  </a:lnTo>
                  <a:lnTo>
                    <a:pt x="20" y="61"/>
                  </a:lnTo>
                  <a:lnTo>
                    <a:pt x="15" y="64"/>
                  </a:lnTo>
                  <a:lnTo>
                    <a:pt x="14" y="64"/>
                  </a:lnTo>
                  <a:lnTo>
                    <a:pt x="10" y="56"/>
                  </a:lnTo>
                  <a:lnTo>
                    <a:pt x="9" y="50"/>
                  </a:lnTo>
                  <a:lnTo>
                    <a:pt x="7" y="41"/>
                  </a:lnTo>
                  <a:lnTo>
                    <a:pt x="1" y="29"/>
                  </a:lnTo>
                  <a:lnTo>
                    <a:pt x="2" y="29"/>
                  </a:lnTo>
                  <a:lnTo>
                    <a:pt x="7" y="27"/>
                  </a:lnTo>
                  <a:lnTo>
                    <a:pt x="6" y="15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3" name="Freeform 257">
              <a:extLst>
                <a:ext uri="{FF2B5EF4-FFF2-40B4-BE49-F238E27FC236}">
                  <a16:creationId xmlns:a16="http://schemas.microsoft.com/office/drawing/2014/main" id="{CE2A0F19-5CF2-07F0-310A-4DEF23134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7763" y="1812926"/>
              <a:ext cx="65088" cy="103188"/>
            </a:xfrm>
            <a:custGeom>
              <a:avLst/>
              <a:gdLst>
                <a:gd name="T0" fmla="*/ 0 w 41"/>
                <a:gd name="T1" fmla="*/ 59 h 65"/>
                <a:gd name="T2" fmla="*/ 2 w 41"/>
                <a:gd name="T3" fmla="*/ 40 h 65"/>
                <a:gd name="T4" fmla="*/ 0 w 41"/>
                <a:gd name="T5" fmla="*/ 30 h 65"/>
                <a:gd name="T6" fmla="*/ 0 w 41"/>
                <a:gd name="T7" fmla="*/ 28 h 65"/>
                <a:gd name="T8" fmla="*/ 2 w 41"/>
                <a:gd name="T9" fmla="*/ 5 h 65"/>
                <a:gd name="T10" fmla="*/ 1 w 41"/>
                <a:gd name="T11" fmla="*/ 0 h 65"/>
                <a:gd name="T12" fmla="*/ 12 w 41"/>
                <a:gd name="T13" fmla="*/ 7 h 65"/>
                <a:gd name="T14" fmla="*/ 26 w 41"/>
                <a:gd name="T15" fmla="*/ 23 h 65"/>
                <a:gd name="T16" fmla="*/ 41 w 41"/>
                <a:gd name="T17" fmla="*/ 41 h 65"/>
                <a:gd name="T18" fmla="*/ 34 w 41"/>
                <a:gd name="T19" fmla="*/ 45 h 65"/>
                <a:gd name="T20" fmla="*/ 22 w 41"/>
                <a:gd name="T21" fmla="*/ 53 h 65"/>
                <a:gd name="T22" fmla="*/ 1 w 41"/>
                <a:gd name="T23" fmla="*/ 65 h 65"/>
                <a:gd name="T24" fmla="*/ 0 w 41"/>
                <a:gd name="T25" fmla="*/ 59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1" h="65">
                  <a:moveTo>
                    <a:pt x="0" y="59"/>
                  </a:moveTo>
                  <a:lnTo>
                    <a:pt x="2" y="40"/>
                  </a:lnTo>
                  <a:lnTo>
                    <a:pt x="0" y="30"/>
                  </a:lnTo>
                  <a:lnTo>
                    <a:pt x="0" y="28"/>
                  </a:lnTo>
                  <a:lnTo>
                    <a:pt x="2" y="5"/>
                  </a:lnTo>
                  <a:lnTo>
                    <a:pt x="1" y="0"/>
                  </a:lnTo>
                  <a:lnTo>
                    <a:pt x="12" y="7"/>
                  </a:lnTo>
                  <a:lnTo>
                    <a:pt x="26" y="23"/>
                  </a:lnTo>
                  <a:lnTo>
                    <a:pt x="41" y="41"/>
                  </a:lnTo>
                  <a:lnTo>
                    <a:pt x="34" y="45"/>
                  </a:lnTo>
                  <a:lnTo>
                    <a:pt x="22" y="53"/>
                  </a:lnTo>
                  <a:lnTo>
                    <a:pt x="1" y="65"/>
                  </a:lnTo>
                  <a:lnTo>
                    <a:pt x="0" y="5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4" name="Freeform 258">
              <a:extLst>
                <a:ext uri="{FF2B5EF4-FFF2-40B4-BE49-F238E27FC236}">
                  <a16:creationId xmlns:a16="http://schemas.microsoft.com/office/drawing/2014/main" id="{D7C06C06-AF2F-54F1-D091-C59E3872B37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02038" y="1936751"/>
              <a:ext cx="68263" cy="79375"/>
            </a:xfrm>
            <a:custGeom>
              <a:avLst/>
              <a:gdLst>
                <a:gd name="T0" fmla="*/ 0 w 43"/>
                <a:gd name="T1" fmla="*/ 19 h 50"/>
                <a:gd name="T2" fmla="*/ 10 w 43"/>
                <a:gd name="T3" fmla="*/ 13 h 50"/>
                <a:gd name="T4" fmla="*/ 18 w 43"/>
                <a:gd name="T5" fmla="*/ 9 h 50"/>
                <a:gd name="T6" fmla="*/ 31 w 43"/>
                <a:gd name="T7" fmla="*/ 0 h 50"/>
                <a:gd name="T8" fmla="*/ 40 w 43"/>
                <a:gd name="T9" fmla="*/ 14 h 50"/>
                <a:gd name="T10" fmla="*/ 43 w 43"/>
                <a:gd name="T11" fmla="*/ 20 h 50"/>
                <a:gd name="T12" fmla="*/ 32 w 43"/>
                <a:gd name="T13" fmla="*/ 26 h 50"/>
                <a:gd name="T14" fmla="*/ 22 w 43"/>
                <a:gd name="T15" fmla="*/ 33 h 50"/>
                <a:gd name="T16" fmla="*/ 29 w 43"/>
                <a:gd name="T17" fmla="*/ 45 h 50"/>
                <a:gd name="T18" fmla="*/ 19 w 43"/>
                <a:gd name="T19" fmla="*/ 50 h 50"/>
                <a:gd name="T20" fmla="*/ 16 w 43"/>
                <a:gd name="T21" fmla="*/ 45 h 50"/>
                <a:gd name="T22" fmla="*/ 8 w 43"/>
                <a:gd name="T23" fmla="*/ 33 h 50"/>
                <a:gd name="T24" fmla="*/ 0 w 43"/>
                <a:gd name="T25" fmla="*/ 19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3" h="50">
                  <a:moveTo>
                    <a:pt x="0" y="19"/>
                  </a:moveTo>
                  <a:lnTo>
                    <a:pt x="10" y="13"/>
                  </a:lnTo>
                  <a:lnTo>
                    <a:pt x="18" y="9"/>
                  </a:lnTo>
                  <a:lnTo>
                    <a:pt x="31" y="0"/>
                  </a:lnTo>
                  <a:lnTo>
                    <a:pt x="40" y="14"/>
                  </a:lnTo>
                  <a:lnTo>
                    <a:pt x="43" y="20"/>
                  </a:lnTo>
                  <a:lnTo>
                    <a:pt x="32" y="26"/>
                  </a:lnTo>
                  <a:lnTo>
                    <a:pt x="22" y="33"/>
                  </a:lnTo>
                  <a:lnTo>
                    <a:pt x="29" y="45"/>
                  </a:lnTo>
                  <a:lnTo>
                    <a:pt x="19" y="50"/>
                  </a:lnTo>
                  <a:lnTo>
                    <a:pt x="16" y="45"/>
                  </a:lnTo>
                  <a:lnTo>
                    <a:pt x="8" y="33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5" name="Freeform 259">
              <a:extLst>
                <a:ext uri="{FF2B5EF4-FFF2-40B4-BE49-F238E27FC236}">
                  <a16:creationId xmlns:a16="http://schemas.microsoft.com/office/drawing/2014/main" id="{DEFD4FAB-0F37-2D8C-A26C-8136D11F66E7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3151" y="1300163"/>
              <a:ext cx="79375" cy="77788"/>
            </a:xfrm>
            <a:custGeom>
              <a:avLst/>
              <a:gdLst>
                <a:gd name="T0" fmla="*/ 0 w 50"/>
                <a:gd name="T1" fmla="*/ 12 h 49"/>
                <a:gd name="T2" fmla="*/ 14 w 50"/>
                <a:gd name="T3" fmla="*/ 8 h 49"/>
                <a:gd name="T4" fmla="*/ 22 w 50"/>
                <a:gd name="T5" fmla="*/ 6 h 49"/>
                <a:gd name="T6" fmla="*/ 30 w 50"/>
                <a:gd name="T7" fmla="*/ 4 h 49"/>
                <a:gd name="T8" fmla="*/ 41 w 50"/>
                <a:gd name="T9" fmla="*/ 0 h 49"/>
                <a:gd name="T10" fmla="*/ 50 w 50"/>
                <a:gd name="T11" fmla="*/ 34 h 49"/>
                <a:gd name="T12" fmla="*/ 33 w 50"/>
                <a:gd name="T13" fmla="*/ 39 h 49"/>
                <a:gd name="T14" fmla="*/ 25 w 50"/>
                <a:gd name="T15" fmla="*/ 44 h 49"/>
                <a:gd name="T16" fmla="*/ 22 w 50"/>
                <a:gd name="T17" fmla="*/ 46 h 49"/>
                <a:gd name="T18" fmla="*/ 16 w 50"/>
                <a:gd name="T19" fmla="*/ 49 h 49"/>
                <a:gd name="T20" fmla="*/ 10 w 50"/>
                <a:gd name="T21" fmla="*/ 33 h 49"/>
                <a:gd name="T22" fmla="*/ 1 w 50"/>
                <a:gd name="T23" fmla="*/ 13 h 49"/>
                <a:gd name="T24" fmla="*/ 0 w 50"/>
                <a:gd name="T25" fmla="*/ 12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0" h="49">
                  <a:moveTo>
                    <a:pt x="0" y="12"/>
                  </a:moveTo>
                  <a:lnTo>
                    <a:pt x="14" y="8"/>
                  </a:lnTo>
                  <a:lnTo>
                    <a:pt x="22" y="6"/>
                  </a:lnTo>
                  <a:lnTo>
                    <a:pt x="30" y="4"/>
                  </a:lnTo>
                  <a:lnTo>
                    <a:pt x="41" y="0"/>
                  </a:lnTo>
                  <a:lnTo>
                    <a:pt x="50" y="34"/>
                  </a:lnTo>
                  <a:lnTo>
                    <a:pt x="33" y="39"/>
                  </a:lnTo>
                  <a:lnTo>
                    <a:pt x="25" y="44"/>
                  </a:lnTo>
                  <a:lnTo>
                    <a:pt x="22" y="46"/>
                  </a:lnTo>
                  <a:lnTo>
                    <a:pt x="16" y="49"/>
                  </a:lnTo>
                  <a:lnTo>
                    <a:pt x="10" y="33"/>
                  </a:lnTo>
                  <a:lnTo>
                    <a:pt x="1" y="13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6" name="Freeform 260">
              <a:extLst>
                <a:ext uri="{FF2B5EF4-FFF2-40B4-BE49-F238E27FC236}">
                  <a16:creationId xmlns:a16="http://schemas.microsoft.com/office/drawing/2014/main" id="{B42DE18D-32C7-31FE-E868-290F8A583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5259388" y="4097338"/>
              <a:ext cx="92075" cy="163513"/>
            </a:xfrm>
            <a:custGeom>
              <a:avLst/>
              <a:gdLst>
                <a:gd name="T0" fmla="*/ 0 w 58"/>
                <a:gd name="T1" fmla="*/ 11 h 103"/>
                <a:gd name="T2" fmla="*/ 12 w 58"/>
                <a:gd name="T3" fmla="*/ 8 h 103"/>
                <a:gd name="T4" fmla="*/ 12 w 58"/>
                <a:gd name="T5" fmla="*/ 9 h 103"/>
                <a:gd name="T6" fmla="*/ 36 w 58"/>
                <a:gd name="T7" fmla="*/ 0 h 103"/>
                <a:gd name="T8" fmla="*/ 37 w 58"/>
                <a:gd name="T9" fmla="*/ 12 h 103"/>
                <a:gd name="T10" fmla="*/ 47 w 58"/>
                <a:gd name="T11" fmla="*/ 8 h 103"/>
                <a:gd name="T12" fmla="*/ 55 w 58"/>
                <a:gd name="T13" fmla="*/ 29 h 103"/>
                <a:gd name="T14" fmla="*/ 58 w 58"/>
                <a:gd name="T15" fmla="*/ 42 h 103"/>
                <a:gd name="T16" fmla="*/ 58 w 58"/>
                <a:gd name="T17" fmla="*/ 55 h 103"/>
                <a:gd name="T18" fmla="*/ 51 w 58"/>
                <a:gd name="T19" fmla="*/ 103 h 103"/>
                <a:gd name="T20" fmla="*/ 46 w 58"/>
                <a:gd name="T21" fmla="*/ 99 h 103"/>
                <a:gd name="T22" fmla="*/ 42 w 58"/>
                <a:gd name="T23" fmla="*/ 93 h 103"/>
                <a:gd name="T24" fmla="*/ 40 w 58"/>
                <a:gd name="T25" fmla="*/ 88 h 103"/>
                <a:gd name="T26" fmla="*/ 38 w 58"/>
                <a:gd name="T27" fmla="*/ 83 h 103"/>
                <a:gd name="T28" fmla="*/ 26 w 58"/>
                <a:gd name="T29" fmla="*/ 47 h 103"/>
                <a:gd name="T30" fmla="*/ 23 w 58"/>
                <a:gd name="T31" fmla="*/ 48 h 103"/>
                <a:gd name="T32" fmla="*/ 17 w 58"/>
                <a:gd name="T33" fmla="*/ 36 h 103"/>
                <a:gd name="T34" fmla="*/ 14 w 58"/>
                <a:gd name="T35" fmla="*/ 29 h 103"/>
                <a:gd name="T36" fmla="*/ 7 w 58"/>
                <a:gd name="T37" fmla="*/ 32 h 103"/>
                <a:gd name="T38" fmla="*/ 5 w 58"/>
                <a:gd name="T39" fmla="*/ 24 h 103"/>
                <a:gd name="T40" fmla="*/ 0 w 58"/>
                <a:gd name="T41" fmla="*/ 11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8" h="103">
                  <a:moveTo>
                    <a:pt x="0" y="11"/>
                  </a:moveTo>
                  <a:lnTo>
                    <a:pt x="12" y="8"/>
                  </a:lnTo>
                  <a:lnTo>
                    <a:pt x="12" y="9"/>
                  </a:lnTo>
                  <a:lnTo>
                    <a:pt x="36" y="0"/>
                  </a:lnTo>
                  <a:lnTo>
                    <a:pt x="37" y="12"/>
                  </a:lnTo>
                  <a:lnTo>
                    <a:pt x="47" y="8"/>
                  </a:lnTo>
                  <a:lnTo>
                    <a:pt x="55" y="29"/>
                  </a:lnTo>
                  <a:lnTo>
                    <a:pt x="58" y="42"/>
                  </a:lnTo>
                  <a:lnTo>
                    <a:pt x="58" y="55"/>
                  </a:lnTo>
                  <a:lnTo>
                    <a:pt x="51" y="103"/>
                  </a:lnTo>
                  <a:lnTo>
                    <a:pt x="46" y="99"/>
                  </a:lnTo>
                  <a:lnTo>
                    <a:pt x="42" y="93"/>
                  </a:lnTo>
                  <a:lnTo>
                    <a:pt x="40" y="88"/>
                  </a:lnTo>
                  <a:lnTo>
                    <a:pt x="38" y="83"/>
                  </a:lnTo>
                  <a:lnTo>
                    <a:pt x="26" y="47"/>
                  </a:lnTo>
                  <a:lnTo>
                    <a:pt x="23" y="48"/>
                  </a:lnTo>
                  <a:lnTo>
                    <a:pt x="17" y="36"/>
                  </a:lnTo>
                  <a:lnTo>
                    <a:pt x="14" y="29"/>
                  </a:lnTo>
                  <a:lnTo>
                    <a:pt x="7" y="32"/>
                  </a:lnTo>
                  <a:lnTo>
                    <a:pt x="5" y="24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7" name="Freeform 261">
              <a:extLst>
                <a:ext uri="{FF2B5EF4-FFF2-40B4-BE49-F238E27FC236}">
                  <a16:creationId xmlns:a16="http://schemas.microsoft.com/office/drawing/2014/main" id="{D3E464BA-FBB4-8EB2-404C-9A3B3B2E62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60613" y="1109663"/>
              <a:ext cx="366713" cy="388938"/>
            </a:xfrm>
            <a:custGeom>
              <a:avLst/>
              <a:gdLst>
                <a:gd name="T0" fmla="*/ 8 w 231"/>
                <a:gd name="T1" fmla="*/ 54 h 245"/>
                <a:gd name="T2" fmla="*/ 19 w 231"/>
                <a:gd name="T3" fmla="*/ 55 h 245"/>
                <a:gd name="T4" fmla="*/ 21 w 231"/>
                <a:gd name="T5" fmla="*/ 50 h 245"/>
                <a:gd name="T6" fmla="*/ 14 w 231"/>
                <a:gd name="T7" fmla="*/ 21 h 245"/>
                <a:gd name="T8" fmla="*/ 35 w 231"/>
                <a:gd name="T9" fmla="*/ 6 h 245"/>
                <a:gd name="T10" fmla="*/ 43 w 231"/>
                <a:gd name="T11" fmla="*/ 0 h 245"/>
                <a:gd name="T12" fmla="*/ 63 w 231"/>
                <a:gd name="T13" fmla="*/ 15 h 245"/>
                <a:gd name="T14" fmla="*/ 87 w 231"/>
                <a:gd name="T15" fmla="*/ 16 h 245"/>
                <a:gd name="T16" fmla="*/ 105 w 231"/>
                <a:gd name="T17" fmla="*/ 36 h 245"/>
                <a:gd name="T18" fmla="*/ 130 w 231"/>
                <a:gd name="T19" fmla="*/ 59 h 245"/>
                <a:gd name="T20" fmla="*/ 131 w 231"/>
                <a:gd name="T21" fmla="*/ 59 h 245"/>
                <a:gd name="T22" fmla="*/ 140 w 231"/>
                <a:gd name="T23" fmla="*/ 60 h 245"/>
                <a:gd name="T24" fmla="*/ 145 w 231"/>
                <a:gd name="T25" fmla="*/ 61 h 245"/>
                <a:gd name="T26" fmla="*/ 196 w 231"/>
                <a:gd name="T27" fmla="*/ 67 h 245"/>
                <a:gd name="T28" fmla="*/ 225 w 231"/>
                <a:gd name="T29" fmla="*/ 80 h 245"/>
                <a:gd name="T30" fmla="*/ 224 w 231"/>
                <a:gd name="T31" fmla="*/ 94 h 245"/>
                <a:gd name="T32" fmla="*/ 226 w 231"/>
                <a:gd name="T33" fmla="*/ 134 h 245"/>
                <a:gd name="T34" fmla="*/ 225 w 231"/>
                <a:gd name="T35" fmla="*/ 164 h 245"/>
                <a:gd name="T36" fmla="*/ 231 w 231"/>
                <a:gd name="T37" fmla="*/ 165 h 245"/>
                <a:gd name="T38" fmla="*/ 229 w 231"/>
                <a:gd name="T39" fmla="*/ 174 h 245"/>
                <a:gd name="T40" fmla="*/ 223 w 231"/>
                <a:gd name="T41" fmla="*/ 197 h 245"/>
                <a:gd name="T42" fmla="*/ 211 w 231"/>
                <a:gd name="T43" fmla="*/ 197 h 245"/>
                <a:gd name="T44" fmla="*/ 211 w 231"/>
                <a:gd name="T45" fmla="*/ 207 h 245"/>
                <a:gd name="T46" fmla="*/ 196 w 231"/>
                <a:gd name="T47" fmla="*/ 206 h 245"/>
                <a:gd name="T48" fmla="*/ 196 w 231"/>
                <a:gd name="T49" fmla="*/ 234 h 245"/>
                <a:gd name="T50" fmla="*/ 212 w 231"/>
                <a:gd name="T51" fmla="*/ 233 h 245"/>
                <a:gd name="T52" fmla="*/ 212 w 231"/>
                <a:gd name="T53" fmla="*/ 235 h 245"/>
                <a:gd name="T54" fmla="*/ 208 w 231"/>
                <a:gd name="T55" fmla="*/ 237 h 245"/>
                <a:gd name="T56" fmla="*/ 204 w 231"/>
                <a:gd name="T57" fmla="*/ 245 h 245"/>
                <a:gd name="T58" fmla="*/ 198 w 231"/>
                <a:gd name="T59" fmla="*/ 243 h 245"/>
                <a:gd name="T60" fmla="*/ 189 w 231"/>
                <a:gd name="T61" fmla="*/ 239 h 245"/>
                <a:gd name="T62" fmla="*/ 164 w 231"/>
                <a:gd name="T63" fmla="*/ 227 h 245"/>
                <a:gd name="T64" fmla="*/ 153 w 231"/>
                <a:gd name="T65" fmla="*/ 221 h 245"/>
                <a:gd name="T66" fmla="*/ 136 w 231"/>
                <a:gd name="T67" fmla="*/ 207 h 245"/>
                <a:gd name="T68" fmla="*/ 99 w 231"/>
                <a:gd name="T69" fmla="*/ 173 h 245"/>
                <a:gd name="T70" fmla="*/ 89 w 231"/>
                <a:gd name="T71" fmla="*/ 160 h 245"/>
                <a:gd name="T72" fmla="*/ 88 w 231"/>
                <a:gd name="T73" fmla="*/ 159 h 245"/>
                <a:gd name="T74" fmla="*/ 75 w 231"/>
                <a:gd name="T75" fmla="*/ 143 h 245"/>
                <a:gd name="T76" fmla="*/ 74 w 231"/>
                <a:gd name="T77" fmla="*/ 143 h 245"/>
                <a:gd name="T78" fmla="*/ 58 w 231"/>
                <a:gd name="T79" fmla="*/ 122 h 245"/>
                <a:gd name="T80" fmla="*/ 47 w 231"/>
                <a:gd name="T81" fmla="*/ 110 h 245"/>
                <a:gd name="T82" fmla="*/ 31 w 231"/>
                <a:gd name="T83" fmla="*/ 90 h 245"/>
                <a:gd name="T84" fmla="*/ 23 w 231"/>
                <a:gd name="T85" fmla="*/ 82 h 245"/>
                <a:gd name="T86" fmla="*/ 16 w 231"/>
                <a:gd name="T87" fmla="*/ 73 h 245"/>
                <a:gd name="T88" fmla="*/ 8 w 231"/>
                <a:gd name="T89" fmla="*/ 63 h 245"/>
                <a:gd name="T90" fmla="*/ 0 w 231"/>
                <a:gd name="T91" fmla="*/ 57 h 245"/>
                <a:gd name="T92" fmla="*/ 8 w 231"/>
                <a:gd name="T93" fmla="*/ 54 h 2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231" h="245">
                  <a:moveTo>
                    <a:pt x="8" y="54"/>
                  </a:moveTo>
                  <a:lnTo>
                    <a:pt x="19" y="55"/>
                  </a:lnTo>
                  <a:lnTo>
                    <a:pt x="21" y="50"/>
                  </a:lnTo>
                  <a:lnTo>
                    <a:pt x="14" y="21"/>
                  </a:lnTo>
                  <a:lnTo>
                    <a:pt x="35" y="6"/>
                  </a:lnTo>
                  <a:lnTo>
                    <a:pt x="43" y="0"/>
                  </a:lnTo>
                  <a:lnTo>
                    <a:pt x="63" y="15"/>
                  </a:lnTo>
                  <a:lnTo>
                    <a:pt x="87" y="16"/>
                  </a:lnTo>
                  <a:lnTo>
                    <a:pt x="105" y="36"/>
                  </a:lnTo>
                  <a:lnTo>
                    <a:pt x="130" y="59"/>
                  </a:lnTo>
                  <a:lnTo>
                    <a:pt x="131" y="59"/>
                  </a:lnTo>
                  <a:lnTo>
                    <a:pt x="140" y="60"/>
                  </a:lnTo>
                  <a:lnTo>
                    <a:pt x="145" y="61"/>
                  </a:lnTo>
                  <a:lnTo>
                    <a:pt x="196" y="67"/>
                  </a:lnTo>
                  <a:lnTo>
                    <a:pt x="225" y="80"/>
                  </a:lnTo>
                  <a:lnTo>
                    <a:pt x="224" y="94"/>
                  </a:lnTo>
                  <a:lnTo>
                    <a:pt x="226" y="134"/>
                  </a:lnTo>
                  <a:lnTo>
                    <a:pt x="225" y="164"/>
                  </a:lnTo>
                  <a:lnTo>
                    <a:pt x="231" y="165"/>
                  </a:lnTo>
                  <a:lnTo>
                    <a:pt x="229" y="174"/>
                  </a:lnTo>
                  <a:lnTo>
                    <a:pt x="223" y="197"/>
                  </a:lnTo>
                  <a:lnTo>
                    <a:pt x="211" y="197"/>
                  </a:lnTo>
                  <a:lnTo>
                    <a:pt x="211" y="207"/>
                  </a:lnTo>
                  <a:lnTo>
                    <a:pt x="196" y="206"/>
                  </a:lnTo>
                  <a:lnTo>
                    <a:pt x="196" y="234"/>
                  </a:lnTo>
                  <a:lnTo>
                    <a:pt x="212" y="233"/>
                  </a:lnTo>
                  <a:lnTo>
                    <a:pt x="212" y="235"/>
                  </a:lnTo>
                  <a:lnTo>
                    <a:pt x="208" y="237"/>
                  </a:lnTo>
                  <a:lnTo>
                    <a:pt x="204" y="245"/>
                  </a:lnTo>
                  <a:lnTo>
                    <a:pt x="198" y="243"/>
                  </a:lnTo>
                  <a:lnTo>
                    <a:pt x="189" y="239"/>
                  </a:lnTo>
                  <a:lnTo>
                    <a:pt x="164" y="227"/>
                  </a:lnTo>
                  <a:lnTo>
                    <a:pt x="153" y="221"/>
                  </a:lnTo>
                  <a:lnTo>
                    <a:pt x="136" y="207"/>
                  </a:lnTo>
                  <a:lnTo>
                    <a:pt x="99" y="173"/>
                  </a:lnTo>
                  <a:lnTo>
                    <a:pt x="89" y="160"/>
                  </a:lnTo>
                  <a:lnTo>
                    <a:pt x="88" y="159"/>
                  </a:lnTo>
                  <a:lnTo>
                    <a:pt x="75" y="143"/>
                  </a:lnTo>
                  <a:lnTo>
                    <a:pt x="74" y="143"/>
                  </a:lnTo>
                  <a:lnTo>
                    <a:pt x="58" y="122"/>
                  </a:lnTo>
                  <a:lnTo>
                    <a:pt x="47" y="110"/>
                  </a:lnTo>
                  <a:lnTo>
                    <a:pt x="31" y="90"/>
                  </a:lnTo>
                  <a:lnTo>
                    <a:pt x="23" y="82"/>
                  </a:lnTo>
                  <a:lnTo>
                    <a:pt x="16" y="73"/>
                  </a:lnTo>
                  <a:lnTo>
                    <a:pt x="8" y="63"/>
                  </a:lnTo>
                  <a:lnTo>
                    <a:pt x="0" y="57"/>
                  </a:lnTo>
                  <a:lnTo>
                    <a:pt x="8" y="5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8" name="Freeform 262">
              <a:extLst>
                <a:ext uri="{FF2B5EF4-FFF2-40B4-BE49-F238E27FC236}">
                  <a16:creationId xmlns:a16="http://schemas.microsoft.com/office/drawing/2014/main" id="{71994857-A8AF-D9A5-2E17-D43C4C14C697}"/>
                </a:ext>
              </a:extLst>
            </p:cNvPr>
            <p:cNvSpPr>
              <a:spLocks/>
            </p:cNvSpPr>
            <p:nvPr/>
          </p:nvSpPr>
          <p:spPr bwMode="auto">
            <a:xfrm>
              <a:off x="2716213" y="1092201"/>
              <a:ext cx="750888" cy="450850"/>
            </a:xfrm>
            <a:custGeom>
              <a:avLst/>
              <a:gdLst>
                <a:gd name="T0" fmla="*/ 6 w 473"/>
                <a:gd name="T1" fmla="*/ 93 h 284"/>
                <a:gd name="T2" fmla="*/ 48 w 473"/>
                <a:gd name="T3" fmla="*/ 82 h 284"/>
                <a:gd name="T4" fmla="*/ 71 w 473"/>
                <a:gd name="T5" fmla="*/ 29 h 284"/>
                <a:gd name="T6" fmla="*/ 75 w 473"/>
                <a:gd name="T7" fmla="*/ 19 h 284"/>
                <a:gd name="T8" fmla="*/ 114 w 473"/>
                <a:gd name="T9" fmla="*/ 14 h 284"/>
                <a:gd name="T10" fmla="*/ 209 w 473"/>
                <a:gd name="T11" fmla="*/ 8 h 284"/>
                <a:gd name="T12" fmla="*/ 222 w 473"/>
                <a:gd name="T13" fmla="*/ 19 h 284"/>
                <a:gd name="T14" fmla="*/ 281 w 473"/>
                <a:gd name="T15" fmla="*/ 34 h 284"/>
                <a:gd name="T16" fmla="*/ 316 w 473"/>
                <a:gd name="T17" fmla="*/ 25 h 284"/>
                <a:gd name="T18" fmla="*/ 357 w 473"/>
                <a:gd name="T19" fmla="*/ 31 h 284"/>
                <a:gd name="T20" fmla="*/ 375 w 473"/>
                <a:gd name="T21" fmla="*/ 22 h 284"/>
                <a:gd name="T22" fmla="*/ 380 w 473"/>
                <a:gd name="T23" fmla="*/ 0 h 284"/>
                <a:gd name="T24" fmla="*/ 384 w 473"/>
                <a:gd name="T25" fmla="*/ 16 h 284"/>
                <a:gd name="T26" fmla="*/ 399 w 473"/>
                <a:gd name="T27" fmla="*/ 28 h 284"/>
                <a:gd name="T28" fmla="*/ 412 w 473"/>
                <a:gd name="T29" fmla="*/ 28 h 284"/>
                <a:gd name="T30" fmla="*/ 415 w 473"/>
                <a:gd name="T31" fmla="*/ 36 h 284"/>
                <a:gd name="T32" fmla="*/ 424 w 473"/>
                <a:gd name="T33" fmla="*/ 49 h 284"/>
                <a:gd name="T34" fmla="*/ 422 w 473"/>
                <a:gd name="T35" fmla="*/ 57 h 284"/>
                <a:gd name="T36" fmla="*/ 437 w 473"/>
                <a:gd name="T37" fmla="*/ 51 h 284"/>
                <a:gd name="T38" fmla="*/ 437 w 473"/>
                <a:gd name="T39" fmla="*/ 58 h 284"/>
                <a:gd name="T40" fmla="*/ 440 w 473"/>
                <a:gd name="T41" fmla="*/ 58 h 284"/>
                <a:gd name="T42" fmla="*/ 452 w 473"/>
                <a:gd name="T43" fmla="*/ 57 h 284"/>
                <a:gd name="T44" fmla="*/ 462 w 473"/>
                <a:gd name="T45" fmla="*/ 121 h 284"/>
                <a:gd name="T46" fmla="*/ 467 w 473"/>
                <a:gd name="T47" fmla="*/ 162 h 284"/>
                <a:gd name="T48" fmla="*/ 459 w 473"/>
                <a:gd name="T49" fmla="*/ 187 h 284"/>
                <a:gd name="T50" fmla="*/ 425 w 473"/>
                <a:gd name="T51" fmla="*/ 194 h 284"/>
                <a:gd name="T52" fmla="*/ 339 w 473"/>
                <a:gd name="T53" fmla="*/ 205 h 284"/>
                <a:gd name="T54" fmla="*/ 303 w 473"/>
                <a:gd name="T55" fmla="*/ 208 h 284"/>
                <a:gd name="T56" fmla="*/ 295 w 473"/>
                <a:gd name="T57" fmla="*/ 210 h 284"/>
                <a:gd name="T58" fmla="*/ 242 w 473"/>
                <a:gd name="T59" fmla="*/ 237 h 284"/>
                <a:gd name="T60" fmla="*/ 233 w 473"/>
                <a:gd name="T61" fmla="*/ 240 h 284"/>
                <a:gd name="T62" fmla="*/ 182 w 473"/>
                <a:gd name="T63" fmla="*/ 254 h 284"/>
                <a:gd name="T64" fmla="*/ 167 w 473"/>
                <a:gd name="T65" fmla="*/ 258 h 284"/>
                <a:gd name="T66" fmla="*/ 109 w 473"/>
                <a:gd name="T67" fmla="*/ 273 h 284"/>
                <a:gd name="T68" fmla="*/ 81 w 473"/>
                <a:gd name="T69" fmla="*/ 283 h 284"/>
                <a:gd name="T70" fmla="*/ 75 w 473"/>
                <a:gd name="T71" fmla="*/ 283 h 284"/>
                <a:gd name="T72" fmla="*/ 76 w 473"/>
                <a:gd name="T73" fmla="*/ 208 h 284"/>
                <a:gd name="T74" fmla="*/ 82 w 473"/>
                <a:gd name="T75" fmla="*/ 177 h 284"/>
                <a:gd name="T76" fmla="*/ 75 w 473"/>
                <a:gd name="T77" fmla="*/ 176 h 284"/>
                <a:gd name="T78" fmla="*/ 64 w 473"/>
                <a:gd name="T79" fmla="*/ 175 h 284"/>
                <a:gd name="T80" fmla="*/ 55 w 473"/>
                <a:gd name="T81" fmla="*/ 174 h 284"/>
                <a:gd name="T82" fmla="*/ 18 w 473"/>
                <a:gd name="T83" fmla="*/ 139 h 284"/>
                <a:gd name="T84" fmla="*/ 0 w 473"/>
                <a:gd name="T85" fmla="*/ 105 h 2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473" h="284">
                  <a:moveTo>
                    <a:pt x="1" y="91"/>
                  </a:moveTo>
                  <a:lnTo>
                    <a:pt x="6" y="93"/>
                  </a:lnTo>
                  <a:lnTo>
                    <a:pt x="47" y="83"/>
                  </a:lnTo>
                  <a:lnTo>
                    <a:pt x="48" y="82"/>
                  </a:lnTo>
                  <a:lnTo>
                    <a:pt x="71" y="60"/>
                  </a:lnTo>
                  <a:lnTo>
                    <a:pt x="71" y="29"/>
                  </a:lnTo>
                  <a:lnTo>
                    <a:pt x="63" y="26"/>
                  </a:lnTo>
                  <a:lnTo>
                    <a:pt x="75" y="19"/>
                  </a:lnTo>
                  <a:lnTo>
                    <a:pt x="79" y="18"/>
                  </a:lnTo>
                  <a:lnTo>
                    <a:pt x="114" y="14"/>
                  </a:lnTo>
                  <a:lnTo>
                    <a:pt x="129" y="17"/>
                  </a:lnTo>
                  <a:lnTo>
                    <a:pt x="209" y="8"/>
                  </a:lnTo>
                  <a:lnTo>
                    <a:pt x="217" y="12"/>
                  </a:lnTo>
                  <a:lnTo>
                    <a:pt x="222" y="19"/>
                  </a:lnTo>
                  <a:lnTo>
                    <a:pt x="264" y="34"/>
                  </a:lnTo>
                  <a:lnTo>
                    <a:pt x="281" y="34"/>
                  </a:lnTo>
                  <a:lnTo>
                    <a:pt x="301" y="30"/>
                  </a:lnTo>
                  <a:lnTo>
                    <a:pt x="316" y="25"/>
                  </a:lnTo>
                  <a:lnTo>
                    <a:pt x="332" y="23"/>
                  </a:lnTo>
                  <a:lnTo>
                    <a:pt x="357" y="31"/>
                  </a:lnTo>
                  <a:lnTo>
                    <a:pt x="369" y="30"/>
                  </a:lnTo>
                  <a:lnTo>
                    <a:pt x="375" y="22"/>
                  </a:lnTo>
                  <a:lnTo>
                    <a:pt x="372" y="7"/>
                  </a:lnTo>
                  <a:lnTo>
                    <a:pt x="380" y="0"/>
                  </a:lnTo>
                  <a:lnTo>
                    <a:pt x="382" y="3"/>
                  </a:lnTo>
                  <a:lnTo>
                    <a:pt x="384" y="16"/>
                  </a:lnTo>
                  <a:lnTo>
                    <a:pt x="392" y="18"/>
                  </a:lnTo>
                  <a:lnTo>
                    <a:pt x="399" y="28"/>
                  </a:lnTo>
                  <a:lnTo>
                    <a:pt x="409" y="26"/>
                  </a:lnTo>
                  <a:lnTo>
                    <a:pt x="412" y="28"/>
                  </a:lnTo>
                  <a:lnTo>
                    <a:pt x="412" y="34"/>
                  </a:lnTo>
                  <a:lnTo>
                    <a:pt x="415" y="36"/>
                  </a:lnTo>
                  <a:lnTo>
                    <a:pt x="424" y="34"/>
                  </a:lnTo>
                  <a:lnTo>
                    <a:pt x="424" y="49"/>
                  </a:lnTo>
                  <a:lnTo>
                    <a:pt x="420" y="51"/>
                  </a:lnTo>
                  <a:lnTo>
                    <a:pt x="422" y="57"/>
                  </a:lnTo>
                  <a:lnTo>
                    <a:pt x="434" y="49"/>
                  </a:lnTo>
                  <a:lnTo>
                    <a:pt x="437" y="51"/>
                  </a:lnTo>
                  <a:lnTo>
                    <a:pt x="436" y="57"/>
                  </a:lnTo>
                  <a:lnTo>
                    <a:pt x="437" y="58"/>
                  </a:lnTo>
                  <a:lnTo>
                    <a:pt x="439" y="57"/>
                  </a:lnTo>
                  <a:lnTo>
                    <a:pt x="440" y="58"/>
                  </a:lnTo>
                  <a:lnTo>
                    <a:pt x="445" y="62"/>
                  </a:lnTo>
                  <a:lnTo>
                    <a:pt x="452" y="57"/>
                  </a:lnTo>
                  <a:lnTo>
                    <a:pt x="453" y="65"/>
                  </a:lnTo>
                  <a:lnTo>
                    <a:pt x="462" y="121"/>
                  </a:lnTo>
                  <a:lnTo>
                    <a:pt x="464" y="140"/>
                  </a:lnTo>
                  <a:lnTo>
                    <a:pt x="467" y="162"/>
                  </a:lnTo>
                  <a:lnTo>
                    <a:pt x="473" y="180"/>
                  </a:lnTo>
                  <a:lnTo>
                    <a:pt x="459" y="187"/>
                  </a:lnTo>
                  <a:lnTo>
                    <a:pt x="440" y="193"/>
                  </a:lnTo>
                  <a:lnTo>
                    <a:pt x="425" y="194"/>
                  </a:lnTo>
                  <a:lnTo>
                    <a:pt x="384" y="205"/>
                  </a:lnTo>
                  <a:lnTo>
                    <a:pt x="339" y="205"/>
                  </a:lnTo>
                  <a:lnTo>
                    <a:pt x="332" y="207"/>
                  </a:lnTo>
                  <a:lnTo>
                    <a:pt x="303" y="208"/>
                  </a:lnTo>
                  <a:lnTo>
                    <a:pt x="303" y="208"/>
                  </a:lnTo>
                  <a:lnTo>
                    <a:pt x="295" y="210"/>
                  </a:lnTo>
                  <a:lnTo>
                    <a:pt x="243" y="236"/>
                  </a:lnTo>
                  <a:lnTo>
                    <a:pt x="242" y="237"/>
                  </a:lnTo>
                  <a:lnTo>
                    <a:pt x="239" y="238"/>
                  </a:lnTo>
                  <a:lnTo>
                    <a:pt x="233" y="240"/>
                  </a:lnTo>
                  <a:lnTo>
                    <a:pt x="213" y="245"/>
                  </a:lnTo>
                  <a:lnTo>
                    <a:pt x="182" y="254"/>
                  </a:lnTo>
                  <a:lnTo>
                    <a:pt x="178" y="256"/>
                  </a:lnTo>
                  <a:lnTo>
                    <a:pt x="167" y="258"/>
                  </a:lnTo>
                  <a:lnTo>
                    <a:pt x="131" y="268"/>
                  </a:lnTo>
                  <a:lnTo>
                    <a:pt x="109" y="273"/>
                  </a:lnTo>
                  <a:lnTo>
                    <a:pt x="89" y="280"/>
                  </a:lnTo>
                  <a:lnTo>
                    <a:pt x="81" y="283"/>
                  </a:lnTo>
                  <a:lnTo>
                    <a:pt x="80" y="284"/>
                  </a:lnTo>
                  <a:lnTo>
                    <a:pt x="75" y="283"/>
                  </a:lnTo>
                  <a:lnTo>
                    <a:pt x="75" y="280"/>
                  </a:lnTo>
                  <a:lnTo>
                    <a:pt x="76" y="208"/>
                  </a:lnTo>
                  <a:lnTo>
                    <a:pt x="76" y="203"/>
                  </a:lnTo>
                  <a:lnTo>
                    <a:pt x="82" y="177"/>
                  </a:lnTo>
                  <a:lnTo>
                    <a:pt x="76" y="176"/>
                  </a:lnTo>
                  <a:lnTo>
                    <a:pt x="75" y="176"/>
                  </a:lnTo>
                  <a:lnTo>
                    <a:pt x="65" y="175"/>
                  </a:lnTo>
                  <a:lnTo>
                    <a:pt x="64" y="175"/>
                  </a:lnTo>
                  <a:lnTo>
                    <a:pt x="62" y="175"/>
                  </a:lnTo>
                  <a:lnTo>
                    <a:pt x="55" y="174"/>
                  </a:lnTo>
                  <a:lnTo>
                    <a:pt x="36" y="178"/>
                  </a:lnTo>
                  <a:lnTo>
                    <a:pt x="18" y="139"/>
                  </a:lnTo>
                  <a:lnTo>
                    <a:pt x="2" y="145"/>
                  </a:lnTo>
                  <a:lnTo>
                    <a:pt x="0" y="105"/>
                  </a:lnTo>
                  <a:lnTo>
                    <a:pt x="1" y="9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9" name="Freeform 263">
              <a:extLst>
                <a:ext uri="{FF2B5EF4-FFF2-40B4-BE49-F238E27FC236}">
                  <a16:creationId xmlns:a16="http://schemas.microsoft.com/office/drawing/2014/main" id="{0A6A8BD3-31B1-B601-4E53-7FB00476A92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7013" y="1814513"/>
              <a:ext cx="93663" cy="47625"/>
            </a:xfrm>
            <a:custGeom>
              <a:avLst/>
              <a:gdLst>
                <a:gd name="T0" fmla="*/ 0 w 59"/>
                <a:gd name="T1" fmla="*/ 15 h 30"/>
                <a:gd name="T2" fmla="*/ 1 w 59"/>
                <a:gd name="T3" fmla="*/ 9 h 30"/>
                <a:gd name="T4" fmla="*/ 1 w 59"/>
                <a:gd name="T5" fmla="*/ 0 h 30"/>
                <a:gd name="T6" fmla="*/ 29 w 59"/>
                <a:gd name="T7" fmla="*/ 0 h 30"/>
                <a:gd name="T8" fmla="*/ 42 w 59"/>
                <a:gd name="T9" fmla="*/ 2 h 30"/>
                <a:gd name="T10" fmla="*/ 59 w 59"/>
                <a:gd name="T11" fmla="*/ 2 h 30"/>
                <a:gd name="T12" fmla="*/ 59 w 59"/>
                <a:gd name="T13" fmla="*/ 13 h 30"/>
                <a:gd name="T14" fmla="*/ 59 w 59"/>
                <a:gd name="T15" fmla="*/ 17 h 30"/>
                <a:gd name="T16" fmla="*/ 59 w 59"/>
                <a:gd name="T17" fmla="*/ 20 h 30"/>
                <a:gd name="T18" fmla="*/ 59 w 59"/>
                <a:gd name="T19" fmla="*/ 30 h 30"/>
                <a:gd name="T20" fmla="*/ 41 w 59"/>
                <a:gd name="T21" fmla="*/ 30 h 30"/>
                <a:gd name="T22" fmla="*/ 29 w 59"/>
                <a:gd name="T23" fmla="*/ 30 h 30"/>
                <a:gd name="T24" fmla="*/ 0 w 59"/>
                <a:gd name="T25" fmla="*/ 30 h 30"/>
                <a:gd name="T26" fmla="*/ 0 w 59"/>
                <a:gd name="T27" fmla="*/ 30 h 30"/>
                <a:gd name="T28" fmla="*/ 0 w 59"/>
                <a:gd name="T29" fmla="*/ 15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9" h="30">
                  <a:moveTo>
                    <a:pt x="0" y="15"/>
                  </a:moveTo>
                  <a:lnTo>
                    <a:pt x="1" y="9"/>
                  </a:lnTo>
                  <a:lnTo>
                    <a:pt x="1" y="0"/>
                  </a:lnTo>
                  <a:lnTo>
                    <a:pt x="29" y="0"/>
                  </a:lnTo>
                  <a:lnTo>
                    <a:pt x="42" y="2"/>
                  </a:lnTo>
                  <a:lnTo>
                    <a:pt x="59" y="2"/>
                  </a:lnTo>
                  <a:lnTo>
                    <a:pt x="59" y="13"/>
                  </a:lnTo>
                  <a:lnTo>
                    <a:pt x="59" y="17"/>
                  </a:lnTo>
                  <a:lnTo>
                    <a:pt x="59" y="20"/>
                  </a:lnTo>
                  <a:lnTo>
                    <a:pt x="59" y="30"/>
                  </a:lnTo>
                  <a:lnTo>
                    <a:pt x="41" y="30"/>
                  </a:lnTo>
                  <a:lnTo>
                    <a:pt x="29" y="30"/>
                  </a:lnTo>
                  <a:lnTo>
                    <a:pt x="0" y="30"/>
                  </a:lnTo>
                  <a:lnTo>
                    <a:pt x="0" y="30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0" name="Freeform 264">
              <a:extLst>
                <a:ext uri="{FF2B5EF4-FFF2-40B4-BE49-F238E27FC236}">
                  <a16:creationId xmlns:a16="http://schemas.microsoft.com/office/drawing/2014/main" id="{3CA1BB9F-FCBB-4695-A26D-47EF6A064F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0676" y="1862138"/>
              <a:ext cx="73025" cy="95250"/>
            </a:xfrm>
            <a:custGeom>
              <a:avLst/>
              <a:gdLst>
                <a:gd name="T0" fmla="*/ 0 w 46"/>
                <a:gd name="T1" fmla="*/ 0 h 60"/>
                <a:gd name="T2" fmla="*/ 21 w 46"/>
                <a:gd name="T3" fmla="*/ 0 h 60"/>
                <a:gd name="T4" fmla="*/ 30 w 46"/>
                <a:gd name="T5" fmla="*/ 0 h 60"/>
                <a:gd name="T6" fmla="*/ 34 w 46"/>
                <a:gd name="T7" fmla="*/ 0 h 60"/>
                <a:gd name="T8" fmla="*/ 41 w 46"/>
                <a:gd name="T9" fmla="*/ 0 h 60"/>
                <a:gd name="T10" fmla="*/ 41 w 46"/>
                <a:gd name="T11" fmla="*/ 15 h 60"/>
                <a:gd name="T12" fmla="*/ 38 w 46"/>
                <a:gd name="T13" fmla="*/ 22 h 60"/>
                <a:gd name="T14" fmla="*/ 36 w 46"/>
                <a:gd name="T15" fmla="*/ 22 h 60"/>
                <a:gd name="T16" fmla="*/ 36 w 46"/>
                <a:gd name="T17" fmla="*/ 31 h 60"/>
                <a:gd name="T18" fmla="*/ 33 w 46"/>
                <a:gd name="T19" fmla="*/ 36 h 60"/>
                <a:gd name="T20" fmla="*/ 32 w 46"/>
                <a:gd name="T21" fmla="*/ 57 h 60"/>
                <a:gd name="T22" fmla="*/ 46 w 46"/>
                <a:gd name="T23" fmla="*/ 57 h 60"/>
                <a:gd name="T24" fmla="*/ 46 w 46"/>
                <a:gd name="T25" fmla="*/ 60 h 60"/>
                <a:gd name="T26" fmla="*/ 42 w 46"/>
                <a:gd name="T27" fmla="*/ 60 h 60"/>
                <a:gd name="T28" fmla="*/ 7 w 46"/>
                <a:gd name="T29" fmla="*/ 60 h 60"/>
                <a:gd name="T30" fmla="*/ 0 w 46"/>
                <a:gd name="T31" fmla="*/ 60 h 60"/>
                <a:gd name="T32" fmla="*/ 0 w 46"/>
                <a:gd name="T33" fmla="*/ 58 h 60"/>
                <a:gd name="T34" fmla="*/ 0 w 46"/>
                <a:gd name="T35" fmla="*/ 52 h 60"/>
                <a:gd name="T36" fmla="*/ 0 w 46"/>
                <a:gd name="T37" fmla="*/ 50 h 60"/>
                <a:gd name="T38" fmla="*/ 0 w 46"/>
                <a:gd name="T39" fmla="*/ 31 h 60"/>
                <a:gd name="T40" fmla="*/ 0 w 46"/>
                <a:gd name="T41" fmla="*/ 23 h 60"/>
                <a:gd name="T42" fmla="*/ 0 w 46"/>
                <a:gd name="T43" fmla="*/ 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6" h="60">
                  <a:moveTo>
                    <a:pt x="0" y="0"/>
                  </a:moveTo>
                  <a:lnTo>
                    <a:pt x="21" y="0"/>
                  </a:lnTo>
                  <a:lnTo>
                    <a:pt x="30" y="0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1" y="15"/>
                  </a:lnTo>
                  <a:lnTo>
                    <a:pt x="38" y="22"/>
                  </a:lnTo>
                  <a:lnTo>
                    <a:pt x="36" y="22"/>
                  </a:lnTo>
                  <a:lnTo>
                    <a:pt x="36" y="31"/>
                  </a:lnTo>
                  <a:lnTo>
                    <a:pt x="33" y="36"/>
                  </a:lnTo>
                  <a:lnTo>
                    <a:pt x="32" y="57"/>
                  </a:lnTo>
                  <a:lnTo>
                    <a:pt x="46" y="57"/>
                  </a:lnTo>
                  <a:lnTo>
                    <a:pt x="46" y="60"/>
                  </a:lnTo>
                  <a:lnTo>
                    <a:pt x="42" y="60"/>
                  </a:lnTo>
                  <a:lnTo>
                    <a:pt x="7" y="60"/>
                  </a:lnTo>
                  <a:lnTo>
                    <a:pt x="0" y="60"/>
                  </a:lnTo>
                  <a:lnTo>
                    <a:pt x="0" y="58"/>
                  </a:lnTo>
                  <a:lnTo>
                    <a:pt x="0" y="52"/>
                  </a:lnTo>
                  <a:lnTo>
                    <a:pt x="0" y="50"/>
                  </a:lnTo>
                  <a:lnTo>
                    <a:pt x="0" y="31"/>
                  </a:lnTo>
                  <a:lnTo>
                    <a:pt x="0" y="2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1" name="Freeform 265">
              <a:extLst>
                <a:ext uri="{FF2B5EF4-FFF2-40B4-BE49-F238E27FC236}">
                  <a16:creationId xmlns:a16="http://schemas.microsoft.com/office/drawing/2014/main" id="{E1D2A577-D51D-E81B-DBB4-E2A6CDE677F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49601" y="2292351"/>
              <a:ext cx="85725" cy="61913"/>
            </a:xfrm>
            <a:custGeom>
              <a:avLst/>
              <a:gdLst>
                <a:gd name="T0" fmla="*/ 0 w 54"/>
                <a:gd name="T1" fmla="*/ 21 h 39"/>
                <a:gd name="T2" fmla="*/ 2 w 54"/>
                <a:gd name="T3" fmla="*/ 21 h 39"/>
                <a:gd name="T4" fmla="*/ 2 w 54"/>
                <a:gd name="T5" fmla="*/ 13 h 39"/>
                <a:gd name="T6" fmla="*/ 2 w 54"/>
                <a:gd name="T7" fmla="*/ 10 h 39"/>
                <a:gd name="T8" fmla="*/ 2 w 54"/>
                <a:gd name="T9" fmla="*/ 3 h 39"/>
                <a:gd name="T10" fmla="*/ 11 w 54"/>
                <a:gd name="T11" fmla="*/ 3 h 39"/>
                <a:gd name="T12" fmla="*/ 30 w 54"/>
                <a:gd name="T13" fmla="*/ 2 h 39"/>
                <a:gd name="T14" fmla="*/ 32 w 54"/>
                <a:gd name="T15" fmla="*/ 2 h 39"/>
                <a:gd name="T16" fmla="*/ 38 w 54"/>
                <a:gd name="T17" fmla="*/ 1 h 39"/>
                <a:gd name="T18" fmla="*/ 54 w 54"/>
                <a:gd name="T19" fmla="*/ 0 h 39"/>
                <a:gd name="T20" fmla="*/ 53 w 54"/>
                <a:gd name="T21" fmla="*/ 10 h 39"/>
                <a:gd name="T22" fmla="*/ 53 w 54"/>
                <a:gd name="T23" fmla="*/ 13 h 39"/>
                <a:gd name="T24" fmla="*/ 45 w 54"/>
                <a:gd name="T25" fmla="*/ 31 h 39"/>
                <a:gd name="T26" fmla="*/ 41 w 54"/>
                <a:gd name="T27" fmla="*/ 33 h 39"/>
                <a:gd name="T28" fmla="*/ 38 w 54"/>
                <a:gd name="T29" fmla="*/ 36 h 39"/>
                <a:gd name="T30" fmla="*/ 23 w 54"/>
                <a:gd name="T31" fmla="*/ 39 h 39"/>
                <a:gd name="T32" fmla="*/ 20 w 54"/>
                <a:gd name="T33" fmla="*/ 39 h 39"/>
                <a:gd name="T34" fmla="*/ 3 w 54"/>
                <a:gd name="T35" fmla="*/ 39 h 39"/>
                <a:gd name="T36" fmla="*/ 2 w 54"/>
                <a:gd name="T37" fmla="*/ 39 h 39"/>
                <a:gd name="T38" fmla="*/ 2 w 54"/>
                <a:gd name="T39" fmla="*/ 37 h 39"/>
                <a:gd name="T40" fmla="*/ 0 w 54"/>
                <a:gd name="T41" fmla="*/ 32 h 39"/>
                <a:gd name="T42" fmla="*/ 0 w 54"/>
                <a:gd name="T43" fmla="*/ 21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54" h="39">
                  <a:moveTo>
                    <a:pt x="0" y="21"/>
                  </a:moveTo>
                  <a:lnTo>
                    <a:pt x="2" y="21"/>
                  </a:lnTo>
                  <a:lnTo>
                    <a:pt x="2" y="13"/>
                  </a:lnTo>
                  <a:lnTo>
                    <a:pt x="2" y="10"/>
                  </a:lnTo>
                  <a:lnTo>
                    <a:pt x="2" y="3"/>
                  </a:lnTo>
                  <a:lnTo>
                    <a:pt x="11" y="3"/>
                  </a:lnTo>
                  <a:lnTo>
                    <a:pt x="30" y="2"/>
                  </a:lnTo>
                  <a:lnTo>
                    <a:pt x="32" y="2"/>
                  </a:lnTo>
                  <a:lnTo>
                    <a:pt x="38" y="1"/>
                  </a:lnTo>
                  <a:lnTo>
                    <a:pt x="54" y="0"/>
                  </a:lnTo>
                  <a:lnTo>
                    <a:pt x="53" y="10"/>
                  </a:lnTo>
                  <a:lnTo>
                    <a:pt x="53" y="13"/>
                  </a:lnTo>
                  <a:lnTo>
                    <a:pt x="45" y="31"/>
                  </a:lnTo>
                  <a:lnTo>
                    <a:pt x="41" y="33"/>
                  </a:lnTo>
                  <a:lnTo>
                    <a:pt x="38" y="36"/>
                  </a:lnTo>
                  <a:lnTo>
                    <a:pt x="23" y="39"/>
                  </a:lnTo>
                  <a:lnTo>
                    <a:pt x="20" y="39"/>
                  </a:lnTo>
                  <a:lnTo>
                    <a:pt x="3" y="39"/>
                  </a:lnTo>
                  <a:lnTo>
                    <a:pt x="2" y="39"/>
                  </a:lnTo>
                  <a:lnTo>
                    <a:pt x="2" y="37"/>
                  </a:lnTo>
                  <a:lnTo>
                    <a:pt x="0" y="32"/>
                  </a:lnTo>
                  <a:lnTo>
                    <a:pt x="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2" name="Freeform 266">
              <a:extLst>
                <a:ext uri="{FF2B5EF4-FFF2-40B4-BE49-F238E27FC236}">
                  <a16:creationId xmlns:a16="http://schemas.microsoft.com/office/drawing/2014/main" id="{AF9C8254-72D8-4A37-6D63-AB118F35F1C5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5176" y="1693863"/>
              <a:ext cx="238125" cy="207963"/>
            </a:xfrm>
            <a:custGeom>
              <a:avLst/>
              <a:gdLst>
                <a:gd name="T0" fmla="*/ 0 w 150"/>
                <a:gd name="T1" fmla="*/ 0 h 131"/>
                <a:gd name="T2" fmla="*/ 19 w 150"/>
                <a:gd name="T3" fmla="*/ 4 h 131"/>
                <a:gd name="T4" fmla="*/ 19 w 150"/>
                <a:gd name="T5" fmla="*/ 5 h 131"/>
                <a:gd name="T6" fmla="*/ 47 w 150"/>
                <a:gd name="T7" fmla="*/ 12 h 131"/>
                <a:gd name="T8" fmla="*/ 52 w 150"/>
                <a:gd name="T9" fmla="*/ 13 h 131"/>
                <a:gd name="T10" fmla="*/ 64 w 150"/>
                <a:gd name="T11" fmla="*/ 16 h 131"/>
                <a:gd name="T12" fmla="*/ 65 w 150"/>
                <a:gd name="T13" fmla="*/ 16 h 131"/>
                <a:gd name="T14" fmla="*/ 66 w 150"/>
                <a:gd name="T15" fmla="*/ 18 h 131"/>
                <a:gd name="T16" fmla="*/ 72 w 150"/>
                <a:gd name="T17" fmla="*/ 20 h 131"/>
                <a:gd name="T18" fmla="*/ 92 w 150"/>
                <a:gd name="T19" fmla="*/ 24 h 131"/>
                <a:gd name="T20" fmla="*/ 99 w 150"/>
                <a:gd name="T21" fmla="*/ 25 h 131"/>
                <a:gd name="T22" fmla="*/ 100 w 150"/>
                <a:gd name="T23" fmla="*/ 26 h 131"/>
                <a:gd name="T24" fmla="*/ 119 w 150"/>
                <a:gd name="T25" fmla="*/ 33 h 131"/>
                <a:gd name="T26" fmla="*/ 124 w 150"/>
                <a:gd name="T27" fmla="*/ 36 h 131"/>
                <a:gd name="T28" fmla="*/ 141 w 150"/>
                <a:gd name="T29" fmla="*/ 52 h 131"/>
                <a:gd name="T30" fmla="*/ 142 w 150"/>
                <a:gd name="T31" fmla="*/ 53 h 131"/>
                <a:gd name="T32" fmla="*/ 148 w 150"/>
                <a:gd name="T33" fmla="*/ 56 h 131"/>
                <a:gd name="T34" fmla="*/ 150 w 150"/>
                <a:gd name="T35" fmla="*/ 57 h 131"/>
                <a:gd name="T36" fmla="*/ 147 w 150"/>
                <a:gd name="T37" fmla="*/ 63 h 131"/>
                <a:gd name="T38" fmla="*/ 141 w 150"/>
                <a:gd name="T39" fmla="*/ 71 h 131"/>
                <a:gd name="T40" fmla="*/ 133 w 150"/>
                <a:gd name="T41" fmla="*/ 80 h 131"/>
                <a:gd name="T42" fmla="*/ 119 w 150"/>
                <a:gd name="T43" fmla="*/ 98 h 131"/>
                <a:gd name="T44" fmla="*/ 112 w 150"/>
                <a:gd name="T45" fmla="*/ 106 h 131"/>
                <a:gd name="T46" fmla="*/ 84 w 150"/>
                <a:gd name="T47" fmla="*/ 131 h 131"/>
                <a:gd name="T48" fmla="*/ 78 w 150"/>
                <a:gd name="T49" fmla="*/ 128 h 131"/>
                <a:gd name="T50" fmla="*/ 50 w 150"/>
                <a:gd name="T51" fmla="*/ 110 h 131"/>
                <a:gd name="T52" fmla="*/ 50 w 150"/>
                <a:gd name="T53" fmla="*/ 89 h 131"/>
                <a:gd name="T54" fmla="*/ 42 w 150"/>
                <a:gd name="T55" fmla="*/ 87 h 131"/>
                <a:gd name="T56" fmla="*/ 47 w 150"/>
                <a:gd name="T57" fmla="*/ 79 h 131"/>
                <a:gd name="T58" fmla="*/ 26 w 150"/>
                <a:gd name="T59" fmla="*/ 55 h 131"/>
                <a:gd name="T60" fmla="*/ 24 w 150"/>
                <a:gd name="T61" fmla="*/ 48 h 131"/>
                <a:gd name="T62" fmla="*/ 20 w 150"/>
                <a:gd name="T63" fmla="*/ 47 h 131"/>
                <a:gd name="T64" fmla="*/ 19 w 150"/>
                <a:gd name="T65" fmla="*/ 47 h 131"/>
                <a:gd name="T66" fmla="*/ 19 w 150"/>
                <a:gd name="T67" fmla="*/ 45 h 131"/>
                <a:gd name="T68" fmla="*/ 20 w 150"/>
                <a:gd name="T69" fmla="*/ 44 h 131"/>
                <a:gd name="T70" fmla="*/ 20 w 150"/>
                <a:gd name="T71" fmla="*/ 40 h 131"/>
                <a:gd name="T72" fmla="*/ 20 w 150"/>
                <a:gd name="T73" fmla="*/ 32 h 131"/>
                <a:gd name="T74" fmla="*/ 13 w 150"/>
                <a:gd name="T75" fmla="*/ 20 h 131"/>
                <a:gd name="T76" fmla="*/ 5 w 150"/>
                <a:gd name="T77" fmla="*/ 16 h 131"/>
                <a:gd name="T78" fmla="*/ 4 w 150"/>
                <a:gd name="T79" fmla="*/ 11 h 131"/>
                <a:gd name="T80" fmla="*/ 0 w 150"/>
                <a:gd name="T81" fmla="*/ 0 h 1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50" h="131">
                  <a:moveTo>
                    <a:pt x="0" y="0"/>
                  </a:moveTo>
                  <a:lnTo>
                    <a:pt x="19" y="4"/>
                  </a:lnTo>
                  <a:lnTo>
                    <a:pt x="19" y="5"/>
                  </a:lnTo>
                  <a:lnTo>
                    <a:pt x="47" y="12"/>
                  </a:lnTo>
                  <a:lnTo>
                    <a:pt x="52" y="13"/>
                  </a:lnTo>
                  <a:lnTo>
                    <a:pt x="64" y="16"/>
                  </a:lnTo>
                  <a:lnTo>
                    <a:pt x="65" y="16"/>
                  </a:lnTo>
                  <a:lnTo>
                    <a:pt x="66" y="18"/>
                  </a:lnTo>
                  <a:lnTo>
                    <a:pt x="72" y="20"/>
                  </a:lnTo>
                  <a:lnTo>
                    <a:pt x="92" y="24"/>
                  </a:lnTo>
                  <a:lnTo>
                    <a:pt x="99" y="25"/>
                  </a:lnTo>
                  <a:lnTo>
                    <a:pt x="100" y="26"/>
                  </a:lnTo>
                  <a:lnTo>
                    <a:pt x="119" y="33"/>
                  </a:lnTo>
                  <a:lnTo>
                    <a:pt x="124" y="36"/>
                  </a:lnTo>
                  <a:lnTo>
                    <a:pt x="141" y="52"/>
                  </a:lnTo>
                  <a:lnTo>
                    <a:pt x="142" y="53"/>
                  </a:lnTo>
                  <a:lnTo>
                    <a:pt x="148" y="56"/>
                  </a:lnTo>
                  <a:lnTo>
                    <a:pt x="150" y="57"/>
                  </a:lnTo>
                  <a:lnTo>
                    <a:pt x="147" y="63"/>
                  </a:lnTo>
                  <a:lnTo>
                    <a:pt x="141" y="71"/>
                  </a:lnTo>
                  <a:lnTo>
                    <a:pt x="133" y="80"/>
                  </a:lnTo>
                  <a:lnTo>
                    <a:pt x="119" y="98"/>
                  </a:lnTo>
                  <a:lnTo>
                    <a:pt x="112" y="106"/>
                  </a:lnTo>
                  <a:lnTo>
                    <a:pt x="84" y="131"/>
                  </a:lnTo>
                  <a:lnTo>
                    <a:pt x="78" y="128"/>
                  </a:lnTo>
                  <a:lnTo>
                    <a:pt x="50" y="110"/>
                  </a:lnTo>
                  <a:lnTo>
                    <a:pt x="50" y="89"/>
                  </a:lnTo>
                  <a:lnTo>
                    <a:pt x="42" y="87"/>
                  </a:lnTo>
                  <a:lnTo>
                    <a:pt x="47" y="79"/>
                  </a:lnTo>
                  <a:lnTo>
                    <a:pt x="26" y="55"/>
                  </a:lnTo>
                  <a:lnTo>
                    <a:pt x="24" y="48"/>
                  </a:lnTo>
                  <a:lnTo>
                    <a:pt x="20" y="47"/>
                  </a:lnTo>
                  <a:lnTo>
                    <a:pt x="19" y="47"/>
                  </a:lnTo>
                  <a:lnTo>
                    <a:pt x="19" y="45"/>
                  </a:lnTo>
                  <a:lnTo>
                    <a:pt x="20" y="44"/>
                  </a:lnTo>
                  <a:lnTo>
                    <a:pt x="20" y="40"/>
                  </a:lnTo>
                  <a:lnTo>
                    <a:pt x="20" y="32"/>
                  </a:lnTo>
                  <a:lnTo>
                    <a:pt x="13" y="20"/>
                  </a:lnTo>
                  <a:lnTo>
                    <a:pt x="5" y="16"/>
                  </a:lnTo>
                  <a:lnTo>
                    <a:pt x="4" y="1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3" name="Freeform 267">
              <a:extLst>
                <a:ext uri="{FF2B5EF4-FFF2-40B4-BE49-F238E27FC236}">
                  <a16:creationId xmlns:a16="http://schemas.microsoft.com/office/drawing/2014/main" id="{9B257925-D880-BD4A-69CD-FEC79AC544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7801" y="2157413"/>
              <a:ext cx="74613" cy="82550"/>
            </a:xfrm>
            <a:custGeom>
              <a:avLst/>
              <a:gdLst>
                <a:gd name="T0" fmla="*/ 0 w 47"/>
                <a:gd name="T1" fmla="*/ 18 h 52"/>
                <a:gd name="T2" fmla="*/ 19 w 47"/>
                <a:gd name="T3" fmla="*/ 1 h 52"/>
                <a:gd name="T4" fmla="*/ 20 w 47"/>
                <a:gd name="T5" fmla="*/ 0 h 52"/>
                <a:gd name="T6" fmla="*/ 29 w 47"/>
                <a:gd name="T7" fmla="*/ 15 h 52"/>
                <a:gd name="T8" fmla="*/ 33 w 47"/>
                <a:gd name="T9" fmla="*/ 18 h 52"/>
                <a:gd name="T10" fmla="*/ 47 w 47"/>
                <a:gd name="T11" fmla="*/ 31 h 52"/>
                <a:gd name="T12" fmla="*/ 45 w 47"/>
                <a:gd name="T13" fmla="*/ 31 h 52"/>
                <a:gd name="T14" fmla="*/ 22 w 47"/>
                <a:gd name="T15" fmla="*/ 52 h 52"/>
                <a:gd name="T16" fmla="*/ 20 w 47"/>
                <a:gd name="T17" fmla="*/ 44 h 52"/>
                <a:gd name="T18" fmla="*/ 13 w 47"/>
                <a:gd name="T19" fmla="*/ 35 h 52"/>
                <a:gd name="T20" fmla="*/ 0 w 47"/>
                <a:gd name="T21" fmla="*/ 18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7" h="52">
                  <a:moveTo>
                    <a:pt x="0" y="18"/>
                  </a:moveTo>
                  <a:lnTo>
                    <a:pt x="19" y="1"/>
                  </a:lnTo>
                  <a:lnTo>
                    <a:pt x="20" y="0"/>
                  </a:lnTo>
                  <a:lnTo>
                    <a:pt x="29" y="15"/>
                  </a:lnTo>
                  <a:lnTo>
                    <a:pt x="33" y="18"/>
                  </a:lnTo>
                  <a:lnTo>
                    <a:pt x="47" y="31"/>
                  </a:lnTo>
                  <a:lnTo>
                    <a:pt x="45" y="31"/>
                  </a:lnTo>
                  <a:lnTo>
                    <a:pt x="22" y="52"/>
                  </a:lnTo>
                  <a:lnTo>
                    <a:pt x="20" y="44"/>
                  </a:lnTo>
                  <a:lnTo>
                    <a:pt x="13" y="35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4" name="Freeform 268">
              <a:extLst>
                <a:ext uri="{FF2B5EF4-FFF2-40B4-BE49-F238E27FC236}">
                  <a16:creationId xmlns:a16="http://schemas.microsoft.com/office/drawing/2014/main" id="{BACDC878-3AA5-9B88-083B-6D757979D24B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9851" y="2311401"/>
              <a:ext cx="73025" cy="39688"/>
            </a:xfrm>
            <a:custGeom>
              <a:avLst/>
              <a:gdLst>
                <a:gd name="T0" fmla="*/ 1 w 46"/>
                <a:gd name="T1" fmla="*/ 16 h 25"/>
                <a:gd name="T2" fmla="*/ 9 w 46"/>
                <a:gd name="T3" fmla="*/ 10 h 25"/>
                <a:gd name="T4" fmla="*/ 11 w 46"/>
                <a:gd name="T5" fmla="*/ 0 h 25"/>
                <a:gd name="T6" fmla="*/ 16 w 46"/>
                <a:gd name="T7" fmla="*/ 2 h 25"/>
                <a:gd name="T8" fmla="*/ 19 w 46"/>
                <a:gd name="T9" fmla="*/ 2 h 25"/>
                <a:gd name="T10" fmla="*/ 32 w 46"/>
                <a:gd name="T11" fmla="*/ 5 h 25"/>
                <a:gd name="T12" fmla="*/ 35 w 46"/>
                <a:gd name="T13" fmla="*/ 5 h 25"/>
                <a:gd name="T14" fmla="*/ 46 w 46"/>
                <a:gd name="T15" fmla="*/ 6 h 25"/>
                <a:gd name="T16" fmla="*/ 46 w 46"/>
                <a:gd name="T17" fmla="*/ 18 h 25"/>
                <a:gd name="T18" fmla="*/ 46 w 46"/>
                <a:gd name="T19" fmla="*/ 21 h 25"/>
                <a:gd name="T20" fmla="*/ 44 w 46"/>
                <a:gd name="T21" fmla="*/ 24 h 25"/>
                <a:gd name="T22" fmla="*/ 42 w 46"/>
                <a:gd name="T23" fmla="*/ 24 h 25"/>
                <a:gd name="T24" fmla="*/ 35 w 46"/>
                <a:gd name="T25" fmla="*/ 24 h 25"/>
                <a:gd name="T26" fmla="*/ 17 w 46"/>
                <a:gd name="T27" fmla="*/ 24 h 25"/>
                <a:gd name="T28" fmla="*/ 8 w 46"/>
                <a:gd name="T29" fmla="*/ 24 h 25"/>
                <a:gd name="T30" fmla="*/ 8 w 46"/>
                <a:gd name="T31" fmla="*/ 25 h 25"/>
                <a:gd name="T32" fmla="*/ 0 w 46"/>
                <a:gd name="T33" fmla="*/ 16 h 25"/>
                <a:gd name="T34" fmla="*/ 1 w 46"/>
                <a:gd name="T35" fmla="*/ 16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6" h="25">
                  <a:moveTo>
                    <a:pt x="1" y="16"/>
                  </a:moveTo>
                  <a:lnTo>
                    <a:pt x="9" y="10"/>
                  </a:lnTo>
                  <a:lnTo>
                    <a:pt x="11" y="0"/>
                  </a:lnTo>
                  <a:lnTo>
                    <a:pt x="16" y="2"/>
                  </a:lnTo>
                  <a:lnTo>
                    <a:pt x="19" y="2"/>
                  </a:lnTo>
                  <a:lnTo>
                    <a:pt x="32" y="5"/>
                  </a:lnTo>
                  <a:lnTo>
                    <a:pt x="35" y="5"/>
                  </a:lnTo>
                  <a:lnTo>
                    <a:pt x="46" y="6"/>
                  </a:lnTo>
                  <a:lnTo>
                    <a:pt x="46" y="18"/>
                  </a:lnTo>
                  <a:lnTo>
                    <a:pt x="46" y="21"/>
                  </a:lnTo>
                  <a:lnTo>
                    <a:pt x="44" y="24"/>
                  </a:lnTo>
                  <a:lnTo>
                    <a:pt x="42" y="24"/>
                  </a:lnTo>
                  <a:lnTo>
                    <a:pt x="35" y="24"/>
                  </a:lnTo>
                  <a:lnTo>
                    <a:pt x="17" y="24"/>
                  </a:lnTo>
                  <a:lnTo>
                    <a:pt x="8" y="24"/>
                  </a:lnTo>
                  <a:lnTo>
                    <a:pt x="8" y="25"/>
                  </a:lnTo>
                  <a:lnTo>
                    <a:pt x="0" y="16"/>
                  </a:lnTo>
                  <a:lnTo>
                    <a:pt x="1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5" name="Freeform 269">
              <a:extLst>
                <a:ext uri="{FF2B5EF4-FFF2-40B4-BE49-F238E27FC236}">
                  <a16:creationId xmlns:a16="http://schemas.microsoft.com/office/drawing/2014/main" id="{755624B7-001C-2604-D63D-4E8266AB17D9}"/>
                </a:ext>
              </a:extLst>
            </p:cNvPr>
            <p:cNvSpPr>
              <a:spLocks/>
            </p:cNvSpPr>
            <p:nvPr/>
          </p:nvSpPr>
          <p:spPr bwMode="auto">
            <a:xfrm>
              <a:off x="2592388" y="2244726"/>
              <a:ext cx="271463" cy="280988"/>
            </a:xfrm>
            <a:custGeom>
              <a:avLst/>
              <a:gdLst>
                <a:gd name="T0" fmla="*/ 1 w 171"/>
                <a:gd name="T1" fmla="*/ 133 h 177"/>
                <a:gd name="T2" fmla="*/ 6 w 171"/>
                <a:gd name="T3" fmla="*/ 126 h 177"/>
                <a:gd name="T4" fmla="*/ 15 w 171"/>
                <a:gd name="T5" fmla="*/ 118 h 177"/>
                <a:gd name="T6" fmla="*/ 53 w 171"/>
                <a:gd name="T7" fmla="*/ 118 h 177"/>
                <a:gd name="T8" fmla="*/ 53 w 171"/>
                <a:gd name="T9" fmla="*/ 116 h 177"/>
                <a:gd name="T10" fmla="*/ 53 w 171"/>
                <a:gd name="T11" fmla="*/ 91 h 177"/>
                <a:gd name="T12" fmla="*/ 53 w 171"/>
                <a:gd name="T13" fmla="*/ 79 h 177"/>
                <a:gd name="T14" fmla="*/ 50 w 171"/>
                <a:gd name="T15" fmla="*/ 79 h 177"/>
                <a:gd name="T16" fmla="*/ 44 w 171"/>
                <a:gd name="T17" fmla="*/ 68 h 177"/>
                <a:gd name="T18" fmla="*/ 40 w 171"/>
                <a:gd name="T19" fmla="*/ 68 h 177"/>
                <a:gd name="T20" fmla="*/ 35 w 171"/>
                <a:gd name="T21" fmla="*/ 54 h 177"/>
                <a:gd name="T22" fmla="*/ 31 w 171"/>
                <a:gd name="T23" fmla="*/ 54 h 177"/>
                <a:gd name="T24" fmla="*/ 28 w 171"/>
                <a:gd name="T25" fmla="*/ 42 h 177"/>
                <a:gd name="T26" fmla="*/ 21 w 171"/>
                <a:gd name="T27" fmla="*/ 40 h 177"/>
                <a:gd name="T28" fmla="*/ 19 w 171"/>
                <a:gd name="T29" fmla="*/ 33 h 177"/>
                <a:gd name="T30" fmla="*/ 50 w 171"/>
                <a:gd name="T31" fmla="*/ 20 h 177"/>
                <a:gd name="T32" fmla="*/ 57 w 171"/>
                <a:gd name="T33" fmla="*/ 19 h 177"/>
                <a:gd name="T34" fmla="*/ 59 w 171"/>
                <a:gd name="T35" fmla="*/ 32 h 177"/>
                <a:gd name="T36" fmla="*/ 60 w 171"/>
                <a:gd name="T37" fmla="*/ 32 h 177"/>
                <a:gd name="T38" fmla="*/ 65 w 171"/>
                <a:gd name="T39" fmla="*/ 33 h 177"/>
                <a:gd name="T40" fmla="*/ 85 w 171"/>
                <a:gd name="T41" fmla="*/ 32 h 177"/>
                <a:gd name="T42" fmla="*/ 95 w 171"/>
                <a:gd name="T43" fmla="*/ 32 h 177"/>
                <a:gd name="T44" fmla="*/ 95 w 171"/>
                <a:gd name="T45" fmla="*/ 32 h 177"/>
                <a:gd name="T46" fmla="*/ 115 w 171"/>
                <a:gd name="T47" fmla="*/ 36 h 177"/>
                <a:gd name="T48" fmla="*/ 117 w 171"/>
                <a:gd name="T49" fmla="*/ 33 h 177"/>
                <a:gd name="T50" fmla="*/ 116 w 171"/>
                <a:gd name="T51" fmla="*/ 28 h 177"/>
                <a:gd name="T52" fmla="*/ 119 w 171"/>
                <a:gd name="T53" fmla="*/ 20 h 177"/>
                <a:gd name="T54" fmla="*/ 128 w 171"/>
                <a:gd name="T55" fmla="*/ 12 h 177"/>
                <a:gd name="T56" fmla="*/ 132 w 171"/>
                <a:gd name="T57" fmla="*/ 1 h 177"/>
                <a:gd name="T58" fmla="*/ 141 w 171"/>
                <a:gd name="T59" fmla="*/ 0 h 177"/>
                <a:gd name="T60" fmla="*/ 144 w 171"/>
                <a:gd name="T61" fmla="*/ 1 h 177"/>
                <a:gd name="T62" fmla="*/ 154 w 171"/>
                <a:gd name="T63" fmla="*/ 13 h 177"/>
                <a:gd name="T64" fmla="*/ 168 w 171"/>
                <a:gd name="T65" fmla="*/ 23 h 177"/>
                <a:gd name="T66" fmla="*/ 169 w 171"/>
                <a:gd name="T67" fmla="*/ 42 h 177"/>
                <a:gd name="T68" fmla="*/ 169 w 171"/>
                <a:gd name="T69" fmla="*/ 44 h 177"/>
                <a:gd name="T70" fmla="*/ 169 w 171"/>
                <a:gd name="T71" fmla="*/ 51 h 177"/>
                <a:gd name="T72" fmla="*/ 169 w 171"/>
                <a:gd name="T73" fmla="*/ 61 h 177"/>
                <a:gd name="T74" fmla="*/ 171 w 171"/>
                <a:gd name="T75" fmla="*/ 92 h 177"/>
                <a:gd name="T76" fmla="*/ 171 w 171"/>
                <a:gd name="T77" fmla="*/ 120 h 177"/>
                <a:gd name="T78" fmla="*/ 171 w 171"/>
                <a:gd name="T79" fmla="*/ 140 h 177"/>
                <a:gd name="T80" fmla="*/ 165 w 171"/>
                <a:gd name="T81" fmla="*/ 144 h 177"/>
                <a:gd name="T82" fmla="*/ 151 w 171"/>
                <a:gd name="T83" fmla="*/ 156 h 177"/>
                <a:gd name="T84" fmla="*/ 148 w 171"/>
                <a:gd name="T85" fmla="*/ 161 h 177"/>
                <a:gd name="T86" fmla="*/ 135 w 171"/>
                <a:gd name="T87" fmla="*/ 170 h 177"/>
                <a:gd name="T88" fmla="*/ 127 w 171"/>
                <a:gd name="T89" fmla="*/ 173 h 177"/>
                <a:gd name="T90" fmla="*/ 110 w 171"/>
                <a:gd name="T91" fmla="*/ 174 h 177"/>
                <a:gd name="T92" fmla="*/ 108 w 171"/>
                <a:gd name="T93" fmla="*/ 174 h 177"/>
                <a:gd name="T94" fmla="*/ 102 w 171"/>
                <a:gd name="T95" fmla="*/ 177 h 177"/>
                <a:gd name="T96" fmla="*/ 84 w 171"/>
                <a:gd name="T97" fmla="*/ 172 h 177"/>
                <a:gd name="T98" fmla="*/ 81 w 171"/>
                <a:gd name="T99" fmla="*/ 174 h 177"/>
                <a:gd name="T100" fmla="*/ 78 w 171"/>
                <a:gd name="T101" fmla="*/ 172 h 177"/>
                <a:gd name="T102" fmla="*/ 65 w 171"/>
                <a:gd name="T103" fmla="*/ 174 h 177"/>
                <a:gd name="T104" fmla="*/ 63 w 171"/>
                <a:gd name="T105" fmla="*/ 172 h 177"/>
                <a:gd name="T106" fmla="*/ 59 w 171"/>
                <a:gd name="T107" fmla="*/ 161 h 177"/>
                <a:gd name="T108" fmla="*/ 55 w 171"/>
                <a:gd name="T109" fmla="*/ 154 h 177"/>
                <a:gd name="T110" fmla="*/ 47 w 171"/>
                <a:gd name="T111" fmla="*/ 147 h 177"/>
                <a:gd name="T112" fmla="*/ 39 w 171"/>
                <a:gd name="T113" fmla="*/ 145 h 177"/>
                <a:gd name="T114" fmla="*/ 28 w 171"/>
                <a:gd name="T115" fmla="*/ 136 h 177"/>
                <a:gd name="T116" fmla="*/ 20 w 171"/>
                <a:gd name="T117" fmla="*/ 139 h 177"/>
                <a:gd name="T118" fmla="*/ 6 w 171"/>
                <a:gd name="T119" fmla="*/ 148 h 177"/>
                <a:gd name="T120" fmla="*/ 0 w 171"/>
                <a:gd name="T121" fmla="*/ 147 h 177"/>
                <a:gd name="T122" fmla="*/ 1 w 171"/>
                <a:gd name="T123" fmla="*/ 133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71" h="177">
                  <a:moveTo>
                    <a:pt x="1" y="133"/>
                  </a:moveTo>
                  <a:lnTo>
                    <a:pt x="6" y="126"/>
                  </a:lnTo>
                  <a:lnTo>
                    <a:pt x="15" y="118"/>
                  </a:lnTo>
                  <a:lnTo>
                    <a:pt x="53" y="118"/>
                  </a:lnTo>
                  <a:lnTo>
                    <a:pt x="53" y="116"/>
                  </a:lnTo>
                  <a:lnTo>
                    <a:pt x="53" y="91"/>
                  </a:lnTo>
                  <a:lnTo>
                    <a:pt x="53" y="79"/>
                  </a:lnTo>
                  <a:lnTo>
                    <a:pt x="50" y="79"/>
                  </a:lnTo>
                  <a:lnTo>
                    <a:pt x="44" y="68"/>
                  </a:lnTo>
                  <a:lnTo>
                    <a:pt x="40" y="68"/>
                  </a:lnTo>
                  <a:lnTo>
                    <a:pt x="35" y="54"/>
                  </a:lnTo>
                  <a:lnTo>
                    <a:pt x="31" y="54"/>
                  </a:lnTo>
                  <a:lnTo>
                    <a:pt x="28" y="42"/>
                  </a:lnTo>
                  <a:lnTo>
                    <a:pt x="21" y="40"/>
                  </a:lnTo>
                  <a:lnTo>
                    <a:pt x="19" y="33"/>
                  </a:lnTo>
                  <a:lnTo>
                    <a:pt x="50" y="20"/>
                  </a:lnTo>
                  <a:lnTo>
                    <a:pt x="57" y="19"/>
                  </a:lnTo>
                  <a:lnTo>
                    <a:pt x="59" y="32"/>
                  </a:lnTo>
                  <a:lnTo>
                    <a:pt x="60" y="32"/>
                  </a:lnTo>
                  <a:lnTo>
                    <a:pt x="65" y="33"/>
                  </a:lnTo>
                  <a:lnTo>
                    <a:pt x="85" y="32"/>
                  </a:lnTo>
                  <a:lnTo>
                    <a:pt x="95" y="32"/>
                  </a:lnTo>
                  <a:lnTo>
                    <a:pt x="95" y="32"/>
                  </a:lnTo>
                  <a:lnTo>
                    <a:pt x="115" y="36"/>
                  </a:lnTo>
                  <a:lnTo>
                    <a:pt x="117" y="33"/>
                  </a:lnTo>
                  <a:lnTo>
                    <a:pt x="116" y="28"/>
                  </a:lnTo>
                  <a:lnTo>
                    <a:pt x="119" y="20"/>
                  </a:lnTo>
                  <a:lnTo>
                    <a:pt x="128" y="12"/>
                  </a:lnTo>
                  <a:lnTo>
                    <a:pt x="132" y="1"/>
                  </a:lnTo>
                  <a:lnTo>
                    <a:pt x="141" y="0"/>
                  </a:lnTo>
                  <a:lnTo>
                    <a:pt x="144" y="1"/>
                  </a:lnTo>
                  <a:lnTo>
                    <a:pt x="154" y="13"/>
                  </a:lnTo>
                  <a:lnTo>
                    <a:pt x="168" y="23"/>
                  </a:lnTo>
                  <a:lnTo>
                    <a:pt x="169" y="42"/>
                  </a:lnTo>
                  <a:lnTo>
                    <a:pt x="169" y="44"/>
                  </a:lnTo>
                  <a:lnTo>
                    <a:pt x="169" y="51"/>
                  </a:lnTo>
                  <a:lnTo>
                    <a:pt x="169" y="61"/>
                  </a:lnTo>
                  <a:lnTo>
                    <a:pt x="171" y="92"/>
                  </a:lnTo>
                  <a:lnTo>
                    <a:pt x="171" y="120"/>
                  </a:lnTo>
                  <a:lnTo>
                    <a:pt x="171" y="140"/>
                  </a:lnTo>
                  <a:lnTo>
                    <a:pt x="165" y="144"/>
                  </a:lnTo>
                  <a:lnTo>
                    <a:pt x="151" y="156"/>
                  </a:lnTo>
                  <a:lnTo>
                    <a:pt x="148" y="161"/>
                  </a:lnTo>
                  <a:lnTo>
                    <a:pt x="135" y="170"/>
                  </a:lnTo>
                  <a:lnTo>
                    <a:pt x="127" y="173"/>
                  </a:lnTo>
                  <a:lnTo>
                    <a:pt x="110" y="174"/>
                  </a:lnTo>
                  <a:lnTo>
                    <a:pt x="108" y="174"/>
                  </a:lnTo>
                  <a:lnTo>
                    <a:pt x="102" y="177"/>
                  </a:lnTo>
                  <a:lnTo>
                    <a:pt x="84" y="172"/>
                  </a:lnTo>
                  <a:lnTo>
                    <a:pt x="81" y="174"/>
                  </a:lnTo>
                  <a:lnTo>
                    <a:pt x="78" y="172"/>
                  </a:lnTo>
                  <a:lnTo>
                    <a:pt x="65" y="174"/>
                  </a:lnTo>
                  <a:lnTo>
                    <a:pt x="63" y="172"/>
                  </a:lnTo>
                  <a:lnTo>
                    <a:pt x="59" y="161"/>
                  </a:lnTo>
                  <a:lnTo>
                    <a:pt x="55" y="154"/>
                  </a:lnTo>
                  <a:lnTo>
                    <a:pt x="47" y="147"/>
                  </a:lnTo>
                  <a:lnTo>
                    <a:pt x="39" y="145"/>
                  </a:lnTo>
                  <a:lnTo>
                    <a:pt x="28" y="136"/>
                  </a:lnTo>
                  <a:lnTo>
                    <a:pt x="20" y="139"/>
                  </a:lnTo>
                  <a:lnTo>
                    <a:pt x="6" y="148"/>
                  </a:lnTo>
                  <a:lnTo>
                    <a:pt x="0" y="147"/>
                  </a:lnTo>
                  <a:lnTo>
                    <a:pt x="1" y="1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6" name="Freeform 270">
              <a:extLst>
                <a:ext uri="{FF2B5EF4-FFF2-40B4-BE49-F238E27FC236}">
                  <a16:creationId xmlns:a16="http://schemas.microsoft.com/office/drawing/2014/main" id="{170640B5-C87B-9D01-AFE5-8A841350CF5F}"/>
                </a:ext>
              </a:extLst>
            </p:cNvPr>
            <p:cNvSpPr>
              <a:spLocks/>
            </p:cNvSpPr>
            <p:nvPr/>
          </p:nvSpPr>
          <p:spPr bwMode="auto">
            <a:xfrm>
              <a:off x="2605088" y="2103438"/>
              <a:ext cx="215900" cy="198438"/>
            </a:xfrm>
            <a:custGeom>
              <a:avLst/>
              <a:gdLst>
                <a:gd name="T0" fmla="*/ 0 w 136"/>
                <a:gd name="T1" fmla="*/ 84 h 125"/>
                <a:gd name="T2" fmla="*/ 9 w 136"/>
                <a:gd name="T3" fmla="*/ 82 h 125"/>
                <a:gd name="T4" fmla="*/ 20 w 136"/>
                <a:gd name="T5" fmla="*/ 72 h 125"/>
                <a:gd name="T6" fmla="*/ 20 w 136"/>
                <a:gd name="T7" fmla="*/ 62 h 125"/>
                <a:gd name="T8" fmla="*/ 21 w 136"/>
                <a:gd name="T9" fmla="*/ 60 h 125"/>
                <a:gd name="T10" fmla="*/ 24 w 136"/>
                <a:gd name="T11" fmla="*/ 40 h 125"/>
                <a:gd name="T12" fmla="*/ 31 w 136"/>
                <a:gd name="T13" fmla="*/ 39 h 125"/>
                <a:gd name="T14" fmla="*/ 35 w 136"/>
                <a:gd name="T15" fmla="*/ 33 h 125"/>
                <a:gd name="T16" fmla="*/ 38 w 136"/>
                <a:gd name="T17" fmla="*/ 39 h 125"/>
                <a:gd name="T18" fmla="*/ 45 w 136"/>
                <a:gd name="T19" fmla="*/ 39 h 125"/>
                <a:gd name="T20" fmla="*/ 45 w 136"/>
                <a:gd name="T21" fmla="*/ 35 h 125"/>
                <a:gd name="T22" fmla="*/ 54 w 136"/>
                <a:gd name="T23" fmla="*/ 27 h 125"/>
                <a:gd name="T24" fmla="*/ 57 w 136"/>
                <a:gd name="T25" fmla="*/ 30 h 125"/>
                <a:gd name="T26" fmla="*/ 60 w 136"/>
                <a:gd name="T27" fmla="*/ 18 h 125"/>
                <a:gd name="T28" fmla="*/ 57 w 136"/>
                <a:gd name="T29" fmla="*/ 10 h 125"/>
                <a:gd name="T30" fmla="*/ 59 w 136"/>
                <a:gd name="T31" fmla="*/ 11 h 125"/>
                <a:gd name="T32" fmla="*/ 69 w 136"/>
                <a:gd name="T33" fmla="*/ 8 h 125"/>
                <a:gd name="T34" fmla="*/ 73 w 136"/>
                <a:gd name="T35" fmla="*/ 5 h 125"/>
                <a:gd name="T36" fmla="*/ 74 w 136"/>
                <a:gd name="T37" fmla="*/ 0 h 125"/>
                <a:gd name="T38" fmla="*/ 105 w 136"/>
                <a:gd name="T39" fmla="*/ 0 h 125"/>
                <a:gd name="T40" fmla="*/ 117 w 136"/>
                <a:gd name="T41" fmla="*/ 34 h 125"/>
                <a:gd name="T42" fmla="*/ 125 w 136"/>
                <a:gd name="T43" fmla="*/ 60 h 125"/>
                <a:gd name="T44" fmla="*/ 131 w 136"/>
                <a:gd name="T45" fmla="*/ 77 h 125"/>
                <a:gd name="T46" fmla="*/ 136 w 136"/>
                <a:gd name="T47" fmla="*/ 90 h 125"/>
                <a:gd name="T48" fmla="*/ 133 w 136"/>
                <a:gd name="T49" fmla="*/ 89 h 125"/>
                <a:gd name="T50" fmla="*/ 124 w 136"/>
                <a:gd name="T51" fmla="*/ 90 h 125"/>
                <a:gd name="T52" fmla="*/ 120 w 136"/>
                <a:gd name="T53" fmla="*/ 101 h 125"/>
                <a:gd name="T54" fmla="*/ 111 w 136"/>
                <a:gd name="T55" fmla="*/ 109 h 125"/>
                <a:gd name="T56" fmla="*/ 108 w 136"/>
                <a:gd name="T57" fmla="*/ 117 h 125"/>
                <a:gd name="T58" fmla="*/ 109 w 136"/>
                <a:gd name="T59" fmla="*/ 122 h 125"/>
                <a:gd name="T60" fmla="*/ 107 w 136"/>
                <a:gd name="T61" fmla="*/ 125 h 125"/>
                <a:gd name="T62" fmla="*/ 87 w 136"/>
                <a:gd name="T63" fmla="*/ 121 h 125"/>
                <a:gd name="T64" fmla="*/ 87 w 136"/>
                <a:gd name="T65" fmla="*/ 121 h 125"/>
                <a:gd name="T66" fmla="*/ 77 w 136"/>
                <a:gd name="T67" fmla="*/ 121 h 125"/>
                <a:gd name="T68" fmla="*/ 57 w 136"/>
                <a:gd name="T69" fmla="*/ 122 h 125"/>
                <a:gd name="T70" fmla="*/ 52 w 136"/>
                <a:gd name="T71" fmla="*/ 121 h 125"/>
                <a:gd name="T72" fmla="*/ 51 w 136"/>
                <a:gd name="T73" fmla="*/ 121 h 125"/>
                <a:gd name="T74" fmla="*/ 49 w 136"/>
                <a:gd name="T75" fmla="*/ 108 h 125"/>
                <a:gd name="T76" fmla="*/ 42 w 136"/>
                <a:gd name="T77" fmla="*/ 109 h 125"/>
                <a:gd name="T78" fmla="*/ 11 w 136"/>
                <a:gd name="T79" fmla="*/ 122 h 125"/>
                <a:gd name="T80" fmla="*/ 11 w 136"/>
                <a:gd name="T81" fmla="*/ 114 h 125"/>
                <a:gd name="T82" fmla="*/ 5 w 136"/>
                <a:gd name="T83" fmla="*/ 112 h 125"/>
                <a:gd name="T84" fmla="*/ 2 w 136"/>
                <a:gd name="T85" fmla="*/ 98 h 125"/>
                <a:gd name="T86" fmla="*/ 3 w 136"/>
                <a:gd name="T87" fmla="*/ 87 h 125"/>
                <a:gd name="T88" fmla="*/ 0 w 136"/>
                <a:gd name="T89" fmla="*/ 84 h 1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36" h="125">
                  <a:moveTo>
                    <a:pt x="0" y="84"/>
                  </a:moveTo>
                  <a:lnTo>
                    <a:pt x="9" y="82"/>
                  </a:lnTo>
                  <a:lnTo>
                    <a:pt x="20" y="72"/>
                  </a:lnTo>
                  <a:lnTo>
                    <a:pt x="20" y="62"/>
                  </a:lnTo>
                  <a:lnTo>
                    <a:pt x="21" y="60"/>
                  </a:lnTo>
                  <a:lnTo>
                    <a:pt x="24" y="40"/>
                  </a:lnTo>
                  <a:lnTo>
                    <a:pt x="31" y="39"/>
                  </a:lnTo>
                  <a:lnTo>
                    <a:pt x="35" y="33"/>
                  </a:lnTo>
                  <a:lnTo>
                    <a:pt x="38" y="39"/>
                  </a:lnTo>
                  <a:lnTo>
                    <a:pt x="45" y="39"/>
                  </a:lnTo>
                  <a:lnTo>
                    <a:pt x="45" y="35"/>
                  </a:lnTo>
                  <a:lnTo>
                    <a:pt x="54" y="27"/>
                  </a:lnTo>
                  <a:lnTo>
                    <a:pt x="57" y="30"/>
                  </a:lnTo>
                  <a:lnTo>
                    <a:pt x="60" y="18"/>
                  </a:lnTo>
                  <a:lnTo>
                    <a:pt x="57" y="10"/>
                  </a:lnTo>
                  <a:lnTo>
                    <a:pt x="59" y="11"/>
                  </a:lnTo>
                  <a:lnTo>
                    <a:pt x="69" y="8"/>
                  </a:lnTo>
                  <a:lnTo>
                    <a:pt x="73" y="5"/>
                  </a:lnTo>
                  <a:lnTo>
                    <a:pt x="74" y="0"/>
                  </a:lnTo>
                  <a:lnTo>
                    <a:pt x="105" y="0"/>
                  </a:lnTo>
                  <a:lnTo>
                    <a:pt x="117" y="34"/>
                  </a:lnTo>
                  <a:lnTo>
                    <a:pt x="125" y="60"/>
                  </a:lnTo>
                  <a:lnTo>
                    <a:pt x="131" y="77"/>
                  </a:lnTo>
                  <a:lnTo>
                    <a:pt x="136" y="90"/>
                  </a:lnTo>
                  <a:lnTo>
                    <a:pt x="133" y="89"/>
                  </a:lnTo>
                  <a:lnTo>
                    <a:pt x="124" y="90"/>
                  </a:lnTo>
                  <a:lnTo>
                    <a:pt x="120" y="101"/>
                  </a:lnTo>
                  <a:lnTo>
                    <a:pt x="111" y="109"/>
                  </a:lnTo>
                  <a:lnTo>
                    <a:pt x="108" y="117"/>
                  </a:lnTo>
                  <a:lnTo>
                    <a:pt x="109" y="122"/>
                  </a:lnTo>
                  <a:lnTo>
                    <a:pt x="107" y="125"/>
                  </a:lnTo>
                  <a:lnTo>
                    <a:pt x="87" y="121"/>
                  </a:lnTo>
                  <a:lnTo>
                    <a:pt x="87" y="121"/>
                  </a:lnTo>
                  <a:lnTo>
                    <a:pt x="77" y="121"/>
                  </a:lnTo>
                  <a:lnTo>
                    <a:pt x="57" y="122"/>
                  </a:lnTo>
                  <a:lnTo>
                    <a:pt x="52" y="121"/>
                  </a:lnTo>
                  <a:lnTo>
                    <a:pt x="51" y="121"/>
                  </a:lnTo>
                  <a:lnTo>
                    <a:pt x="49" y="108"/>
                  </a:lnTo>
                  <a:lnTo>
                    <a:pt x="42" y="109"/>
                  </a:lnTo>
                  <a:lnTo>
                    <a:pt x="11" y="122"/>
                  </a:lnTo>
                  <a:lnTo>
                    <a:pt x="11" y="114"/>
                  </a:lnTo>
                  <a:lnTo>
                    <a:pt x="5" y="112"/>
                  </a:lnTo>
                  <a:lnTo>
                    <a:pt x="2" y="98"/>
                  </a:lnTo>
                  <a:lnTo>
                    <a:pt x="3" y="87"/>
                  </a:lnTo>
                  <a:lnTo>
                    <a:pt x="0" y="8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7" name="Freeform 271">
              <a:extLst>
                <a:ext uri="{FF2B5EF4-FFF2-40B4-BE49-F238E27FC236}">
                  <a16:creationId xmlns:a16="http://schemas.microsoft.com/office/drawing/2014/main" id="{ED7A7C53-6ACC-2890-D74C-2AE343B383AC}"/>
                </a:ext>
              </a:extLst>
            </p:cNvPr>
            <p:cNvSpPr>
              <a:spLocks/>
            </p:cNvSpPr>
            <p:nvPr/>
          </p:nvSpPr>
          <p:spPr bwMode="auto">
            <a:xfrm>
              <a:off x="3148013" y="1860551"/>
              <a:ext cx="46038" cy="93663"/>
            </a:xfrm>
            <a:custGeom>
              <a:avLst/>
              <a:gdLst>
                <a:gd name="T0" fmla="*/ 0 w 29"/>
                <a:gd name="T1" fmla="*/ 0 h 59"/>
                <a:gd name="T2" fmla="*/ 14 w 29"/>
                <a:gd name="T3" fmla="*/ 0 h 59"/>
                <a:gd name="T4" fmla="*/ 29 w 29"/>
                <a:gd name="T5" fmla="*/ 0 h 59"/>
                <a:gd name="T6" fmla="*/ 29 w 29"/>
                <a:gd name="T7" fmla="*/ 25 h 59"/>
                <a:gd name="T8" fmla="*/ 24 w 29"/>
                <a:gd name="T9" fmla="*/ 40 h 59"/>
                <a:gd name="T10" fmla="*/ 26 w 29"/>
                <a:gd name="T11" fmla="*/ 48 h 59"/>
                <a:gd name="T12" fmla="*/ 2 w 29"/>
                <a:gd name="T13" fmla="*/ 59 h 59"/>
                <a:gd name="T14" fmla="*/ 0 w 29"/>
                <a:gd name="T15" fmla="*/ 49 h 59"/>
                <a:gd name="T16" fmla="*/ 0 w 29"/>
                <a:gd name="T17" fmla="*/ 24 h 59"/>
                <a:gd name="T18" fmla="*/ 0 w 29"/>
                <a:gd name="T19" fmla="*/ 0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" h="59">
                  <a:moveTo>
                    <a:pt x="0" y="0"/>
                  </a:moveTo>
                  <a:lnTo>
                    <a:pt x="14" y="0"/>
                  </a:lnTo>
                  <a:lnTo>
                    <a:pt x="29" y="0"/>
                  </a:lnTo>
                  <a:lnTo>
                    <a:pt x="29" y="25"/>
                  </a:lnTo>
                  <a:lnTo>
                    <a:pt x="24" y="40"/>
                  </a:lnTo>
                  <a:lnTo>
                    <a:pt x="26" y="48"/>
                  </a:lnTo>
                  <a:lnTo>
                    <a:pt x="2" y="59"/>
                  </a:lnTo>
                  <a:lnTo>
                    <a:pt x="0" y="49"/>
                  </a:lnTo>
                  <a:lnTo>
                    <a:pt x="0" y="24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8" name="Freeform 272">
              <a:extLst>
                <a:ext uri="{FF2B5EF4-FFF2-40B4-BE49-F238E27FC236}">
                  <a16:creationId xmlns:a16="http://schemas.microsoft.com/office/drawing/2014/main" id="{79CB029A-F1F1-9DF4-389F-43288A399741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9588" y="1860551"/>
              <a:ext cx="98425" cy="47625"/>
            </a:xfrm>
            <a:custGeom>
              <a:avLst/>
              <a:gdLst>
                <a:gd name="T0" fmla="*/ 0 w 62"/>
                <a:gd name="T1" fmla="*/ 1 h 30"/>
                <a:gd name="T2" fmla="*/ 15 w 62"/>
                <a:gd name="T3" fmla="*/ 0 h 30"/>
                <a:gd name="T4" fmla="*/ 41 w 62"/>
                <a:gd name="T5" fmla="*/ 0 h 30"/>
                <a:gd name="T6" fmla="*/ 62 w 62"/>
                <a:gd name="T7" fmla="*/ 0 h 30"/>
                <a:gd name="T8" fmla="*/ 62 w 62"/>
                <a:gd name="T9" fmla="*/ 24 h 30"/>
                <a:gd name="T10" fmla="*/ 47 w 62"/>
                <a:gd name="T11" fmla="*/ 24 h 30"/>
                <a:gd name="T12" fmla="*/ 43 w 62"/>
                <a:gd name="T13" fmla="*/ 24 h 30"/>
                <a:gd name="T14" fmla="*/ 38 w 62"/>
                <a:gd name="T15" fmla="*/ 27 h 30"/>
                <a:gd name="T16" fmla="*/ 35 w 62"/>
                <a:gd name="T17" fmla="*/ 29 h 30"/>
                <a:gd name="T18" fmla="*/ 23 w 62"/>
                <a:gd name="T19" fmla="*/ 30 h 30"/>
                <a:gd name="T20" fmla="*/ 10 w 62"/>
                <a:gd name="T21" fmla="*/ 30 h 30"/>
                <a:gd name="T22" fmla="*/ 10 w 62"/>
                <a:gd name="T23" fmla="*/ 30 h 30"/>
                <a:gd name="T24" fmla="*/ 3 w 62"/>
                <a:gd name="T25" fmla="*/ 28 h 30"/>
                <a:gd name="T26" fmla="*/ 3 w 62"/>
                <a:gd name="T27" fmla="*/ 17 h 30"/>
                <a:gd name="T28" fmla="*/ 0 w 62"/>
                <a:gd name="T29" fmla="*/ 3 h 30"/>
                <a:gd name="T30" fmla="*/ 0 w 62"/>
                <a:gd name="T31" fmla="*/ 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2" h="30">
                  <a:moveTo>
                    <a:pt x="0" y="1"/>
                  </a:moveTo>
                  <a:lnTo>
                    <a:pt x="15" y="0"/>
                  </a:lnTo>
                  <a:lnTo>
                    <a:pt x="41" y="0"/>
                  </a:lnTo>
                  <a:lnTo>
                    <a:pt x="62" y="0"/>
                  </a:lnTo>
                  <a:lnTo>
                    <a:pt x="62" y="24"/>
                  </a:lnTo>
                  <a:lnTo>
                    <a:pt x="47" y="24"/>
                  </a:lnTo>
                  <a:lnTo>
                    <a:pt x="43" y="24"/>
                  </a:lnTo>
                  <a:lnTo>
                    <a:pt x="38" y="27"/>
                  </a:lnTo>
                  <a:lnTo>
                    <a:pt x="35" y="29"/>
                  </a:lnTo>
                  <a:lnTo>
                    <a:pt x="23" y="30"/>
                  </a:lnTo>
                  <a:lnTo>
                    <a:pt x="10" y="30"/>
                  </a:lnTo>
                  <a:lnTo>
                    <a:pt x="10" y="30"/>
                  </a:lnTo>
                  <a:lnTo>
                    <a:pt x="3" y="28"/>
                  </a:lnTo>
                  <a:lnTo>
                    <a:pt x="3" y="17"/>
                  </a:lnTo>
                  <a:lnTo>
                    <a:pt x="0" y="3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9" name="Freeform 273">
              <a:extLst>
                <a:ext uri="{FF2B5EF4-FFF2-40B4-BE49-F238E27FC236}">
                  <a16:creationId xmlns:a16="http://schemas.microsoft.com/office/drawing/2014/main" id="{21B3E798-2B33-6D10-D594-6F98496100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48013" y="1743076"/>
              <a:ext cx="65088" cy="117475"/>
            </a:xfrm>
            <a:custGeom>
              <a:avLst/>
              <a:gdLst>
                <a:gd name="T0" fmla="*/ 0 w 41"/>
                <a:gd name="T1" fmla="*/ 51 h 74"/>
                <a:gd name="T2" fmla="*/ 5 w 41"/>
                <a:gd name="T3" fmla="*/ 40 h 74"/>
                <a:gd name="T4" fmla="*/ 6 w 41"/>
                <a:gd name="T5" fmla="*/ 37 h 74"/>
                <a:gd name="T6" fmla="*/ 6 w 41"/>
                <a:gd name="T7" fmla="*/ 29 h 74"/>
                <a:gd name="T8" fmla="*/ 4 w 41"/>
                <a:gd name="T9" fmla="*/ 13 h 74"/>
                <a:gd name="T10" fmla="*/ 2 w 41"/>
                <a:gd name="T11" fmla="*/ 0 h 74"/>
                <a:gd name="T12" fmla="*/ 14 w 41"/>
                <a:gd name="T13" fmla="*/ 3 h 74"/>
                <a:gd name="T14" fmla="*/ 41 w 41"/>
                <a:gd name="T15" fmla="*/ 18 h 74"/>
                <a:gd name="T16" fmla="*/ 40 w 41"/>
                <a:gd name="T17" fmla="*/ 22 h 74"/>
                <a:gd name="T18" fmla="*/ 36 w 41"/>
                <a:gd name="T19" fmla="*/ 28 h 74"/>
                <a:gd name="T20" fmla="*/ 30 w 41"/>
                <a:gd name="T21" fmla="*/ 35 h 74"/>
                <a:gd name="T22" fmla="*/ 29 w 41"/>
                <a:gd name="T23" fmla="*/ 47 h 74"/>
                <a:gd name="T24" fmla="*/ 29 w 41"/>
                <a:gd name="T25" fmla="*/ 74 h 74"/>
                <a:gd name="T26" fmla="*/ 14 w 41"/>
                <a:gd name="T27" fmla="*/ 74 h 74"/>
                <a:gd name="T28" fmla="*/ 0 w 41"/>
                <a:gd name="T29" fmla="*/ 74 h 74"/>
                <a:gd name="T30" fmla="*/ 0 w 41"/>
                <a:gd name="T31" fmla="*/ 51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1" h="74">
                  <a:moveTo>
                    <a:pt x="0" y="51"/>
                  </a:moveTo>
                  <a:lnTo>
                    <a:pt x="5" y="40"/>
                  </a:lnTo>
                  <a:lnTo>
                    <a:pt x="6" y="37"/>
                  </a:lnTo>
                  <a:lnTo>
                    <a:pt x="6" y="29"/>
                  </a:lnTo>
                  <a:lnTo>
                    <a:pt x="4" y="13"/>
                  </a:lnTo>
                  <a:lnTo>
                    <a:pt x="2" y="0"/>
                  </a:lnTo>
                  <a:lnTo>
                    <a:pt x="14" y="3"/>
                  </a:lnTo>
                  <a:lnTo>
                    <a:pt x="41" y="18"/>
                  </a:lnTo>
                  <a:lnTo>
                    <a:pt x="40" y="22"/>
                  </a:lnTo>
                  <a:lnTo>
                    <a:pt x="36" y="28"/>
                  </a:lnTo>
                  <a:lnTo>
                    <a:pt x="30" y="35"/>
                  </a:lnTo>
                  <a:lnTo>
                    <a:pt x="29" y="47"/>
                  </a:lnTo>
                  <a:lnTo>
                    <a:pt x="29" y="74"/>
                  </a:lnTo>
                  <a:lnTo>
                    <a:pt x="14" y="74"/>
                  </a:lnTo>
                  <a:lnTo>
                    <a:pt x="0" y="74"/>
                  </a:lnTo>
                  <a:lnTo>
                    <a:pt x="0" y="5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0" name="Freeform 274">
              <a:extLst>
                <a:ext uri="{FF2B5EF4-FFF2-40B4-BE49-F238E27FC236}">
                  <a16:creationId xmlns:a16="http://schemas.microsoft.com/office/drawing/2014/main" id="{CADBFD2A-22B4-D59F-2E31-B4C2426FB5B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6638" y="3249613"/>
              <a:ext cx="98425" cy="96838"/>
            </a:xfrm>
            <a:custGeom>
              <a:avLst/>
              <a:gdLst>
                <a:gd name="T0" fmla="*/ 4 w 62"/>
                <a:gd name="T1" fmla="*/ 34 h 61"/>
                <a:gd name="T2" fmla="*/ 31 w 62"/>
                <a:gd name="T3" fmla="*/ 8 h 61"/>
                <a:gd name="T4" fmla="*/ 34 w 62"/>
                <a:gd name="T5" fmla="*/ 4 h 61"/>
                <a:gd name="T6" fmla="*/ 38 w 62"/>
                <a:gd name="T7" fmla="*/ 0 h 61"/>
                <a:gd name="T8" fmla="*/ 54 w 62"/>
                <a:gd name="T9" fmla="*/ 22 h 61"/>
                <a:gd name="T10" fmla="*/ 62 w 62"/>
                <a:gd name="T11" fmla="*/ 40 h 61"/>
                <a:gd name="T12" fmla="*/ 17 w 62"/>
                <a:gd name="T13" fmla="*/ 61 h 61"/>
                <a:gd name="T14" fmla="*/ 0 w 62"/>
                <a:gd name="T15" fmla="*/ 39 h 61"/>
                <a:gd name="T16" fmla="*/ 4 w 62"/>
                <a:gd name="T17" fmla="*/ 34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2" h="61">
                  <a:moveTo>
                    <a:pt x="4" y="34"/>
                  </a:moveTo>
                  <a:lnTo>
                    <a:pt x="31" y="8"/>
                  </a:lnTo>
                  <a:lnTo>
                    <a:pt x="34" y="4"/>
                  </a:lnTo>
                  <a:lnTo>
                    <a:pt x="38" y="0"/>
                  </a:lnTo>
                  <a:lnTo>
                    <a:pt x="54" y="22"/>
                  </a:lnTo>
                  <a:lnTo>
                    <a:pt x="62" y="40"/>
                  </a:lnTo>
                  <a:lnTo>
                    <a:pt x="17" y="61"/>
                  </a:lnTo>
                  <a:lnTo>
                    <a:pt x="0" y="39"/>
                  </a:lnTo>
                  <a:lnTo>
                    <a:pt x="4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1" name="Freeform 275">
              <a:extLst>
                <a:ext uri="{FF2B5EF4-FFF2-40B4-BE49-F238E27FC236}">
                  <a16:creationId xmlns:a16="http://schemas.microsoft.com/office/drawing/2014/main" id="{7BF95EE0-8D98-DBB7-4320-293E9CDBB485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3" y="4171951"/>
              <a:ext cx="169863" cy="174625"/>
            </a:xfrm>
            <a:custGeom>
              <a:avLst/>
              <a:gdLst>
                <a:gd name="T0" fmla="*/ 2 w 107"/>
                <a:gd name="T1" fmla="*/ 33 h 110"/>
                <a:gd name="T2" fmla="*/ 0 w 107"/>
                <a:gd name="T3" fmla="*/ 24 h 110"/>
                <a:gd name="T4" fmla="*/ 1 w 107"/>
                <a:gd name="T5" fmla="*/ 18 h 110"/>
                <a:gd name="T6" fmla="*/ 8 w 107"/>
                <a:gd name="T7" fmla="*/ 8 h 110"/>
                <a:gd name="T8" fmla="*/ 10 w 107"/>
                <a:gd name="T9" fmla="*/ 4 h 110"/>
                <a:gd name="T10" fmla="*/ 16 w 107"/>
                <a:gd name="T11" fmla="*/ 9 h 110"/>
                <a:gd name="T12" fmla="*/ 23 w 107"/>
                <a:gd name="T13" fmla="*/ 19 h 110"/>
                <a:gd name="T14" fmla="*/ 29 w 107"/>
                <a:gd name="T15" fmla="*/ 16 h 110"/>
                <a:gd name="T16" fmla="*/ 60 w 107"/>
                <a:gd name="T17" fmla="*/ 5 h 110"/>
                <a:gd name="T18" fmla="*/ 69 w 107"/>
                <a:gd name="T19" fmla="*/ 1 h 110"/>
                <a:gd name="T20" fmla="*/ 72 w 107"/>
                <a:gd name="T21" fmla="*/ 0 h 110"/>
                <a:gd name="T22" fmla="*/ 84 w 107"/>
                <a:gd name="T23" fmla="*/ 36 h 110"/>
                <a:gd name="T24" fmla="*/ 86 w 107"/>
                <a:gd name="T25" fmla="*/ 41 h 110"/>
                <a:gd name="T26" fmla="*/ 88 w 107"/>
                <a:gd name="T27" fmla="*/ 46 h 110"/>
                <a:gd name="T28" fmla="*/ 92 w 107"/>
                <a:gd name="T29" fmla="*/ 52 h 110"/>
                <a:gd name="T30" fmla="*/ 97 w 107"/>
                <a:gd name="T31" fmla="*/ 56 h 110"/>
                <a:gd name="T32" fmla="*/ 96 w 107"/>
                <a:gd name="T33" fmla="*/ 69 h 110"/>
                <a:gd name="T34" fmla="*/ 106 w 107"/>
                <a:gd name="T35" fmla="*/ 100 h 110"/>
                <a:gd name="T36" fmla="*/ 107 w 107"/>
                <a:gd name="T37" fmla="*/ 101 h 110"/>
                <a:gd name="T38" fmla="*/ 83 w 107"/>
                <a:gd name="T39" fmla="*/ 110 h 110"/>
                <a:gd name="T40" fmla="*/ 76 w 107"/>
                <a:gd name="T41" fmla="*/ 98 h 110"/>
                <a:gd name="T42" fmla="*/ 62 w 107"/>
                <a:gd name="T43" fmla="*/ 100 h 110"/>
                <a:gd name="T44" fmla="*/ 60 w 107"/>
                <a:gd name="T45" fmla="*/ 98 h 110"/>
                <a:gd name="T46" fmla="*/ 47 w 107"/>
                <a:gd name="T47" fmla="*/ 75 h 110"/>
                <a:gd name="T48" fmla="*/ 36 w 107"/>
                <a:gd name="T49" fmla="*/ 72 h 110"/>
                <a:gd name="T50" fmla="*/ 24 w 107"/>
                <a:gd name="T51" fmla="*/ 64 h 110"/>
                <a:gd name="T52" fmla="*/ 13 w 107"/>
                <a:gd name="T53" fmla="*/ 66 h 110"/>
                <a:gd name="T54" fmla="*/ 7 w 107"/>
                <a:gd name="T55" fmla="*/ 71 h 110"/>
                <a:gd name="T56" fmla="*/ 3 w 107"/>
                <a:gd name="T57" fmla="*/ 66 h 110"/>
                <a:gd name="T58" fmla="*/ 0 w 107"/>
                <a:gd name="T59" fmla="*/ 54 h 110"/>
                <a:gd name="T60" fmla="*/ 2 w 107"/>
                <a:gd name="T61" fmla="*/ 33 h 1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07" h="110">
                  <a:moveTo>
                    <a:pt x="2" y="33"/>
                  </a:moveTo>
                  <a:lnTo>
                    <a:pt x="0" y="24"/>
                  </a:lnTo>
                  <a:lnTo>
                    <a:pt x="1" y="18"/>
                  </a:lnTo>
                  <a:lnTo>
                    <a:pt x="8" y="8"/>
                  </a:lnTo>
                  <a:lnTo>
                    <a:pt x="10" y="4"/>
                  </a:lnTo>
                  <a:lnTo>
                    <a:pt x="16" y="9"/>
                  </a:lnTo>
                  <a:lnTo>
                    <a:pt x="23" y="19"/>
                  </a:lnTo>
                  <a:lnTo>
                    <a:pt x="29" y="16"/>
                  </a:lnTo>
                  <a:lnTo>
                    <a:pt x="60" y="5"/>
                  </a:lnTo>
                  <a:lnTo>
                    <a:pt x="69" y="1"/>
                  </a:lnTo>
                  <a:lnTo>
                    <a:pt x="72" y="0"/>
                  </a:lnTo>
                  <a:lnTo>
                    <a:pt x="84" y="36"/>
                  </a:lnTo>
                  <a:lnTo>
                    <a:pt x="86" y="41"/>
                  </a:lnTo>
                  <a:lnTo>
                    <a:pt x="88" y="46"/>
                  </a:lnTo>
                  <a:lnTo>
                    <a:pt x="92" y="52"/>
                  </a:lnTo>
                  <a:lnTo>
                    <a:pt x="97" y="56"/>
                  </a:lnTo>
                  <a:lnTo>
                    <a:pt x="96" y="69"/>
                  </a:lnTo>
                  <a:lnTo>
                    <a:pt x="106" y="100"/>
                  </a:lnTo>
                  <a:lnTo>
                    <a:pt x="107" y="101"/>
                  </a:lnTo>
                  <a:lnTo>
                    <a:pt x="83" y="110"/>
                  </a:lnTo>
                  <a:lnTo>
                    <a:pt x="76" y="98"/>
                  </a:lnTo>
                  <a:lnTo>
                    <a:pt x="62" y="100"/>
                  </a:lnTo>
                  <a:lnTo>
                    <a:pt x="60" y="98"/>
                  </a:lnTo>
                  <a:lnTo>
                    <a:pt x="47" y="75"/>
                  </a:lnTo>
                  <a:lnTo>
                    <a:pt x="36" y="72"/>
                  </a:lnTo>
                  <a:lnTo>
                    <a:pt x="24" y="64"/>
                  </a:lnTo>
                  <a:lnTo>
                    <a:pt x="13" y="66"/>
                  </a:lnTo>
                  <a:lnTo>
                    <a:pt x="7" y="71"/>
                  </a:lnTo>
                  <a:lnTo>
                    <a:pt x="3" y="66"/>
                  </a:lnTo>
                  <a:lnTo>
                    <a:pt x="0" y="54"/>
                  </a:lnTo>
                  <a:lnTo>
                    <a:pt x="2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2" name="Freeform 276">
              <a:extLst>
                <a:ext uri="{FF2B5EF4-FFF2-40B4-BE49-F238E27FC236}">
                  <a16:creationId xmlns:a16="http://schemas.microsoft.com/office/drawing/2014/main" id="{2A16974A-9BFF-70D4-792D-9FE381FD859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19513" y="1966913"/>
              <a:ext cx="98425" cy="130175"/>
            </a:xfrm>
            <a:custGeom>
              <a:avLst/>
              <a:gdLst>
                <a:gd name="T0" fmla="*/ 0 w 62"/>
                <a:gd name="T1" fmla="*/ 28 h 82"/>
                <a:gd name="T2" fmla="*/ 11 w 62"/>
                <a:gd name="T3" fmla="*/ 20 h 82"/>
                <a:gd name="T4" fmla="*/ 37 w 62"/>
                <a:gd name="T5" fmla="*/ 0 h 82"/>
                <a:gd name="T6" fmla="*/ 48 w 62"/>
                <a:gd name="T7" fmla="*/ 15 h 82"/>
                <a:gd name="T8" fmla="*/ 42 w 62"/>
                <a:gd name="T9" fmla="*/ 20 h 82"/>
                <a:gd name="T10" fmla="*/ 36 w 62"/>
                <a:gd name="T11" fmla="*/ 25 h 82"/>
                <a:gd name="T12" fmla="*/ 57 w 62"/>
                <a:gd name="T13" fmla="*/ 53 h 82"/>
                <a:gd name="T14" fmla="*/ 62 w 62"/>
                <a:gd name="T15" fmla="*/ 58 h 82"/>
                <a:gd name="T16" fmla="*/ 54 w 62"/>
                <a:gd name="T17" fmla="*/ 65 h 82"/>
                <a:gd name="T18" fmla="*/ 45 w 62"/>
                <a:gd name="T19" fmla="*/ 78 h 82"/>
                <a:gd name="T20" fmla="*/ 44 w 62"/>
                <a:gd name="T21" fmla="*/ 78 h 82"/>
                <a:gd name="T22" fmla="*/ 39 w 62"/>
                <a:gd name="T23" fmla="*/ 82 h 82"/>
                <a:gd name="T24" fmla="*/ 21 w 62"/>
                <a:gd name="T25" fmla="*/ 61 h 82"/>
                <a:gd name="T26" fmla="*/ 9 w 62"/>
                <a:gd name="T27" fmla="*/ 46 h 82"/>
                <a:gd name="T28" fmla="*/ 8 w 62"/>
                <a:gd name="T29" fmla="*/ 44 h 82"/>
                <a:gd name="T30" fmla="*/ 7 w 62"/>
                <a:gd name="T31" fmla="*/ 44 h 82"/>
                <a:gd name="T32" fmla="*/ 6 w 62"/>
                <a:gd name="T33" fmla="*/ 40 h 82"/>
                <a:gd name="T34" fmla="*/ 1 w 62"/>
                <a:gd name="T35" fmla="*/ 31 h 82"/>
                <a:gd name="T36" fmla="*/ 0 w 62"/>
                <a:gd name="T37" fmla="*/ 28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2" h="82">
                  <a:moveTo>
                    <a:pt x="0" y="28"/>
                  </a:moveTo>
                  <a:lnTo>
                    <a:pt x="11" y="20"/>
                  </a:lnTo>
                  <a:lnTo>
                    <a:pt x="37" y="0"/>
                  </a:lnTo>
                  <a:lnTo>
                    <a:pt x="48" y="15"/>
                  </a:lnTo>
                  <a:lnTo>
                    <a:pt x="42" y="20"/>
                  </a:lnTo>
                  <a:lnTo>
                    <a:pt x="36" y="25"/>
                  </a:lnTo>
                  <a:lnTo>
                    <a:pt x="57" y="53"/>
                  </a:lnTo>
                  <a:lnTo>
                    <a:pt x="62" y="58"/>
                  </a:lnTo>
                  <a:lnTo>
                    <a:pt x="54" y="65"/>
                  </a:lnTo>
                  <a:lnTo>
                    <a:pt x="45" y="78"/>
                  </a:lnTo>
                  <a:lnTo>
                    <a:pt x="44" y="78"/>
                  </a:lnTo>
                  <a:lnTo>
                    <a:pt x="39" y="82"/>
                  </a:lnTo>
                  <a:lnTo>
                    <a:pt x="21" y="61"/>
                  </a:lnTo>
                  <a:lnTo>
                    <a:pt x="9" y="46"/>
                  </a:lnTo>
                  <a:lnTo>
                    <a:pt x="8" y="44"/>
                  </a:lnTo>
                  <a:lnTo>
                    <a:pt x="7" y="44"/>
                  </a:lnTo>
                  <a:lnTo>
                    <a:pt x="6" y="40"/>
                  </a:lnTo>
                  <a:lnTo>
                    <a:pt x="1" y="31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3" name="Freeform 277">
              <a:extLst>
                <a:ext uri="{FF2B5EF4-FFF2-40B4-BE49-F238E27FC236}">
                  <a16:creationId xmlns:a16="http://schemas.microsoft.com/office/drawing/2014/main" id="{C3307CDD-4D01-C8AE-E512-13DC49E87E0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2588" y="1946276"/>
              <a:ext cx="354013" cy="339725"/>
            </a:xfrm>
            <a:custGeom>
              <a:avLst/>
              <a:gdLst>
                <a:gd name="T0" fmla="*/ 24 w 223"/>
                <a:gd name="T1" fmla="*/ 134 h 214"/>
                <a:gd name="T2" fmla="*/ 18 w 223"/>
                <a:gd name="T3" fmla="*/ 116 h 214"/>
                <a:gd name="T4" fmla="*/ 8 w 223"/>
                <a:gd name="T5" fmla="*/ 95 h 214"/>
                <a:gd name="T6" fmla="*/ 63 w 223"/>
                <a:gd name="T7" fmla="*/ 84 h 214"/>
                <a:gd name="T8" fmla="*/ 62 w 223"/>
                <a:gd name="T9" fmla="*/ 71 h 214"/>
                <a:gd name="T10" fmla="*/ 76 w 223"/>
                <a:gd name="T11" fmla="*/ 70 h 214"/>
                <a:gd name="T12" fmla="*/ 96 w 223"/>
                <a:gd name="T13" fmla="*/ 69 h 214"/>
                <a:gd name="T14" fmla="*/ 109 w 223"/>
                <a:gd name="T15" fmla="*/ 70 h 214"/>
                <a:gd name="T16" fmla="*/ 114 w 223"/>
                <a:gd name="T17" fmla="*/ 68 h 214"/>
                <a:gd name="T18" fmla="*/ 106 w 223"/>
                <a:gd name="T19" fmla="*/ 53 h 214"/>
                <a:gd name="T20" fmla="*/ 109 w 223"/>
                <a:gd name="T21" fmla="*/ 37 h 214"/>
                <a:gd name="T22" fmla="*/ 113 w 223"/>
                <a:gd name="T23" fmla="*/ 32 h 214"/>
                <a:gd name="T24" fmla="*/ 126 w 223"/>
                <a:gd name="T25" fmla="*/ 32 h 214"/>
                <a:gd name="T26" fmla="*/ 147 w 223"/>
                <a:gd name="T27" fmla="*/ 23 h 214"/>
                <a:gd name="T28" fmla="*/ 149 w 223"/>
                <a:gd name="T29" fmla="*/ 0 h 214"/>
                <a:gd name="T30" fmla="*/ 206 w 223"/>
                <a:gd name="T31" fmla="*/ 124 h 214"/>
                <a:gd name="T32" fmla="*/ 219 w 223"/>
                <a:gd name="T33" fmla="*/ 170 h 214"/>
                <a:gd name="T34" fmla="*/ 220 w 223"/>
                <a:gd name="T35" fmla="*/ 183 h 214"/>
                <a:gd name="T36" fmla="*/ 215 w 223"/>
                <a:gd name="T37" fmla="*/ 208 h 214"/>
                <a:gd name="T38" fmla="*/ 198 w 223"/>
                <a:gd name="T39" fmla="*/ 211 h 214"/>
                <a:gd name="T40" fmla="*/ 173 w 223"/>
                <a:gd name="T41" fmla="*/ 209 h 214"/>
                <a:gd name="T42" fmla="*/ 149 w 223"/>
                <a:gd name="T43" fmla="*/ 201 h 214"/>
                <a:gd name="T44" fmla="*/ 139 w 223"/>
                <a:gd name="T45" fmla="*/ 199 h 214"/>
                <a:gd name="T46" fmla="*/ 114 w 223"/>
                <a:gd name="T47" fmla="*/ 193 h 214"/>
                <a:gd name="T48" fmla="*/ 111 w 223"/>
                <a:gd name="T49" fmla="*/ 190 h 214"/>
                <a:gd name="T50" fmla="*/ 105 w 223"/>
                <a:gd name="T51" fmla="*/ 184 h 214"/>
                <a:gd name="T52" fmla="*/ 98 w 223"/>
                <a:gd name="T53" fmla="*/ 183 h 214"/>
                <a:gd name="T54" fmla="*/ 90 w 223"/>
                <a:gd name="T55" fmla="*/ 177 h 214"/>
                <a:gd name="T56" fmla="*/ 72 w 223"/>
                <a:gd name="T57" fmla="*/ 168 h 214"/>
                <a:gd name="T58" fmla="*/ 57 w 223"/>
                <a:gd name="T59" fmla="*/ 172 h 214"/>
                <a:gd name="T60" fmla="*/ 32 w 223"/>
                <a:gd name="T61" fmla="*/ 166 h 214"/>
                <a:gd name="T62" fmla="*/ 0 w 223"/>
                <a:gd name="T63" fmla="*/ 138 h 2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223" h="214">
                  <a:moveTo>
                    <a:pt x="0" y="138"/>
                  </a:moveTo>
                  <a:lnTo>
                    <a:pt x="24" y="134"/>
                  </a:lnTo>
                  <a:lnTo>
                    <a:pt x="19" y="122"/>
                  </a:lnTo>
                  <a:lnTo>
                    <a:pt x="18" y="116"/>
                  </a:lnTo>
                  <a:lnTo>
                    <a:pt x="14" y="105"/>
                  </a:lnTo>
                  <a:lnTo>
                    <a:pt x="8" y="95"/>
                  </a:lnTo>
                  <a:lnTo>
                    <a:pt x="37" y="89"/>
                  </a:lnTo>
                  <a:lnTo>
                    <a:pt x="63" y="84"/>
                  </a:lnTo>
                  <a:lnTo>
                    <a:pt x="65" y="83"/>
                  </a:lnTo>
                  <a:lnTo>
                    <a:pt x="62" y="71"/>
                  </a:lnTo>
                  <a:lnTo>
                    <a:pt x="73" y="77"/>
                  </a:lnTo>
                  <a:lnTo>
                    <a:pt x="76" y="70"/>
                  </a:lnTo>
                  <a:lnTo>
                    <a:pt x="81" y="68"/>
                  </a:lnTo>
                  <a:lnTo>
                    <a:pt x="96" y="69"/>
                  </a:lnTo>
                  <a:lnTo>
                    <a:pt x="105" y="65"/>
                  </a:lnTo>
                  <a:lnTo>
                    <a:pt x="109" y="70"/>
                  </a:lnTo>
                  <a:lnTo>
                    <a:pt x="109" y="65"/>
                  </a:lnTo>
                  <a:lnTo>
                    <a:pt x="114" y="68"/>
                  </a:lnTo>
                  <a:lnTo>
                    <a:pt x="116" y="66"/>
                  </a:lnTo>
                  <a:lnTo>
                    <a:pt x="106" y="53"/>
                  </a:lnTo>
                  <a:lnTo>
                    <a:pt x="106" y="41"/>
                  </a:lnTo>
                  <a:lnTo>
                    <a:pt x="109" y="37"/>
                  </a:lnTo>
                  <a:lnTo>
                    <a:pt x="115" y="43"/>
                  </a:lnTo>
                  <a:lnTo>
                    <a:pt x="113" y="32"/>
                  </a:lnTo>
                  <a:lnTo>
                    <a:pt x="118" y="31"/>
                  </a:lnTo>
                  <a:lnTo>
                    <a:pt x="126" y="32"/>
                  </a:lnTo>
                  <a:lnTo>
                    <a:pt x="138" y="29"/>
                  </a:lnTo>
                  <a:lnTo>
                    <a:pt x="147" y="23"/>
                  </a:lnTo>
                  <a:lnTo>
                    <a:pt x="146" y="11"/>
                  </a:lnTo>
                  <a:lnTo>
                    <a:pt x="149" y="0"/>
                  </a:lnTo>
                  <a:lnTo>
                    <a:pt x="150" y="2"/>
                  </a:lnTo>
                  <a:lnTo>
                    <a:pt x="206" y="124"/>
                  </a:lnTo>
                  <a:lnTo>
                    <a:pt x="221" y="157"/>
                  </a:lnTo>
                  <a:lnTo>
                    <a:pt x="219" y="170"/>
                  </a:lnTo>
                  <a:lnTo>
                    <a:pt x="219" y="176"/>
                  </a:lnTo>
                  <a:lnTo>
                    <a:pt x="220" y="183"/>
                  </a:lnTo>
                  <a:lnTo>
                    <a:pt x="223" y="200"/>
                  </a:lnTo>
                  <a:lnTo>
                    <a:pt x="215" y="208"/>
                  </a:lnTo>
                  <a:lnTo>
                    <a:pt x="208" y="208"/>
                  </a:lnTo>
                  <a:lnTo>
                    <a:pt x="198" y="211"/>
                  </a:lnTo>
                  <a:lnTo>
                    <a:pt x="180" y="214"/>
                  </a:lnTo>
                  <a:lnTo>
                    <a:pt x="173" y="209"/>
                  </a:lnTo>
                  <a:lnTo>
                    <a:pt x="152" y="202"/>
                  </a:lnTo>
                  <a:lnTo>
                    <a:pt x="149" y="201"/>
                  </a:lnTo>
                  <a:lnTo>
                    <a:pt x="145" y="198"/>
                  </a:lnTo>
                  <a:lnTo>
                    <a:pt x="139" y="199"/>
                  </a:lnTo>
                  <a:lnTo>
                    <a:pt x="126" y="194"/>
                  </a:lnTo>
                  <a:lnTo>
                    <a:pt x="114" y="193"/>
                  </a:lnTo>
                  <a:lnTo>
                    <a:pt x="112" y="190"/>
                  </a:lnTo>
                  <a:lnTo>
                    <a:pt x="111" y="190"/>
                  </a:lnTo>
                  <a:lnTo>
                    <a:pt x="107" y="188"/>
                  </a:lnTo>
                  <a:lnTo>
                    <a:pt x="105" y="184"/>
                  </a:lnTo>
                  <a:lnTo>
                    <a:pt x="103" y="183"/>
                  </a:lnTo>
                  <a:lnTo>
                    <a:pt x="98" y="183"/>
                  </a:lnTo>
                  <a:lnTo>
                    <a:pt x="97" y="182"/>
                  </a:lnTo>
                  <a:lnTo>
                    <a:pt x="90" y="177"/>
                  </a:lnTo>
                  <a:lnTo>
                    <a:pt x="82" y="176"/>
                  </a:lnTo>
                  <a:lnTo>
                    <a:pt x="72" y="168"/>
                  </a:lnTo>
                  <a:lnTo>
                    <a:pt x="65" y="165"/>
                  </a:lnTo>
                  <a:lnTo>
                    <a:pt x="57" y="172"/>
                  </a:lnTo>
                  <a:lnTo>
                    <a:pt x="44" y="172"/>
                  </a:lnTo>
                  <a:lnTo>
                    <a:pt x="32" y="166"/>
                  </a:lnTo>
                  <a:lnTo>
                    <a:pt x="20" y="166"/>
                  </a:lnTo>
                  <a:lnTo>
                    <a:pt x="0" y="13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4" name="Freeform 278">
              <a:extLst>
                <a:ext uri="{FF2B5EF4-FFF2-40B4-BE49-F238E27FC236}">
                  <a16:creationId xmlns:a16="http://schemas.microsoft.com/office/drawing/2014/main" id="{A83304D7-7F8F-F406-C099-D8DBD4823424}"/>
                </a:ext>
              </a:extLst>
            </p:cNvPr>
            <p:cNvSpPr>
              <a:spLocks/>
            </p:cNvSpPr>
            <p:nvPr/>
          </p:nvSpPr>
          <p:spPr bwMode="auto">
            <a:xfrm>
              <a:off x="2014538" y="1382713"/>
              <a:ext cx="317500" cy="254000"/>
            </a:xfrm>
            <a:custGeom>
              <a:avLst/>
              <a:gdLst>
                <a:gd name="T0" fmla="*/ 2 w 200"/>
                <a:gd name="T1" fmla="*/ 56 h 160"/>
                <a:gd name="T2" fmla="*/ 7 w 200"/>
                <a:gd name="T3" fmla="*/ 50 h 160"/>
                <a:gd name="T4" fmla="*/ 6 w 200"/>
                <a:gd name="T5" fmla="*/ 47 h 160"/>
                <a:gd name="T6" fmla="*/ 22 w 200"/>
                <a:gd name="T7" fmla="*/ 42 h 160"/>
                <a:gd name="T8" fmla="*/ 23 w 200"/>
                <a:gd name="T9" fmla="*/ 35 h 160"/>
                <a:gd name="T10" fmla="*/ 14 w 200"/>
                <a:gd name="T11" fmla="*/ 27 h 160"/>
                <a:gd name="T12" fmla="*/ 21 w 200"/>
                <a:gd name="T13" fmla="*/ 21 h 160"/>
                <a:gd name="T14" fmla="*/ 20 w 200"/>
                <a:gd name="T15" fmla="*/ 11 h 160"/>
                <a:gd name="T16" fmla="*/ 12 w 200"/>
                <a:gd name="T17" fmla="*/ 4 h 160"/>
                <a:gd name="T18" fmla="*/ 12 w 200"/>
                <a:gd name="T19" fmla="*/ 3 h 160"/>
                <a:gd name="T20" fmla="*/ 30 w 200"/>
                <a:gd name="T21" fmla="*/ 12 h 160"/>
                <a:gd name="T22" fmla="*/ 40 w 200"/>
                <a:gd name="T23" fmla="*/ 13 h 160"/>
                <a:gd name="T24" fmla="*/ 58 w 200"/>
                <a:gd name="T25" fmla="*/ 19 h 160"/>
                <a:gd name="T26" fmla="*/ 61 w 200"/>
                <a:gd name="T27" fmla="*/ 22 h 160"/>
                <a:gd name="T28" fmla="*/ 66 w 200"/>
                <a:gd name="T29" fmla="*/ 33 h 160"/>
                <a:gd name="T30" fmla="*/ 83 w 200"/>
                <a:gd name="T31" fmla="*/ 47 h 160"/>
                <a:gd name="T32" fmla="*/ 101 w 200"/>
                <a:gd name="T33" fmla="*/ 54 h 160"/>
                <a:gd name="T34" fmla="*/ 110 w 200"/>
                <a:gd name="T35" fmla="*/ 61 h 160"/>
                <a:gd name="T36" fmla="*/ 126 w 200"/>
                <a:gd name="T37" fmla="*/ 78 h 160"/>
                <a:gd name="T38" fmla="*/ 147 w 200"/>
                <a:gd name="T39" fmla="*/ 47 h 160"/>
                <a:gd name="T40" fmla="*/ 135 w 200"/>
                <a:gd name="T41" fmla="*/ 37 h 160"/>
                <a:gd name="T42" fmla="*/ 160 w 200"/>
                <a:gd name="T43" fmla="*/ 0 h 160"/>
                <a:gd name="T44" fmla="*/ 172 w 200"/>
                <a:gd name="T45" fmla="*/ 9 h 160"/>
                <a:gd name="T46" fmla="*/ 197 w 200"/>
                <a:gd name="T47" fmla="*/ 25 h 160"/>
                <a:gd name="T48" fmla="*/ 189 w 200"/>
                <a:gd name="T49" fmla="*/ 35 h 160"/>
                <a:gd name="T50" fmla="*/ 179 w 200"/>
                <a:gd name="T51" fmla="*/ 52 h 160"/>
                <a:gd name="T52" fmla="*/ 181 w 200"/>
                <a:gd name="T53" fmla="*/ 56 h 160"/>
                <a:gd name="T54" fmla="*/ 186 w 200"/>
                <a:gd name="T55" fmla="*/ 60 h 160"/>
                <a:gd name="T56" fmla="*/ 198 w 200"/>
                <a:gd name="T57" fmla="*/ 68 h 160"/>
                <a:gd name="T58" fmla="*/ 200 w 200"/>
                <a:gd name="T59" fmla="*/ 83 h 160"/>
                <a:gd name="T60" fmla="*/ 192 w 200"/>
                <a:gd name="T61" fmla="*/ 97 h 160"/>
                <a:gd name="T62" fmla="*/ 191 w 200"/>
                <a:gd name="T63" fmla="*/ 107 h 160"/>
                <a:gd name="T64" fmla="*/ 196 w 200"/>
                <a:gd name="T65" fmla="*/ 109 h 160"/>
                <a:gd name="T66" fmla="*/ 174 w 200"/>
                <a:gd name="T67" fmla="*/ 123 h 160"/>
                <a:gd name="T68" fmla="*/ 168 w 200"/>
                <a:gd name="T69" fmla="*/ 127 h 160"/>
                <a:gd name="T70" fmla="*/ 146 w 200"/>
                <a:gd name="T71" fmla="*/ 136 h 160"/>
                <a:gd name="T72" fmla="*/ 145 w 200"/>
                <a:gd name="T73" fmla="*/ 137 h 160"/>
                <a:gd name="T74" fmla="*/ 139 w 200"/>
                <a:gd name="T75" fmla="*/ 157 h 160"/>
                <a:gd name="T76" fmla="*/ 134 w 200"/>
                <a:gd name="T77" fmla="*/ 160 h 160"/>
                <a:gd name="T78" fmla="*/ 131 w 200"/>
                <a:gd name="T79" fmla="*/ 157 h 160"/>
                <a:gd name="T80" fmla="*/ 126 w 200"/>
                <a:gd name="T81" fmla="*/ 154 h 160"/>
                <a:gd name="T82" fmla="*/ 101 w 200"/>
                <a:gd name="T83" fmla="*/ 147 h 160"/>
                <a:gd name="T84" fmla="*/ 89 w 200"/>
                <a:gd name="T85" fmla="*/ 138 h 160"/>
                <a:gd name="T86" fmla="*/ 84 w 200"/>
                <a:gd name="T87" fmla="*/ 137 h 160"/>
                <a:gd name="T88" fmla="*/ 81 w 200"/>
                <a:gd name="T89" fmla="*/ 136 h 160"/>
                <a:gd name="T90" fmla="*/ 73 w 200"/>
                <a:gd name="T91" fmla="*/ 136 h 160"/>
                <a:gd name="T92" fmla="*/ 64 w 200"/>
                <a:gd name="T93" fmla="*/ 133 h 160"/>
                <a:gd name="T94" fmla="*/ 58 w 200"/>
                <a:gd name="T95" fmla="*/ 128 h 160"/>
                <a:gd name="T96" fmla="*/ 27 w 200"/>
                <a:gd name="T97" fmla="*/ 90 h 160"/>
                <a:gd name="T98" fmla="*/ 17 w 200"/>
                <a:gd name="T99" fmla="*/ 78 h 160"/>
                <a:gd name="T100" fmla="*/ 9 w 200"/>
                <a:gd name="T101" fmla="*/ 71 h 160"/>
                <a:gd name="T102" fmla="*/ 0 w 200"/>
                <a:gd name="T103" fmla="*/ 67 h 160"/>
                <a:gd name="T104" fmla="*/ 2 w 200"/>
                <a:gd name="T105" fmla="*/ 56 h 1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200" h="160">
                  <a:moveTo>
                    <a:pt x="2" y="56"/>
                  </a:moveTo>
                  <a:lnTo>
                    <a:pt x="7" y="50"/>
                  </a:lnTo>
                  <a:lnTo>
                    <a:pt x="6" y="47"/>
                  </a:lnTo>
                  <a:lnTo>
                    <a:pt x="22" y="42"/>
                  </a:lnTo>
                  <a:lnTo>
                    <a:pt x="23" y="35"/>
                  </a:lnTo>
                  <a:lnTo>
                    <a:pt x="14" y="27"/>
                  </a:lnTo>
                  <a:lnTo>
                    <a:pt x="21" y="21"/>
                  </a:lnTo>
                  <a:lnTo>
                    <a:pt x="20" y="11"/>
                  </a:lnTo>
                  <a:lnTo>
                    <a:pt x="12" y="4"/>
                  </a:lnTo>
                  <a:lnTo>
                    <a:pt x="12" y="3"/>
                  </a:lnTo>
                  <a:lnTo>
                    <a:pt x="30" y="12"/>
                  </a:lnTo>
                  <a:lnTo>
                    <a:pt x="40" y="13"/>
                  </a:lnTo>
                  <a:lnTo>
                    <a:pt x="58" y="19"/>
                  </a:lnTo>
                  <a:lnTo>
                    <a:pt x="61" y="22"/>
                  </a:lnTo>
                  <a:lnTo>
                    <a:pt x="66" y="33"/>
                  </a:lnTo>
                  <a:lnTo>
                    <a:pt x="83" y="47"/>
                  </a:lnTo>
                  <a:lnTo>
                    <a:pt x="101" y="54"/>
                  </a:lnTo>
                  <a:lnTo>
                    <a:pt x="110" y="61"/>
                  </a:lnTo>
                  <a:lnTo>
                    <a:pt x="126" y="78"/>
                  </a:lnTo>
                  <a:lnTo>
                    <a:pt x="147" y="47"/>
                  </a:lnTo>
                  <a:lnTo>
                    <a:pt x="135" y="37"/>
                  </a:lnTo>
                  <a:lnTo>
                    <a:pt x="160" y="0"/>
                  </a:lnTo>
                  <a:lnTo>
                    <a:pt x="172" y="9"/>
                  </a:lnTo>
                  <a:lnTo>
                    <a:pt x="197" y="25"/>
                  </a:lnTo>
                  <a:lnTo>
                    <a:pt x="189" y="35"/>
                  </a:lnTo>
                  <a:lnTo>
                    <a:pt x="179" y="52"/>
                  </a:lnTo>
                  <a:lnTo>
                    <a:pt x="181" y="56"/>
                  </a:lnTo>
                  <a:lnTo>
                    <a:pt x="186" y="60"/>
                  </a:lnTo>
                  <a:lnTo>
                    <a:pt x="198" y="68"/>
                  </a:lnTo>
                  <a:lnTo>
                    <a:pt x="200" y="83"/>
                  </a:lnTo>
                  <a:lnTo>
                    <a:pt x="192" y="97"/>
                  </a:lnTo>
                  <a:lnTo>
                    <a:pt x="191" y="107"/>
                  </a:lnTo>
                  <a:lnTo>
                    <a:pt x="196" y="109"/>
                  </a:lnTo>
                  <a:lnTo>
                    <a:pt x="174" y="123"/>
                  </a:lnTo>
                  <a:lnTo>
                    <a:pt x="168" y="127"/>
                  </a:lnTo>
                  <a:lnTo>
                    <a:pt x="146" y="136"/>
                  </a:lnTo>
                  <a:lnTo>
                    <a:pt x="145" y="137"/>
                  </a:lnTo>
                  <a:lnTo>
                    <a:pt x="139" y="157"/>
                  </a:lnTo>
                  <a:lnTo>
                    <a:pt x="134" y="160"/>
                  </a:lnTo>
                  <a:lnTo>
                    <a:pt x="131" y="157"/>
                  </a:lnTo>
                  <a:lnTo>
                    <a:pt x="126" y="154"/>
                  </a:lnTo>
                  <a:lnTo>
                    <a:pt x="101" y="147"/>
                  </a:lnTo>
                  <a:lnTo>
                    <a:pt x="89" y="138"/>
                  </a:lnTo>
                  <a:lnTo>
                    <a:pt x="84" y="137"/>
                  </a:lnTo>
                  <a:lnTo>
                    <a:pt x="81" y="136"/>
                  </a:lnTo>
                  <a:lnTo>
                    <a:pt x="73" y="136"/>
                  </a:lnTo>
                  <a:lnTo>
                    <a:pt x="64" y="133"/>
                  </a:lnTo>
                  <a:lnTo>
                    <a:pt x="58" y="128"/>
                  </a:lnTo>
                  <a:lnTo>
                    <a:pt x="27" y="90"/>
                  </a:lnTo>
                  <a:lnTo>
                    <a:pt x="17" y="78"/>
                  </a:lnTo>
                  <a:lnTo>
                    <a:pt x="9" y="71"/>
                  </a:lnTo>
                  <a:lnTo>
                    <a:pt x="0" y="67"/>
                  </a:lnTo>
                  <a:lnTo>
                    <a:pt x="2" y="5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5" name="Freeform 279">
              <a:extLst>
                <a:ext uri="{FF2B5EF4-FFF2-40B4-BE49-F238E27FC236}">
                  <a16:creationId xmlns:a16="http://schemas.microsoft.com/office/drawing/2014/main" id="{DD3E93A3-858A-EF43-9E48-30772C72B4B8}"/>
                </a:ext>
              </a:extLst>
            </p:cNvPr>
            <p:cNvSpPr>
              <a:spLocks/>
            </p:cNvSpPr>
            <p:nvPr/>
          </p:nvSpPr>
          <p:spPr bwMode="auto">
            <a:xfrm>
              <a:off x="2132013" y="1600201"/>
              <a:ext cx="400050" cy="360363"/>
            </a:xfrm>
            <a:custGeom>
              <a:avLst/>
              <a:gdLst>
                <a:gd name="T0" fmla="*/ 10 w 252"/>
                <a:gd name="T1" fmla="*/ 0 h 227"/>
                <a:gd name="T2" fmla="*/ 27 w 252"/>
                <a:gd name="T3" fmla="*/ 10 h 227"/>
                <a:gd name="T4" fmla="*/ 57 w 252"/>
                <a:gd name="T5" fmla="*/ 20 h 227"/>
                <a:gd name="T6" fmla="*/ 63 w 252"/>
                <a:gd name="T7" fmla="*/ 29 h 227"/>
                <a:gd name="T8" fmla="*/ 69 w 252"/>
                <a:gd name="T9" fmla="*/ 55 h 227"/>
                <a:gd name="T10" fmla="*/ 106 w 252"/>
                <a:gd name="T11" fmla="*/ 99 h 227"/>
                <a:gd name="T12" fmla="*/ 136 w 252"/>
                <a:gd name="T13" fmla="*/ 112 h 227"/>
                <a:gd name="T14" fmla="*/ 160 w 252"/>
                <a:gd name="T15" fmla="*/ 117 h 227"/>
                <a:gd name="T16" fmla="*/ 169 w 252"/>
                <a:gd name="T17" fmla="*/ 128 h 227"/>
                <a:gd name="T18" fmla="*/ 182 w 252"/>
                <a:gd name="T19" fmla="*/ 146 h 227"/>
                <a:gd name="T20" fmla="*/ 205 w 252"/>
                <a:gd name="T21" fmla="*/ 158 h 227"/>
                <a:gd name="T22" fmla="*/ 202 w 252"/>
                <a:gd name="T23" fmla="*/ 174 h 227"/>
                <a:gd name="T24" fmla="*/ 224 w 252"/>
                <a:gd name="T25" fmla="*/ 186 h 227"/>
                <a:gd name="T26" fmla="*/ 236 w 252"/>
                <a:gd name="T27" fmla="*/ 188 h 227"/>
                <a:gd name="T28" fmla="*/ 247 w 252"/>
                <a:gd name="T29" fmla="*/ 207 h 227"/>
                <a:gd name="T30" fmla="*/ 237 w 252"/>
                <a:gd name="T31" fmla="*/ 211 h 227"/>
                <a:gd name="T32" fmla="*/ 233 w 252"/>
                <a:gd name="T33" fmla="*/ 225 h 227"/>
                <a:gd name="T34" fmla="*/ 213 w 252"/>
                <a:gd name="T35" fmla="*/ 222 h 227"/>
                <a:gd name="T36" fmla="*/ 201 w 252"/>
                <a:gd name="T37" fmla="*/ 223 h 227"/>
                <a:gd name="T38" fmla="*/ 198 w 252"/>
                <a:gd name="T39" fmla="*/ 224 h 227"/>
                <a:gd name="T40" fmla="*/ 175 w 252"/>
                <a:gd name="T41" fmla="*/ 218 h 227"/>
                <a:gd name="T42" fmla="*/ 162 w 252"/>
                <a:gd name="T43" fmla="*/ 215 h 227"/>
                <a:gd name="T44" fmla="*/ 147 w 252"/>
                <a:gd name="T45" fmla="*/ 203 h 227"/>
                <a:gd name="T46" fmla="*/ 138 w 252"/>
                <a:gd name="T47" fmla="*/ 192 h 227"/>
                <a:gd name="T48" fmla="*/ 124 w 252"/>
                <a:gd name="T49" fmla="*/ 198 h 227"/>
                <a:gd name="T50" fmla="*/ 108 w 252"/>
                <a:gd name="T51" fmla="*/ 187 h 227"/>
                <a:gd name="T52" fmla="*/ 95 w 252"/>
                <a:gd name="T53" fmla="*/ 185 h 227"/>
                <a:gd name="T54" fmla="*/ 109 w 252"/>
                <a:gd name="T55" fmla="*/ 170 h 227"/>
                <a:gd name="T56" fmla="*/ 102 w 252"/>
                <a:gd name="T57" fmla="*/ 161 h 227"/>
                <a:gd name="T58" fmla="*/ 73 w 252"/>
                <a:gd name="T59" fmla="*/ 165 h 227"/>
                <a:gd name="T60" fmla="*/ 58 w 252"/>
                <a:gd name="T61" fmla="*/ 156 h 227"/>
                <a:gd name="T62" fmla="*/ 18 w 252"/>
                <a:gd name="T63" fmla="*/ 141 h 227"/>
                <a:gd name="T64" fmla="*/ 20 w 252"/>
                <a:gd name="T65" fmla="*/ 136 h 227"/>
                <a:gd name="T66" fmla="*/ 0 w 252"/>
                <a:gd name="T67" fmla="*/ 122 h 227"/>
                <a:gd name="T68" fmla="*/ 15 w 252"/>
                <a:gd name="T69" fmla="*/ 113 h 227"/>
                <a:gd name="T70" fmla="*/ 16 w 252"/>
                <a:gd name="T71" fmla="*/ 109 h 227"/>
                <a:gd name="T72" fmla="*/ 2 w 252"/>
                <a:gd name="T73" fmla="*/ 104 h 227"/>
                <a:gd name="T74" fmla="*/ 14 w 252"/>
                <a:gd name="T75" fmla="*/ 60 h 227"/>
                <a:gd name="T76" fmla="*/ 0 w 252"/>
                <a:gd name="T77" fmla="*/ 50 h 2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252" h="227">
                  <a:moveTo>
                    <a:pt x="0" y="50"/>
                  </a:moveTo>
                  <a:lnTo>
                    <a:pt x="10" y="0"/>
                  </a:lnTo>
                  <a:lnTo>
                    <a:pt x="15" y="1"/>
                  </a:lnTo>
                  <a:lnTo>
                    <a:pt x="27" y="10"/>
                  </a:lnTo>
                  <a:lnTo>
                    <a:pt x="52" y="17"/>
                  </a:lnTo>
                  <a:lnTo>
                    <a:pt x="57" y="20"/>
                  </a:lnTo>
                  <a:lnTo>
                    <a:pt x="60" y="23"/>
                  </a:lnTo>
                  <a:lnTo>
                    <a:pt x="63" y="29"/>
                  </a:lnTo>
                  <a:lnTo>
                    <a:pt x="67" y="49"/>
                  </a:lnTo>
                  <a:lnTo>
                    <a:pt x="69" y="55"/>
                  </a:lnTo>
                  <a:lnTo>
                    <a:pt x="95" y="87"/>
                  </a:lnTo>
                  <a:lnTo>
                    <a:pt x="106" y="99"/>
                  </a:lnTo>
                  <a:lnTo>
                    <a:pt x="113" y="104"/>
                  </a:lnTo>
                  <a:lnTo>
                    <a:pt x="136" y="112"/>
                  </a:lnTo>
                  <a:lnTo>
                    <a:pt x="150" y="114"/>
                  </a:lnTo>
                  <a:lnTo>
                    <a:pt x="160" y="117"/>
                  </a:lnTo>
                  <a:lnTo>
                    <a:pt x="166" y="121"/>
                  </a:lnTo>
                  <a:lnTo>
                    <a:pt x="169" y="128"/>
                  </a:lnTo>
                  <a:lnTo>
                    <a:pt x="178" y="142"/>
                  </a:lnTo>
                  <a:lnTo>
                    <a:pt x="182" y="146"/>
                  </a:lnTo>
                  <a:lnTo>
                    <a:pt x="186" y="150"/>
                  </a:lnTo>
                  <a:lnTo>
                    <a:pt x="205" y="158"/>
                  </a:lnTo>
                  <a:lnTo>
                    <a:pt x="212" y="162"/>
                  </a:lnTo>
                  <a:lnTo>
                    <a:pt x="202" y="174"/>
                  </a:lnTo>
                  <a:lnTo>
                    <a:pt x="206" y="170"/>
                  </a:lnTo>
                  <a:lnTo>
                    <a:pt x="224" y="186"/>
                  </a:lnTo>
                  <a:lnTo>
                    <a:pt x="229" y="192"/>
                  </a:lnTo>
                  <a:lnTo>
                    <a:pt x="236" y="188"/>
                  </a:lnTo>
                  <a:lnTo>
                    <a:pt x="252" y="205"/>
                  </a:lnTo>
                  <a:lnTo>
                    <a:pt x="247" y="207"/>
                  </a:lnTo>
                  <a:lnTo>
                    <a:pt x="243" y="211"/>
                  </a:lnTo>
                  <a:lnTo>
                    <a:pt x="237" y="211"/>
                  </a:lnTo>
                  <a:lnTo>
                    <a:pt x="233" y="220"/>
                  </a:lnTo>
                  <a:lnTo>
                    <a:pt x="233" y="225"/>
                  </a:lnTo>
                  <a:lnTo>
                    <a:pt x="227" y="227"/>
                  </a:lnTo>
                  <a:lnTo>
                    <a:pt x="213" y="222"/>
                  </a:lnTo>
                  <a:lnTo>
                    <a:pt x="215" y="227"/>
                  </a:lnTo>
                  <a:lnTo>
                    <a:pt x="201" y="223"/>
                  </a:lnTo>
                  <a:lnTo>
                    <a:pt x="198" y="222"/>
                  </a:lnTo>
                  <a:lnTo>
                    <a:pt x="198" y="224"/>
                  </a:lnTo>
                  <a:lnTo>
                    <a:pt x="191" y="224"/>
                  </a:lnTo>
                  <a:lnTo>
                    <a:pt x="175" y="218"/>
                  </a:lnTo>
                  <a:lnTo>
                    <a:pt x="172" y="220"/>
                  </a:lnTo>
                  <a:lnTo>
                    <a:pt x="162" y="215"/>
                  </a:lnTo>
                  <a:lnTo>
                    <a:pt x="151" y="212"/>
                  </a:lnTo>
                  <a:lnTo>
                    <a:pt x="147" y="203"/>
                  </a:lnTo>
                  <a:lnTo>
                    <a:pt x="147" y="198"/>
                  </a:lnTo>
                  <a:lnTo>
                    <a:pt x="138" y="192"/>
                  </a:lnTo>
                  <a:lnTo>
                    <a:pt x="131" y="192"/>
                  </a:lnTo>
                  <a:lnTo>
                    <a:pt x="124" y="198"/>
                  </a:lnTo>
                  <a:lnTo>
                    <a:pt x="112" y="192"/>
                  </a:lnTo>
                  <a:lnTo>
                    <a:pt x="108" y="187"/>
                  </a:lnTo>
                  <a:lnTo>
                    <a:pt x="99" y="184"/>
                  </a:lnTo>
                  <a:lnTo>
                    <a:pt x="95" y="185"/>
                  </a:lnTo>
                  <a:lnTo>
                    <a:pt x="96" y="177"/>
                  </a:lnTo>
                  <a:lnTo>
                    <a:pt x="109" y="170"/>
                  </a:lnTo>
                  <a:lnTo>
                    <a:pt x="103" y="167"/>
                  </a:lnTo>
                  <a:lnTo>
                    <a:pt x="102" y="161"/>
                  </a:lnTo>
                  <a:lnTo>
                    <a:pt x="95" y="160"/>
                  </a:lnTo>
                  <a:lnTo>
                    <a:pt x="73" y="165"/>
                  </a:lnTo>
                  <a:lnTo>
                    <a:pt x="69" y="164"/>
                  </a:lnTo>
                  <a:lnTo>
                    <a:pt x="58" y="156"/>
                  </a:lnTo>
                  <a:lnTo>
                    <a:pt x="41" y="157"/>
                  </a:lnTo>
                  <a:lnTo>
                    <a:pt x="18" y="141"/>
                  </a:lnTo>
                  <a:lnTo>
                    <a:pt x="24" y="140"/>
                  </a:lnTo>
                  <a:lnTo>
                    <a:pt x="20" y="136"/>
                  </a:lnTo>
                  <a:lnTo>
                    <a:pt x="5" y="130"/>
                  </a:lnTo>
                  <a:lnTo>
                    <a:pt x="0" y="122"/>
                  </a:lnTo>
                  <a:lnTo>
                    <a:pt x="10" y="118"/>
                  </a:lnTo>
                  <a:lnTo>
                    <a:pt x="15" y="113"/>
                  </a:lnTo>
                  <a:lnTo>
                    <a:pt x="15" y="111"/>
                  </a:lnTo>
                  <a:lnTo>
                    <a:pt x="16" y="109"/>
                  </a:lnTo>
                  <a:lnTo>
                    <a:pt x="10" y="104"/>
                  </a:lnTo>
                  <a:lnTo>
                    <a:pt x="2" y="104"/>
                  </a:lnTo>
                  <a:lnTo>
                    <a:pt x="4" y="93"/>
                  </a:lnTo>
                  <a:lnTo>
                    <a:pt x="14" y="60"/>
                  </a:lnTo>
                  <a:lnTo>
                    <a:pt x="7" y="53"/>
                  </a:lnTo>
                  <a:lnTo>
                    <a:pt x="0" y="5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6" name="Freeform 280">
              <a:extLst>
                <a:ext uri="{FF2B5EF4-FFF2-40B4-BE49-F238E27FC236}">
                  <a16:creationId xmlns:a16="http://schemas.microsoft.com/office/drawing/2014/main" id="{60E4F3AD-1527-F0FB-580F-2D25A889E67D}"/>
                </a:ext>
              </a:extLst>
            </p:cNvPr>
            <p:cNvSpPr>
              <a:spLocks/>
            </p:cNvSpPr>
            <p:nvPr/>
          </p:nvSpPr>
          <p:spPr bwMode="auto">
            <a:xfrm>
              <a:off x="4181476" y="2668588"/>
              <a:ext cx="587375" cy="696913"/>
            </a:xfrm>
            <a:custGeom>
              <a:avLst/>
              <a:gdLst>
                <a:gd name="T0" fmla="*/ 5 w 370"/>
                <a:gd name="T1" fmla="*/ 88 h 439"/>
                <a:gd name="T2" fmla="*/ 23 w 370"/>
                <a:gd name="T3" fmla="*/ 67 h 439"/>
                <a:gd name="T4" fmla="*/ 29 w 370"/>
                <a:gd name="T5" fmla="*/ 51 h 439"/>
                <a:gd name="T6" fmla="*/ 46 w 370"/>
                <a:gd name="T7" fmla="*/ 63 h 439"/>
                <a:gd name="T8" fmla="*/ 49 w 370"/>
                <a:gd name="T9" fmla="*/ 56 h 439"/>
                <a:gd name="T10" fmla="*/ 61 w 370"/>
                <a:gd name="T11" fmla="*/ 54 h 439"/>
                <a:gd name="T12" fmla="*/ 69 w 370"/>
                <a:gd name="T13" fmla="*/ 50 h 439"/>
                <a:gd name="T14" fmla="*/ 69 w 370"/>
                <a:gd name="T15" fmla="*/ 44 h 439"/>
                <a:gd name="T16" fmla="*/ 95 w 370"/>
                <a:gd name="T17" fmla="*/ 32 h 439"/>
                <a:gd name="T18" fmla="*/ 109 w 370"/>
                <a:gd name="T19" fmla="*/ 29 h 439"/>
                <a:gd name="T20" fmla="*/ 94 w 370"/>
                <a:gd name="T21" fmla="*/ 13 h 439"/>
                <a:gd name="T22" fmla="*/ 97 w 370"/>
                <a:gd name="T23" fmla="*/ 10 h 439"/>
                <a:gd name="T24" fmla="*/ 104 w 370"/>
                <a:gd name="T25" fmla="*/ 4 h 439"/>
                <a:gd name="T26" fmla="*/ 109 w 370"/>
                <a:gd name="T27" fmla="*/ 2 h 439"/>
                <a:gd name="T28" fmla="*/ 162 w 370"/>
                <a:gd name="T29" fmla="*/ 52 h 439"/>
                <a:gd name="T30" fmla="*/ 191 w 370"/>
                <a:gd name="T31" fmla="*/ 87 h 439"/>
                <a:gd name="T32" fmla="*/ 238 w 370"/>
                <a:gd name="T33" fmla="*/ 121 h 439"/>
                <a:gd name="T34" fmla="*/ 299 w 370"/>
                <a:gd name="T35" fmla="*/ 173 h 439"/>
                <a:gd name="T36" fmla="*/ 311 w 370"/>
                <a:gd name="T37" fmla="*/ 186 h 439"/>
                <a:gd name="T38" fmla="*/ 333 w 370"/>
                <a:gd name="T39" fmla="*/ 216 h 439"/>
                <a:gd name="T40" fmla="*/ 363 w 370"/>
                <a:gd name="T41" fmla="*/ 249 h 439"/>
                <a:gd name="T42" fmla="*/ 366 w 370"/>
                <a:gd name="T43" fmla="*/ 252 h 439"/>
                <a:gd name="T44" fmla="*/ 370 w 370"/>
                <a:gd name="T45" fmla="*/ 257 h 439"/>
                <a:gd name="T46" fmla="*/ 367 w 370"/>
                <a:gd name="T47" fmla="*/ 262 h 439"/>
                <a:gd name="T48" fmla="*/ 329 w 370"/>
                <a:gd name="T49" fmla="*/ 293 h 439"/>
                <a:gd name="T50" fmla="*/ 306 w 370"/>
                <a:gd name="T51" fmla="*/ 313 h 439"/>
                <a:gd name="T52" fmla="*/ 291 w 370"/>
                <a:gd name="T53" fmla="*/ 326 h 439"/>
                <a:gd name="T54" fmla="*/ 277 w 370"/>
                <a:gd name="T55" fmla="*/ 348 h 439"/>
                <a:gd name="T56" fmla="*/ 270 w 370"/>
                <a:gd name="T57" fmla="*/ 352 h 439"/>
                <a:gd name="T58" fmla="*/ 262 w 370"/>
                <a:gd name="T59" fmla="*/ 384 h 439"/>
                <a:gd name="T60" fmla="*/ 256 w 370"/>
                <a:gd name="T61" fmla="*/ 412 h 439"/>
                <a:gd name="T62" fmla="*/ 242 w 370"/>
                <a:gd name="T63" fmla="*/ 428 h 439"/>
                <a:gd name="T64" fmla="*/ 228 w 370"/>
                <a:gd name="T65" fmla="*/ 436 h 439"/>
                <a:gd name="T66" fmla="*/ 218 w 370"/>
                <a:gd name="T67" fmla="*/ 438 h 439"/>
                <a:gd name="T68" fmla="*/ 195 w 370"/>
                <a:gd name="T69" fmla="*/ 423 h 439"/>
                <a:gd name="T70" fmla="*/ 166 w 370"/>
                <a:gd name="T71" fmla="*/ 428 h 439"/>
                <a:gd name="T72" fmla="*/ 147 w 370"/>
                <a:gd name="T73" fmla="*/ 407 h 439"/>
                <a:gd name="T74" fmla="*/ 145 w 370"/>
                <a:gd name="T75" fmla="*/ 369 h 439"/>
                <a:gd name="T76" fmla="*/ 128 w 370"/>
                <a:gd name="T77" fmla="*/ 335 h 439"/>
                <a:gd name="T78" fmla="*/ 109 w 370"/>
                <a:gd name="T79" fmla="*/ 326 h 439"/>
                <a:gd name="T80" fmla="*/ 101 w 370"/>
                <a:gd name="T81" fmla="*/ 316 h 439"/>
                <a:gd name="T82" fmla="*/ 100 w 370"/>
                <a:gd name="T83" fmla="*/ 306 h 439"/>
                <a:gd name="T84" fmla="*/ 100 w 370"/>
                <a:gd name="T85" fmla="*/ 295 h 439"/>
                <a:gd name="T86" fmla="*/ 100 w 370"/>
                <a:gd name="T87" fmla="*/ 288 h 439"/>
                <a:gd name="T88" fmla="*/ 91 w 370"/>
                <a:gd name="T89" fmla="*/ 276 h 439"/>
                <a:gd name="T90" fmla="*/ 81 w 370"/>
                <a:gd name="T91" fmla="*/ 270 h 439"/>
                <a:gd name="T92" fmla="*/ 80 w 370"/>
                <a:gd name="T93" fmla="*/ 255 h 439"/>
                <a:gd name="T94" fmla="*/ 69 w 370"/>
                <a:gd name="T95" fmla="*/ 238 h 439"/>
                <a:gd name="T96" fmla="*/ 65 w 370"/>
                <a:gd name="T97" fmla="*/ 205 h 439"/>
                <a:gd name="T98" fmla="*/ 67 w 370"/>
                <a:gd name="T99" fmla="*/ 183 h 439"/>
                <a:gd name="T100" fmla="*/ 53 w 370"/>
                <a:gd name="T101" fmla="*/ 170 h 439"/>
                <a:gd name="T102" fmla="*/ 50 w 370"/>
                <a:gd name="T103" fmla="*/ 162 h 439"/>
                <a:gd name="T104" fmla="*/ 37 w 370"/>
                <a:gd name="T105" fmla="*/ 155 h 439"/>
                <a:gd name="T106" fmla="*/ 18 w 370"/>
                <a:gd name="T107" fmla="*/ 150 h 439"/>
                <a:gd name="T108" fmla="*/ 2 w 370"/>
                <a:gd name="T109" fmla="*/ 141 h 439"/>
                <a:gd name="T110" fmla="*/ 10 w 370"/>
                <a:gd name="T111" fmla="*/ 132 h 439"/>
                <a:gd name="T112" fmla="*/ 5 w 370"/>
                <a:gd name="T113" fmla="*/ 118 h 439"/>
                <a:gd name="T114" fmla="*/ 0 w 370"/>
                <a:gd name="T115" fmla="*/ 101 h 4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70" h="439">
                  <a:moveTo>
                    <a:pt x="1" y="92"/>
                  </a:moveTo>
                  <a:lnTo>
                    <a:pt x="5" y="88"/>
                  </a:lnTo>
                  <a:lnTo>
                    <a:pt x="14" y="72"/>
                  </a:lnTo>
                  <a:lnTo>
                    <a:pt x="23" y="67"/>
                  </a:lnTo>
                  <a:lnTo>
                    <a:pt x="29" y="54"/>
                  </a:lnTo>
                  <a:lnTo>
                    <a:pt x="29" y="51"/>
                  </a:lnTo>
                  <a:lnTo>
                    <a:pt x="44" y="57"/>
                  </a:lnTo>
                  <a:lnTo>
                    <a:pt x="46" y="63"/>
                  </a:lnTo>
                  <a:lnTo>
                    <a:pt x="48" y="58"/>
                  </a:lnTo>
                  <a:lnTo>
                    <a:pt x="49" y="56"/>
                  </a:lnTo>
                  <a:lnTo>
                    <a:pt x="56" y="49"/>
                  </a:lnTo>
                  <a:lnTo>
                    <a:pt x="61" y="54"/>
                  </a:lnTo>
                  <a:lnTo>
                    <a:pt x="66" y="51"/>
                  </a:lnTo>
                  <a:lnTo>
                    <a:pt x="69" y="50"/>
                  </a:lnTo>
                  <a:lnTo>
                    <a:pt x="70" y="49"/>
                  </a:lnTo>
                  <a:lnTo>
                    <a:pt x="69" y="44"/>
                  </a:lnTo>
                  <a:lnTo>
                    <a:pt x="77" y="38"/>
                  </a:lnTo>
                  <a:lnTo>
                    <a:pt x="95" y="32"/>
                  </a:lnTo>
                  <a:lnTo>
                    <a:pt x="104" y="30"/>
                  </a:lnTo>
                  <a:lnTo>
                    <a:pt x="109" y="29"/>
                  </a:lnTo>
                  <a:lnTo>
                    <a:pt x="106" y="23"/>
                  </a:lnTo>
                  <a:lnTo>
                    <a:pt x="94" y="13"/>
                  </a:lnTo>
                  <a:lnTo>
                    <a:pt x="95" y="12"/>
                  </a:lnTo>
                  <a:lnTo>
                    <a:pt x="97" y="10"/>
                  </a:lnTo>
                  <a:lnTo>
                    <a:pt x="101" y="7"/>
                  </a:lnTo>
                  <a:lnTo>
                    <a:pt x="104" y="4"/>
                  </a:lnTo>
                  <a:lnTo>
                    <a:pt x="107" y="0"/>
                  </a:lnTo>
                  <a:lnTo>
                    <a:pt x="109" y="2"/>
                  </a:lnTo>
                  <a:lnTo>
                    <a:pt x="121" y="11"/>
                  </a:lnTo>
                  <a:lnTo>
                    <a:pt x="162" y="52"/>
                  </a:lnTo>
                  <a:lnTo>
                    <a:pt x="186" y="82"/>
                  </a:lnTo>
                  <a:lnTo>
                    <a:pt x="191" y="87"/>
                  </a:lnTo>
                  <a:lnTo>
                    <a:pt x="229" y="115"/>
                  </a:lnTo>
                  <a:lnTo>
                    <a:pt x="238" y="121"/>
                  </a:lnTo>
                  <a:lnTo>
                    <a:pt x="243" y="126"/>
                  </a:lnTo>
                  <a:lnTo>
                    <a:pt x="299" y="173"/>
                  </a:lnTo>
                  <a:lnTo>
                    <a:pt x="309" y="182"/>
                  </a:lnTo>
                  <a:lnTo>
                    <a:pt x="311" y="186"/>
                  </a:lnTo>
                  <a:lnTo>
                    <a:pt x="328" y="210"/>
                  </a:lnTo>
                  <a:lnTo>
                    <a:pt x="333" y="216"/>
                  </a:lnTo>
                  <a:lnTo>
                    <a:pt x="355" y="240"/>
                  </a:lnTo>
                  <a:lnTo>
                    <a:pt x="363" y="249"/>
                  </a:lnTo>
                  <a:lnTo>
                    <a:pt x="364" y="250"/>
                  </a:lnTo>
                  <a:lnTo>
                    <a:pt x="366" y="252"/>
                  </a:lnTo>
                  <a:lnTo>
                    <a:pt x="369" y="256"/>
                  </a:lnTo>
                  <a:lnTo>
                    <a:pt x="370" y="257"/>
                  </a:lnTo>
                  <a:lnTo>
                    <a:pt x="370" y="258"/>
                  </a:lnTo>
                  <a:lnTo>
                    <a:pt x="367" y="262"/>
                  </a:lnTo>
                  <a:lnTo>
                    <a:pt x="355" y="271"/>
                  </a:lnTo>
                  <a:lnTo>
                    <a:pt x="329" y="293"/>
                  </a:lnTo>
                  <a:lnTo>
                    <a:pt x="328" y="294"/>
                  </a:lnTo>
                  <a:lnTo>
                    <a:pt x="306" y="313"/>
                  </a:lnTo>
                  <a:lnTo>
                    <a:pt x="300" y="322"/>
                  </a:lnTo>
                  <a:lnTo>
                    <a:pt x="291" y="326"/>
                  </a:lnTo>
                  <a:lnTo>
                    <a:pt x="291" y="330"/>
                  </a:lnTo>
                  <a:lnTo>
                    <a:pt x="277" y="348"/>
                  </a:lnTo>
                  <a:lnTo>
                    <a:pt x="265" y="348"/>
                  </a:lnTo>
                  <a:lnTo>
                    <a:pt x="270" y="352"/>
                  </a:lnTo>
                  <a:lnTo>
                    <a:pt x="268" y="374"/>
                  </a:lnTo>
                  <a:lnTo>
                    <a:pt x="262" y="384"/>
                  </a:lnTo>
                  <a:lnTo>
                    <a:pt x="262" y="397"/>
                  </a:lnTo>
                  <a:lnTo>
                    <a:pt x="256" y="412"/>
                  </a:lnTo>
                  <a:lnTo>
                    <a:pt x="246" y="419"/>
                  </a:lnTo>
                  <a:lnTo>
                    <a:pt x="242" y="428"/>
                  </a:lnTo>
                  <a:lnTo>
                    <a:pt x="235" y="436"/>
                  </a:lnTo>
                  <a:lnTo>
                    <a:pt x="228" y="436"/>
                  </a:lnTo>
                  <a:lnTo>
                    <a:pt x="223" y="439"/>
                  </a:lnTo>
                  <a:lnTo>
                    <a:pt x="218" y="438"/>
                  </a:lnTo>
                  <a:lnTo>
                    <a:pt x="208" y="430"/>
                  </a:lnTo>
                  <a:lnTo>
                    <a:pt x="195" y="423"/>
                  </a:lnTo>
                  <a:lnTo>
                    <a:pt x="186" y="422"/>
                  </a:lnTo>
                  <a:lnTo>
                    <a:pt x="166" y="428"/>
                  </a:lnTo>
                  <a:lnTo>
                    <a:pt x="153" y="427"/>
                  </a:lnTo>
                  <a:lnTo>
                    <a:pt x="147" y="407"/>
                  </a:lnTo>
                  <a:lnTo>
                    <a:pt x="142" y="388"/>
                  </a:lnTo>
                  <a:lnTo>
                    <a:pt x="145" y="369"/>
                  </a:lnTo>
                  <a:lnTo>
                    <a:pt x="134" y="343"/>
                  </a:lnTo>
                  <a:lnTo>
                    <a:pt x="128" y="335"/>
                  </a:lnTo>
                  <a:lnTo>
                    <a:pt x="118" y="329"/>
                  </a:lnTo>
                  <a:lnTo>
                    <a:pt x="109" y="326"/>
                  </a:lnTo>
                  <a:lnTo>
                    <a:pt x="103" y="322"/>
                  </a:lnTo>
                  <a:lnTo>
                    <a:pt x="101" y="316"/>
                  </a:lnTo>
                  <a:lnTo>
                    <a:pt x="100" y="312"/>
                  </a:lnTo>
                  <a:lnTo>
                    <a:pt x="100" y="306"/>
                  </a:lnTo>
                  <a:lnTo>
                    <a:pt x="100" y="300"/>
                  </a:lnTo>
                  <a:lnTo>
                    <a:pt x="100" y="295"/>
                  </a:lnTo>
                  <a:lnTo>
                    <a:pt x="100" y="292"/>
                  </a:lnTo>
                  <a:lnTo>
                    <a:pt x="100" y="288"/>
                  </a:lnTo>
                  <a:lnTo>
                    <a:pt x="96" y="282"/>
                  </a:lnTo>
                  <a:lnTo>
                    <a:pt x="91" y="276"/>
                  </a:lnTo>
                  <a:lnTo>
                    <a:pt x="84" y="273"/>
                  </a:lnTo>
                  <a:lnTo>
                    <a:pt x="81" y="270"/>
                  </a:lnTo>
                  <a:lnTo>
                    <a:pt x="80" y="267"/>
                  </a:lnTo>
                  <a:lnTo>
                    <a:pt x="80" y="255"/>
                  </a:lnTo>
                  <a:lnTo>
                    <a:pt x="76" y="248"/>
                  </a:lnTo>
                  <a:lnTo>
                    <a:pt x="69" y="238"/>
                  </a:lnTo>
                  <a:lnTo>
                    <a:pt x="67" y="224"/>
                  </a:lnTo>
                  <a:lnTo>
                    <a:pt x="65" y="205"/>
                  </a:lnTo>
                  <a:lnTo>
                    <a:pt x="62" y="198"/>
                  </a:lnTo>
                  <a:lnTo>
                    <a:pt x="67" y="183"/>
                  </a:lnTo>
                  <a:lnTo>
                    <a:pt x="60" y="172"/>
                  </a:lnTo>
                  <a:lnTo>
                    <a:pt x="53" y="170"/>
                  </a:lnTo>
                  <a:lnTo>
                    <a:pt x="56" y="160"/>
                  </a:lnTo>
                  <a:lnTo>
                    <a:pt x="50" y="162"/>
                  </a:lnTo>
                  <a:lnTo>
                    <a:pt x="42" y="155"/>
                  </a:lnTo>
                  <a:lnTo>
                    <a:pt x="37" y="155"/>
                  </a:lnTo>
                  <a:lnTo>
                    <a:pt x="34" y="155"/>
                  </a:lnTo>
                  <a:lnTo>
                    <a:pt x="18" y="150"/>
                  </a:lnTo>
                  <a:lnTo>
                    <a:pt x="15" y="147"/>
                  </a:lnTo>
                  <a:lnTo>
                    <a:pt x="2" y="141"/>
                  </a:lnTo>
                  <a:lnTo>
                    <a:pt x="1" y="137"/>
                  </a:lnTo>
                  <a:lnTo>
                    <a:pt x="10" y="132"/>
                  </a:lnTo>
                  <a:lnTo>
                    <a:pt x="10" y="128"/>
                  </a:lnTo>
                  <a:lnTo>
                    <a:pt x="5" y="118"/>
                  </a:lnTo>
                  <a:lnTo>
                    <a:pt x="4" y="110"/>
                  </a:lnTo>
                  <a:lnTo>
                    <a:pt x="0" y="101"/>
                  </a:lnTo>
                  <a:lnTo>
                    <a:pt x="1" y="9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7" name="Freeform 281">
              <a:extLst>
                <a:ext uri="{FF2B5EF4-FFF2-40B4-BE49-F238E27FC236}">
                  <a16:creationId xmlns:a16="http://schemas.microsoft.com/office/drawing/2014/main" id="{641DC14A-679D-0C0E-FAEC-573C22A143C7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3763" y="3078163"/>
              <a:ext cx="203200" cy="233363"/>
            </a:xfrm>
            <a:custGeom>
              <a:avLst/>
              <a:gdLst>
                <a:gd name="T0" fmla="*/ 0 w 128"/>
                <a:gd name="T1" fmla="*/ 35 h 147"/>
                <a:gd name="T2" fmla="*/ 26 w 128"/>
                <a:gd name="T3" fmla="*/ 13 h 147"/>
                <a:gd name="T4" fmla="*/ 38 w 128"/>
                <a:gd name="T5" fmla="*/ 4 h 147"/>
                <a:gd name="T6" fmla="*/ 41 w 128"/>
                <a:gd name="T7" fmla="*/ 0 h 147"/>
                <a:gd name="T8" fmla="*/ 55 w 128"/>
                <a:gd name="T9" fmla="*/ 19 h 147"/>
                <a:gd name="T10" fmla="*/ 71 w 128"/>
                <a:gd name="T11" fmla="*/ 35 h 147"/>
                <a:gd name="T12" fmla="*/ 76 w 128"/>
                <a:gd name="T13" fmla="*/ 41 h 147"/>
                <a:gd name="T14" fmla="*/ 90 w 128"/>
                <a:gd name="T15" fmla="*/ 60 h 147"/>
                <a:gd name="T16" fmla="*/ 114 w 128"/>
                <a:gd name="T17" fmla="*/ 90 h 147"/>
                <a:gd name="T18" fmla="*/ 127 w 128"/>
                <a:gd name="T19" fmla="*/ 108 h 147"/>
                <a:gd name="T20" fmla="*/ 128 w 128"/>
                <a:gd name="T21" fmla="*/ 108 h 147"/>
                <a:gd name="T22" fmla="*/ 124 w 128"/>
                <a:gd name="T23" fmla="*/ 112 h 147"/>
                <a:gd name="T24" fmla="*/ 121 w 128"/>
                <a:gd name="T25" fmla="*/ 116 h 147"/>
                <a:gd name="T26" fmla="*/ 94 w 128"/>
                <a:gd name="T27" fmla="*/ 142 h 147"/>
                <a:gd name="T28" fmla="*/ 90 w 128"/>
                <a:gd name="T29" fmla="*/ 147 h 147"/>
                <a:gd name="T30" fmla="*/ 57 w 128"/>
                <a:gd name="T31" fmla="*/ 106 h 147"/>
                <a:gd name="T32" fmla="*/ 54 w 128"/>
                <a:gd name="T33" fmla="*/ 98 h 147"/>
                <a:gd name="T34" fmla="*/ 42 w 128"/>
                <a:gd name="T35" fmla="*/ 86 h 147"/>
                <a:gd name="T36" fmla="*/ 9 w 128"/>
                <a:gd name="T37" fmla="*/ 46 h 147"/>
                <a:gd name="T38" fmla="*/ 0 w 128"/>
                <a:gd name="T39" fmla="*/ 35 h 1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28" h="147">
                  <a:moveTo>
                    <a:pt x="0" y="35"/>
                  </a:moveTo>
                  <a:lnTo>
                    <a:pt x="26" y="13"/>
                  </a:lnTo>
                  <a:lnTo>
                    <a:pt x="38" y="4"/>
                  </a:lnTo>
                  <a:lnTo>
                    <a:pt x="41" y="0"/>
                  </a:lnTo>
                  <a:lnTo>
                    <a:pt x="55" y="19"/>
                  </a:lnTo>
                  <a:lnTo>
                    <a:pt x="71" y="35"/>
                  </a:lnTo>
                  <a:lnTo>
                    <a:pt x="76" y="41"/>
                  </a:lnTo>
                  <a:lnTo>
                    <a:pt x="90" y="60"/>
                  </a:lnTo>
                  <a:lnTo>
                    <a:pt x="114" y="90"/>
                  </a:lnTo>
                  <a:lnTo>
                    <a:pt x="127" y="108"/>
                  </a:lnTo>
                  <a:lnTo>
                    <a:pt x="128" y="108"/>
                  </a:lnTo>
                  <a:lnTo>
                    <a:pt x="124" y="112"/>
                  </a:lnTo>
                  <a:lnTo>
                    <a:pt x="121" y="116"/>
                  </a:lnTo>
                  <a:lnTo>
                    <a:pt x="94" y="142"/>
                  </a:lnTo>
                  <a:lnTo>
                    <a:pt x="90" y="147"/>
                  </a:lnTo>
                  <a:lnTo>
                    <a:pt x="57" y="106"/>
                  </a:lnTo>
                  <a:lnTo>
                    <a:pt x="54" y="98"/>
                  </a:lnTo>
                  <a:lnTo>
                    <a:pt x="42" y="86"/>
                  </a:lnTo>
                  <a:lnTo>
                    <a:pt x="9" y="46"/>
                  </a:lnTo>
                  <a:lnTo>
                    <a:pt x="0" y="3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8" name="Freeform 282">
              <a:extLst>
                <a:ext uri="{FF2B5EF4-FFF2-40B4-BE49-F238E27FC236}">
                  <a16:creationId xmlns:a16="http://schemas.microsoft.com/office/drawing/2014/main" id="{135504E1-1BB6-A9DF-C044-8FD98B3FA8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087688" y="2682876"/>
              <a:ext cx="401638" cy="214313"/>
            </a:xfrm>
            <a:custGeom>
              <a:avLst/>
              <a:gdLst>
                <a:gd name="T0" fmla="*/ 8 w 253"/>
                <a:gd name="T1" fmla="*/ 91 h 135"/>
                <a:gd name="T2" fmla="*/ 7 w 253"/>
                <a:gd name="T3" fmla="*/ 87 h 135"/>
                <a:gd name="T4" fmla="*/ 8 w 253"/>
                <a:gd name="T5" fmla="*/ 79 h 135"/>
                <a:gd name="T6" fmla="*/ 9 w 253"/>
                <a:gd name="T7" fmla="*/ 76 h 135"/>
                <a:gd name="T8" fmla="*/ 7 w 253"/>
                <a:gd name="T9" fmla="*/ 72 h 135"/>
                <a:gd name="T10" fmla="*/ 8 w 253"/>
                <a:gd name="T11" fmla="*/ 68 h 135"/>
                <a:gd name="T12" fmla="*/ 10 w 253"/>
                <a:gd name="T13" fmla="*/ 64 h 135"/>
                <a:gd name="T14" fmla="*/ 12 w 253"/>
                <a:gd name="T15" fmla="*/ 61 h 135"/>
                <a:gd name="T16" fmla="*/ 16 w 253"/>
                <a:gd name="T17" fmla="*/ 56 h 135"/>
                <a:gd name="T18" fmla="*/ 21 w 253"/>
                <a:gd name="T19" fmla="*/ 55 h 135"/>
                <a:gd name="T20" fmla="*/ 33 w 253"/>
                <a:gd name="T21" fmla="*/ 56 h 135"/>
                <a:gd name="T22" fmla="*/ 36 w 253"/>
                <a:gd name="T23" fmla="*/ 62 h 135"/>
                <a:gd name="T24" fmla="*/ 30 w 253"/>
                <a:gd name="T25" fmla="*/ 70 h 135"/>
                <a:gd name="T26" fmla="*/ 31 w 253"/>
                <a:gd name="T27" fmla="*/ 77 h 135"/>
                <a:gd name="T28" fmla="*/ 41 w 253"/>
                <a:gd name="T29" fmla="*/ 79 h 135"/>
                <a:gd name="T30" fmla="*/ 53 w 253"/>
                <a:gd name="T31" fmla="*/ 74 h 135"/>
                <a:gd name="T32" fmla="*/ 54 w 253"/>
                <a:gd name="T33" fmla="*/ 59 h 135"/>
                <a:gd name="T34" fmla="*/ 57 w 253"/>
                <a:gd name="T35" fmla="*/ 59 h 135"/>
                <a:gd name="T36" fmla="*/ 58 w 253"/>
                <a:gd name="T37" fmla="*/ 55 h 135"/>
                <a:gd name="T38" fmla="*/ 62 w 253"/>
                <a:gd name="T39" fmla="*/ 46 h 135"/>
                <a:gd name="T40" fmla="*/ 51 w 253"/>
                <a:gd name="T41" fmla="*/ 29 h 135"/>
                <a:gd name="T42" fmla="*/ 58 w 253"/>
                <a:gd name="T43" fmla="*/ 19 h 135"/>
                <a:gd name="T44" fmla="*/ 69 w 253"/>
                <a:gd name="T45" fmla="*/ 0 h 135"/>
                <a:gd name="T46" fmla="*/ 94 w 253"/>
                <a:gd name="T47" fmla="*/ 8 h 135"/>
                <a:gd name="T48" fmla="*/ 111 w 253"/>
                <a:gd name="T49" fmla="*/ 16 h 135"/>
                <a:gd name="T50" fmla="*/ 116 w 253"/>
                <a:gd name="T51" fmla="*/ 28 h 135"/>
                <a:gd name="T52" fmla="*/ 134 w 253"/>
                <a:gd name="T53" fmla="*/ 43 h 135"/>
                <a:gd name="T54" fmla="*/ 153 w 253"/>
                <a:gd name="T55" fmla="*/ 37 h 135"/>
                <a:gd name="T56" fmla="*/ 177 w 253"/>
                <a:gd name="T57" fmla="*/ 32 h 135"/>
                <a:gd name="T58" fmla="*/ 187 w 253"/>
                <a:gd name="T59" fmla="*/ 38 h 135"/>
                <a:gd name="T60" fmla="*/ 190 w 253"/>
                <a:gd name="T61" fmla="*/ 41 h 135"/>
                <a:gd name="T62" fmla="*/ 203 w 253"/>
                <a:gd name="T63" fmla="*/ 35 h 135"/>
                <a:gd name="T64" fmla="*/ 222 w 253"/>
                <a:gd name="T65" fmla="*/ 33 h 135"/>
                <a:gd name="T66" fmla="*/ 234 w 253"/>
                <a:gd name="T67" fmla="*/ 34 h 135"/>
                <a:gd name="T68" fmla="*/ 250 w 253"/>
                <a:gd name="T69" fmla="*/ 41 h 135"/>
                <a:gd name="T70" fmla="*/ 253 w 253"/>
                <a:gd name="T71" fmla="*/ 44 h 135"/>
                <a:gd name="T72" fmla="*/ 253 w 253"/>
                <a:gd name="T73" fmla="*/ 57 h 135"/>
                <a:gd name="T74" fmla="*/ 251 w 253"/>
                <a:gd name="T75" fmla="*/ 65 h 135"/>
                <a:gd name="T76" fmla="*/ 250 w 253"/>
                <a:gd name="T77" fmla="*/ 66 h 135"/>
                <a:gd name="T78" fmla="*/ 249 w 253"/>
                <a:gd name="T79" fmla="*/ 67 h 135"/>
                <a:gd name="T80" fmla="*/ 240 w 253"/>
                <a:gd name="T81" fmla="*/ 74 h 135"/>
                <a:gd name="T82" fmla="*/ 229 w 253"/>
                <a:gd name="T83" fmla="*/ 83 h 135"/>
                <a:gd name="T84" fmla="*/ 215 w 253"/>
                <a:gd name="T85" fmla="*/ 109 h 135"/>
                <a:gd name="T86" fmla="*/ 201 w 253"/>
                <a:gd name="T87" fmla="*/ 126 h 135"/>
                <a:gd name="T88" fmla="*/ 176 w 253"/>
                <a:gd name="T89" fmla="*/ 133 h 135"/>
                <a:gd name="T90" fmla="*/ 143 w 253"/>
                <a:gd name="T91" fmla="*/ 126 h 135"/>
                <a:gd name="T92" fmla="*/ 127 w 253"/>
                <a:gd name="T93" fmla="*/ 122 h 135"/>
                <a:gd name="T94" fmla="*/ 86 w 253"/>
                <a:gd name="T95" fmla="*/ 109 h 135"/>
                <a:gd name="T96" fmla="*/ 42 w 253"/>
                <a:gd name="T97" fmla="*/ 104 h 135"/>
                <a:gd name="T98" fmla="*/ 28 w 253"/>
                <a:gd name="T99" fmla="*/ 110 h 135"/>
                <a:gd name="T100" fmla="*/ 8 w 253"/>
                <a:gd name="T101" fmla="*/ 112 h 135"/>
                <a:gd name="T102" fmla="*/ 7 w 253"/>
                <a:gd name="T103" fmla="*/ 103 h 1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253" h="135">
                  <a:moveTo>
                    <a:pt x="7" y="103"/>
                  </a:moveTo>
                  <a:lnTo>
                    <a:pt x="8" y="91"/>
                  </a:lnTo>
                  <a:lnTo>
                    <a:pt x="7" y="89"/>
                  </a:lnTo>
                  <a:lnTo>
                    <a:pt x="7" y="87"/>
                  </a:lnTo>
                  <a:lnTo>
                    <a:pt x="10" y="80"/>
                  </a:lnTo>
                  <a:lnTo>
                    <a:pt x="8" y="79"/>
                  </a:lnTo>
                  <a:lnTo>
                    <a:pt x="8" y="78"/>
                  </a:lnTo>
                  <a:lnTo>
                    <a:pt x="9" y="76"/>
                  </a:lnTo>
                  <a:lnTo>
                    <a:pt x="9" y="73"/>
                  </a:lnTo>
                  <a:lnTo>
                    <a:pt x="7" y="72"/>
                  </a:lnTo>
                  <a:lnTo>
                    <a:pt x="5" y="71"/>
                  </a:lnTo>
                  <a:lnTo>
                    <a:pt x="8" y="68"/>
                  </a:lnTo>
                  <a:lnTo>
                    <a:pt x="10" y="66"/>
                  </a:lnTo>
                  <a:lnTo>
                    <a:pt x="10" y="64"/>
                  </a:lnTo>
                  <a:lnTo>
                    <a:pt x="11" y="63"/>
                  </a:lnTo>
                  <a:lnTo>
                    <a:pt x="12" y="61"/>
                  </a:lnTo>
                  <a:lnTo>
                    <a:pt x="13" y="58"/>
                  </a:lnTo>
                  <a:lnTo>
                    <a:pt x="16" y="56"/>
                  </a:lnTo>
                  <a:lnTo>
                    <a:pt x="17" y="56"/>
                  </a:lnTo>
                  <a:lnTo>
                    <a:pt x="21" y="55"/>
                  </a:lnTo>
                  <a:lnTo>
                    <a:pt x="27" y="55"/>
                  </a:lnTo>
                  <a:lnTo>
                    <a:pt x="33" y="56"/>
                  </a:lnTo>
                  <a:lnTo>
                    <a:pt x="32" y="58"/>
                  </a:lnTo>
                  <a:lnTo>
                    <a:pt x="36" y="62"/>
                  </a:lnTo>
                  <a:lnTo>
                    <a:pt x="33" y="65"/>
                  </a:lnTo>
                  <a:lnTo>
                    <a:pt x="30" y="70"/>
                  </a:lnTo>
                  <a:lnTo>
                    <a:pt x="28" y="71"/>
                  </a:lnTo>
                  <a:lnTo>
                    <a:pt x="31" y="77"/>
                  </a:lnTo>
                  <a:lnTo>
                    <a:pt x="37" y="77"/>
                  </a:lnTo>
                  <a:lnTo>
                    <a:pt x="41" y="79"/>
                  </a:lnTo>
                  <a:lnTo>
                    <a:pt x="50" y="71"/>
                  </a:lnTo>
                  <a:lnTo>
                    <a:pt x="53" y="74"/>
                  </a:lnTo>
                  <a:lnTo>
                    <a:pt x="55" y="71"/>
                  </a:lnTo>
                  <a:lnTo>
                    <a:pt x="54" y="59"/>
                  </a:lnTo>
                  <a:lnTo>
                    <a:pt x="57" y="61"/>
                  </a:lnTo>
                  <a:lnTo>
                    <a:pt x="57" y="59"/>
                  </a:lnTo>
                  <a:lnTo>
                    <a:pt x="58" y="58"/>
                  </a:lnTo>
                  <a:lnTo>
                    <a:pt x="58" y="55"/>
                  </a:lnTo>
                  <a:lnTo>
                    <a:pt x="59" y="54"/>
                  </a:lnTo>
                  <a:lnTo>
                    <a:pt x="62" y="46"/>
                  </a:lnTo>
                  <a:lnTo>
                    <a:pt x="62" y="42"/>
                  </a:lnTo>
                  <a:lnTo>
                    <a:pt x="51" y="29"/>
                  </a:lnTo>
                  <a:lnTo>
                    <a:pt x="50" y="26"/>
                  </a:lnTo>
                  <a:lnTo>
                    <a:pt x="58" y="19"/>
                  </a:lnTo>
                  <a:lnTo>
                    <a:pt x="64" y="8"/>
                  </a:lnTo>
                  <a:lnTo>
                    <a:pt x="69" y="0"/>
                  </a:lnTo>
                  <a:lnTo>
                    <a:pt x="82" y="3"/>
                  </a:lnTo>
                  <a:lnTo>
                    <a:pt x="94" y="8"/>
                  </a:lnTo>
                  <a:lnTo>
                    <a:pt x="95" y="10"/>
                  </a:lnTo>
                  <a:lnTo>
                    <a:pt x="111" y="16"/>
                  </a:lnTo>
                  <a:lnTo>
                    <a:pt x="116" y="24"/>
                  </a:lnTo>
                  <a:lnTo>
                    <a:pt x="116" y="28"/>
                  </a:lnTo>
                  <a:lnTo>
                    <a:pt x="116" y="33"/>
                  </a:lnTo>
                  <a:lnTo>
                    <a:pt x="134" y="43"/>
                  </a:lnTo>
                  <a:lnTo>
                    <a:pt x="150" y="44"/>
                  </a:lnTo>
                  <a:lnTo>
                    <a:pt x="153" y="37"/>
                  </a:lnTo>
                  <a:lnTo>
                    <a:pt x="166" y="37"/>
                  </a:lnTo>
                  <a:lnTo>
                    <a:pt x="177" y="32"/>
                  </a:lnTo>
                  <a:lnTo>
                    <a:pt x="186" y="32"/>
                  </a:lnTo>
                  <a:lnTo>
                    <a:pt x="187" y="38"/>
                  </a:lnTo>
                  <a:lnTo>
                    <a:pt x="182" y="38"/>
                  </a:lnTo>
                  <a:lnTo>
                    <a:pt x="190" y="41"/>
                  </a:lnTo>
                  <a:lnTo>
                    <a:pt x="198" y="41"/>
                  </a:lnTo>
                  <a:lnTo>
                    <a:pt x="203" y="35"/>
                  </a:lnTo>
                  <a:lnTo>
                    <a:pt x="214" y="30"/>
                  </a:lnTo>
                  <a:lnTo>
                    <a:pt x="222" y="33"/>
                  </a:lnTo>
                  <a:lnTo>
                    <a:pt x="225" y="33"/>
                  </a:lnTo>
                  <a:lnTo>
                    <a:pt x="234" y="34"/>
                  </a:lnTo>
                  <a:lnTo>
                    <a:pt x="242" y="39"/>
                  </a:lnTo>
                  <a:lnTo>
                    <a:pt x="250" y="41"/>
                  </a:lnTo>
                  <a:lnTo>
                    <a:pt x="252" y="43"/>
                  </a:lnTo>
                  <a:lnTo>
                    <a:pt x="253" y="44"/>
                  </a:lnTo>
                  <a:lnTo>
                    <a:pt x="251" y="48"/>
                  </a:lnTo>
                  <a:lnTo>
                    <a:pt x="253" y="57"/>
                  </a:lnTo>
                  <a:lnTo>
                    <a:pt x="253" y="63"/>
                  </a:lnTo>
                  <a:lnTo>
                    <a:pt x="251" y="65"/>
                  </a:lnTo>
                  <a:lnTo>
                    <a:pt x="251" y="65"/>
                  </a:lnTo>
                  <a:lnTo>
                    <a:pt x="250" y="66"/>
                  </a:lnTo>
                  <a:lnTo>
                    <a:pt x="250" y="67"/>
                  </a:lnTo>
                  <a:lnTo>
                    <a:pt x="249" y="67"/>
                  </a:lnTo>
                  <a:lnTo>
                    <a:pt x="249" y="68"/>
                  </a:lnTo>
                  <a:lnTo>
                    <a:pt x="240" y="74"/>
                  </a:lnTo>
                  <a:lnTo>
                    <a:pt x="236" y="81"/>
                  </a:lnTo>
                  <a:lnTo>
                    <a:pt x="229" y="83"/>
                  </a:lnTo>
                  <a:lnTo>
                    <a:pt x="221" y="95"/>
                  </a:lnTo>
                  <a:lnTo>
                    <a:pt x="215" y="109"/>
                  </a:lnTo>
                  <a:lnTo>
                    <a:pt x="209" y="119"/>
                  </a:lnTo>
                  <a:lnTo>
                    <a:pt x="201" y="126"/>
                  </a:lnTo>
                  <a:lnTo>
                    <a:pt x="201" y="135"/>
                  </a:lnTo>
                  <a:lnTo>
                    <a:pt x="176" y="133"/>
                  </a:lnTo>
                  <a:lnTo>
                    <a:pt x="157" y="132"/>
                  </a:lnTo>
                  <a:lnTo>
                    <a:pt x="143" y="126"/>
                  </a:lnTo>
                  <a:lnTo>
                    <a:pt x="138" y="126"/>
                  </a:lnTo>
                  <a:lnTo>
                    <a:pt x="127" y="122"/>
                  </a:lnTo>
                  <a:lnTo>
                    <a:pt x="111" y="122"/>
                  </a:lnTo>
                  <a:lnTo>
                    <a:pt x="86" y="109"/>
                  </a:lnTo>
                  <a:lnTo>
                    <a:pt x="56" y="99"/>
                  </a:lnTo>
                  <a:lnTo>
                    <a:pt x="42" y="104"/>
                  </a:lnTo>
                  <a:lnTo>
                    <a:pt x="40" y="106"/>
                  </a:lnTo>
                  <a:lnTo>
                    <a:pt x="28" y="110"/>
                  </a:lnTo>
                  <a:lnTo>
                    <a:pt x="17" y="117"/>
                  </a:lnTo>
                  <a:lnTo>
                    <a:pt x="8" y="112"/>
                  </a:lnTo>
                  <a:lnTo>
                    <a:pt x="0" y="107"/>
                  </a:lnTo>
                  <a:lnTo>
                    <a:pt x="7" y="10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9" name="Freeform 283">
              <a:extLst>
                <a:ext uri="{FF2B5EF4-FFF2-40B4-BE49-F238E27FC236}">
                  <a16:creationId xmlns:a16="http://schemas.microsoft.com/office/drawing/2014/main" id="{DB0D524A-10A1-5832-AF5B-7A810D0E762F}"/>
                </a:ext>
              </a:extLst>
            </p:cNvPr>
            <p:cNvSpPr>
              <a:spLocks/>
            </p:cNvSpPr>
            <p:nvPr/>
          </p:nvSpPr>
          <p:spPr bwMode="auto">
            <a:xfrm>
              <a:off x="2227263" y="1539876"/>
              <a:ext cx="268288" cy="317500"/>
            </a:xfrm>
            <a:custGeom>
              <a:avLst/>
              <a:gdLst>
                <a:gd name="T0" fmla="*/ 0 w 169"/>
                <a:gd name="T1" fmla="*/ 61 h 200"/>
                <a:gd name="T2" fmla="*/ 5 w 169"/>
                <a:gd name="T3" fmla="*/ 58 h 200"/>
                <a:gd name="T4" fmla="*/ 11 w 169"/>
                <a:gd name="T5" fmla="*/ 38 h 200"/>
                <a:gd name="T6" fmla="*/ 12 w 169"/>
                <a:gd name="T7" fmla="*/ 37 h 200"/>
                <a:gd name="T8" fmla="*/ 34 w 169"/>
                <a:gd name="T9" fmla="*/ 28 h 200"/>
                <a:gd name="T10" fmla="*/ 40 w 169"/>
                <a:gd name="T11" fmla="*/ 24 h 200"/>
                <a:gd name="T12" fmla="*/ 62 w 169"/>
                <a:gd name="T13" fmla="*/ 10 h 200"/>
                <a:gd name="T14" fmla="*/ 78 w 169"/>
                <a:gd name="T15" fmla="*/ 2 h 200"/>
                <a:gd name="T16" fmla="*/ 96 w 169"/>
                <a:gd name="T17" fmla="*/ 0 h 200"/>
                <a:gd name="T18" fmla="*/ 95 w 169"/>
                <a:gd name="T19" fmla="*/ 8 h 200"/>
                <a:gd name="T20" fmla="*/ 83 w 169"/>
                <a:gd name="T21" fmla="*/ 18 h 200"/>
                <a:gd name="T22" fmla="*/ 80 w 169"/>
                <a:gd name="T23" fmla="*/ 21 h 200"/>
                <a:gd name="T24" fmla="*/ 85 w 169"/>
                <a:gd name="T25" fmla="*/ 28 h 200"/>
                <a:gd name="T26" fmla="*/ 83 w 169"/>
                <a:gd name="T27" fmla="*/ 37 h 200"/>
                <a:gd name="T28" fmla="*/ 90 w 169"/>
                <a:gd name="T29" fmla="*/ 50 h 200"/>
                <a:gd name="T30" fmla="*/ 90 w 169"/>
                <a:gd name="T31" fmla="*/ 53 h 200"/>
                <a:gd name="T32" fmla="*/ 95 w 169"/>
                <a:gd name="T33" fmla="*/ 53 h 200"/>
                <a:gd name="T34" fmla="*/ 97 w 169"/>
                <a:gd name="T35" fmla="*/ 56 h 200"/>
                <a:gd name="T36" fmla="*/ 100 w 169"/>
                <a:gd name="T37" fmla="*/ 61 h 200"/>
                <a:gd name="T38" fmla="*/ 97 w 169"/>
                <a:gd name="T39" fmla="*/ 68 h 200"/>
                <a:gd name="T40" fmla="*/ 93 w 169"/>
                <a:gd name="T41" fmla="*/ 76 h 200"/>
                <a:gd name="T42" fmla="*/ 100 w 169"/>
                <a:gd name="T43" fmla="*/ 82 h 200"/>
                <a:gd name="T44" fmla="*/ 109 w 169"/>
                <a:gd name="T45" fmla="*/ 94 h 200"/>
                <a:gd name="T46" fmla="*/ 111 w 169"/>
                <a:gd name="T47" fmla="*/ 100 h 200"/>
                <a:gd name="T48" fmla="*/ 111 w 169"/>
                <a:gd name="T49" fmla="*/ 112 h 200"/>
                <a:gd name="T50" fmla="*/ 115 w 169"/>
                <a:gd name="T51" fmla="*/ 116 h 200"/>
                <a:gd name="T52" fmla="*/ 114 w 169"/>
                <a:gd name="T53" fmla="*/ 121 h 200"/>
                <a:gd name="T54" fmla="*/ 109 w 169"/>
                <a:gd name="T55" fmla="*/ 123 h 200"/>
                <a:gd name="T56" fmla="*/ 109 w 169"/>
                <a:gd name="T57" fmla="*/ 125 h 200"/>
                <a:gd name="T58" fmla="*/ 119 w 169"/>
                <a:gd name="T59" fmla="*/ 129 h 200"/>
                <a:gd name="T60" fmla="*/ 116 w 169"/>
                <a:gd name="T61" fmla="*/ 139 h 200"/>
                <a:gd name="T62" fmla="*/ 119 w 169"/>
                <a:gd name="T63" fmla="*/ 148 h 200"/>
                <a:gd name="T64" fmla="*/ 123 w 169"/>
                <a:gd name="T65" fmla="*/ 150 h 200"/>
                <a:gd name="T66" fmla="*/ 126 w 169"/>
                <a:gd name="T67" fmla="*/ 147 h 200"/>
                <a:gd name="T68" fmla="*/ 132 w 169"/>
                <a:gd name="T69" fmla="*/ 151 h 200"/>
                <a:gd name="T70" fmla="*/ 134 w 169"/>
                <a:gd name="T71" fmla="*/ 152 h 200"/>
                <a:gd name="T72" fmla="*/ 141 w 169"/>
                <a:gd name="T73" fmla="*/ 162 h 200"/>
                <a:gd name="T74" fmla="*/ 146 w 169"/>
                <a:gd name="T75" fmla="*/ 165 h 200"/>
                <a:gd name="T76" fmla="*/ 151 w 169"/>
                <a:gd name="T77" fmla="*/ 169 h 200"/>
                <a:gd name="T78" fmla="*/ 169 w 169"/>
                <a:gd name="T79" fmla="*/ 187 h 200"/>
                <a:gd name="T80" fmla="*/ 163 w 169"/>
                <a:gd name="T81" fmla="*/ 193 h 200"/>
                <a:gd name="T82" fmla="*/ 152 w 169"/>
                <a:gd name="T83" fmla="*/ 200 h 200"/>
                <a:gd name="T84" fmla="*/ 145 w 169"/>
                <a:gd name="T85" fmla="*/ 196 h 200"/>
                <a:gd name="T86" fmla="*/ 126 w 169"/>
                <a:gd name="T87" fmla="*/ 188 h 200"/>
                <a:gd name="T88" fmla="*/ 122 w 169"/>
                <a:gd name="T89" fmla="*/ 184 h 200"/>
                <a:gd name="T90" fmla="*/ 118 w 169"/>
                <a:gd name="T91" fmla="*/ 180 h 200"/>
                <a:gd name="T92" fmla="*/ 109 w 169"/>
                <a:gd name="T93" fmla="*/ 166 h 200"/>
                <a:gd name="T94" fmla="*/ 106 w 169"/>
                <a:gd name="T95" fmla="*/ 159 h 200"/>
                <a:gd name="T96" fmla="*/ 100 w 169"/>
                <a:gd name="T97" fmla="*/ 155 h 200"/>
                <a:gd name="T98" fmla="*/ 90 w 169"/>
                <a:gd name="T99" fmla="*/ 152 h 200"/>
                <a:gd name="T100" fmla="*/ 76 w 169"/>
                <a:gd name="T101" fmla="*/ 150 h 200"/>
                <a:gd name="T102" fmla="*/ 53 w 169"/>
                <a:gd name="T103" fmla="*/ 142 h 200"/>
                <a:gd name="T104" fmla="*/ 46 w 169"/>
                <a:gd name="T105" fmla="*/ 137 h 200"/>
                <a:gd name="T106" fmla="*/ 35 w 169"/>
                <a:gd name="T107" fmla="*/ 125 h 200"/>
                <a:gd name="T108" fmla="*/ 9 w 169"/>
                <a:gd name="T109" fmla="*/ 93 h 200"/>
                <a:gd name="T110" fmla="*/ 7 w 169"/>
                <a:gd name="T111" fmla="*/ 87 h 200"/>
                <a:gd name="T112" fmla="*/ 3 w 169"/>
                <a:gd name="T113" fmla="*/ 67 h 200"/>
                <a:gd name="T114" fmla="*/ 0 w 169"/>
                <a:gd name="T115" fmla="*/ 61 h 2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9" h="200">
                  <a:moveTo>
                    <a:pt x="0" y="61"/>
                  </a:moveTo>
                  <a:lnTo>
                    <a:pt x="5" y="58"/>
                  </a:lnTo>
                  <a:lnTo>
                    <a:pt x="11" y="38"/>
                  </a:lnTo>
                  <a:lnTo>
                    <a:pt x="12" y="37"/>
                  </a:lnTo>
                  <a:lnTo>
                    <a:pt x="34" y="28"/>
                  </a:lnTo>
                  <a:lnTo>
                    <a:pt x="40" y="24"/>
                  </a:lnTo>
                  <a:lnTo>
                    <a:pt x="62" y="10"/>
                  </a:lnTo>
                  <a:lnTo>
                    <a:pt x="78" y="2"/>
                  </a:lnTo>
                  <a:lnTo>
                    <a:pt x="96" y="0"/>
                  </a:lnTo>
                  <a:lnTo>
                    <a:pt x="95" y="8"/>
                  </a:lnTo>
                  <a:lnTo>
                    <a:pt x="83" y="18"/>
                  </a:lnTo>
                  <a:lnTo>
                    <a:pt x="80" y="21"/>
                  </a:lnTo>
                  <a:lnTo>
                    <a:pt x="85" y="28"/>
                  </a:lnTo>
                  <a:lnTo>
                    <a:pt x="83" y="37"/>
                  </a:lnTo>
                  <a:lnTo>
                    <a:pt x="90" y="50"/>
                  </a:lnTo>
                  <a:lnTo>
                    <a:pt x="90" y="53"/>
                  </a:lnTo>
                  <a:lnTo>
                    <a:pt x="95" y="53"/>
                  </a:lnTo>
                  <a:lnTo>
                    <a:pt x="97" y="56"/>
                  </a:lnTo>
                  <a:lnTo>
                    <a:pt x="100" y="61"/>
                  </a:lnTo>
                  <a:lnTo>
                    <a:pt x="97" y="68"/>
                  </a:lnTo>
                  <a:lnTo>
                    <a:pt x="93" y="76"/>
                  </a:lnTo>
                  <a:lnTo>
                    <a:pt x="100" y="82"/>
                  </a:lnTo>
                  <a:lnTo>
                    <a:pt x="109" y="94"/>
                  </a:lnTo>
                  <a:lnTo>
                    <a:pt x="111" y="100"/>
                  </a:lnTo>
                  <a:lnTo>
                    <a:pt x="111" y="112"/>
                  </a:lnTo>
                  <a:lnTo>
                    <a:pt x="115" y="116"/>
                  </a:lnTo>
                  <a:lnTo>
                    <a:pt x="114" y="121"/>
                  </a:lnTo>
                  <a:lnTo>
                    <a:pt x="109" y="123"/>
                  </a:lnTo>
                  <a:lnTo>
                    <a:pt x="109" y="125"/>
                  </a:lnTo>
                  <a:lnTo>
                    <a:pt x="119" y="129"/>
                  </a:lnTo>
                  <a:lnTo>
                    <a:pt x="116" y="139"/>
                  </a:lnTo>
                  <a:lnTo>
                    <a:pt x="119" y="148"/>
                  </a:lnTo>
                  <a:lnTo>
                    <a:pt x="123" y="150"/>
                  </a:lnTo>
                  <a:lnTo>
                    <a:pt x="126" y="147"/>
                  </a:lnTo>
                  <a:lnTo>
                    <a:pt x="132" y="151"/>
                  </a:lnTo>
                  <a:lnTo>
                    <a:pt x="134" y="152"/>
                  </a:lnTo>
                  <a:lnTo>
                    <a:pt x="141" y="162"/>
                  </a:lnTo>
                  <a:lnTo>
                    <a:pt x="146" y="165"/>
                  </a:lnTo>
                  <a:lnTo>
                    <a:pt x="151" y="169"/>
                  </a:lnTo>
                  <a:lnTo>
                    <a:pt x="169" y="187"/>
                  </a:lnTo>
                  <a:lnTo>
                    <a:pt x="163" y="193"/>
                  </a:lnTo>
                  <a:lnTo>
                    <a:pt x="152" y="200"/>
                  </a:lnTo>
                  <a:lnTo>
                    <a:pt x="145" y="196"/>
                  </a:lnTo>
                  <a:lnTo>
                    <a:pt x="126" y="188"/>
                  </a:lnTo>
                  <a:lnTo>
                    <a:pt x="122" y="184"/>
                  </a:lnTo>
                  <a:lnTo>
                    <a:pt x="118" y="180"/>
                  </a:lnTo>
                  <a:lnTo>
                    <a:pt x="109" y="166"/>
                  </a:lnTo>
                  <a:lnTo>
                    <a:pt x="106" y="159"/>
                  </a:lnTo>
                  <a:lnTo>
                    <a:pt x="100" y="155"/>
                  </a:lnTo>
                  <a:lnTo>
                    <a:pt x="90" y="152"/>
                  </a:lnTo>
                  <a:lnTo>
                    <a:pt x="76" y="150"/>
                  </a:lnTo>
                  <a:lnTo>
                    <a:pt x="53" y="142"/>
                  </a:lnTo>
                  <a:lnTo>
                    <a:pt x="46" y="137"/>
                  </a:lnTo>
                  <a:lnTo>
                    <a:pt x="35" y="125"/>
                  </a:lnTo>
                  <a:lnTo>
                    <a:pt x="9" y="93"/>
                  </a:lnTo>
                  <a:lnTo>
                    <a:pt x="7" y="87"/>
                  </a:lnTo>
                  <a:lnTo>
                    <a:pt x="3" y="67"/>
                  </a:lnTo>
                  <a:lnTo>
                    <a:pt x="0" y="6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0" name="Freeform 284">
              <a:extLst>
                <a:ext uri="{FF2B5EF4-FFF2-40B4-BE49-F238E27FC236}">
                  <a16:creationId xmlns:a16="http://schemas.microsoft.com/office/drawing/2014/main" id="{D2D1CEC9-1D3A-6458-E473-6429CE7D1EE6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7013" y="1733551"/>
              <a:ext cx="96838" cy="84138"/>
            </a:xfrm>
            <a:custGeom>
              <a:avLst/>
              <a:gdLst>
                <a:gd name="T0" fmla="*/ 0 w 61"/>
                <a:gd name="T1" fmla="*/ 37 h 53"/>
                <a:gd name="T2" fmla="*/ 1 w 61"/>
                <a:gd name="T3" fmla="*/ 26 h 53"/>
                <a:gd name="T4" fmla="*/ 2 w 61"/>
                <a:gd name="T5" fmla="*/ 14 h 53"/>
                <a:gd name="T6" fmla="*/ 6 w 61"/>
                <a:gd name="T7" fmla="*/ 0 h 53"/>
                <a:gd name="T8" fmla="*/ 31 w 61"/>
                <a:gd name="T9" fmla="*/ 7 h 53"/>
                <a:gd name="T10" fmla="*/ 44 w 61"/>
                <a:gd name="T11" fmla="*/ 11 h 53"/>
                <a:gd name="T12" fmla="*/ 56 w 61"/>
                <a:gd name="T13" fmla="*/ 14 h 53"/>
                <a:gd name="T14" fmla="*/ 59 w 61"/>
                <a:gd name="T15" fmla="*/ 17 h 53"/>
                <a:gd name="T16" fmla="*/ 61 w 61"/>
                <a:gd name="T17" fmla="*/ 18 h 53"/>
                <a:gd name="T18" fmla="*/ 58 w 61"/>
                <a:gd name="T19" fmla="*/ 30 h 53"/>
                <a:gd name="T20" fmla="*/ 59 w 61"/>
                <a:gd name="T21" fmla="*/ 36 h 53"/>
                <a:gd name="T22" fmla="*/ 59 w 61"/>
                <a:gd name="T23" fmla="*/ 53 h 53"/>
                <a:gd name="T24" fmla="*/ 42 w 61"/>
                <a:gd name="T25" fmla="*/ 53 h 53"/>
                <a:gd name="T26" fmla="*/ 29 w 61"/>
                <a:gd name="T27" fmla="*/ 51 h 53"/>
                <a:gd name="T28" fmla="*/ 1 w 61"/>
                <a:gd name="T29" fmla="*/ 51 h 53"/>
                <a:gd name="T30" fmla="*/ 0 w 61"/>
                <a:gd name="T31" fmla="*/ 37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1" h="53">
                  <a:moveTo>
                    <a:pt x="0" y="37"/>
                  </a:moveTo>
                  <a:lnTo>
                    <a:pt x="1" y="26"/>
                  </a:lnTo>
                  <a:lnTo>
                    <a:pt x="2" y="14"/>
                  </a:lnTo>
                  <a:lnTo>
                    <a:pt x="6" y="0"/>
                  </a:lnTo>
                  <a:lnTo>
                    <a:pt x="31" y="7"/>
                  </a:lnTo>
                  <a:lnTo>
                    <a:pt x="44" y="11"/>
                  </a:lnTo>
                  <a:lnTo>
                    <a:pt x="56" y="14"/>
                  </a:lnTo>
                  <a:lnTo>
                    <a:pt x="59" y="17"/>
                  </a:lnTo>
                  <a:lnTo>
                    <a:pt x="61" y="18"/>
                  </a:lnTo>
                  <a:lnTo>
                    <a:pt x="58" y="30"/>
                  </a:lnTo>
                  <a:lnTo>
                    <a:pt x="59" y="36"/>
                  </a:lnTo>
                  <a:lnTo>
                    <a:pt x="59" y="53"/>
                  </a:lnTo>
                  <a:lnTo>
                    <a:pt x="42" y="53"/>
                  </a:lnTo>
                  <a:lnTo>
                    <a:pt x="29" y="51"/>
                  </a:lnTo>
                  <a:lnTo>
                    <a:pt x="1" y="51"/>
                  </a:lnTo>
                  <a:lnTo>
                    <a:pt x="0" y="3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1" name="Freeform 285">
              <a:extLst>
                <a:ext uri="{FF2B5EF4-FFF2-40B4-BE49-F238E27FC236}">
                  <a16:creationId xmlns:a16="http://schemas.microsoft.com/office/drawing/2014/main" id="{CA40BE9A-3ABE-24A0-B6FE-D75A4AEC522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3713" y="2260601"/>
              <a:ext cx="119063" cy="149225"/>
            </a:xfrm>
            <a:custGeom>
              <a:avLst/>
              <a:gdLst>
                <a:gd name="T0" fmla="*/ 0 w 75"/>
                <a:gd name="T1" fmla="*/ 29 h 94"/>
                <a:gd name="T2" fmla="*/ 10 w 75"/>
                <a:gd name="T3" fmla="*/ 15 h 94"/>
                <a:gd name="T4" fmla="*/ 14 w 75"/>
                <a:gd name="T5" fmla="*/ 11 h 94"/>
                <a:gd name="T6" fmla="*/ 24 w 75"/>
                <a:gd name="T7" fmla="*/ 0 h 94"/>
                <a:gd name="T8" fmla="*/ 46 w 75"/>
                <a:gd name="T9" fmla="*/ 21 h 94"/>
                <a:gd name="T10" fmla="*/ 49 w 75"/>
                <a:gd name="T11" fmla="*/ 22 h 94"/>
                <a:gd name="T12" fmla="*/ 50 w 75"/>
                <a:gd name="T13" fmla="*/ 23 h 94"/>
                <a:gd name="T14" fmla="*/ 53 w 75"/>
                <a:gd name="T15" fmla="*/ 23 h 94"/>
                <a:gd name="T16" fmla="*/ 56 w 75"/>
                <a:gd name="T17" fmla="*/ 23 h 94"/>
                <a:gd name="T18" fmla="*/ 75 w 75"/>
                <a:gd name="T19" fmla="*/ 23 h 94"/>
                <a:gd name="T20" fmla="*/ 75 w 75"/>
                <a:gd name="T21" fmla="*/ 23 h 94"/>
                <a:gd name="T22" fmla="*/ 75 w 75"/>
                <a:gd name="T23" fmla="*/ 30 h 94"/>
                <a:gd name="T24" fmla="*/ 75 w 75"/>
                <a:gd name="T25" fmla="*/ 33 h 94"/>
                <a:gd name="T26" fmla="*/ 75 w 75"/>
                <a:gd name="T27" fmla="*/ 41 h 94"/>
                <a:gd name="T28" fmla="*/ 73 w 75"/>
                <a:gd name="T29" fmla="*/ 41 h 94"/>
                <a:gd name="T30" fmla="*/ 73 w 75"/>
                <a:gd name="T31" fmla="*/ 52 h 94"/>
                <a:gd name="T32" fmla="*/ 75 w 75"/>
                <a:gd name="T33" fmla="*/ 57 h 94"/>
                <a:gd name="T34" fmla="*/ 75 w 75"/>
                <a:gd name="T35" fmla="*/ 59 h 94"/>
                <a:gd name="T36" fmla="*/ 72 w 75"/>
                <a:gd name="T37" fmla="*/ 62 h 94"/>
                <a:gd name="T38" fmla="*/ 70 w 75"/>
                <a:gd name="T39" fmla="*/ 68 h 94"/>
                <a:gd name="T40" fmla="*/ 57 w 75"/>
                <a:gd name="T41" fmla="*/ 74 h 94"/>
                <a:gd name="T42" fmla="*/ 54 w 75"/>
                <a:gd name="T43" fmla="*/ 75 h 94"/>
                <a:gd name="T44" fmla="*/ 46 w 75"/>
                <a:gd name="T45" fmla="*/ 80 h 94"/>
                <a:gd name="T46" fmla="*/ 33 w 75"/>
                <a:gd name="T47" fmla="*/ 78 h 94"/>
                <a:gd name="T48" fmla="*/ 29 w 75"/>
                <a:gd name="T49" fmla="*/ 82 h 94"/>
                <a:gd name="T50" fmla="*/ 28 w 75"/>
                <a:gd name="T51" fmla="*/ 91 h 94"/>
                <a:gd name="T52" fmla="*/ 28 w 75"/>
                <a:gd name="T53" fmla="*/ 94 h 94"/>
                <a:gd name="T54" fmla="*/ 19 w 75"/>
                <a:gd name="T55" fmla="*/ 87 h 94"/>
                <a:gd name="T56" fmla="*/ 18 w 75"/>
                <a:gd name="T57" fmla="*/ 74 h 94"/>
                <a:gd name="T58" fmla="*/ 17 w 75"/>
                <a:gd name="T59" fmla="*/ 65 h 94"/>
                <a:gd name="T60" fmla="*/ 32 w 75"/>
                <a:gd name="T61" fmla="*/ 63 h 94"/>
                <a:gd name="T62" fmla="*/ 32 w 75"/>
                <a:gd name="T63" fmla="*/ 54 h 94"/>
                <a:gd name="T64" fmla="*/ 32 w 75"/>
                <a:gd name="T65" fmla="*/ 48 h 94"/>
                <a:gd name="T66" fmla="*/ 17 w 75"/>
                <a:gd name="T67" fmla="*/ 48 h 94"/>
                <a:gd name="T68" fmla="*/ 17 w 75"/>
                <a:gd name="T69" fmla="*/ 46 h 94"/>
                <a:gd name="T70" fmla="*/ 17 w 75"/>
                <a:gd name="T71" fmla="*/ 34 h 94"/>
                <a:gd name="T72" fmla="*/ 16 w 75"/>
                <a:gd name="T73" fmla="*/ 19 h 94"/>
                <a:gd name="T74" fmla="*/ 3 w 75"/>
                <a:gd name="T75" fmla="*/ 31 h 94"/>
                <a:gd name="T76" fmla="*/ 0 w 75"/>
                <a:gd name="T77" fmla="*/ 29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75" h="94">
                  <a:moveTo>
                    <a:pt x="0" y="29"/>
                  </a:moveTo>
                  <a:lnTo>
                    <a:pt x="10" y="15"/>
                  </a:lnTo>
                  <a:lnTo>
                    <a:pt x="14" y="11"/>
                  </a:lnTo>
                  <a:lnTo>
                    <a:pt x="24" y="0"/>
                  </a:lnTo>
                  <a:lnTo>
                    <a:pt x="46" y="21"/>
                  </a:lnTo>
                  <a:lnTo>
                    <a:pt x="49" y="22"/>
                  </a:lnTo>
                  <a:lnTo>
                    <a:pt x="50" y="23"/>
                  </a:lnTo>
                  <a:lnTo>
                    <a:pt x="53" y="23"/>
                  </a:lnTo>
                  <a:lnTo>
                    <a:pt x="56" y="23"/>
                  </a:lnTo>
                  <a:lnTo>
                    <a:pt x="75" y="23"/>
                  </a:lnTo>
                  <a:lnTo>
                    <a:pt x="75" y="23"/>
                  </a:lnTo>
                  <a:lnTo>
                    <a:pt x="75" y="30"/>
                  </a:lnTo>
                  <a:lnTo>
                    <a:pt x="75" y="33"/>
                  </a:lnTo>
                  <a:lnTo>
                    <a:pt x="75" y="41"/>
                  </a:lnTo>
                  <a:lnTo>
                    <a:pt x="73" y="41"/>
                  </a:lnTo>
                  <a:lnTo>
                    <a:pt x="73" y="52"/>
                  </a:lnTo>
                  <a:lnTo>
                    <a:pt x="75" y="57"/>
                  </a:lnTo>
                  <a:lnTo>
                    <a:pt x="75" y="59"/>
                  </a:lnTo>
                  <a:lnTo>
                    <a:pt x="72" y="62"/>
                  </a:lnTo>
                  <a:lnTo>
                    <a:pt x="70" y="68"/>
                  </a:lnTo>
                  <a:lnTo>
                    <a:pt x="57" y="74"/>
                  </a:lnTo>
                  <a:lnTo>
                    <a:pt x="54" y="75"/>
                  </a:lnTo>
                  <a:lnTo>
                    <a:pt x="46" y="80"/>
                  </a:lnTo>
                  <a:lnTo>
                    <a:pt x="33" y="78"/>
                  </a:lnTo>
                  <a:lnTo>
                    <a:pt x="29" y="82"/>
                  </a:lnTo>
                  <a:lnTo>
                    <a:pt x="28" y="91"/>
                  </a:lnTo>
                  <a:lnTo>
                    <a:pt x="28" y="94"/>
                  </a:lnTo>
                  <a:lnTo>
                    <a:pt x="19" y="87"/>
                  </a:lnTo>
                  <a:lnTo>
                    <a:pt x="18" y="74"/>
                  </a:lnTo>
                  <a:lnTo>
                    <a:pt x="17" y="65"/>
                  </a:lnTo>
                  <a:lnTo>
                    <a:pt x="32" y="63"/>
                  </a:lnTo>
                  <a:lnTo>
                    <a:pt x="32" y="54"/>
                  </a:lnTo>
                  <a:lnTo>
                    <a:pt x="32" y="48"/>
                  </a:lnTo>
                  <a:lnTo>
                    <a:pt x="17" y="48"/>
                  </a:lnTo>
                  <a:lnTo>
                    <a:pt x="17" y="46"/>
                  </a:lnTo>
                  <a:lnTo>
                    <a:pt x="17" y="34"/>
                  </a:lnTo>
                  <a:lnTo>
                    <a:pt x="16" y="19"/>
                  </a:lnTo>
                  <a:lnTo>
                    <a:pt x="3" y="31"/>
                  </a:lnTo>
                  <a:lnTo>
                    <a:pt x="0" y="2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2" name="Freeform 286">
              <a:extLst>
                <a:ext uri="{FF2B5EF4-FFF2-40B4-BE49-F238E27FC236}">
                  <a16:creationId xmlns:a16="http://schemas.microsoft.com/office/drawing/2014/main" id="{117338D8-624F-97CE-6041-86ECDAA9691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9288" y="1905001"/>
              <a:ext cx="96838" cy="120650"/>
            </a:xfrm>
            <a:custGeom>
              <a:avLst/>
              <a:gdLst>
                <a:gd name="T0" fmla="*/ 0 w 61"/>
                <a:gd name="T1" fmla="*/ 20 h 76"/>
                <a:gd name="T2" fmla="*/ 11 w 61"/>
                <a:gd name="T3" fmla="*/ 17 h 76"/>
                <a:gd name="T4" fmla="*/ 18 w 61"/>
                <a:gd name="T5" fmla="*/ 14 h 76"/>
                <a:gd name="T6" fmla="*/ 31 w 61"/>
                <a:gd name="T7" fmla="*/ 9 h 76"/>
                <a:gd name="T8" fmla="*/ 35 w 61"/>
                <a:gd name="T9" fmla="*/ 8 h 76"/>
                <a:gd name="T10" fmla="*/ 50 w 61"/>
                <a:gd name="T11" fmla="*/ 7 h 76"/>
                <a:gd name="T12" fmla="*/ 53 w 61"/>
                <a:gd name="T13" fmla="*/ 0 h 76"/>
                <a:gd name="T14" fmla="*/ 61 w 61"/>
                <a:gd name="T15" fmla="*/ 17 h 76"/>
                <a:gd name="T16" fmla="*/ 47 w 61"/>
                <a:gd name="T17" fmla="*/ 21 h 76"/>
                <a:gd name="T18" fmla="*/ 37 w 61"/>
                <a:gd name="T19" fmla="*/ 36 h 76"/>
                <a:gd name="T20" fmla="*/ 31 w 61"/>
                <a:gd name="T21" fmla="*/ 44 h 76"/>
                <a:gd name="T22" fmla="*/ 17 w 61"/>
                <a:gd name="T23" fmla="*/ 65 h 76"/>
                <a:gd name="T24" fmla="*/ 11 w 61"/>
                <a:gd name="T25" fmla="*/ 76 h 76"/>
                <a:gd name="T26" fmla="*/ 7 w 61"/>
                <a:gd name="T27" fmla="*/ 70 h 76"/>
                <a:gd name="T28" fmla="*/ 6 w 61"/>
                <a:gd name="T29" fmla="*/ 65 h 76"/>
                <a:gd name="T30" fmla="*/ 6 w 61"/>
                <a:gd name="T31" fmla="*/ 44 h 76"/>
                <a:gd name="T32" fmla="*/ 6 w 61"/>
                <a:gd name="T33" fmla="*/ 41 h 76"/>
                <a:gd name="T34" fmla="*/ 0 w 61"/>
                <a:gd name="T35" fmla="*/ 20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1" h="76">
                  <a:moveTo>
                    <a:pt x="0" y="20"/>
                  </a:moveTo>
                  <a:lnTo>
                    <a:pt x="11" y="17"/>
                  </a:lnTo>
                  <a:lnTo>
                    <a:pt x="18" y="14"/>
                  </a:lnTo>
                  <a:lnTo>
                    <a:pt x="31" y="9"/>
                  </a:lnTo>
                  <a:lnTo>
                    <a:pt x="35" y="8"/>
                  </a:lnTo>
                  <a:lnTo>
                    <a:pt x="50" y="7"/>
                  </a:lnTo>
                  <a:lnTo>
                    <a:pt x="53" y="0"/>
                  </a:lnTo>
                  <a:lnTo>
                    <a:pt x="61" y="17"/>
                  </a:lnTo>
                  <a:lnTo>
                    <a:pt x="47" y="21"/>
                  </a:lnTo>
                  <a:lnTo>
                    <a:pt x="37" y="36"/>
                  </a:lnTo>
                  <a:lnTo>
                    <a:pt x="31" y="44"/>
                  </a:lnTo>
                  <a:lnTo>
                    <a:pt x="17" y="65"/>
                  </a:lnTo>
                  <a:lnTo>
                    <a:pt x="11" y="76"/>
                  </a:lnTo>
                  <a:lnTo>
                    <a:pt x="7" y="70"/>
                  </a:lnTo>
                  <a:lnTo>
                    <a:pt x="6" y="65"/>
                  </a:lnTo>
                  <a:lnTo>
                    <a:pt x="6" y="44"/>
                  </a:lnTo>
                  <a:lnTo>
                    <a:pt x="6" y="41"/>
                  </a:lnTo>
                  <a:lnTo>
                    <a:pt x="0" y="2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3" name="Freeform 287">
              <a:extLst>
                <a:ext uri="{FF2B5EF4-FFF2-40B4-BE49-F238E27FC236}">
                  <a16:creationId xmlns:a16="http://schemas.microsoft.com/office/drawing/2014/main" id="{322FC17E-B3A3-96DB-CABE-0038893486D4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7213" y="1624013"/>
              <a:ext cx="287338" cy="244475"/>
            </a:xfrm>
            <a:custGeom>
              <a:avLst/>
              <a:gdLst>
                <a:gd name="T0" fmla="*/ 1 w 181"/>
                <a:gd name="T1" fmla="*/ 69 h 154"/>
                <a:gd name="T2" fmla="*/ 1 w 181"/>
                <a:gd name="T3" fmla="*/ 59 h 154"/>
                <a:gd name="T4" fmla="*/ 1 w 181"/>
                <a:gd name="T5" fmla="*/ 45 h 154"/>
                <a:gd name="T6" fmla="*/ 1 w 181"/>
                <a:gd name="T7" fmla="*/ 44 h 154"/>
                <a:gd name="T8" fmla="*/ 1 w 181"/>
                <a:gd name="T9" fmla="*/ 0 h 154"/>
                <a:gd name="T10" fmla="*/ 34 w 181"/>
                <a:gd name="T11" fmla="*/ 11 h 154"/>
                <a:gd name="T12" fmla="*/ 76 w 181"/>
                <a:gd name="T13" fmla="*/ 27 h 154"/>
                <a:gd name="T14" fmla="*/ 110 w 181"/>
                <a:gd name="T15" fmla="*/ 39 h 154"/>
                <a:gd name="T16" fmla="*/ 131 w 181"/>
                <a:gd name="T17" fmla="*/ 44 h 154"/>
                <a:gd name="T18" fmla="*/ 135 w 181"/>
                <a:gd name="T19" fmla="*/ 55 h 154"/>
                <a:gd name="T20" fmla="*/ 136 w 181"/>
                <a:gd name="T21" fmla="*/ 60 h 154"/>
                <a:gd name="T22" fmla="*/ 144 w 181"/>
                <a:gd name="T23" fmla="*/ 64 h 154"/>
                <a:gd name="T24" fmla="*/ 151 w 181"/>
                <a:gd name="T25" fmla="*/ 76 h 154"/>
                <a:gd name="T26" fmla="*/ 151 w 181"/>
                <a:gd name="T27" fmla="*/ 84 h 154"/>
                <a:gd name="T28" fmla="*/ 151 w 181"/>
                <a:gd name="T29" fmla="*/ 88 h 154"/>
                <a:gd name="T30" fmla="*/ 150 w 181"/>
                <a:gd name="T31" fmla="*/ 89 h 154"/>
                <a:gd name="T32" fmla="*/ 150 w 181"/>
                <a:gd name="T33" fmla="*/ 91 h 154"/>
                <a:gd name="T34" fmla="*/ 151 w 181"/>
                <a:gd name="T35" fmla="*/ 91 h 154"/>
                <a:gd name="T36" fmla="*/ 155 w 181"/>
                <a:gd name="T37" fmla="*/ 92 h 154"/>
                <a:gd name="T38" fmla="*/ 157 w 181"/>
                <a:gd name="T39" fmla="*/ 99 h 154"/>
                <a:gd name="T40" fmla="*/ 178 w 181"/>
                <a:gd name="T41" fmla="*/ 123 h 154"/>
                <a:gd name="T42" fmla="*/ 173 w 181"/>
                <a:gd name="T43" fmla="*/ 131 h 154"/>
                <a:gd name="T44" fmla="*/ 181 w 181"/>
                <a:gd name="T45" fmla="*/ 133 h 154"/>
                <a:gd name="T46" fmla="*/ 181 w 181"/>
                <a:gd name="T47" fmla="*/ 154 h 154"/>
                <a:gd name="T48" fmla="*/ 164 w 181"/>
                <a:gd name="T49" fmla="*/ 143 h 154"/>
                <a:gd name="T50" fmla="*/ 143 w 181"/>
                <a:gd name="T51" fmla="*/ 131 h 154"/>
                <a:gd name="T52" fmla="*/ 134 w 181"/>
                <a:gd name="T53" fmla="*/ 135 h 154"/>
                <a:gd name="T54" fmla="*/ 119 w 181"/>
                <a:gd name="T55" fmla="*/ 142 h 154"/>
                <a:gd name="T56" fmla="*/ 106 w 181"/>
                <a:gd name="T57" fmla="*/ 145 h 154"/>
                <a:gd name="T58" fmla="*/ 108 w 181"/>
                <a:gd name="T59" fmla="*/ 149 h 154"/>
                <a:gd name="T60" fmla="*/ 99 w 181"/>
                <a:gd name="T61" fmla="*/ 149 h 154"/>
                <a:gd name="T62" fmla="*/ 92 w 181"/>
                <a:gd name="T63" fmla="*/ 149 h 154"/>
                <a:gd name="T64" fmla="*/ 92 w 181"/>
                <a:gd name="T65" fmla="*/ 135 h 154"/>
                <a:gd name="T66" fmla="*/ 92 w 181"/>
                <a:gd name="T67" fmla="*/ 122 h 154"/>
                <a:gd name="T68" fmla="*/ 92 w 181"/>
                <a:gd name="T69" fmla="*/ 114 h 154"/>
                <a:gd name="T70" fmla="*/ 92 w 181"/>
                <a:gd name="T71" fmla="*/ 103 h 154"/>
                <a:gd name="T72" fmla="*/ 73 w 181"/>
                <a:gd name="T73" fmla="*/ 93 h 154"/>
                <a:gd name="T74" fmla="*/ 46 w 181"/>
                <a:gd name="T75" fmla="*/ 78 h 154"/>
                <a:gd name="T76" fmla="*/ 34 w 181"/>
                <a:gd name="T77" fmla="*/ 75 h 154"/>
                <a:gd name="T78" fmla="*/ 31 w 181"/>
                <a:gd name="T79" fmla="*/ 74 h 154"/>
                <a:gd name="T80" fmla="*/ 30 w 181"/>
                <a:gd name="T81" fmla="*/ 74 h 154"/>
                <a:gd name="T82" fmla="*/ 15 w 181"/>
                <a:gd name="T83" fmla="*/ 74 h 154"/>
                <a:gd name="T84" fmla="*/ 0 w 181"/>
                <a:gd name="T85" fmla="*/ 74 h 154"/>
                <a:gd name="T86" fmla="*/ 1 w 181"/>
                <a:gd name="T87" fmla="*/ 69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81" h="154">
                  <a:moveTo>
                    <a:pt x="1" y="69"/>
                  </a:moveTo>
                  <a:lnTo>
                    <a:pt x="1" y="59"/>
                  </a:lnTo>
                  <a:lnTo>
                    <a:pt x="1" y="45"/>
                  </a:lnTo>
                  <a:lnTo>
                    <a:pt x="1" y="44"/>
                  </a:lnTo>
                  <a:lnTo>
                    <a:pt x="1" y="0"/>
                  </a:lnTo>
                  <a:lnTo>
                    <a:pt x="34" y="11"/>
                  </a:lnTo>
                  <a:lnTo>
                    <a:pt x="76" y="27"/>
                  </a:lnTo>
                  <a:lnTo>
                    <a:pt x="110" y="39"/>
                  </a:lnTo>
                  <a:lnTo>
                    <a:pt x="131" y="44"/>
                  </a:lnTo>
                  <a:lnTo>
                    <a:pt x="135" y="55"/>
                  </a:lnTo>
                  <a:lnTo>
                    <a:pt x="136" y="60"/>
                  </a:lnTo>
                  <a:lnTo>
                    <a:pt x="144" y="64"/>
                  </a:lnTo>
                  <a:lnTo>
                    <a:pt x="151" y="76"/>
                  </a:lnTo>
                  <a:lnTo>
                    <a:pt x="151" y="84"/>
                  </a:lnTo>
                  <a:lnTo>
                    <a:pt x="151" y="88"/>
                  </a:lnTo>
                  <a:lnTo>
                    <a:pt x="150" y="89"/>
                  </a:lnTo>
                  <a:lnTo>
                    <a:pt x="150" y="91"/>
                  </a:lnTo>
                  <a:lnTo>
                    <a:pt x="151" y="91"/>
                  </a:lnTo>
                  <a:lnTo>
                    <a:pt x="155" y="92"/>
                  </a:lnTo>
                  <a:lnTo>
                    <a:pt x="157" y="99"/>
                  </a:lnTo>
                  <a:lnTo>
                    <a:pt x="178" y="123"/>
                  </a:lnTo>
                  <a:lnTo>
                    <a:pt x="173" y="131"/>
                  </a:lnTo>
                  <a:lnTo>
                    <a:pt x="181" y="133"/>
                  </a:lnTo>
                  <a:lnTo>
                    <a:pt x="181" y="154"/>
                  </a:lnTo>
                  <a:lnTo>
                    <a:pt x="164" y="143"/>
                  </a:lnTo>
                  <a:lnTo>
                    <a:pt x="143" y="131"/>
                  </a:lnTo>
                  <a:lnTo>
                    <a:pt x="134" y="135"/>
                  </a:lnTo>
                  <a:lnTo>
                    <a:pt x="119" y="142"/>
                  </a:lnTo>
                  <a:lnTo>
                    <a:pt x="106" y="145"/>
                  </a:lnTo>
                  <a:lnTo>
                    <a:pt x="108" y="149"/>
                  </a:lnTo>
                  <a:lnTo>
                    <a:pt x="99" y="149"/>
                  </a:lnTo>
                  <a:lnTo>
                    <a:pt x="92" y="149"/>
                  </a:lnTo>
                  <a:lnTo>
                    <a:pt x="92" y="135"/>
                  </a:lnTo>
                  <a:lnTo>
                    <a:pt x="92" y="122"/>
                  </a:lnTo>
                  <a:lnTo>
                    <a:pt x="92" y="114"/>
                  </a:lnTo>
                  <a:lnTo>
                    <a:pt x="92" y="103"/>
                  </a:lnTo>
                  <a:lnTo>
                    <a:pt x="73" y="93"/>
                  </a:lnTo>
                  <a:lnTo>
                    <a:pt x="46" y="78"/>
                  </a:lnTo>
                  <a:lnTo>
                    <a:pt x="34" y="75"/>
                  </a:lnTo>
                  <a:lnTo>
                    <a:pt x="31" y="74"/>
                  </a:lnTo>
                  <a:lnTo>
                    <a:pt x="30" y="74"/>
                  </a:lnTo>
                  <a:lnTo>
                    <a:pt x="15" y="74"/>
                  </a:lnTo>
                  <a:lnTo>
                    <a:pt x="0" y="74"/>
                  </a:lnTo>
                  <a:lnTo>
                    <a:pt x="1" y="6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4" name="Freeform 288">
              <a:extLst>
                <a:ext uri="{FF2B5EF4-FFF2-40B4-BE49-F238E27FC236}">
                  <a16:creationId xmlns:a16="http://schemas.microsoft.com/office/drawing/2014/main" id="{C9175B00-1DFC-D3BC-EA49-E041D8A367D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84651" y="2613026"/>
              <a:ext cx="80963" cy="101600"/>
            </a:xfrm>
            <a:custGeom>
              <a:avLst/>
              <a:gdLst>
                <a:gd name="T0" fmla="*/ 8 w 51"/>
                <a:gd name="T1" fmla="*/ 46 h 64"/>
                <a:gd name="T2" fmla="*/ 22 w 51"/>
                <a:gd name="T3" fmla="*/ 26 h 64"/>
                <a:gd name="T4" fmla="*/ 22 w 51"/>
                <a:gd name="T5" fmla="*/ 18 h 64"/>
                <a:gd name="T6" fmla="*/ 19 w 51"/>
                <a:gd name="T7" fmla="*/ 4 h 64"/>
                <a:gd name="T8" fmla="*/ 20 w 51"/>
                <a:gd name="T9" fmla="*/ 0 h 64"/>
                <a:gd name="T10" fmla="*/ 34 w 51"/>
                <a:gd name="T11" fmla="*/ 11 h 64"/>
                <a:gd name="T12" fmla="*/ 35 w 51"/>
                <a:gd name="T13" fmla="*/ 11 h 64"/>
                <a:gd name="T14" fmla="*/ 33 w 51"/>
                <a:gd name="T15" fmla="*/ 13 h 64"/>
                <a:gd name="T16" fmla="*/ 51 w 51"/>
                <a:gd name="T17" fmla="*/ 25 h 64"/>
                <a:gd name="T18" fmla="*/ 42 w 51"/>
                <a:gd name="T19" fmla="*/ 46 h 64"/>
                <a:gd name="T20" fmla="*/ 39 w 51"/>
                <a:gd name="T21" fmla="*/ 58 h 64"/>
                <a:gd name="T22" fmla="*/ 21 w 51"/>
                <a:gd name="T23" fmla="*/ 53 h 64"/>
                <a:gd name="T24" fmla="*/ 20 w 51"/>
                <a:gd name="T25" fmla="*/ 57 h 64"/>
                <a:gd name="T26" fmla="*/ 16 w 51"/>
                <a:gd name="T27" fmla="*/ 64 h 64"/>
                <a:gd name="T28" fmla="*/ 0 w 51"/>
                <a:gd name="T29" fmla="*/ 55 h 64"/>
                <a:gd name="T30" fmla="*/ 8 w 51"/>
                <a:gd name="T31" fmla="*/ 46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1" h="64">
                  <a:moveTo>
                    <a:pt x="8" y="46"/>
                  </a:moveTo>
                  <a:lnTo>
                    <a:pt x="22" y="26"/>
                  </a:lnTo>
                  <a:lnTo>
                    <a:pt x="22" y="18"/>
                  </a:lnTo>
                  <a:lnTo>
                    <a:pt x="19" y="4"/>
                  </a:lnTo>
                  <a:lnTo>
                    <a:pt x="20" y="0"/>
                  </a:lnTo>
                  <a:lnTo>
                    <a:pt x="34" y="11"/>
                  </a:lnTo>
                  <a:lnTo>
                    <a:pt x="35" y="11"/>
                  </a:lnTo>
                  <a:lnTo>
                    <a:pt x="33" y="13"/>
                  </a:lnTo>
                  <a:lnTo>
                    <a:pt x="51" y="25"/>
                  </a:lnTo>
                  <a:lnTo>
                    <a:pt x="42" y="46"/>
                  </a:lnTo>
                  <a:lnTo>
                    <a:pt x="39" y="58"/>
                  </a:lnTo>
                  <a:lnTo>
                    <a:pt x="21" y="53"/>
                  </a:lnTo>
                  <a:lnTo>
                    <a:pt x="20" y="57"/>
                  </a:lnTo>
                  <a:lnTo>
                    <a:pt x="16" y="64"/>
                  </a:lnTo>
                  <a:lnTo>
                    <a:pt x="0" y="55"/>
                  </a:lnTo>
                  <a:lnTo>
                    <a:pt x="8" y="4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5" name="Freeform 289">
              <a:extLst>
                <a:ext uri="{FF2B5EF4-FFF2-40B4-BE49-F238E27FC236}">
                  <a16:creationId xmlns:a16="http://schemas.microsoft.com/office/drawing/2014/main" id="{FCD0F97B-C0D8-B52D-164C-5F8C2A56D30A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7726" y="2159001"/>
              <a:ext cx="95250" cy="82550"/>
            </a:xfrm>
            <a:custGeom>
              <a:avLst/>
              <a:gdLst>
                <a:gd name="T0" fmla="*/ 0 w 60"/>
                <a:gd name="T1" fmla="*/ 41 h 52"/>
                <a:gd name="T2" fmla="*/ 5 w 60"/>
                <a:gd name="T3" fmla="*/ 40 h 52"/>
                <a:gd name="T4" fmla="*/ 20 w 60"/>
                <a:gd name="T5" fmla="*/ 31 h 52"/>
                <a:gd name="T6" fmla="*/ 30 w 60"/>
                <a:gd name="T7" fmla="*/ 30 h 52"/>
                <a:gd name="T8" fmla="*/ 34 w 60"/>
                <a:gd name="T9" fmla="*/ 25 h 52"/>
                <a:gd name="T10" fmla="*/ 42 w 60"/>
                <a:gd name="T11" fmla="*/ 24 h 52"/>
                <a:gd name="T12" fmla="*/ 54 w 60"/>
                <a:gd name="T13" fmla="*/ 11 h 52"/>
                <a:gd name="T14" fmla="*/ 60 w 60"/>
                <a:gd name="T15" fmla="*/ 0 h 52"/>
                <a:gd name="T16" fmla="*/ 60 w 60"/>
                <a:gd name="T17" fmla="*/ 13 h 52"/>
                <a:gd name="T18" fmla="*/ 60 w 60"/>
                <a:gd name="T19" fmla="*/ 20 h 52"/>
                <a:gd name="T20" fmla="*/ 60 w 60"/>
                <a:gd name="T21" fmla="*/ 25 h 52"/>
                <a:gd name="T22" fmla="*/ 60 w 60"/>
                <a:gd name="T23" fmla="*/ 37 h 52"/>
                <a:gd name="T24" fmla="*/ 60 w 60"/>
                <a:gd name="T25" fmla="*/ 48 h 52"/>
                <a:gd name="T26" fmla="*/ 60 w 60"/>
                <a:gd name="T27" fmla="*/ 50 h 52"/>
                <a:gd name="T28" fmla="*/ 60 w 60"/>
                <a:gd name="T29" fmla="*/ 52 h 52"/>
                <a:gd name="T30" fmla="*/ 45 w 60"/>
                <a:gd name="T31" fmla="*/ 52 h 52"/>
                <a:gd name="T32" fmla="*/ 36 w 60"/>
                <a:gd name="T33" fmla="*/ 52 h 52"/>
                <a:gd name="T34" fmla="*/ 30 w 60"/>
                <a:gd name="T35" fmla="*/ 52 h 52"/>
                <a:gd name="T36" fmla="*/ 25 w 60"/>
                <a:gd name="T37" fmla="*/ 52 h 52"/>
                <a:gd name="T38" fmla="*/ 0 w 60"/>
                <a:gd name="T39" fmla="*/ 52 h 52"/>
                <a:gd name="T40" fmla="*/ 0 w 60"/>
                <a:gd name="T41" fmla="*/ 41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0" h="52">
                  <a:moveTo>
                    <a:pt x="0" y="41"/>
                  </a:moveTo>
                  <a:lnTo>
                    <a:pt x="5" y="40"/>
                  </a:lnTo>
                  <a:lnTo>
                    <a:pt x="20" y="31"/>
                  </a:lnTo>
                  <a:lnTo>
                    <a:pt x="30" y="30"/>
                  </a:lnTo>
                  <a:lnTo>
                    <a:pt x="34" y="25"/>
                  </a:lnTo>
                  <a:lnTo>
                    <a:pt x="42" y="24"/>
                  </a:lnTo>
                  <a:lnTo>
                    <a:pt x="54" y="11"/>
                  </a:lnTo>
                  <a:lnTo>
                    <a:pt x="60" y="0"/>
                  </a:lnTo>
                  <a:lnTo>
                    <a:pt x="60" y="13"/>
                  </a:lnTo>
                  <a:lnTo>
                    <a:pt x="60" y="20"/>
                  </a:lnTo>
                  <a:lnTo>
                    <a:pt x="60" y="25"/>
                  </a:lnTo>
                  <a:lnTo>
                    <a:pt x="60" y="37"/>
                  </a:lnTo>
                  <a:lnTo>
                    <a:pt x="60" y="48"/>
                  </a:lnTo>
                  <a:lnTo>
                    <a:pt x="60" y="50"/>
                  </a:lnTo>
                  <a:lnTo>
                    <a:pt x="60" y="52"/>
                  </a:lnTo>
                  <a:lnTo>
                    <a:pt x="45" y="52"/>
                  </a:lnTo>
                  <a:lnTo>
                    <a:pt x="36" y="52"/>
                  </a:lnTo>
                  <a:lnTo>
                    <a:pt x="30" y="52"/>
                  </a:lnTo>
                  <a:lnTo>
                    <a:pt x="25" y="52"/>
                  </a:lnTo>
                  <a:lnTo>
                    <a:pt x="0" y="52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6" name="Freeform 290">
              <a:extLst>
                <a:ext uri="{FF2B5EF4-FFF2-40B4-BE49-F238E27FC236}">
                  <a16:creationId xmlns:a16="http://schemas.microsoft.com/office/drawing/2014/main" id="{7CA75654-E336-3ED0-7F5A-264AF05E40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2776" y="2241551"/>
              <a:ext cx="82550" cy="55563"/>
            </a:xfrm>
            <a:custGeom>
              <a:avLst/>
              <a:gdLst>
                <a:gd name="T0" fmla="*/ 0 w 52"/>
                <a:gd name="T1" fmla="*/ 3 h 35"/>
                <a:gd name="T2" fmla="*/ 13 w 52"/>
                <a:gd name="T3" fmla="*/ 2 h 35"/>
                <a:gd name="T4" fmla="*/ 19 w 52"/>
                <a:gd name="T5" fmla="*/ 1 h 35"/>
                <a:gd name="T6" fmla="*/ 26 w 52"/>
                <a:gd name="T7" fmla="*/ 1 h 35"/>
                <a:gd name="T8" fmla="*/ 52 w 52"/>
                <a:gd name="T9" fmla="*/ 0 h 35"/>
                <a:gd name="T10" fmla="*/ 52 w 52"/>
                <a:gd name="T11" fmla="*/ 15 h 35"/>
                <a:gd name="T12" fmla="*/ 52 w 52"/>
                <a:gd name="T13" fmla="*/ 25 h 35"/>
                <a:gd name="T14" fmla="*/ 52 w 52"/>
                <a:gd name="T15" fmla="*/ 32 h 35"/>
                <a:gd name="T16" fmla="*/ 36 w 52"/>
                <a:gd name="T17" fmla="*/ 33 h 35"/>
                <a:gd name="T18" fmla="*/ 30 w 52"/>
                <a:gd name="T19" fmla="*/ 34 h 35"/>
                <a:gd name="T20" fmla="*/ 28 w 52"/>
                <a:gd name="T21" fmla="*/ 34 h 35"/>
                <a:gd name="T22" fmla="*/ 9 w 52"/>
                <a:gd name="T23" fmla="*/ 35 h 35"/>
                <a:gd name="T24" fmla="*/ 0 w 52"/>
                <a:gd name="T25" fmla="*/ 35 h 35"/>
                <a:gd name="T26" fmla="*/ 0 w 52"/>
                <a:gd name="T27" fmla="*/ 35 h 35"/>
                <a:gd name="T28" fmla="*/ 0 w 52"/>
                <a:gd name="T29" fmla="*/ 23 h 35"/>
                <a:gd name="T30" fmla="*/ 0 w 52"/>
                <a:gd name="T31" fmla="*/ 21 h 35"/>
                <a:gd name="T32" fmla="*/ 0 w 52"/>
                <a:gd name="T33" fmla="*/ 19 h 35"/>
                <a:gd name="T34" fmla="*/ 0 w 52"/>
                <a:gd name="T35" fmla="*/ 15 h 35"/>
                <a:gd name="T36" fmla="*/ 0 w 52"/>
                <a:gd name="T37" fmla="*/ 3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2" h="35">
                  <a:moveTo>
                    <a:pt x="0" y="3"/>
                  </a:moveTo>
                  <a:lnTo>
                    <a:pt x="13" y="2"/>
                  </a:lnTo>
                  <a:lnTo>
                    <a:pt x="19" y="1"/>
                  </a:lnTo>
                  <a:lnTo>
                    <a:pt x="26" y="1"/>
                  </a:lnTo>
                  <a:lnTo>
                    <a:pt x="52" y="0"/>
                  </a:lnTo>
                  <a:lnTo>
                    <a:pt x="52" y="15"/>
                  </a:lnTo>
                  <a:lnTo>
                    <a:pt x="52" y="25"/>
                  </a:lnTo>
                  <a:lnTo>
                    <a:pt x="52" y="32"/>
                  </a:lnTo>
                  <a:lnTo>
                    <a:pt x="36" y="33"/>
                  </a:lnTo>
                  <a:lnTo>
                    <a:pt x="30" y="34"/>
                  </a:lnTo>
                  <a:lnTo>
                    <a:pt x="28" y="34"/>
                  </a:lnTo>
                  <a:lnTo>
                    <a:pt x="9" y="35"/>
                  </a:lnTo>
                  <a:lnTo>
                    <a:pt x="0" y="35"/>
                  </a:lnTo>
                  <a:lnTo>
                    <a:pt x="0" y="35"/>
                  </a:lnTo>
                  <a:lnTo>
                    <a:pt x="0" y="23"/>
                  </a:lnTo>
                  <a:lnTo>
                    <a:pt x="0" y="21"/>
                  </a:lnTo>
                  <a:lnTo>
                    <a:pt x="0" y="19"/>
                  </a:lnTo>
                  <a:lnTo>
                    <a:pt x="0" y="15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7" name="Freeform 291">
              <a:extLst>
                <a:ext uri="{FF2B5EF4-FFF2-40B4-BE49-F238E27FC236}">
                  <a16:creationId xmlns:a16="http://schemas.microsoft.com/office/drawing/2014/main" id="{0B6E4B0F-8DD8-99F3-58C6-F47E348282FC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7838" y="2505076"/>
              <a:ext cx="174625" cy="152400"/>
            </a:xfrm>
            <a:custGeom>
              <a:avLst/>
              <a:gdLst>
                <a:gd name="T0" fmla="*/ 0 w 110"/>
                <a:gd name="T1" fmla="*/ 54 h 96"/>
                <a:gd name="T2" fmla="*/ 6 w 110"/>
                <a:gd name="T3" fmla="*/ 50 h 96"/>
                <a:gd name="T4" fmla="*/ 17 w 110"/>
                <a:gd name="T5" fmla="*/ 44 h 96"/>
                <a:gd name="T6" fmla="*/ 21 w 110"/>
                <a:gd name="T7" fmla="*/ 33 h 96"/>
                <a:gd name="T8" fmla="*/ 24 w 110"/>
                <a:gd name="T9" fmla="*/ 32 h 96"/>
                <a:gd name="T10" fmla="*/ 23 w 110"/>
                <a:gd name="T11" fmla="*/ 27 h 96"/>
                <a:gd name="T12" fmla="*/ 23 w 110"/>
                <a:gd name="T13" fmla="*/ 17 h 96"/>
                <a:gd name="T14" fmla="*/ 24 w 110"/>
                <a:gd name="T15" fmla="*/ 15 h 96"/>
                <a:gd name="T16" fmla="*/ 57 w 110"/>
                <a:gd name="T17" fmla="*/ 18 h 96"/>
                <a:gd name="T18" fmla="*/ 68 w 110"/>
                <a:gd name="T19" fmla="*/ 14 h 96"/>
                <a:gd name="T20" fmla="*/ 72 w 110"/>
                <a:gd name="T21" fmla="*/ 8 h 96"/>
                <a:gd name="T22" fmla="*/ 73 w 110"/>
                <a:gd name="T23" fmla="*/ 11 h 96"/>
                <a:gd name="T24" fmla="*/ 74 w 110"/>
                <a:gd name="T25" fmla="*/ 20 h 96"/>
                <a:gd name="T26" fmla="*/ 76 w 110"/>
                <a:gd name="T27" fmla="*/ 20 h 96"/>
                <a:gd name="T28" fmla="*/ 75 w 110"/>
                <a:gd name="T29" fmla="*/ 8 h 96"/>
                <a:gd name="T30" fmla="*/ 74 w 110"/>
                <a:gd name="T31" fmla="*/ 0 h 96"/>
                <a:gd name="T32" fmla="*/ 80 w 110"/>
                <a:gd name="T33" fmla="*/ 2 h 96"/>
                <a:gd name="T34" fmla="*/ 83 w 110"/>
                <a:gd name="T35" fmla="*/ 14 h 96"/>
                <a:gd name="T36" fmla="*/ 85 w 110"/>
                <a:gd name="T37" fmla="*/ 21 h 96"/>
                <a:gd name="T38" fmla="*/ 95 w 110"/>
                <a:gd name="T39" fmla="*/ 12 h 96"/>
                <a:gd name="T40" fmla="*/ 110 w 110"/>
                <a:gd name="T41" fmla="*/ 15 h 96"/>
                <a:gd name="T42" fmla="*/ 102 w 110"/>
                <a:gd name="T43" fmla="*/ 27 h 96"/>
                <a:gd name="T44" fmla="*/ 98 w 110"/>
                <a:gd name="T45" fmla="*/ 32 h 96"/>
                <a:gd name="T46" fmla="*/ 96 w 110"/>
                <a:gd name="T47" fmla="*/ 35 h 96"/>
                <a:gd name="T48" fmla="*/ 92 w 110"/>
                <a:gd name="T49" fmla="*/ 39 h 96"/>
                <a:gd name="T50" fmla="*/ 88 w 110"/>
                <a:gd name="T51" fmla="*/ 45 h 96"/>
                <a:gd name="T52" fmla="*/ 85 w 110"/>
                <a:gd name="T53" fmla="*/ 54 h 96"/>
                <a:gd name="T54" fmla="*/ 85 w 110"/>
                <a:gd name="T55" fmla="*/ 55 h 96"/>
                <a:gd name="T56" fmla="*/ 84 w 110"/>
                <a:gd name="T57" fmla="*/ 61 h 96"/>
                <a:gd name="T58" fmla="*/ 84 w 110"/>
                <a:gd name="T59" fmla="*/ 66 h 96"/>
                <a:gd name="T60" fmla="*/ 75 w 110"/>
                <a:gd name="T61" fmla="*/ 71 h 96"/>
                <a:gd name="T62" fmla="*/ 61 w 110"/>
                <a:gd name="T63" fmla="*/ 66 h 96"/>
                <a:gd name="T64" fmla="*/ 67 w 110"/>
                <a:gd name="T65" fmla="*/ 56 h 96"/>
                <a:gd name="T66" fmla="*/ 56 w 110"/>
                <a:gd name="T67" fmla="*/ 60 h 96"/>
                <a:gd name="T68" fmla="*/ 55 w 110"/>
                <a:gd name="T69" fmla="*/ 66 h 96"/>
                <a:gd name="T70" fmla="*/ 61 w 110"/>
                <a:gd name="T71" fmla="*/ 70 h 96"/>
                <a:gd name="T72" fmla="*/ 54 w 110"/>
                <a:gd name="T73" fmla="*/ 78 h 96"/>
                <a:gd name="T74" fmla="*/ 67 w 110"/>
                <a:gd name="T75" fmla="*/ 83 h 96"/>
                <a:gd name="T76" fmla="*/ 60 w 110"/>
                <a:gd name="T77" fmla="*/ 96 h 96"/>
                <a:gd name="T78" fmla="*/ 60 w 110"/>
                <a:gd name="T79" fmla="*/ 96 h 96"/>
                <a:gd name="T80" fmla="*/ 59 w 110"/>
                <a:gd name="T81" fmla="*/ 95 h 96"/>
                <a:gd name="T82" fmla="*/ 42 w 110"/>
                <a:gd name="T83" fmla="*/ 84 h 96"/>
                <a:gd name="T84" fmla="*/ 39 w 110"/>
                <a:gd name="T85" fmla="*/ 82 h 96"/>
                <a:gd name="T86" fmla="*/ 26 w 110"/>
                <a:gd name="T87" fmla="*/ 68 h 96"/>
                <a:gd name="T88" fmla="*/ 24 w 110"/>
                <a:gd name="T89" fmla="*/ 65 h 96"/>
                <a:gd name="T90" fmla="*/ 19 w 110"/>
                <a:gd name="T91" fmla="*/ 61 h 96"/>
                <a:gd name="T92" fmla="*/ 18 w 110"/>
                <a:gd name="T93" fmla="*/ 60 h 96"/>
                <a:gd name="T94" fmla="*/ 12 w 110"/>
                <a:gd name="T95" fmla="*/ 57 h 96"/>
                <a:gd name="T96" fmla="*/ 5 w 110"/>
                <a:gd name="T97" fmla="*/ 55 h 96"/>
                <a:gd name="T98" fmla="*/ 1 w 110"/>
                <a:gd name="T99" fmla="*/ 54 h 96"/>
                <a:gd name="T100" fmla="*/ 0 w 110"/>
                <a:gd name="T101" fmla="*/ 54 h 96"/>
                <a:gd name="T102" fmla="*/ 0 w 110"/>
                <a:gd name="T103" fmla="*/ 54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10" h="96">
                  <a:moveTo>
                    <a:pt x="0" y="54"/>
                  </a:moveTo>
                  <a:lnTo>
                    <a:pt x="6" y="50"/>
                  </a:lnTo>
                  <a:lnTo>
                    <a:pt x="17" y="44"/>
                  </a:lnTo>
                  <a:lnTo>
                    <a:pt x="21" y="33"/>
                  </a:lnTo>
                  <a:lnTo>
                    <a:pt x="24" y="32"/>
                  </a:lnTo>
                  <a:lnTo>
                    <a:pt x="23" y="27"/>
                  </a:lnTo>
                  <a:lnTo>
                    <a:pt x="23" y="17"/>
                  </a:lnTo>
                  <a:lnTo>
                    <a:pt x="24" y="15"/>
                  </a:lnTo>
                  <a:lnTo>
                    <a:pt x="57" y="18"/>
                  </a:lnTo>
                  <a:lnTo>
                    <a:pt x="68" y="14"/>
                  </a:lnTo>
                  <a:lnTo>
                    <a:pt x="72" y="8"/>
                  </a:lnTo>
                  <a:lnTo>
                    <a:pt x="73" y="11"/>
                  </a:lnTo>
                  <a:lnTo>
                    <a:pt x="74" y="20"/>
                  </a:lnTo>
                  <a:lnTo>
                    <a:pt x="76" y="20"/>
                  </a:lnTo>
                  <a:lnTo>
                    <a:pt x="75" y="8"/>
                  </a:lnTo>
                  <a:lnTo>
                    <a:pt x="74" y="0"/>
                  </a:lnTo>
                  <a:lnTo>
                    <a:pt x="80" y="2"/>
                  </a:lnTo>
                  <a:lnTo>
                    <a:pt x="83" y="14"/>
                  </a:lnTo>
                  <a:lnTo>
                    <a:pt x="85" y="21"/>
                  </a:lnTo>
                  <a:lnTo>
                    <a:pt x="95" y="12"/>
                  </a:lnTo>
                  <a:lnTo>
                    <a:pt x="110" y="15"/>
                  </a:lnTo>
                  <a:lnTo>
                    <a:pt x="102" y="27"/>
                  </a:lnTo>
                  <a:lnTo>
                    <a:pt x="98" y="32"/>
                  </a:lnTo>
                  <a:lnTo>
                    <a:pt x="96" y="35"/>
                  </a:lnTo>
                  <a:lnTo>
                    <a:pt x="92" y="39"/>
                  </a:lnTo>
                  <a:lnTo>
                    <a:pt x="88" y="45"/>
                  </a:lnTo>
                  <a:lnTo>
                    <a:pt x="85" y="54"/>
                  </a:lnTo>
                  <a:lnTo>
                    <a:pt x="85" y="55"/>
                  </a:lnTo>
                  <a:lnTo>
                    <a:pt x="84" y="61"/>
                  </a:lnTo>
                  <a:lnTo>
                    <a:pt x="84" y="66"/>
                  </a:lnTo>
                  <a:lnTo>
                    <a:pt x="75" y="71"/>
                  </a:lnTo>
                  <a:lnTo>
                    <a:pt x="61" y="66"/>
                  </a:lnTo>
                  <a:lnTo>
                    <a:pt x="67" y="56"/>
                  </a:lnTo>
                  <a:lnTo>
                    <a:pt x="56" y="60"/>
                  </a:lnTo>
                  <a:lnTo>
                    <a:pt x="55" y="66"/>
                  </a:lnTo>
                  <a:lnTo>
                    <a:pt x="61" y="70"/>
                  </a:lnTo>
                  <a:lnTo>
                    <a:pt x="54" y="78"/>
                  </a:lnTo>
                  <a:lnTo>
                    <a:pt x="67" y="83"/>
                  </a:lnTo>
                  <a:lnTo>
                    <a:pt x="60" y="96"/>
                  </a:lnTo>
                  <a:lnTo>
                    <a:pt x="60" y="96"/>
                  </a:lnTo>
                  <a:lnTo>
                    <a:pt x="59" y="95"/>
                  </a:lnTo>
                  <a:lnTo>
                    <a:pt x="42" y="84"/>
                  </a:lnTo>
                  <a:lnTo>
                    <a:pt x="39" y="82"/>
                  </a:lnTo>
                  <a:lnTo>
                    <a:pt x="26" y="68"/>
                  </a:lnTo>
                  <a:lnTo>
                    <a:pt x="24" y="65"/>
                  </a:lnTo>
                  <a:lnTo>
                    <a:pt x="19" y="61"/>
                  </a:lnTo>
                  <a:lnTo>
                    <a:pt x="18" y="60"/>
                  </a:lnTo>
                  <a:lnTo>
                    <a:pt x="12" y="57"/>
                  </a:lnTo>
                  <a:lnTo>
                    <a:pt x="5" y="55"/>
                  </a:lnTo>
                  <a:lnTo>
                    <a:pt x="1" y="54"/>
                  </a:lnTo>
                  <a:lnTo>
                    <a:pt x="0" y="54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8" name="Freeform 292">
              <a:extLst>
                <a:ext uri="{FF2B5EF4-FFF2-40B4-BE49-F238E27FC236}">
                  <a16:creationId xmlns:a16="http://schemas.microsoft.com/office/drawing/2014/main" id="{7553AC50-3E1E-4765-442D-1EC499F7DC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3563" y="2554288"/>
              <a:ext cx="127000" cy="133350"/>
            </a:xfrm>
            <a:custGeom>
              <a:avLst/>
              <a:gdLst>
                <a:gd name="T0" fmla="*/ 7 w 80"/>
                <a:gd name="T1" fmla="*/ 39 h 84"/>
                <a:gd name="T2" fmla="*/ 1 w 80"/>
                <a:gd name="T3" fmla="*/ 35 h 84"/>
                <a:gd name="T4" fmla="*/ 2 w 80"/>
                <a:gd name="T5" fmla="*/ 29 h 84"/>
                <a:gd name="T6" fmla="*/ 13 w 80"/>
                <a:gd name="T7" fmla="*/ 25 h 84"/>
                <a:gd name="T8" fmla="*/ 7 w 80"/>
                <a:gd name="T9" fmla="*/ 35 h 84"/>
                <a:gd name="T10" fmla="*/ 21 w 80"/>
                <a:gd name="T11" fmla="*/ 40 h 84"/>
                <a:gd name="T12" fmla="*/ 30 w 80"/>
                <a:gd name="T13" fmla="*/ 35 h 84"/>
                <a:gd name="T14" fmla="*/ 30 w 80"/>
                <a:gd name="T15" fmla="*/ 30 h 84"/>
                <a:gd name="T16" fmla="*/ 38 w 80"/>
                <a:gd name="T17" fmla="*/ 32 h 84"/>
                <a:gd name="T18" fmla="*/ 45 w 80"/>
                <a:gd name="T19" fmla="*/ 21 h 84"/>
                <a:gd name="T20" fmla="*/ 49 w 80"/>
                <a:gd name="T21" fmla="*/ 34 h 84"/>
                <a:gd name="T22" fmla="*/ 54 w 80"/>
                <a:gd name="T23" fmla="*/ 28 h 84"/>
                <a:gd name="T24" fmla="*/ 51 w 80"/>
                <a:gd name="T25" fmla="*/ 12 h 84"/>
                <a:gd name="T26" fmla="*/ 56 w 80"/>
                <a:gd name="T27" fmla="*/ 5 h 84"/>
                <a:gd name="T28" fmla="*/ 65 w 80"/>
                <a:gd name="T29" fmla="*/ 0 h 84"/>
                <a:gd name="T30" fmla="*/ 80 w 80"/>
                <a:gd name="T31" fmla="*/ 5 h 84"/>
                <a:gd name="T32" fmla="*/ 62 w 80"/>
                <a:gd name="T33" fmla="*/ 26 h 84"/>
                <a:gd name="T34" fmla="*/ 56 w 80"/>
                <a:gd name="T35" fmla="*/ 36 h 84"/>
                <a:gd name="T36" fmla="*/ 51 w 80"/>
                <a:gd name="T37" fmla="*/ 51 h 84"/>
                <a:gd name="T38" fmla="*/ 40 w 80"/>
                <a:gd name="T39" fmla="*/ 79 h 84"/>
                <a:gd name="T40" fmla="*/ 36 w 80"/>
                <a:gd name="T41" fmla="*/ 84 h 84"/>
                <a:gd name="T42" fmla="*/ 23 w 80"/>
                <a:gd name="T43" fmla="*/ 79 h 84"/>
                <a:gd name="T44" fmla="*/ 6 w 80"/>
                <a:gd name="T45" fmla="*/ 65 h 84"/>
                <a:gd name="T46" fmla="*/ 13 w 80"/>
                <a:gd name="T47" fmla="*/ 52 h 84"/>
                <a:gd name="T48" fmla="*/ 0 w 80"/>
                <a:gd name="T49" fmla="*/ 47 h 84"/>
                <a:gd name="T50" fmla="*/ 7 w 80"/>
                <a:gd name="T51" fmla="*/ 39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80" h="84">
                  <a:moveTo>
                    <a:pt x="7" y="39"/>
                  </a:moveTo>
                  <a:lnTo>
                    <a:pt x="1" y="35"/>
                  </a:lnTo>
                  <a:lnTo>
                    <a:pt x="2" y="29"/>
                  </a:lnTo>
                  <a:lnTo>
                    <a:pt x="13" y="25"/>
                  </a:lnTo>
                  <a:lnTo>
                    <a:pt x="7" y="35"/>
                  </a:lnTo>
                  <a:lnTo>
                    <a:pt x="21" y="40"/>
                  </a:lnTo>
                  <a:lnTo>
                    <a:pt x="30" y="35"/>
                  </a:lnTo>
                  <a:lnTo>
                    <a:pt x="30" y="30"/>
                  </a:lnTo>
                  <a:lnTo>
                    <a:pt x="38" y="32"/>
                  </a:lnTo>
                  <a:lnTo>
                    <a:pt x="45" y="21"/>
                  </a:lnTo>
                  <a:lnTo>
                    <a:pt x="49" y="34"/>
                  </a:lnTo>
                  <a:lnTo>
                    <a:pt x="54" y="28"/>
                  </a:lnTo>
                  <a:lnTo>
                    <a:pt x="51" y="12"/>
                  </a:lnTo>
                  <a:lnTo>
                    <a:pt x="56" y="5"/>
                  </a:lnTo>
                  <a:lnTo>
                    <a:pt x="65" y="0"/>
                  </a:lnTo>
                  <a:lnTo>
                    <a:pt x="80" y="5"/>
                  </a:lnTo>
                  <a:lnTo>
                    <a:pt x="62" y="26"/>
                  </a:lnTo>
                  <a:lnTo>
                    <a:pt x="56" y="36"/>
                  </a:lnTo>
                  <a:lnTo>
                    <a:pt x="51" y="51"/>
                  </a:lnTo>
                  <a:lnTo>
                    <a:pt x="40" y="79"/>
                  </a:lnTo>
                  <a:lnTo>
                    <a:pt x="36" y="84"/>
                  </a:lnTo>
                  <a:lnTo>
                    <a:pt x="23" y="79"/>
                  </a:lnTo>
                  <a:lnTo>
                    <a:pt x="6" y="65"/>
                  </a:lnTo>
                  <a:lnTo>
                    <a:pt x="13" y="52"/>
                  </a:lnTo>
                  <a:lnTo>
                    <a:pt x="0" y="47"/>
                  </a:lnTo>
                  <a:lnTo>
                    <a:pt x="7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9" name="Freeform 293">
              <a:extLst>
                <a:ext uri="{FF2B5EF4-FFF2-40B4-BE49-F238E27FC236}">
                  <a16:creationId xmlns:a16="http://schemas.microsoft.com/office/drawing/2014/main" id="{A2F01996-490F-EC49-003C-4F8C84C0BF4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6526" y="1736726"/>
              <a:ext cx="104775" cy="100013"/>
            </a:xfrm>
            <a:custGeom>
              <a:avLst/>
              <a:gdLst>
                <a:gd name="T0" fmla="*/ 0 w 66"/>
                <a:gd name="T1" fmla="*/ 38 h 63"/>
                <a:gd name="T2" fmla="*/ 15 w 66"/>
                <a:gd name="T3" fmla="*/ 25 h 63"/>
                <a:gd name="T4" fmla="*/ 19 w 66"/>
                <a:gd name="T5" fmla="*/ 21 h 63"/>
                <a:gd name="T6" fmla="*/ 24 w 66"/>
                <a:gd name="T7" fmla="*/ 17 h 63"/>
                <a:gd name="T8" fmla="*/ 27 w 66"/>
                <a:gd name="T9" fmla="*/ 13 h 63"/>
                <a:gd name="T10" fmla="*/ 28 w 66"/>
                <a:gd name="T11" fmla="*/ 13 h 63"/>
                <a:gd name="T12" fmla="*/ 29 w 66"/>
                <a:gd name="T13" fmla="*/ 12 h 63"/>
                <a:gd name="T14" fmla="*/ 38 w 66"/>
                <a:gd name="T15" fmla="*/ 5 h 63"/>
                <a:gd name="T16" fmla="*/ 40 w 66"/>
                <a:gd name="T17" fmla="*/ 4 h 63"/>
                <a:gd name="T18" fmla="*/ 46 w 66"/>
                <a:gd name="T19" fmla="*/ 0 h 63"/>
                <a:gd name="T20" fmla="*/ 50 w 66"/>
                <a:gd name="T21" fmla="*/ 2 h 63"/>
                <a:gd name="T22" fmla="*/ 54 w 66"/>
                <a:gd name="T23" fmla="*/ 6 h 63"/>
                <a:gd name="T24" fmla="*/ 56 w 66"/>
                <a:gd name="T25" fmla="*/ 8 h 63"/>
                <a:gd name="T26" fmla="*/ 57 w 66"/>
                <a:gd name="T27" fmla="*/ 10 h 63"/>
                <a:gd name="T28" fmla="*/ 60 w 66"/>
                <a:gd name="T29" fmla="*/ 11 h 63"/>
                <a:gd name="T30" fmla="*/ 64 w 66"/>
                <a:gd name="T31" fmla="*/ 15 h 63"/>
                <a:gd name="T32" fmla="*/ 66 w 66"/>
                <a:gd name="T33" fmla="*/ 16 h 63"/>
                <a:gd name="T34" fmla="*/ 61 w 66"/>
                <a:gd name="T35" fmla="*/ 26 h 63"/>
                <a:gd name="T36" fmla="*/ 45 w 66"/>
                <a:gd name="T37" fmla="*/ 32 h 63"/>
                <a:gd name="T38" fmla="*/ 42 w 66"/>
                <a:gd name="T39" fmla="*/ 36 h 63"/>
                <a:gd name="T40" fmla="*/ 42 w 66"/>
                <a:gd name="T41" fmla="*/ 41 h 63"/>
                <a:gd name="T42" fmla="*/ 42 w 66"/>
                <a:gd name="T43" fmla="*/ 43 h 63"/>
                <a:gd name="T44" fmla="*/ 34 w 66"/>
                <a:gd name="T45" fmla="*/ 50 h 63"/>
                <a:gd name="T46" fmla="*/ 30 w 66"/>
                <a:gd name="T47" fmla="*/ 52 h 63"/>
                <a:gd name="T48" fmla="*/ 28 w 66"/>
                <a:gd name="T49" fmla="*/ 54 h 63"/>
                <a:gd name="T50" fmla="*/ 25 w 66"/>
                <a:gd name="T51" fmla="*/ 57 h 63"/>
                <a:gd name="T52" fmla="*/ 19 w 66"/>
                <a:gd name="T53" fmla="*/ 63 h 63"/>
                <a:gd name="T54" fmla="*/ 13 w 66"/>
                <a:gd name="T55" fmla="*/ 54 h 63"/>
                <a:gd name="T56" fmla="*/ 12 w 66"/>
                <a:gd name="T57" fmla="*/ 52 h 63"/>
                <a:gd name="T58" fmla="*/ 7 w 66"/>
                <a:gd name="T59" fmla="*/ 48 h 63"/>
                <a:gd name="T60" fmla="*/ 5 w 66"/>
                <a:gd name="T61" fmla="*/ 44 h 63"/>
                <a:gd name="T62" fmla="*/ 0 w 66"/>
                <a:gd name="T63" fmla="*/ 38 h 63"/>
                <a:gd name="T64" fmla="*/ 0 w 66"/>
                <a:gd name="T65" fmla="*/ 38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6" h="63">
                  <a:moveTo>
                    <a:pt x="0" y="38"/>
                  </a:moveTo>
                  <a:lnTo>
                    <a:pt x="15" y="25"/>
                  </a:lnTo>
                  <a:lnTo>
                    <a:pt x="19" y="21"/>
                  </a:lnTo>
                  <a:lnTo>
                    <a:pt x="24" y="17"/>
                  </a:lnTo>
                  <a:lnTo>
                    <a:pt x="27" y="13"/>
                  </a:lnTo>
                  <a:lnTo>
                    <a:pt x="28" y="13"/>
                  </a:lnTo>
                  <a:lnTo>
                    <a:pt x="29" y="12"/>
                  </a:lnTo>
                  <a:lnTo>
                    <a:pt x="38" y="5"/>
                  </a:lnTo>
                  <a:lnTo>
                    <a:pt x="40" y="4"/>
                  </a:lnTo>
                  <a:lnTo>
                    <a:pt x="46" y="0"/>
                  </a:lnTo>
                  <a:lnTo>
                    <a:pt x="50" y="2"/>
                  </a:lnTo>
                  <a:lnTo>
                    <a:pt x="54" y="6"/>
                  </a:lnTo>
                  <a:lnTo>
                    <a:pt x="56" y="8"/>
                  </a:lnTo>
                  <a:lnTo>
                    <a:pt x="57" y="10"/>
                  </a:lnTo>
                  <a:lnTo>
                    <a:pt x="60" y="11"/>
                  </a:lnTo>
                  <a:lnTo>
                    <a:pt x="64" y="15"/>
                  </a:lnTo>
                  <a:lnTo>
                    <a:pt x="66" y="16"/>
                  </a:lnTo>
                  <a:lnTo>
                    <a:pt x="61" y="26"/>
                  </a:lnTo>
                  <a:lnTo>
                    <a:pt x="45" y="32"/>
                  </a:lnTo>
                  <a:lnTo>
                    <a:pt x="42" y="36"/>
                  </a:lnTo>
                  <a:lnTo>
                    <a:pt x="42" y="41"/>
                  </a:lnTo>
                  <a:lnTo>
                    <a:pt x="42" y="43"/>
                  </a:lnTo>
                  <a:lnTo>
                    <a:pt x="34" y="50"/>
                  </a:lnTo>
                  <a:lnTo>
                    <a:pt x="30" y="52"/>
                  </a:lnTo>
                  <a:lnTo>
                    <a:pt x="28" y="54"/>
                  </a:lnTo>
                  <a:lnTo>
                    <a:pt x="25" y="57"/>
                  </a:lnTo>
                  <a:lnTo>
                    <a:pt x="19" y="63"/>
                  </a:lnTo>
                  <a:lnTo>
                    <a:pt x="13" y="54"/>
                  </a:lnTo>
                  <a:lnTo>
                    <a:pt x="12" y="52"/>
                  </a:lnTo>
                  <a:lnTo>
                    <a:pt x="7" y="48"/>
                  </a:lnTo>
                  <a:lnTo>
                    <a:pt x="5" y="44"/>
                  </a:lnTo>
                  <a:lnTo>
                    <a:pt x="0" y="38"/>
                  </a:lnTo>
                  <a:lnTo>
                    <a:pt x="0" y="3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0" name="Freeform 294">
              <a:extLst>
                <a:ext uri="{FF2B5EF4-FFF2-40B4-BE49-F238E27FC236}">
                  <a16:creationId xmlns:a16="http://schemas.microsoft.com/office/drawing/2014/main" id="{9FB33D6E-9043-9DB3-5002-47B65C8D18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4488" y="1946276"/>
              <a:ext cx="104775" cy="95250"/>
            </a:xfrm>
            <a:custGeom>
              <a:avLst/>
              <a:gdLst>
                <a:gd name="T0" fmla="*/ 0 w 66"/>
                <a:gd name="T1" fmla="*/ 3 h 60"/>
                <a:gd name="T2" fmla="*/ 11 w 66"/>
                <a:gd name="T3" fmla="*/ 0 h 60"/>
                <a:gd name="T4" fmla="*/ 15 w 66"/>
                <a:gd name="T5" fmla="*/ 0 h 60"/>
                <a:gd name="T6" fmla="*/ 41 w 66"/>
                <a:gd name="T7" fmla="*/ 23 h 60"/>
                <a:gd name="T8" fmla="*/ 43 w 66"/>
                <a:gd name="T9" fmla="*/ 32 h 60"/>
                <a:gd name="T10" fmla="*/ 48 w 66"/>
                <a:gd name="T11" fmla="*/ 30 h 60"/>
                <a:gd name="T12" fmla="*/ 54 w 66"/>
                <a:gd name="T13" fmla="*/ 36 h 60"/>
                <a:gd name="T14" fmla="*/ 57 w 66"/>
                <a:gd name="T15" fmla="*/ 33 h 60"/>
                <a:gd name="T16" fmla="*/ 62 w 66"/>
                <a:gd name="T17" fmla="*/ 31 h 60"/>
                <a:gd name="T18" fmla="*/ 66 w 66"/>
                <a:gd name="T19" fmla="*/ 30 h 60"/>
                <a:gd name="T20" fmla="*/ 61 w 66"/>
                <a:gd name="T21" fmla="*/ 38 h 60"/>
                <a:gd name="T22" fmla="*/ 62 w 66"/>
                <a:gd name="T23" fmla="*/ 44 h 60"/>
                <a:gd name="T24" fmla="*/ 61 w 66"/>
                <a:gd name="T25" fmla="*/ 49 h 60"/>
                <a:gd name="T26" fmla="*/ 50 w 66"/>
                <a:gd name="T27" fmla="*/ 56 h 60"/>
                <a:gd name="T28" fmla="*/ 48 w 66"/>
                <a:gd name="T29" fmla="*/ 57 h 60"/>
                <a:gd name="T30" fmla="*/ 9 w 66"/>
                <a:gd name="T31" fmla="*/ 60 h 60"/>
                <a:gd name="T32" fmla="*/ 9 w 66"/>
                <a:gd name="T33" fmla="*/ 50 h 60"/>
                <a:gd name="T34" fmla="*/ 9 w 66"/>
                <a:gd name="T35" fmla="*/ 40 h 60"/>
                <a:gd name="T36" fmla="*/ 7 w 66"/>
                <a:gd name="T37" fmla="*/ 32 h 60"/>
                <a:gd name="T38" fmla="*/ 0 w 66"/>
                <a:gd name="T39" fmla="*/ 3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6" h="60">
                  <a:moveTo>
                    <a:pt x="0" y="3"/>
                  </a:moveTo>
                  <a:lnTo>
                    <a:pt x="11" y="0"/>
                  </a:lnTo>
                  <a:lnTo>
                    <a:pt x="15" y="0"/>
                  </a:lnTo>
                  <a:lnTo>
                    <a:pt x="41" y="23"/>
                  </a:lnTo>
                  <a:lnTo>
                    <a:pt x="43" y="32"/>
                  </a:lnTo>
                  <a:lnTo>
                    <a:pt x="48" y="30"/>
                  </a:lnTo>
                  <a:lnTo>
                    <a:pt x="54" y="36"/>
                  </a:lnTo>
                  <a:lnTo>
                    <a:pt x="57" y="33"/>
                  </a:lnTo>
                  <a:lnTo>
                    <a:pt x="62" y="31"/>
                  </a:lnTo>
                  <a:lnTo>
                    <a:pt x="66" y="30"/>
                  </a:lnTo>
                  <a:lnTo>
                    <a:pt x="61" y="38"/>
                  </a:lnTo>
                  <a:lnTo>
                    <a:pt x="62" y="44"/>
                  </a:lnTo>
                  <a:lnTo>
                    <a:pt x="61" y="49"/>
                  </a:lnTo>
                  <a:lnTo>
                    <a:pt x="50" y="56"/>
                  </a:lnTo>
                  <a:lnTo>
                    <a:pt x="48" y="57"/>
                  </a:lnTo>
                  <a:lnTo>
                    <a:pt x="9" y="60"/>
                  </a:lnTo>
                  <a:lnTo>
                    <a:pt x="9" y="50"/>
                  </a:lnTo>
                  <a:lnTo>
                    <a:pt x="9" y="40"/>
                  </a:lnTo>
                  <a:lnTo>
                    <a:pt x="7" y="32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1" name="Freeform 295">
              <a:extLst>
                <a:ext uri="{FF2B5EF4-FFF2-40B4-BE49-F238E27FC236}">
                  <a16:creationId xmlns:a16="http://schemas.microsoft.com/office/drawing/2014/main" id="{20B94D7D-AADB-F8E0-B834-C078DFD533B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44876" y="2416176"/>
              <a:ext cx="117475" cy="111125"/>
            </a:xfrm>
            <a:custGeom>
              <a:avLst/>
              <a:gdLst>
                <a:gd name="T0" fmla="*/ 0 w 74"/>
                <a:gd name="T1" fmla="*/ 25 h 70"/>
                <a:gd name="T2" fmla="*/ 19 w 74"/>
                <a:gd name="T3" fmla="*/ 12 h 70"/>
                <a:gd name="T4" fmla="*/ 41 w 74"/>
                <a:gd name="T5" fmla="*/ 4 h 70"/>
                <a:gd name="T6" fmla="*/ 42 w 74"/>
                <a:gd name="T7" fmla="*/ 4 h 70"/>
                <a:gd name="T8" fmla="*/ 53 w 74"/>
                <a:gd name="T9" fmla="*/ 0 h 70"/>
                <a:gd name="T10" fmla="*/ 55 w 74"/>
                <a:gd name="T11" fmla="*/ 7 h 70"/>
                <a:gd name="T12" fmla="*/ 57 w 74"/>
                <a:gd name="T13" fmla="*/ 11 h 70"/>
                <a:gd name="T14" fmla="*/ 61 w 74"/>
                <a:gd name="T15" fmla="*/ 23 h 70"/>
                <a:gd name="T16" fmla="*/ 65 w 74"/>
                <a:gd name="T17" fmla="*/ 32 h 70"/>
                <a:gd name="T18" fmla="*/ 66 w 74"/>
                <a:gd name="T19" fmla="*/ 34 h 70"/>
                <a:gd name="T20" fmla="*/ 71 w 74"/>
                <a:gd name="T21" fmla="*/ 48 h 70"/>
                <a:gd name="T22" fmla="*/ 74 w 74"/>
                <a:gd name="T23" fmla="*/ 52 h 70"/>
                <a:gd name="T24" fmla="*/ 59 w 74"/>
                <a:gd name="T25" fmla="*/ 62 h 70"/>
                <a:gd name="T26" fmla="*/ 33 w 74"/>
                <a:gd name="T27" fmla="*/ 70 h 70"/>
                <a:gd name="T28" fmla="*/ 27 w 74"/>
                <a:gd name="T29" fmla="*/ 63 h 70"/>
                <a:gd name="T30" fmla="*/ 19 w 74"/>
                <a:gd name="T31" fmla="*/ 49 h 70"/>
                <a:gd name="T32" fmla="*/ 14 w 74"/>
                <a:gd name="T33" fmla="*/ 41 h 70"/>
                <a:gd name="T34" fmla="*/ 12 w 74"/>
                <a:gd name="T35" fmla="*/ 37 h 70"/>
                <a:gd name="T36" fmla="*/ 6 w 74"/>
                <a:gd name="T37" fmla="*/ 28 h 70"/>
                <a:gd name="T38" fmla="*/ 0 w 74"/>
                <a:gd name="T39" fmla="*/ 25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4" h="70">
                  <a:moveTo>
                    <a:pt x="0" y="25"/>
                  </a:moveTo>
                  <a:lnTo>
                    <a:pt x="19" y="12"/>
                  </a:lnTo>
                  <a:lnTo>
                    <a:pt x="41" y="4"/>
                  </a:lnTo>
                  <a:lnTo>
                    <a:pt x="42" y="4"/>
                  </a:lnTo>
                  <a:lnTo>
                    <a:pt x="53" y="0"/>
                  </a:lnTo>
                  <a:lnTo>
                    <a:pt x="55" y="7"/>
                  </a:lnTo>
                  <a:lnTo>
                    <a:pt x="57" y="11"/>
                  </a:lnTo>
                  <a:lnTo>
                    <a:pt x="61" y="23"/>
                  </a:lnTo>
                  <a:lnTo>
                    <a:pt x="65" y="32"/>
                  </a:lnTo>
                  <a:lnTo>
                    <a:pt x="66" y="34"/>
                  </a:lnTo>
                  <a:lnTo>
                    <a:pt x="71" y="48"/>
                  </a:lnTo>
                  <a:lnTo>
                    <a:pt x="74" y="52"/>
                  </a:lnTo>
                  <a:lnTo>
                    <a:pt x="59" y="62"/>
                  </a:lnTo>
                  <a:lnTo>
                    <a:pt x="33" y="70"/>
                  </a:lnTo>
                  <a:lnTo>
                    <a:pt x="27" y="63"/>
                  </a:lnTo>
                  <a:lnTo>
                    <a:pt x="19" y="49"/>
                  </a:lnTo>
                  <a:lnTo>
                    <a:pt x="14" y="41"/>
                  </a:lnTo>
                  <a:lnTo>
                    <a:pt x="12" y="37"/>
                  </a:lnTo>
                  <a:lnTo>
                    <a:pt x="6" y="28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2" name="Freeform 296">
              <a:extLst>
                <a:ext uri="{FF2B5EF4-FFF2-40B4-BE49-F238E27FC236}">
                  <a16:creationId xmlns:a16="http://schemas.microsoft.com/office/drawing/2014/main" id="{12F84EF1-51A1-0AFF-B6FB-0797AD44030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29001" y="2293938"/>
              <a:ext cx="100013" cy="161925"/>
            </a:xfrm>
            <a:custGeom>
              <a:avLst/>
              <a:gdLst>
                <a:gd name="T0" fmla="*/ 0 w 63"/>
                <a:gd name="T1" fmla="*/ 34 h 102"/>
                <a:gd name="T2" fmla="*/ 5 w 63"/>
                <a:gd name="T3" fmla="*/ 16 h 102"/>
                <a:gd name="T4" fmla="*/ 7 w 63"/>
                <a:gd name="T5" fmla="*/ 14 h 102"/>
                <a:gd name="T6" fmla="*/ 11 w 63"/>
                <a:gd name="T7" fmla="*/ 8 h 102"/>
                <a:gd name="T8" fmla="*/ 17 w 63"/>
                <a:gd name="T9" fmla="*/ 9 h 102"/>
                <a:gd name="T10" fmla="*/ 34 w 63"/>
                <a:gd name="T11" fmla="*/ 0 h 102"/>
                <a:gd name="T12" fmla="*/ 34 w 63"/>
                <a:gd name="T13" fmla="*/ 18 h 102"/>
                <a:gd name="T14" fmla="*/ 42 w 63"/>
                <a:gd name="T15" fmla="*/ 34 h 102"/>
                <a:gd name="T16" fmla="*/ 45 w 63"/>
                <a:gd name="T17" fmla="*/ 39 h 102"/>
                <a:gd name="T18" fmla="*/ 51 w 63"/>
                <a:gd name="T19" fmla="*/ 50 h 102"/>
                <a:gd name="T20" fmla="*/ 56 w 63"/>
                <a:gd name="T21" fmla="*/ 59 h 102"/>
                <a:gd name="T22" fmla="*/ 59 w 63"/>
                <a:gd name="T23" fmla="*/ 65 h 102"/>
                <a:gd name="T24" fmla="*/ 63 w 63"/>
                <a:gd name="T25" fmla="*/ 77 h 102"/>
                <a:gd name="T26" fmla="*/ 52 w 63"/>
                <a:gd name="T27" fmla="*/ 81 h 102"/>
                <a:gd name="T28" fmla="*/ 51 w 63"/>
                <a:gd name="T29" fmla="*/ 81 h 102"/>
                <a:gd name="T30" fmla="*/ 29 w 63"/>
                <a:gd name="T31" fmla="*/ 89 h 102"/>
                <a:gd name="T32" fmla="*/ 10 w 63"/>
                <a:gd name="T33" fmla="*/ 102 h 102"/>
                <a:gd name="T34" fmla="*/ 5 w 63"/>
                <a:gd name="T35" fmla="*/ 102 h 102"/>
                <a:gd name="T36" fmla="*/ 5 w 63"/>
                <a:gd name="T37" fmla="*/ 81 h 102"/>
                <a:gd name="T38" fmla="*/ 5 w 63"/>
                <a:gd name="T39" fmla="*/ 79 h 102"/>
                <a:gd name="T40" fmla="*/ 6 w 63"/>
                <a:gd name="T41" fmla="*/ 78 h 102"/>
                <a:gd name="T42" fmla="*/ 10 w 63"/>
                <a:gd name="T43" fmla="*/ 68 h 102"/>
                <a:gd name="T44" fmla="*/ 10 w 63"/>
                <a:gd name="T45" fmla="*/ 62 h 102"/>
                <a:gd name="T46" fmla="*/ 10 w 63"/>
                <a:gd name="T47" fmla="*/ 54 h 102"/>
                <a:gd name="T48" fmla="*/ 8 w 63"/>
                <a:gd name="T49" fmla="*/ 51 h 102"/>
                <a:gd name="T50" fmla="*/ 1 w 63"/>
                <a:gd name="T51" fmla="*/ 40 h 102"/>
                <a:gd name="T52" fmla="*/ 0 w 63"/>
                <a:gd name="T53" fmla="*/ 3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3" h="102">
                  <a:moveTo>
                    <a:pt x="0" y="34"/>
                  </a:moveTo>
                  <a:lnTo>
                    <a:pt x="5" y="16"/>
                  </a:lnTo>
                  <a:lnTo>
                    <a:pt x="7" y="14"/>
                  </a:lnTo>
                  <a:lnTo>
                    <a:pt x="11" y="8"/>
                  </a:lnTo>
                  <a:lnTo>
                    <a:pt x="17" y="9"/>
                  </a:lnTo>
                  <a:lnTo>
                    <a:pt x="34" y="0"/>
                  </a:lnTo>
                  <a:lnTo>
                    <a:pt x="34" y="18"/>
                  </a:lnTo>
                  <a:lnTo>
                    <a:pt x="42" y="34"/>
                  </a:lnTo>
                  <a:lnTo>
                    <a:pt x="45" y="39"/>
                  </a:lnTo>
                  <a:lnTo>
                    <a:pt x="51" y="50"/>
                  </a:lnTo>
                  <a:lnTo>
                    <a:pt x="56" y="59"/>
                  </a:lnTo>
                  <a:lnTo>
                    <a:pt x="59" y="65"/>
                  </a:lnTo>
                  <a:lnTo>
                    <a:pt x="63" y="77"/>
                  </a:lnTo>
                  <a:lnTo>
                    <a:pt x="52" y="81"/>
                  </a:lnTo>
                  <a:lnTo>
                    <a:pt x="51" y="81"/>
                  </a:lnTo>
                  <a:lnTo>
                    <a:pt x="29" y="89"/>
                  </a:lnTo>
                  <a:lnTo>
                    <a:pt x="10" y="102"/>
                  </a:lnTo>
                  <a:lnTo>
                    <a:pt x="5" y="102"/>
                  </a:lnTo>
                  <a:lnTo>
                    <a:pt x="5" y="81"/>
                  </a:lnTo>
                  <a:lnTo>
                    <a:pt x="5" y="79"/>
                  </a:lnTo>
                  <a:lnTo>
                    <a:pt x="6" y="78"/>
                  </a:lnTo>
                  <a:lnTo>
                    <a:pt x="10" y="68"/>
                  </a:lnTo>
                  <a:lnTo>
                    <a:pt x="10" y="62"/>
                  </a:lnTo>
                  <a:lnTo>
                    <a:pt x="10" y="54"/>
                  </a:lnTo>
                  <a:lnTo>
                    <a:pt x="8" y="51"/>
                  </a:lnTo>
                  <a:lnTo>
                    <a:pt x="1" y="40"/>
                  </a:lnTo>
                  <a:lnTo>
                    <a:pt x="0" y="3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3" name="Freeform 297">
              <a:extLst>
                <a:ext uri="{FF2B5EF4-FFF2-40B4-BE49-F238E27FC236}">
                  <a16:creationId xmlns:a16="http://schemas.microsoft.com/office/drawing/2014/main" id="{E40F310F-1097-41CB-C948-56C29FFC591F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1526" y="2336801"/>
              <a:ext cx="77788" cy="119063"/>
            </a:xfrm>
            <a:custGeom>
              <a:avLst/>
              <a:gdLst>
                <a:gd name="T0" fmla="*/ 1 w 49"/>
                <a:gd name="T1" fmla="*/ 31 h 75"/>
                <a:gd name="T2" fmla="*/ 3 w 49"/>
                <a:gd name="T3" fmla="*/ 31 h 75"/>
                <a:gd name="T4" fmla="*/ 5 w 49"/>
                <a:gd name="T5" fmla="*/ 21 h 75"/>
                <a:gd name="T6" fmla="*/ 10 w 49"/>
                <a:gd name="T7" fmla="*/ 18 h 75"/>
                <a:gd name="T8" fmla="*/ 14 w 49"/>
                <a:gd name="T9" fmla="*/ 12 h 75"/>
                <a:gd name="T10" fmla="*/ 29 w 49"/>
                <a:gd name="T11" fmla="*/ 4 h 75"/>
                <a:gd name="T12" fmla="*/ 35 w 49"/>
                <a:gd name="T13" fmla="*/ 3 h 75"/>
                <a:gd name="T14" fmla="*/ 37 w 49"/>
                <a:gd name="T15" fmla="*/ 9 h 75"/>
                <a:gd name="T16" fmla="*/ 43 w 49"/>
                <a:gd name="T17" fmla="*/ 1 h 75"/>
                <a:gd name="T18" fmla="*/ 48 w 49"/>
                <a:gd name="T19" fmla="*/ 0 h 75"/>
                <a:gd name="T20" fmla="*/ 46 w 49"/>
                <a:gd name="T21" fmla="*/ 11 h 75"/>
                <a:gd name="T22" fmla="*/ 41 w 49"/>
                <a:gd name="T23" fmla="*/ 23 h 75"/>
                <a:gd name="T24" fmla="*/ 44 w 49"/>
                <a:gd name="T25" fmla="*/ 31 h 75"/>
                <a:gd name="T26" fmla="*/ 47 w 49"/>
                <a:gd name="T27" fmla="*/ 41 h 75"/>
                <a:gd name="T28" fmla="*/ 48 w 49"/>
                <a:gd name="T29" fmla="*/ 44 h 75"/>
                <a:gd name="T30" fmla="*/ 49 w 49"/>
                <a:gd name="T31" fmla="*/ 75 h 75"/>
                <a:gd name="T32" fmla="*/ 41 w 49"/>
                <a:gd name="T33" fmla="*/ 75 h 75"/>
                <a:gd name="T34" fmla="*/ 40 w 49"/>
                <a:gd name="T35" fmla="*/ 75 h 75"/>
                <a:gd name="T36" fmla="*/ 36 w 49"/>
                <a:gd name="T37" fmla="*/ 74 h 75"/>
                <a:gd name="T38" fmla="*/ 33 w 49"/>
                <a:gd name="T39" fmla="*/ 72 h 75"/>
                <a:gd name="T40" fmla="*/ 29 w 49"/>
                <a:gd name="T41" fmla="*/ 69 h 75"/>
                <a:gd name="T42" fmla="*/ 17 w 49"/>
                <a:gd name="T43" fmla="*/ 57 h 75"/>
                <a:gd name="T44" fmla="*/ 14 w 49"/>
                <a:gd name="T45" fmla="*/ 54 h 75"/>
                <a:gd name="T46" fmla="*/ 0 w 49"/>
                <a:gd name="T47" fmla="*/ 42 h 75"/>
                <a:gd name="T48" fmla="*/ 1 w 49"/>
                <a:gd name="T49" fmla="*/ 31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9" h="75">
                  <a:moveTo>
                    <a:pt x="1" y="31"/>
                  </a:moveTo>
                  <a:lnTo>
                    <a:pt x="3" y="31"/>
                  </a:lnTo>
                  <a:lnTo>
                    <a:pt x="5" y="21"/>
                  </a:lnTo>
                  <a:lnTo>
                    <a:pt x="10" y="18"/>
                  </a:lnTo>
                  <a:lnTo>
                    <a:pt x="14" y="12"/>
                  </a:lnTo>
                  <a:lnTo>
                    <a:pt x="29" y="4"/>
                  </a:lnTo>
                  <a:lnTo>
                    <a:pt x="35" y="3"/>
                  </a:lnTo>
                  <a:lnTo>
                    <a:pt x="37" y="9"/>
                  </a:lnTo>
                  <a:lnTo>
                    <a:pt x="43" y="1"/>
                  </a:lnTo>
                  <a:lnTo>
                    <a:pt x="48" y="0"/>
                  </a:lnTo>
                  <a:lnTo>
                    <a:pt x="46" y="11"/>
                  </a:lnTo>
                  <a:lnTo>
                    <a:pt x="41" y="23"/>
                  </a:lnTo>
                  <a:lnTo>
                    <a:pt x="44" y="31"/>
                  </a:lnTo>
                  <a:lnTo>
                    <a:pt x="47" y="41"/>
                  </a:lnTo>
                  <a:lnTo>
                    <a:pt x="48" y="44"/>
                  </a:lnTo>
                  <a:lnTo>
                    <a:pt x="49" y="75"/>
                  </a:lnTo>
                  <a:lnTo>
                    <a:pt x="41" y="75"/>
                  </a:lnTo>
                  <a:lnTo>
                    <a:pt x="40" y="75"/>
                  </a:lnTo>
                  <a:lnTo>
                    <a:pt x="36" y="74"/>
                  </a:lnTo>
                  <a:lnTo>
                    <a:pt x="33" y="72"/>
                  </a:lnTo>
                  <a:lnTo>
                    <a:pt x="29" y="69"/>
                  </a:lnTo>
                  <a:lnTo>
                    <a:pt x="17" y="57"/>
                  </a:lnTo>
                  <a:lnTo>
                    <a:pt x="14" y="54"/>
                  </a:lnTo>
                  <a:lnTo>
                    <a:pt x="0" y="42"/>
                  </a:lnTo>
                  <a:lnTo>
                    <a:pt x="1" y="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4" name="Freeform 298">
              <a:extLst>
                <a:ext uri="{FF2B5EF4-FFF2-40B4-BE49-F238E27FC236}">
                  <a16:creationId xmlns:a16="http://schemas.microsoft.com/office/drawing/2014/main" id="{83FFD270-5784-A709-4164-AAE76A65193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60713" y="2052638"/>
              <a:ext cx="130175" cy="44450"/>
            </a:xfrm>
            <a:custGeom>
              <a:avLst/>
              <a:gdLst>
                <a:gd name="T0" fmla="*/ 9 w 82"/>
                <a:gd name="T1" fmla="*/ 13 h 28"/>
                <a:gd name="T2" fmla="*/ 11 w 82"/>
                <a:gd name="T3" fmla="*/ 9 h 28"/>
                <a:gd name="T4" fmla="*/ 17 w 82"/>
                <a:gd name="T5" fmla="*/ 0 h 28"/>
                <a:gd name="T6" fmla="*/ 30 w 82"/>
                <a:gd name="T7" fmla="*/ 0 h 28"/>
                <a:gd name="T8" fmla="*/ 36 w 82"/>
                <a:gd name="T9" fmla="*/ 0 h 28"/>
                <a:gd name="T10" fmla="*/ 50 w 82"/>
                <a:gd name="T11" fmla="*/ 0 h 28"/>
                <a:gd name="T12" fmla="*/ 58 w 82"/>
                <a:gd name="T13" fmla="*/ 0 h 28"/>
                <a:gd name="T14" fmla="*/ 82 w 82"/>
                <a:gd name="T15" fmla="*/ 0 h 28"/>
                <a:gd name="T16" fmla="*/ 82 w 82"/>
                <a:gd name="T17" fmla="*/ 17 h 28"/>
                <a:gd name="T18" fmla="*/ 82 w 82"/>
                <a:gd name="T19" fmla="*/ 27 h 28"/>
                <a:gd name="T20" fmla="*/ 76 w 82"/>
                <a:gd name="T21" fmla="*/ 27 h 28"/>
                <a:gd name="T22" fmla="*/ 67 w 82"/>
                <a:gd name="T23" fmla="*/ 27 h 28"/>
                <a:gd name="T24" fmla="*/ 59 w 82"/>
                <a:gd name="T25" fmla="*/ 28 h 28"/>
                <a:gd name="T26" fmla="*/ 47 w 82"/>
                <a:gd name="T27" fmla="*/ 28 h 28"/>
                <a:gd name="T28" fmla="*/ 37 w 82"/>
                <a:gd name="T29" fmla="*/ 28 h 28"/>
                <a:gd name="T30" fmla="*/ 19 w 82"/>
                <a:gd name="T31" fmla="*/ 28 h 28"/>
                <a:gd name="T32" fmla="*/ 18 w 82"/>
                <a:gd name="T33" fmla="*/ 28 h 28"/>
                <a:gd name="T34" fmla="*/ 12 w 82"/>
                <a:gd name="T35" fmla="*/ 28 h 28"/>
                <a:gd name="T36" fmla="*/ 0 w 82"/>
                <a:gd name="T37" fmla="*/ 25 h 28"/>
                <a:gd name="T38" fmla="*/ 9 w 82"/>
                <a:gd name="T39" fmla="*/ 13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2" h="28">
                  <a:moveTo>
                    <a:pt x="9" y="13"/>
                  </a:moveTo>
                  <a:lnTo>
                    <a:pt x="11" y="9"/>
                  </a:lnTo>
                  <a:lnTo>
                    <a:pt x="17" y="0"/>
                  </a:lnTo>
                  <a:lnTo>
                    <a:pt x="30" y="0"/>
                  </a:lnTo>
                  <a:lnTo>
                    <a:pt x="36" y="0"/>
                  </a:lnTo>
                  <a:lnTo>
                    <a:pt x="50" y="0"/>
                  </a:lnTo>
                  <a:lnTo>
                    <a:pt x="58" y="0"/>
                  </a:lnTo>
                  <a:lnTo>
                    <a:pt x="82" y="0"/>
                  </a:lnTo>
                  <a:lnTo>
                    <a:pt x="82" y="17"/>
                  </a:lnTo>
                  <a:lnTo>
                    <a:pt x="82" y="27"/>
                  </a:lnTo>
                  <a:lnTo>
                    <a:pt x="76" y="27"/>
                  </a:lnTo>
                  <a:lnTo>
                    <a:pt x="67" y="27"/>
                  </a:lnTo>
                  <a:lnTo>
                    <a:pt x="59" y="28"/>
                  </a:lnTo>
                  <a:lnTo>
                    <a:pt x="47" y="28"/>
                  </a:lnTo>
                  <a:lnTo>
                    <a:pt x="37" y="28"/>
                  </a:lnTo>
                  <a:lnTo>
                    <a:pt x="19" y="28"/>
                  </a:lnTo>
                  <a:lnTo>
                    <a:pt x="18" y="28"/>
                  </a:lnTo>
                  <a:lnTo>
                    <a:pt x="12" y="28"/>
                  </a:lnTo>
                  <a:lnTo>
                    <a:pt x="0" y="25"/>
                  </a:lnTo>
                  <a:lnTo>
                    <a:pt x="9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5" name="Freeform 299">
              <a:extLst>
                <a:ext uri="{FF2B5EF4-FFF2-40B4-BE49-F238E27FC236}">
                  <a16:creationId xmlns:a16="http://schemas.microsoft.com/office/drawing/2014/main" id="{7113D090-31FD-ECAF-0D4E-1125A9583D46}"/>
                </a:ext>
              </a:extLst>
            </p:cNvPr>
            <p:cNvSpPr>
              <a:spLocks/>
            </p:cNvSpPr>
            <p:nvPr/>
          </p:nvSpPr>
          <p:spPr bwMode="auto">
            <a:xfrm>
              <a:off x="3395663" y="1901826"/>
              <a:ext cx="87313" cy="79375"/>
            </a:xfrm>
            <a:custGeom>
              <a:avLst/>
              <a:gdLst>
                <a:gd name="T0" fmla="*/ 14 w 55"/>
                <a:gd name="T1" fmla="*/ 15 h 50"/>
                <a:gd name="T2" fmla="*/ 14 w 55"/>
                <a:gd name="T3" fmla="*/ 15 h 50"/>
                <a:gd name="T4" fmla="*/ 19 w 55"/>
                <a:gd name="T5" fmla="*/ 8 h 50"/>
                <a:gd name="T6" fmla="*/ 27 w 55"/>
                <a:gd name="T7" fmla="*/ 0 h 50"/>
                <a:gd name="T8" fmla="*/ 45 w 55"/>
                <a:gd name="T9" fmla="*/ 12 h 50"/>
                <a:gd name="T10" fmla="*/ 55 w 55"/>
                <a:gd name="T11" fmla="*/ 22 h 50"/>
                <a:gd name="T12" fmla="*/ 43 w 55"/>
                <a:gd name="T13" fmla="*/ 34 h 50"/>
                <a:gd name="T14" fmla="*/ 41 w 55"/>
                <a:gd name="T15" fmla="*/ 35 h 50"/>
                <a:gd name="T16" fmla="*/ 36 w 55"/>
                <a:gd name="T17" fmla="*/ 36 h 50"/>
                <a:gd name="T18" fmla="*/ 20 w 55"/>
                <a:gd name="T19" fmla="*/ 50 h 50"/>
                <a:gd name="T20" fmla="*/ 0 w 55"/>
                <a:gd name="T21" fmla="*/ 30 h 50"/>
                <a:gd name="T22" fmla="*/ 14 w 55"/>
                <a:gd name="T23" fmla="*/ 1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5" h="50">
                  <a:moveTo>
                    <a:pt x="14" y="15"/>
                  </a:moveTo>
                  <a:lnTo>
                    <a:pt x="14" y="15"/>
                  </a:lnTo>
                  <a:lnTo>
                    <a:pt x="19" y="8"/>
                  </a:lnTo>
                  <a:lnTo>
                    <a:pt x="27" y="0"/>
                  </a:lnTo>
                  <a:lnTo>
                    <a:pt x="45" y="12"/>
                  </a:lnTo>
                  <a:lnTo>
                    <a:pt x="55" y="22"/>
                  </a:lnTo>
                  <a:lnTo>
                    <a:pt x="43" y="34"/>
                  </a:lnTo>
                  <a:lnTo>
                    <a:pt x="41" y="35"/>
                  </a:lnTo>
                  <a:lnTo>
                    <a:pt x="36" y="36"/>
                  </a:lnTo>
                  <a:lnTo>
                    <a:pt x="20" y="50"/>
                  </a:lnTo>
                  <a:lnTo>
                    <a:pt x="0" y="30"/>
                  </a:lnTo>
                  <a:lnTo>
                    <a:pt x="14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6" name="Freeform 300">
              <a:extLst>
                <a:ext uri="{FF2B5EF4-FFF2-40B4-BE49-F238E27FC236}">
                  <a16:creationId xmlns:a16="http://schemas.microsoft.com/office/drawing/2014/main" id="{83B85C56-25E2-A0A0-B093-9CD91A3B72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476501" y="1579563"/>
              <a:ext cx="114300" cy="144463"/>
            </a:xfrm>
            <a:custGeom>
              <a:avLst/>
              <a:gdLst>
                <a:gd name="T0" fmla="*/ 11 w 72"/>
                <a:gd name="T1" fmla="*/ 8 h 91"/>
                <a:gd name="T2" fmla="*/ 16 w 72"/>
                <a:gd name="T3" fmla="*/ 0 h 91"/>
                <a:gd name="T4" fmla="*/ 29 w 72"/>
                <a:gd name="T5" fmla="*/ 6 h 91"/>
                <a:gd name="T6" fmla="*/ 32 w 72"/>
                <a:gd name="T7" fmla="*/ 9 h 91"/>
                <a:gd name="T8" fmla="*/ 38 w 72"/>
                <a:gd name="T9" fmla="*/ 16 h 91"/>
                <a:gd name="T10" fmla="*/ 48 w 72"/>
                <a:gd name="T11" fmla="*/ 24 h 91"/>
                <a:gd name="T12" fmla="*/ 58 w 72"/>
                <a:gd name="T13" fmla="*/ 30 h 91"/>
                <a:gd name="T14" fmla="*/ 72 w 72"/>
                <a:gd name="T15" fmla="*/ 39 h 91"/>
                <a:gd name="T16" fmla="*/ 69 w 72"/>
                <a:gd name="T17" fmla="*/ 46 h 91"/>
                <a:gd name="T18" fmla="*/ 63 w 72"/>
                <a:gd name="T19" fmla="*/ 59 h 91"/>
                <a:gd name="T20" fmla="*/ 63 w 72"/>
                <a:gd name="T21" fmla="*/ 67 h 91"/>
                <a:gd name="T22" fmla="*/ 63 w 72"/>
                <a:gd name="T23" fmla="*/ 75 h 91"/>
                <a:gd name="T24" fmla="*/ 63 w 72"/>
                <a:gd name="T25" fmla="*/ 76 h 91"/>
                <a:gd name="T26" fmla="*/ 63 w 72"/>
                <a:gd name="T27" fmla="*/ 90 h 91"/>
                <a:gd name="T28" fmla="*/ 36 w 72"/>
                <a:gd name="T29" fmla="*/ 91 h 91"/>
                <a:gd name="T30" fmla="*/ 33 w 72"/>
                <a:gd name="T31" fmla="*/ 88 h 91"/>
                <a:gd name="T32" fmla="*/ 33 w 72"/>
                <a:gd name="T33" fmla="*/ 76 h 91"/>
                <a:gd name="T34" fmla="*/ 42 w 72"/>
                <a:gd name="T35" fmla="*/ 76 h 91"/>
                <a:gd name="T36" fmla="*/ 42 w 72"/>
                <a:gd name="T37" fmla="*/ 64 h 91"/>
                <a:gd name="T38" fmla="*/ 33 w 72"/>
                <a:gd name="T39" fmla="*/ 64 h 91"/>
                <a:gd name="T40" fmla="*/ 33 w 72"/>
                <a:gd name="T41" fmla="*/ 57 h 91"/>
                <a:gd name="T42" fmla="*/ 50 w 72"/>
                <a:gd name="T43" fmla="*/ 57 h 91"/>
                <a:gd name="T44" fmla="*/ 57 w 72"/>
                <a:gd name="T45" fmla="*/ 57 h 91"/>
                <a:gd name="T46" fmla="*/ 53 w 72"/>
                <a:gd name="T47" fmla="*/ 52 h 91"/>
                <a:gd name="T48" fmla="*/ 54 w 72"/>
                <a:gd name="T49" fmla="*/ 47 h 91"/>
                <a:gd name="T50" fmla="*/ 50 w 72"/>
                <a:gd name="T51" fmla="*/ 46 h 91"/>
                <a:gd name="T52" fmla="*/ 50 w 72"/>
                <a:gd name="T53" fmla="*/ 44 h 91"/>
                <a:gd name="T54" fmla="*/ 33 w 72"/>
                <a:gd name="T55" fmla="*/ 44 h 91"/>
                <a:gd name="T56" fmla="*/ 33 w 72"/>
                <a:gd name="T57" fmla="*/ 36 h 91"/>
                <a:gd name="T58" fmla="*/ 33 w 72"/>
                <a:gd name="T59" fmla="*/ 29 h 91"/>
                <a:gd name="T60" fmla="*/ 33 w 72"/>
                <a:gd name="T61" fmla="*/ 27 h 91"/>
                <a:gd name="T62" fmla="*/ 0 w 72"/>
                <a:gd name="T63" fmla="*/ 27 h 91"/>
                <a:gd name="T64" fmla="*/ 11 w 72"/>
                <a:gd name="T65" fmla="*/ 8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2" h="91">
                  <a:moveTo>
                    <a:pt x="11" y="8"/>
                  </a:moveTo>
                  <a:lnTo>
                    <a:pt x="16" y="0"/>
                  </a:lnTo>
                  <a:lnTo>
                    <a:pt x="29" y="6"/>
                  </a:lnTo>
                  <a:lnTo>
                    <a:pt x="32" y="9"/>
                  </a:lnTo>
                  <a:lnTo>
                    <a:pt x="38" y="16"/>
                  </a:lnTo>
                  <a:lnTo>
                    <a:pt x="48" y="24"/>
                  </a:lnTo>
                  <a:lnTo>
                    <a:pt x="58" y="30"/>
                  </a:lnTo>
                  <a:lnTo>
                    <a:pt x="72" y="39"/>
                  </a:lnTo>
                  <a:lnTo>
                    <a:pt x="69" y="46"/>
                  </a:lnTo>
                  <a:lnTo>
                    <a:pt x="63" y="59"/>
                  </a:lnTo>
                  <a:lnTo>
                    <a:pt x="63" y="67"/>
                  </a:lnTo>
                  <a:lnTo>
                    <a:pt x="63" y="75"/>
                  </a:lnTo>
                  <a:lnTo>
                    <a:pt x="63" y="76"/>
                  </a:lnTo>
                  <a:lnTo>
                    <a:pt x="63" y="90"/>
                  </a:lnTo>
                  <a:lnTo>
                    <a:pt x="36" y="91"/>
                  </a:lnTo>
                  <a:lnTo>
                    <a:pt x="33" y="88"/>
                  </a:lnTo>
                  <a:lnTo>
                    <a:pt x="33" y="76"/>
                  </a:lnTo>
                  <a:lnTo>
                    <a:pt x="42" y="76"/>
                  </a:lnTo>
                  <a:lnTo>
                    <a:pt x="42" y="64"/>
                  </a:lnTo>
                  <a:lnTo>
                    <a:pt x="33" y="64"/>
                  </a:lnTo>
                  <a:lnTo>
                    <a:pt x="33" y="57"/>
                  </a:lnTo>
                  <a:lnTo>
                    <a:pt x="50" y="57"/>
                  </a:lnTo>
                  <a:lnTo>
                    <a:pt x="57" y="57"/>
                  </a:lnTo>
                  <a:lnTo>
                    <a:pt x="53" y="52"/>
                  </a:lnTo>
                  <a:lnTo>
                    <a:pt x="54" y="47"/>
                  </a:lnTo>
                  <a:lnTo>
                    <a:pt x="50" y="46"/>
                  </a:lnTo>
                  <a:lnTo>
                    <a:pt x="50" y="44"/>
                  </a:lnTo>
                  <a:lnTo>
                    <a:pt x="33" y="44"/>
                  </a:lnTo>
                  <a:lnTo>
                    <a:pt x="33" y="36"/>
                  </a:lnTo>
                  <a:lnTo>
                    <a:pt x="33" y="29"/>
                  </a:lnTo>
                  <a:lnTo>
                    <a:pt x="33" y="27"/>
                  </a:lnTo>
                  <a:lnTo>
                    <a:pt x="0" y="27"/>
                  </a:lnTo>
                  <a:lnTo>
                    <a:pt x="11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7" name="Freeform 301">
              <a:extLst>
                <a:ext uri="{FF2B5EF4-FFF2-40B4-BE49-F238E27FC236}">
                  <a16:creationId xmlns:a16="http://schemas.microsoft.com/office/drawing/2014/main" id="{D1110945-4C09-ADE4-80A9-A8F6A49C3BE6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2663" y="3548063"/>
              <a:ext cx="603250" cy="414338"/>
            </a:xfrm>
            <a:custGeom>
              <a:avLst/>
              <a:gdLst>
                <a:gd name="T0" fmla="*/ 1 w 380"/>
                <a:gd name="T1" fmla="*/ 139 h 261"/>
                <a:gd name="T2" fmla="*/ 23 w 380"/>
                <a:gd name="T3" fmla="*/ 70 h 261"/>
                <a:gd name="T4" fmla="*/ 32 w 380"/>
                <a:gd name="T5" fmla="*/ 44 h 261"/>
                <a:gd name="T6" fmla="*/ 47 w 380"/>
                <a:gd name="T7" fmla="*/ 31 h 261"/>
                <a:gd name="T8" fmla="*/ 59 w 380"/>
                <a:gd name="T9" fmla="*/ 21 h 261"/>
                <a:gd name="T10" fmla="*/ 60 w 380"/>
                <a:gd name="T11" fmla="*/ 21 h 261"/>
                <a:gd name="T12" fmla="*/ 63 w 380"/>
                <a:gd name="T13" fmla="*/ 19 h 261"/>
                <a:gd name="T14" fmla="*/ 78 w 380"/>
                <a:gd name="T15" fmla="*/ 18 h 261"/>
                <a:gd name="T16" fmla="*/ 92 w 380"/>
                <a:gd name="T17" fmla="*/ 29 h 261"/>
                <a:gd name="T18" fmla="*/ 107 w 380"/>
                <a:gd name="T19" fmla="*/ 28 h 261"/>
                <a:gd name="T20" fmla="*/ 116 w 380"/>
                <a:gd name="T21" fmla="*/ 32 h 261"/>
                <a:gd name="T22" fmla="*/ 154 w 380"/>
                <a:gd name="T23" fmla="*/ 1 h 261"/>
                <a:gd name="T24" fmla="*/ 154 w 380"/>
                <a:gd name="T25" fmla="*/ 0 h 261"/>
                <a:gd name="T26" fmla="*/ 169 w 380"/>
                <a:gd name="T27" fmla="*/ 4 h 261"/>
                <a:gd name="T28" fmla="*/ 183 w 380"/>
                <a:gd name="T29" fmla="*/ 56 h 261"/>
                <a:gd name="T30" fmla="*/ 173 w 380"/>
                <a:gd name="T31" fmla="*/ 44 h 261"/>
                <a:gd name="T32" fmla="*/ 173 w 380"/>
                <a:gd name="T33" fmla="*/ 69 h 261"/>
                <a:gd name="T34" fmla="*/ 132 w 380"/>
                <a:gd name="T35" fmla="*/ 63 h 261"/>
                <a:gd name="T36" fmla="*/ 153 w 380"/>
                <a:gd name="T37" fmla="*/ 106 h 261"/>
                <a:gd name="T38" fmla="*/ 207 w 380"/>
                <a:gd name="T39" fmla="*/ 115 h 261"/>
                <a:gd name="T40" fmla="*/ 282 w 380"/>
                <a:gd name="T41" fmla="*/ 81 h 261"/>
                <a:gd name="T42" fmla="*/ 353 w 380"/>
                <a:gd name="T43" fmla="*/ 50 h 261"/>
                <a:gd name="T44" fmla="*/ 380 w 380"/>
                <a:gd name="T45" fmla="*/ 90 h 261"/>
                <a:gd name="T46" fmla="*/ 363 w 380"/>
                <a:gd name="T47" fmla="*/ 96 h 261"/>
                <a:gd name="T48" fmla="*/ 363 w 380"/>
                <a:gd name="T49" fmla="*/ 108 h 261"/>
                <a:gd name="T50" fmla="*/ 379 w 380"/>
                <a:gd name="T51" fmla="*/ 177 h 261"/>
                <a:gd name="T52" fmla="*/ 331 w 380"/>
                <a:gd name="T53" fmla="*/ 196 h 261"/>
                <a:gd name="T54" fmla="*/ 334 w 380"/>
                <a:gd name="T55" fmla="*/ 217 h 261"/>
                <a:gd name="T56" fmla="*/ 312 w 380"/>
                <a:gd name="T57" fmla="*/ 255 h 261"/>
                <a:gd name="T58" fmla="*/ 301 w 380"/>
                <a:gd name="T59" fmla="*/ 260 h 261"/>
                <a:gd name="T60" fmla="*/ 285 w 380"/>
                <a:gd name="T61" fmla="*/ 222 h 261"/>
                <a:gd name="T62" fmla="*/ 288 w 380"/>
                <a:gd name="T63" fmla="*/ 214 h 261"/>
                <a:gd name="T64" fmla="*/ 282 w 380"/>
                <a:gd name="T65" fmla="*/ 214 h 261"/>
                <a:gd name="T66" fmla="*/ 254 w 380"/>
                <a:gd name="T67" fmla="*/ 223 h 261"/>
                <a:gd name="T68" fmla="*/ 253 w 380"/>
                <a:gd name="T69" fmla="*/ 223 h 261"/>
                <a:gd name="T70" fmla="*/ 258 w 380"/>
                <a:gd name="T71" fmla="*/ 237 h 261"/>
                <a:gd name="T72" fmla="*/ 242 w 380"/>
                <a:gd name="T73" fmla="*/ 241 h 261"/>
                <a:gd name="T74" fmla="*/ 216 w 380"/>
                <a:gd name="T75" fmla="*/ 245 h 261"/>
                <a:gd name="T76" fmla="*/ 191 w 380"/>
                <a:gd name="T77" fmla="*/ 230 h 261"/>
                <a:gd name="T78" fmla="*/ 156 w 380"/>
                <a:gd name="T79" fmla="*/ 218 h 261"/>
                <a:gd name="T80" fmla="*/ 145 w 380"/>
                <a:gd name="T81" fmla="*/ 226 h 261"/>
                <a:gd name="T82" fmla="*/ 105 w 380"/>
                <a:gd name="T83" fmla="*/ 216 h 261"/>
                <a:gd name="T84" fmla="*/ 103 w 380"/>
                <a:gd name="T85" fmla="*/ 211 h 261"/>
                <a:gd name="T86" fmla="*/ 71 w 380"/>
                <a:gd name="T87" fmla="*/ 204 h 261"/>
                <a:gd name="T88" fmla="*/ 32 w 380"/>
                <a:gd name="T89" fmla="*/ 207 h 261"/>
                <a:gd name="T90" fmla="*/ 8 w 380"/>
                <a:gd name="T91" fmla="*/ 170 h 261"/>
                <a:gd name="T92" fmla="*/ 0 w 380"/>
                <a:gd name="T93" fmla="*/ 144 h 2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380" h="261">
                  <a:moveTo>
                    <a:pt x="0" y="144"/>
                  </a:moveTo>
                  <a:lnTo>
                    <a:pt x="1" y="139"/>
                  </a:lnTo>
                  <a:lnTo>
                    <a:pt x="8" y="118"/>
                  </a:lnTo>
                  <a:lnTo>
                    <a:pt x="23" y="70"/>
                  </a:lnTo>
                  <a:lnTo>
                    <a:pt x="32" y="51"/>
                  </a:lnTo>
                  <a:lnTo>
                    <a:pt x="32" y="44"/>
                  </a:lnTo>
                  <a:lnTo>
                    <a:pt x="38" y="44"/>
                  </a:lnTo>
                  <a:lnTo>
                    <a:pt x="47" y="31"/>
                  </a:lnTo>
                  <a:lnTo>
                    <a:pt x="58" y="22"/>
                  </a:lnTo>
                  <a:lnTo>
                    <a:pt x="59" y="21"/>
                  </a:lnTo>
                  <a:lnTo>
                    <a:pt x="60" y="21"/>
                  </a:lnTo>
                  <a:lnTo>
                    <a:pt x="60" y="21"/>
                  </a:lnTo>
                  <a:lnTo>
                    <a:pt x="61" y="19"/>
                  </a:lnTo>
                  <a:lnTo>
                    <a:pt x="63" y="19"/>
                  </a:lnTo>
                  <a:lnTo>
                    <a:pt x="76" y="18"/>
                  </a:lnTo>
                  <a:lnTo>
                    <a:pt x="78" y="18"/>
                  </a:lnTo>
                  <a:lnTo>
                    <a:pt x="84" y="26"/>
                  </a:lnTo>
                  <a:lnTo>
                    <a:pt x="92" y="29"/>
                  </a:lnTo>
                  <a:lnTo>
                    <a:pt x="95" y="29"/>
                  </a:lnTo>
                  <a:lnTo>
                    <a:pt x="107" y="28"/>
                  </a:lnTo>
                  <a:lnTo>
                    <a:pt x="110" y="29"/>
                  </a:lnTo>
                  <a:lnTo>
                    <a:pt x="116" y="32"/>
                  </a:lnTo>
                  <a:lnTo>
                    <a:pt x="158" y="12"/>
                  </a:lnTo>
                  <a:lnTo>
                    <a:pt x="154" y="1"/>
                  </a:lnTo>
                  <a:lnTo>
                    <a:pt x="153" y="0"/>
                  </a:lnTo>
                  <a:lnTo>
                    <a:pt x="154" y="0"/>
                  </a:lnTo>
                  <a:lnTo>
                    <a:pt x="161" y="0"/>
                  </a:lnTo>
                  <a:lnTo>
                    <a:pt x="169" y="4"/>
                  </a:lnTo>
                  <a:lnTo>
                    <a:pt x="190" y="53"/>
                  </a:lnTo>
                  <a:lnTo>
                    <a:pt x="183" y="56"/>
                  </a:lnTo>
                  <a:lnTo>
                    <a:pt x="177" y="42"/>
                  </a:lnTo>
                  <a:lnTo>
                    <a:pt x="173" y="44"/>
                  </a:lnTo>
                  <a:lnTo>
                    <a:pt x="182" y="65"/>
                  </a:lnTo>
                  <a:lnTo>
                    <a:pt x="173" y="69"/>
                  </a:lnTo>
                  <a:lnTo>
                    <a:pt x="163" y="49"/>
                  </a:lnTo>
                  <a:lnTo>
                    <a:pt x="132" y="63"/>
                  </a:lnTo>
                  <a:lnTo>
                    <a:pt x="152" y="104"/>
                  </a:lnTo>
                  <a:lnTo>
                    <a:pt x="153" y="106"/>
                  </a:lnTo>
                  <a:lnTo>
                    <a:pt x="193" y="88"/>
                  </a:lnTo>
                  <a:lnTo>
                    <a:pt x="207" y="115"/>
                  </a:lnTo>
                  <a:lnTo>
                    <a:pt x="240" y="100"/>
                  </a:lnTo>
                  <a:lnTo>
                    <a:pt x="282" y="81"/>
                  </a:lnTo>
                  <a:lnTo>
                    <a:pt x="328" y="61"/>
                  </a:lnTo>
                  <a:lnTo>
                    <a:pt x="353" y="50"/>
                  </a:lnTo>
                  <a:lnTo>
                    <a:pt x="354" y="50"/>
                  </a:lnTo>
                  <a:lnTo>
                    <a:pt x="380" y="90"/>
                  </a:lnTo>
                  <a:lnTo>
                    <a:pt x="369" y="90"/>
                  </a:lnTo>
                  <a:lnTo>
                    <a:pt x="363" y="96"/>
                  </a:lnTo>
                  <a:lnTo>
                    <a:pt x="360" y="102"/>
                  </a:lnTo>
                  <a:lnTo>
                    <a:pt x="363" y="108"/>
                  </a:lnTo>
                  <a:lnTo>
                    <a:pt x="352" y="116"/>
                  </a:lnTo>
                  <a:lnTo>
                    <a:pt x="379" y="177"/>
                  </a:lnTo>
                  <a:lnTo>
                    <a:pt x="343" y="193"/>
                  </a:lnTo>
                  <a:lnTo>
                    <a:pt x="331" y="196"/>
                  </a:lnTo>
                  <a:lnTo>
                    <a:pt x="337" y="215"/>
                  </a:lnTo>
                  <a:lnTo>
                    <a:pt x="334" y="217"/>
                  </a:lnTo>
                  <a:lnTo>
                    <a:pt x="345" y="240"/>
                  </a:lnTo>
                  <a:lnTo>
                    <a:pt x="312" y="255"/>
                  </a:lnTo>
                  <a:lnTo>
                    <a:pt x="302" y="261"/>
                  </a:lnTo>
                  <a:lnTo>
                    <a:pt x="301" y="260"/>
                  </a:lnTo>
                  <a:lnTo>
                    <a:pt x="293" y="240"/>
                  </a:lnTo>
                  <a:lnTo>
                    <a:pt x="285" y="222"/>
                  </a:lnTo>
                  <a:lnTo>
                    <a:pt x="285" y="219"/>
                  </a:lnTo>
                  <a:lnTo>
                    <a:pt x="288" y="214"/>
                  </a:lnTo>
                  <a:lnTo>
                    <a:pt x="288" y="212"/>
                  </a:lnTo>
                  <a:lnTo>
                    <a:pt x="282" y="214"/>
                  </a:lnTo>
                  <a:lnTo>
                    <a:pt x="280" y="215"/>
                  </a:lnTo>
                  <a:lnTo>
                    <a:pt x="254" y="223"/>
                  </a:lnTo>
                  <a:lnTo>
                    <a:pt x="254" y="223"/>
                  </a:lnTo>
                  <a:lnTo>
                    <a:pt x="253" y="223"/>
                  </a:lnTo>
                  <a:lnTo>
                    <a:pt x="253" y="223"/>
                  </a:lnTo>
                  <a:lnTo>
                    <a:pt x="258" y="237"/>
                  </a:lnTo>
                  <a:lnTo>
                    <a:pt x="249" y="239"/>
                  </a:lnTo>
                  <a:lnTo>
                    <a:pt x="242" y="241"/>
                  </a:lnTo>
                  <a:lnTo>
                    <a:pt x="216" y="247"/>
                  </a:lnTo>
                  <a:lnTo>
                    <a:pt x="216" y="245"/>
                  </a:lnTo>
                  <a:lnTo>
                    <a:pt x="215" y="239"/>
                  </a:lnTo>
                  <a:lnTo>
                    <a:pt x="191" y="230"/>
                  </a:lnTo>
                  <a:lnTo>
                    <a:pt x="158" y="217"/>
                  </a:lnTo>
                  <a:lnTo>
                    <a:pt x="156" y="218"/>
                  </a:lnTo>
                  <a:lnTo>
                    <a:pt x="154" y="225"/>
                  </a:lnTo>
                  <a:lnTo>
                    <a:pt x="145" y="226"/>
                  </a:lnTo>
                  <a:lnTo>
                    <a:pt x="139" y="228"/>
                  </a:lnTo>
                  <a:lnTo>
                    <a:pt x="105" y="216"/>
                  </a:lnTo>
                  <a:lnTo>
                    <a:pt x="105" y="215"/>
                  </a:lnTo>
                  <a:lnTo>
                    <a:pt x="103" y="211"/>
                  </a:lnTo>
                  <a:lnTo>
                    <a:pt x="77" y="208"/>
                  </a:lnTo>
                  <a:lnTo>
                    <a:pt x="71" y="204"/>
                  </a:lnTo>
                  <a:lnTo>
                    <a:pt x="43" y="203"/>
                  </a:lnTo>
                  <a:lnTo>
                    <a:pt x="32" y="207"/>
                  </a:lnTo>
                  <a:lnTo>
                    <a:pt x="30" y="196"/>
                  </a:lnTo>
                  <a:lnTo>
                    <a:pt x="8" y="170"/>
                  </a:lnTo>
                  <a:lnTo>
                    <a:pt x="0" y="149"/>
                  </a:lnTo>
                  <a:lnTo>
                    <a:pt x="0" y="14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8" name="Freeform 302">
              <a:extLst>
                <a:ext uri="{FF2B5EF4-FFF2-40B4-BE49-F238E27FC236}">
                  <a16:creationId xmlns:a16="http://schemas.microsoft.com/office/drawing/2014/main" id="{F1F31811-F6EE-82EC-9FD8-538ECF4102B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2751" y="2135188"/>
              <a:ext cx="63500" cy="112713"/>
            </a:xfrm>
            <a:custGeom>
              <a:avLst/>
              <a:gdLst>
                <a:gd name="T0" fmla="*/ 0 w 40"/>
                <a:gd name="T1" fmla="*/ 25 h 71"/>
                <a:gd name="T2" fmla="*/ 0 w 40"/>
                <a:gd name="T3" fmla="*/ 18 h 71"/>
                <a:gd name="T4" fmla="*/ 1 w 40"/>
                <a:gd name="T5" fmla="*/ 16 h 71"/>
                <a:gd name="T6" fmla="*/ 4 w 40"/>
                <a:gd name="T7" fmla="*/ 2 h 71"/>
                <a:gd name="T8" fmla="*/ 24 w 40"/>
                <a:gd name="T9" fmla="*/ 0 h 71"/>
                <a:gd name="T10" fmla="*/ 25 w 40"/>
                <a:gd name="T11" fmla="*/ 0 h 71"/>
                <a:gd name="T12" fmla="*/ 40 w 40"/>
                <a:gd name="T13" fmla="*/ 2 h 71"/>
                <a:gd name="T14" fmla="*/ 35 w 40"/>
                <a:gd name="T15" fmla="*/ 15 h 71"/>
                <a:gd name="T16" fmla="*/ 31 w 40"/>
                <a:gd name="T17" fmla="*/ 29 h 71"/>
                <a:gd name="T18" fmla="*/ 26 w 40"/>
                <a:gd name="T19" fmla="*/ 47 h 71"/>
                <a:gd name="T20" fmla="*/ 26 w 40"/>
                <a:gd name="T21" fmla="*/ 52 h 71"/>
                <a:gd name="T22" fmla="*/ 25 w 40"/>
                <a:gd name="T23" fmla="*/ 59 h 71"/>
                <a:gd name="T24" fmla="*/ 24 w 40"/>
                <a:gd name="T25" fmla="*/ 67 h 71"/>
                <a:gd name="T26" fmla="*/ 23 w 40"/>
                <a:gd name="T27" fmla="*/ 71 h 71"/>
                <a:gd name="T28" fmla="*/ 0 w 40"/>
                <a:gd name="T29" fmla="*/ 70 h 71"/>
                <a:gd name="T30" fmla="*/ 0 w 40"/>
                <a:gd name="T31" fmla="*/ 54 h 71"/>
                <a:gd name="T32" fmla="*/ 0 w 40"/>
                <a:gd name="T33" fmla="*/ 42 h 71"/>
                <a:gd name="T34" fmla="*/ 0 w 40"/>
                <a:gd name="T35" fmla="*/ 39 h 71"/>
                <a:gd name="T36" fmla="*/ 0 w 40"/>
                <a:gd name="T37" fmla="*/ 25 h 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0" h="71">
                  <a:moveTo>
                    <a:pt x="0" y="25"/>
                  </a:moveTo>
                  <a:lnTo>
                    <a:pt x="0" y="18"/>
                  </a:lnTo>
                  <a:lnTo>
                    <a:pt x="1" y="16"/>
                  </a:lnTo>
                  <a:lnTo>
                    <a:pt x="4" y="2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40" y="2"/>
                  </a:lnTo>
                  <a:lnTo>
                    <a:pt x="35" y="15"/>
                  </a:lnTo>
                  <a:lnTo>
                    <a:pt x="31" y="29"/>
                  </a:lnTo>
                  <a:lnTo>
                    <a:pt x="26" y="47"/>
                  </a:lnTo>
                  <a:lnTo>
                    <a:pt x="26" y="52"/>
                  </a:lnTo>
                  <a:lnTo>
                    <a:pt x="25" y="59"/>
                  </a:lnTo>
                  <a:lnTo>
                    <a:pt x="24" y="67"/>
                  </a:lnTo>
                  <a:lnTo>
                    <a:pt x="23" y="71"/>
                  </a:lnTo>
                  <a:lnTo>
                    <a:pt x="0" y="70"/>
                  </a:lnTo>
                  <a:lnTo>
                    <a:pt x="0" y="54"/>
                  </a:lnTo>
                  <a:lnTo>
                    <a:pt x="0" y="42"/>
                  </a:lnTo>
                  <a:lnTo>
                    <a:pt x="0" y="39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9" name="Freeform 303">
              <a:extLst>
                <a:ext uri="{FF2B5EF4-FFF2-40B4-BE49-F238E27FC236}">
                  <a16:creationId xmlns:a16="http://schemas.microsoft.com/office/drawing/2014/main" id="{9493AE89-1079-1CF0-A578-6C77D7766ADE}"/>
                </a:ext>
              </a:extLst>
            </p:cNvPr>
            <p:cNvSpPr>
              <a:spLocks/>
            </p:cNvSpPr>
            <p:nvPr/>
          </p:nvSpPr>
          <p:spPr bwMode="auto">
            <a:xfrm>
              <a:off x="2676526" y="1692276"/>
              <a:ext cx="52388" cy="74613"/>
            </a:xfrm>
            <a:custGeom>
              <a:avLst/>
              <a:gdLst>
                <a:gd name="T0" fmla="*/ 0 w 33"/>
                <a:gd name="T1" fmla="*/ 0 h 47"/>
                <a:gd name="T2" fmla="*/ 13 w 33"/>
                <a:gd name="T3" fmla="*/ 6 h 47"/>
                <a:gd name="T4" fmla="*/ 18 w 33"/>
                <a:gd name="T5" fmla="*/ 8 h 47"/>
                <a:gd name="T6" fmla="*/ 25 w 33"/>
                <a:gd name="T7" fmla="*/ 11 h 47"/>
                <a:gd name="T8" fmla="*/ 31 w 33"/>
                <a:gd name="T9" fmla="*/ 14 h 47"/>
                <a:gd name="T10" fmla="*/ 33 w 33"/>
                <a:gd name="T11" fmla="*/ 15 h 47"/>
                <a:gd name="T12" fmla="*/ 20 w 33"/>
                <a:gd name="T13" fmla="*/ 40 h 47"/>
                <a:gd name="T14" fmla="*/ 18 w 33"/>
                <a:gd name="T15" fmla="*/ 39 h 47"/>
                <a:gd name="T16" fmla="*/ 17 w 33"/>
                <a:gd name="T17" fmla="*/ 39 h 47"/>
                <a:gd name="T18" fmla="*/ 13 w 33"/>
                <a:gd name="T19" fmla="*/ 47 h 47"/>
                <a:gd name="T20" fmla="*/ 6 w 33"/>
                <a:gd name="T21" fmla="*/ 32 h 47"/>
                <a:gd name="T22" fmla="*/ 0 w 33"/>
                <a:gd name="T23" fmla="*/ 15 h 47"/>
                <a:gd name="T24" fmla="*/ 0 w 33"/>
                <a:gd name="T25" fmla="*/ 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3" h="47">
                  <a:moveTo>
                    <a:pt x="0" y="0"/>
                  </a:moveTo>
                  <a:lnTo>
                    <a:pt x="13" y="6"/>
                  </a:lnTo>
                  <a:lnTo>
                    <a:pt x="18" y="8"/>
                  </a:lnTo>
                  <a:lnTo>
                    <a:pt x="25" y="11"/>
                  </a:lnTo>
                  <a:lnTo>
                    <a:pt x="31" y="14"/>
                  </a:lnTo>
                  <a:lnTo>
                    <a:pt x="33" y="15"/>
                  </a:lnTo>
                  <a:lnTo>
                    <a:pt x="20" y="40"/>
                  </a:lnTo>
                  <a:lnTo>
                    <a:pt x="18" y="39"/>
                  </a:lnTo>
                  <a:lnTo>
                    <a:pt x="17" y="39"/>
                  </a:lnTo>
                  <a:lnTo>
                    <a:pt x="13" y="47"/>
                  </a:lnTo>
                  <a:lnTo>
                    <a:pt x="6" y="32"/>
                  </a:lnTo>
                  <a:lnTo>
                    <a:pt x="0" y="15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0" name="Freeform 304">
              <a:extLst>
                <a:ext uri="{FF2B5EF4-FFF2-40B4-BE49-F238E27FC236}">
                  <a16:creationId xmlns:a16="http://schemas.microsoft.com/office/drawing/2014/main" id="{85B343A2-8A86-2B52-DDD1-38AE6AD6BB9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21238" y="3870326"/>
              <a:ext cx="314325" cy="190500"/>
            </a:xfrm>
            <a:custGeom>
              <a:avLst/>
              <a:gdLst>
                <a:gd name="T0" fmla="*/ 3 w 198"/>
                <a:gd name="T1" fmla="*/ 50 h 120"/>
                <a:gd name="T2" fmla="*/ 4 w 198"/>
                <a:gd name="T3" fmla="*/ 35 h 120"/>
                <a:gd name="T4" fmla="*/ 8 w 198"/>
                <a:gd name="T5" fmla="*/ 17 h 120"/>
                <a:gd name="T6" fmla="*/ 14 w 198"/>
                <a:gd name="T7" fmla="*/ 4 h 120"/>
                <a:gd name="T8" fmla="*/ 25 w 198"/>
                <a:gd name="T9" fmla="*/ 0 h 120"/>
                <a:gd name="T10" fmla="*/ 53 w 198"/>
                <a:gd name="T11" fmla="*/ 1 h 120"/>
                <a:gd name="T12" fmla="*/ 59 w 198"/>
                <a:gd name="T13" fmla="*/ 5 h 120"/>
                <a:gd name="T14" fmla="*/ 85 w 198"/>
                <a:gd name="T15" fmla="*/ 8 h 120"/>
                <a:gd name="T16" fmla="*/ 87 w 198"/>
                <a:gd name="T17" fmla="*/ 12 h 120"/>
                <a:gd name="T18" fmla="*/ 87 w 198"/>
                <a:gd name="T19" fmla="*/ 13 h 120"/>
                <a:gd name="T20" fmla="*/ 121 w 198"/>
                <a:gd name="T21" fmla="*/ 25 h 120"/>
                <a:gd name="T22" fmla="*/ 127 w 198"/>
                <a:gd name="T23" fmla="*/ 23 h 120"/>
                <a:gd name="T24" fmla="*/ 136 w 198"/>
                <a:gd name="T25" fmla="*/ 22 h 120"/>
                <a:gd name="T26" fmla="*/ 138 w 198"/>
                <a:gd name="T27" fmla="*/ 15 h 120"/>
                <a:gd name="T28" fmla="*/ 140 w 198"/>
                <a:gd name="T29" fmla="*/ 14 h 120"/>
                <a:gd name="T30" fmla="*/ 173 w 198"/>
                <a:gd name="T31" fmla="*/ 27 h 120"/>
                <a:gd name="T32" fmla="*/ 197 w 198"/>
                <a:gd name="T33" fmla="*/ 36 h 120"/>
                <a:gd name="T34" fmla="*/ 198 w 198"/>
                <a:gd name="T35" fmla="*/ 42 h 120"/>
                <a:gd name="T36" fmla="*/ 198 w 198"/>
                <a:gd name="T37" fmla="*/ 44 h 120"/>
                <a:gd name="T38" fmla="*/ 197 w 198"/>
                <a:gd name="T39" fmla="*/ 55 h 120"/>
                <a:gd name="T40" fmla="*/ 196 w 198"/>
                <a:gd name="T41" fmla="*/ 72 h 120"/>
                <a:gd name="T42" fmla="*/ 195 w 198"/>
                <a:gd name="T43" fmla="*/ 76 h 120"/>
                <a:gd name="T44" fmla="*/ 189 w 198"/>
                <a:gd name="T45" fmla="*/ 77 h 120"/>
                <a:gd name="T46" fmla="*/ 173 w 198"/>
                <a:gd name="T47" fmla="*/ 75 h 120"/>
                <a:gd name="T48" fmla="*/ 159 w 198"/>
                <a:gd name="T49" fmla="*/ 76 h 120"/>
                <a:gd name="T50" fmla="*/ 158 w 198"/>
                <a:gd name="T51" fmla="*/ 99 h 120"/>
                <a:gd name="T52" fmla="*/ 161 w 198"/>
                <a:gd name="T53" fmla="*/ 107 h 120"/>
                <a:gd name="T54" fmla="*/ 145 w 198"/>
                <a:gd name="T55" fmla="*/ 110 h 120"/>
                <a:gd name="T56" fmla="*/ 132 w 198"/>
                <a:gd name="T57" fmla="*/ 101 h 120"/>
                <a:gd name="T58" fmla="*/ 118 w 198"/>
                <a:gd name="T59" fmla="*/ 100 h 120"/>
                <a:gd name="T60" fmla="*/ 113 w 198"/>
                <a:gd name="T61" fmla="*/ 107 h 120"/>
                <a:gd name="T62" fmla="*/ 110 w 198"/>
                <a:gd name="T63" fmla="*/ 106 h 120"/>
                <a:gd name="T64" fmla="*/ 97 w 198"/>
                <a:gd name="T65" fmla="*/ 109 h 120"/>
                <a:gd name="T66" fmla="*/ 96 w 198"/>
                <a:gd name="T67" fmla="*/ 120 h 120"/>
                <a:gd name="T68" fmla="*/ 90 w 198"/>
                <a:gd name="T69" fmla="*/ 113 h 120"/>
                <a:gd name="T70" fmla="*/ 66 w 198"/>
                <a:gd name="T71" fmla="*/ 102 h 120"/>
                <a:gd name="T72" fmla="*/ 66 w 198"/>
                <a:gd name="T73" fmla="*/ 80 h 120"/>
                <a:gd name="T74" fmla="*/ 66 w 198"/>
                <a:gd name="T75" fmla="*/ 76 h 120"/>
                <a:gd name="T76" fmla="*/ 44 w 198"/>
                <a:gd name="T77" fmla="*/ 76 h 120"/>
                <a:gd name="T78" fmla="*/ 41 w 198"/>
                <a:gd name="T79" fmla="*/ 69 h 120"/>
                <a:gd name="T80" fmla="*/ 22 w 198"/>
                <a:gd name="T81" fmla="*/ 68 h 120"/>
                <a:gd name="T82" fmla="*/ 16 w 198"/>
                <a:gd name="T83" fmla="*/ 67 h 120"/>
                <a:gd name="T84" fmla="*/ 4 w 198"/>
                <a:gd name="T85" fmla="*/ 67 h 120"/>
                <a:gd name="T86" fmla="*/ 0 w 198"/>
                <a:gd name="T87" fmla="*/ 58 h 120"/>
                <a:gd name="T88" fmla="*/ 3 w 198"/>
                <a:gd name="T89" fmla="*/ 50 h 1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98" h="120">
                  <a:moveTo>
                    <a:pt x="3" y="50"/>
                  </a:moveTo>
                  <a:lnTo>
                    <a:pt x="4" y="35"/>
                  </a:lnTo>
                  <a:lnTo>
                    <a:pt x="8" y="17"/>
                  </a:lnTo>
                  <a:lnTo>
                    <a:pt x="14" y="4"/>
                  </a:lnTo>
                  <a:lnTo>
                    <a:pt x="25" y="0"/>
                  </a:lnTo>
                  <a:lnTo>
                    <a:pt x="53" y="1"/>
                  </a:lnTo>
                  <a:lnTo>
                    <a:pt x="59" y="5"/>
                  </a:lnTo>
                  <a:lnTo>
                    <a:pt x="85" y="8"/>
                  </a:lnTo>
                  <a:lnTo>
                    <a:pt x="87" y="12"/>
                  </a:lnTo>
                  <a:lnTo>
                    <a:pt x="87" y="13"/>
                  </a:lnTo>
                  <a:lnTo>
                    <a:pt x="121" y="25"/>
                  </a:lnTo>
                  <a:lnTo>
                    <a:pt x="127" y="23"/>
                  </a:lnTo>
                  <a:lnTo>
                    <a:pt x="136" y="22"/>
                  </a:lnTo>
                  <a:lnTo>
                    <a:pt x="138" y="15"/>
                  </a:lnTo>
                  <a:lnTo>
                    <a:pt x="140" y="14"/>
                  </a:lnTo>
                  <a:lnTo>
                    <a:pt x="173" y="27"/>
                  </a:lnTo>
                  <a:lnTo>
                    <a:pt x="197" y="36"/>
                  </a:lnTo>
                  <a:lnTo>
                    <a:pt x="198" y="42"/>
                  </a:lnTo>
                  <a:lnTo>
                    <a:pt x="198" y="44"/>
                  </a:lnTo>
                  <a:lnTo>
                    <a:pt x="197" y="55"/>
                  </a:lnTo>
                  <a:lnTo>
                    <a:pt x="196" y="72"/>
                  </a:lnTo>
                  <a:lnTo>
                    <a:pt x="195" y="76"/>
                  </a:lnTo>
                  <a:lnTo>
                    <a:pt x="189" y="77"/>
                  </a:lnTo>
                  <a:lnTo>
                    <a:pt x="173" y="75"/>
                  </a:lnTo>
                  <a:lnTo>
                    <a:pt x="159" y="76"/>
                  </a:lnTo>
                  <a:lnTo>
                    <a:pt x="158" y="99"/>
                  </a:lnTo>
                  <a:lnTo>
                    <a:pt x="161" y="107"/>
                  </a:lnTo>
                  <a:lnTo>
                    <a:pt x="145" y="110"/>
                  </a:lnTo>
                  <a:lnTo>
                    <a:pt x="132" y="101"/>
                  </a:lnTo>
                  <a:lnTo>
                    <a:pt x="118" y="100"/>
                  </a:lnTo>
                  <a:lnTo>
                    <a:pt x="113" y="107"/>
                  </a:lnTo>
                  <a:lnTo>
                    <a:pt x="110" y="106"/>
                  </a:lnTo>
                  <a:lnTo>
                    <a:pt x="97" y="109"/>
                  </a:lnTo>
                  <a:lnTo>
                    <a:pt x="96" y="120"/>
                  </a:lnTo>
                  <a:lnTo>
                    <a:pt x="90" y="113"/>
                  </a:lnTo>
                  <a:lnTo>
                    <a:pt x="66" y="102"/>
                  </a:lnTo>
                  <a:lnTo>
                    <a:pt x="66" y="80"/>
                  </a:lnTo>
                  <a:lnTo>
                    <a:pt x="66" y="76"/>
                  </a:lnTo>
                  <a:lnTo>
                    <a:pt x="44" y="76"/>
                  </a:lnTo>
                  <a:lnTo>
                    <a:pt x="41" y="69"/>
                  </a:lnTo>
                  <a:lnTo>
                    <a:pt x="22" y="68"/>
                  </a:lnTo>
                  <a:lnTo>
                    <a:pt x="16" y="67"/>
                  </a:lnTo>
                  <a:lnTo>
                    <a:pt x="4" y="67"/>
                  </a:lnTo>
                  <a:lnTo>
                    <a:pt x="0" y="58"/>
                  </a:lnTo>
                  <a:lnTo>
                    <a:pt x="3" y="5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1" name="Freeform 305">
              <a:extLst>
                <a:ext uri="{FF2B5EF4-FFF2-40B4-BE49-F238E27FC236}">
                  <a16:creationId xmlns:a16="http://schemas.microsoft.com/office/drawing/2014/main" id="{E25D39AA-DA99-CCCD-4DF3-C58338B255E2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0676" y="1755776"/>
              <a:ext cx="80963" cy="44450"/>
            </a:xfrm>
            <a:custGeom>
              <a:avLst/>
              <a:gdLst>
                <a:gd name="T0" fmla="*/ 0 w 51"/>
                <a:gd name="T1" fmla="*/ 3 h 28"/>
                <a:gd name="T2" fmla="*/ 3 w 51"/>
                <a:gd name="T3" fmla="*/ 0 h 28"/>
                <a:gd name="T4" fmla="*/ 21 w 51"/>
                <a:gd name="T5" fmla="*/ 3 h 28"/>
                <a:gd name="T6" fmla="*/ 31 w 51"/>
                <a:gd name="T7" fmla="*/ 5 h 28"/>
                <a:gd name="T8" fmla="*/ 42 w 51"/>
                <a:gd name="T9" fmla="*/ 6 h 28"/>
                <a:gd name="T10" fmla="*/ 42 w 51"/>
                <a:gd name="T11" fmla="*/ 7 h 28"/>
                <a:gd name="T12" fmla="*/ 51 w 51"/>
                <a:gd name="T13" fmla="*/ 7 h 28"/>
                <a:gd name="T14" fmla="*/ 50 w 51"/>
                <a:gd name="T15" fmla="*/ 17 h 28"/>
                <a:gd name="T16" fmla="*/ 47 w 51"/>
                <a:gd name="T17" fmla="*/ 26 h 28"/>
                <a:gd name="T18" fmla="*/ 44 w 51"/>
                <a:gd name="T19" fmla="*/ 24 h 28"/>
                <a:gd name="T20" fmla="*/ 37 w 51"/>
                <a:gd name="T21" fmla="*/ 22 h 28"/>
                <a:gd name="T22" fmla="*/ 37 w 51"/>
                <a:gd name="T23" fmla="*/ 22 h 28"/>
                <a:gd name="T24" fmla="*/ 27 w 51"/>
                <a:gd name="T25" fmla="*/ 20 h 28"/>
                <a:gd name="T26" fmla="*/ 24 w 51"/>
                <a:gd name="T27" fmla="*/ 28 h 28"/>
                <a:gd name="T28" fmla="*/ 2 w 51"/>
                <a:gd name="T29" fmla="*/ 4 h 28"/>
                <a:gd name="T30" fmla="*/ 0 w 51"/>
                <a:gd name="T31" fmla="*/ 3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1" h="28">
                  <a:moveTo>
                    <a:pt x="0" y="3"/>
                  </a:moveTo>
                  <a:lnTo>
                    <a:pt x="3" y="0"/>
                  </a:lnTo>
                  <a:lnTo>
                    <a:pt x="21" y="3"/>
                  </a:lnTo>
                  <a:lnTo>
                    <a:pt x="31" y="5"/>
                  </a:lnTo>
                  <a:lnTo>
                    <a:pt x="42" y="6"/>
                  </a:lnTo>
                  <a:lnTo>
                    <a:pt x="42" y="7"/>
                  </a:lnTo>
                  <a:lnTo>
                    <a:pt x="51" y="7"/>
                  </a:lnTo>
                  <a:lnTo>
                    <a:pt x="50" y="17"/>
                  </a:lnTo>
                  <a:lnTo>
                    <a:pt x="47" y="26"/>
                  </a:lnTo>
                  <a:lnTo>
                    <a:pt x="44" y="24"/>
                  </a:lnTo>
                  <a:lnTo>
                    <a:pt x="37" y="22"/>
                  </a:lnTo>
                  <a:lnTo>
                    <a:pt x="37" y="22"/>
                  </a:lnTo>
                  <a:lnTo>
                    <a:pt x="27" y="20"/>
                  </a:lnTo>
                  <a:lnTo>
                    <a:pt x="24" y="28"/>
                  </a:lnTo>
                  <a:lnTo>
                    <a:pt x="2" y="4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2" name="Freeform 306">
              <a:extLst>
                <a:ext uri="{FF2B5EF4-FFF2-40B4-BE49-F238E27FC236}">
                  <a16:creationId xmlns:a16="http://schemas.microsoft.com/office/drawing/2014/main" id="{29514D6D-10CB-628E-678A-BEE064EA210B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8501" y="1473201"/>
              <a:ext cx="127000" cy="103188"/>
            </a:xfrm>
            <a:custGeom>
              <a:avLst/>
              <a:gdLst>
                <a:gd name="T0" fmla="*/ 10 w 80"/>
                <a:gd name="T1" fmla="*/ 0 h 65"/>
                <a:gd name="T2" fmla="*/ 18 w 80"/>
                <a:gd name="T3" fmla="*/ 2 h 65"/>
                <a:gd name="T4" fmla="*/ 31 w 80"/>
                <a:gd name="T5" fmla="*/ 12 h 65"/>
                <a:gd name="T6" fmla="*/ 38 w 80"/>
                <a:gd name="T7" fmla="*/ 15 h 65"/>
                <a:gd name="T8" fmla="*/ 51 w 80"/>
                <a:gd name="T9" fmla="*/ 8 h 65"/>
                <a:gd name="T10" fmla="*/ 57 w 80"/>
                <a:gd name="T11" fmla="*/ 18 h 65"/>
                <a:gd name="T12" fmla="*/ 58 w 80"/>
                <a:gd name="T13" fmla="*/ 22 h 65"/>
                <a:gd name="T14" fmla="*/ 68 w 80"/>
                <a:gd name="T15" fmla="*/ 39 h 65"/>
                <a:gd name="T16" fmla="*/ 80 w 80"/>
                <a:gd name="T17" fmla="*/ 57 h 65"/>
                <a:gd name="T18" fmla="*/ 64 w 80"/>
                <a:gd name="T19" fmla="*/ 65 h 65"/>
                <a:gd name="T20" fmla="*/ 61 w 80"/>
                <a:gd name="T21" fmla="*/ 55 h 65"/>
                <a:gd name="T22" fmla="*/ 60 w 80"/>
                <a:gd name="T23" fmla="*/ 45 h 65"/>
                <a:gd name="T24" fmla="*/ 58 w 80"/>
                <a:gd name="T25" fmla="*/ 43 h 65"/>
                <a:gd name="T26" fmla="*/ 52 w 80"/>
                <a:gd name="T27" fmla="*/ 43 h 65"/>
                <a:gd name="T28" fmla="*/ 41 w 80"/>
                <a:gd name="T29" fmla="*/ 40 h 65"/>
                <a:gd name="T30" fmla="*/ 27 w 80"/>
                <a:gd name="T31" fmla="*/ 27 h 65"/>
                <a:gd name="T32" fmla="*/ 17 w 80"/>
                <a:gd name="T33" fmla="*/ 15 h 65"/>
                <a:gd name="T34" fmla="*/ 0 w 80"/>
                <a:gd name="T35" fmla="*/ 6 h 65"/>
                <a:gd name="T36" fmla="*/ 10 w 80"/>
                <a:gd name="T37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0" h="65">
                  <a:moveTo>
                    <a:pt x="10" y="0"/>
                  </a:moveTo>
                  <a:lnTo>
                    <a:pt x="18" y="2"/>
                  </a:lnTo>
                  <a:lnTo>
                    <a:pt x="31" y="12"/>
                  </a:lnTo>
                  <a:lnTo>
                    <a:pt x="38" y="15"/>
                  </a:lnTo>
                  <a:lnTo>
                    <a:pt x="51" y="8"/>
                  </a:lnTo>
                  <a:lnTo>
                    <a:pt x="57" y="18"/>
                  </a:lnTo>
                  <a:lnTo>
                    <a:pt x="58" y="22"/>
                  </a:lnTo>
                  <a:lnTo>
                    <a:pt x="68" y="39"/>
                  </a:lnTo>
                  <a:lnTo>
                    <a:pt x="80" y="57"/>
                  </a:lnTo>
                  <a:lnTo>
                    <a:pt x="64" y="65"/>
                  </a:lnTo>
                  <a:lnTo>
                    <a:pt x="61" y="55"/>
                  </a:lnTo>
                  <a:lnTo>
                    <a:pt x="60" y="45"/>
                  </a:lnTo>
                  <a:lnTo>
                    <a:pt x="58" y="43"/>
                  </a:lnTo>
                  <a:lnTo>
                    <a:pt x="52" y="43"/>
                  </a:lnTo>
                  <a:lnTo>
                    <a:pt x="41" y="40"/>
                  </a:lnTo>
                  <a:lnTo>
                    <a:pt x="27" y="27"/>
                  </a:lnTo>
                  <a:lnTo>
                    <a:pt x="17" y="15"/>
                  </a:lnTo>
                  <a:lnTo>
                    <a:pt x="0" y="6"/>
                  </a:lnTo>
                  <a:lnTo>
                    <a:pt x="1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3" name="Freeform 307">
              <a:extLst>
                <a:ext uri="{FF2B5EF4-FFF2-40B4-BE49-F238E27FC236}">
                  <a16:creationId xmlns:a16="http://schemas.microsoft.com/office/drawing/2014/main" id="{0227C66C-1324-18A1-FAA0-EF7435618D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8801" y="1422401"/>
              <a:ext cx="166688" cy="244475"/>
            </a:xfrm>
            <a:custGeom>
              <a:avLst/>
              <a:gdLst>
                <a:gd name="T0" fmla="*/ 0 w 105"/>
                <a:gd name="T1" fmla="*/ 67 h 154"/>
                <a:gd name="T2" fmla="*/ 0 w 105"/>
                <a:gd name="T3" fmla="*/ 63 h 154"/>
                <a:gd name="T4" fmla="*/ 1 w 105"/>
                <a:gd name="T5" fmla="*/ 60 h 154"/>
                <a:gd name="T6" fmla="*/ 1 w 105"/>
                <a:gd name="T7" fmla="*/ 29 h 154"/>
                <a:gd name="T8" fmla="*/ 2 w 105"/>
                <a:gd name="T9" fmla="*/ 28 h 154"/>
                <a:gd name="T10" fmla="*/ 54 w 105"/>
                <a:gd name="T11" fmla="*/ 2 h 154"/>
                <a:gd name="T12" fmla="*/ 62 w 105"/>
                <a:gd name="T13" fmla="*/ 0 h 154"/>
                <a:gd name="T14" fmla="*/ 63 w 105"/>
                <a:gd name="T15" fmla="*/ 5 h 154"/>
                <a:gd name="T16" fmla="*/ 74 w 105"/>
                <a:gd name="T17" fmla="*/ 19 h 154"/>
                <a:gd name="T18" fmla="*/ 82 w 105"/>
                <a:gd name="T19" fmla="*/ 31 h 154"/>
                <a:gd name="T20" fmla="*/ 86 w 105"/>
                <a:gd name="T21" fmla="*/ 36 h 154"/>
                <a:gd name="T22" fmla="*/ 88 w 105"/>
                <a:gd name="T23" fmla="*/ 38 h 154"/>
                <a:gd name="T24" fmla="*/ 84 w 105"/>
                <a:gd name="T25" fmla="*/ 44 h 154"/>
                <a:gd name="T26" fmla="*/ 68 w 105"/>
                <a:gd name="T27" fmla="*/ 52 h 154"/>
                <a:gd name="T28" fmla="*/ 78 w 105"/>
                <a:gd name="T29" fmla="*/ 73 h 154"/>
                <a:gd name="T30" fmla="*/ 79 w 105"/>
                <a:gd name="T31" fmla="*/ 74 h 154"/>
                <a:gd name="T32" fmla="*/ 86 w 105"/>
                <a:gd name="T33" fmla="*/ 88 h 154"/>
                <a:gd name="T34" fmla="*/ 94 w 105"/>
                <a:gd name="T35" fmla="*/ 100 h 154"/>
                <a:gd name="T36" fmla="*/ 105 w 105"/>
                <a:gd name="T37" fmla="*/ 123 h 154"/>
                <a:gd name="T38" fmla="*/ 88 w 105"/>
                <a:gd name="T39" fmla="*/ 132 h 154"/>
                <a:gd name="T40" fmla="*/ 84 w 105"/>
                <a:gd name="T41" fmla="*/ 135 h 154"/>
                <a:gd name="T42" fmla="*/ 81 w 105"/>
                <a:gd name="T43" fmla="*/ 141 h 154"/>
                <a:gd name="T44" fmla="*/ 75 w 105"/>
                <a:gd name="T45" fmla="*/ 154 h 154"/>
                <a:gd name="T46" fmla="*/ 33 w 105"/>
                <a:gd name="T47" fmla="*/ 138 h 154"/>
                <a:gd name="T48" fmla="*/ 0 w 105"/>
                <a:gd name="T49" fmla="*/ 127 h 154"/>
                <a:gd name="T50" fmla="*/ 0 w 105"/>
                <a:gd name="T51" fmla="*/ 106 h 154"/>
                <a:gd name="T52" fmla="*/ 0 w 105"/>
                <a:gd name="T53" fmla="*/ 96 h 154"/>
                <a:gd name="T54" fmla="*/ 0 w 105"/>
                <a:gd name="T55" fmla="*/ 79 h 154"/>
                <a:gd name="T56" fmla="*/ 0 w 105"/>
                <a:gd name="T57" fmla="*/ 67 h 1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5" h="154">
                  <a:moveTo>
                    <a:pt x="0" y="67"/>
                  </a:moveTo>
                  <a:lnTo>
                    <a:pt x="0" y="63"/>
                  </a:lnTo>
                  <a:lnTo>
                    <a:pt x="1" y="60"/>
                  </a:lnTo>
                  <a:lnTo>
                    <a:pt x="1" y="29"/>
                  </a:lnTo>
                  <a:lnTo>
                    <a:pt x="2" y="28"/>
                  </a:lnTo>
                  <a:lnTo>
                    <a:pt x="54" y="2"/>
                  </a:lnTo>
                  <a:lnTo>
                    <a:pt x="62" y="0"/>
                  </a:lnTo>
                  <a:lnTo>
                    <a:pt x="63" y="5"/>
                  </a:lnTo>
                  <a:lnTo>
                    <a:pt x="74" y="19"/>
                  </a:lnTo>
                  <a:lnTo>
                    <a:pt x="82" y="31"/>
                  </a:lnTo>
                  <a:lnTo>
                    <a:pt x="86" y="36"/>
                  </a:lnTo>
                  <a:lnTo>
                    <a:pt x="88" y="38"/>
                  </a:lnTo>
                  <a:lnTo>
                    <a:pt x="84" y="44"/>
                  </a:lnTo>
                  <a:lnTo>
                    <a:pt x="68" y="52"/>
                  </a:lnTo>
                  <a:lnTo>
                    <a:pt x="78" y="73"/>
                  </a:lnTo>
                  <a:lnTo>
                    <a:pt x="79" y="74"/>
                  </a:lnTo>
                  <a:lnTo>
                    <a:pt x="86" y="88"/>
                  </a:lnTo>
                  <a:lnTo>
                    <a:pt x="94" y="100"/>
                  </a:lnTo>
                  <a:lnTo>
                    <a:pt x="105" y="123"/>
                  </a:lnTo>
                  <a:lnTo>
                    <a:pt x="88" y="132"/>
                  </a:lnTo>
                  <a:lnTo>
                    <a:pt x="84" y="135"/>
                  </a:lnTo>
                  <a:lnTo>
                    <a:pt x="81" y="141"/>
                  </a:lnTo>
                  <a:lnTo>
                    <a:pt x="75" y="154"/>
                  </a:lnTo>
                  <a:lnTo>
                    <a:pt x="33" y="138"/>
                  </a:lnTo>
                  <a:lnTo>
                    <a:pt x="0" y="127"/>
                  </a:lnTo>
                  <a:lnTo>
                    <a:pt x="0" y="106"/>
                  </a:lnTo>
                  <a:lnTo>
                    <a:pt x="0" y="96"/>
                  </a:lnTo>
                  <a:lnTo>
                    <a:pt x="0" y="79"/>
                  </a:lnTo>
                  <a:lnTo>
                    <a:pt x="0" y="6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4" name="Freeform 308">
              <a:extLst>
                <a:ext uri="{FF2B5EF4-FFF2-40B4-BE49-F238E27FC236}">
                  <a16:creationId xmlns:a16="http://schemas.microsoft.com/office/drawing/2014/main" id="{313252BA-ABF4-618F-2AE5-E1B6E3F41EF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2551" y="2344738"/>
              <a:ext cx="112713" cy="74613"/>
            </a:xfrm>
            <a:custGeom>
              <a:avLst/>
              <a:gdLst>
                <a:gd name="T0" fmla="*/ 0 w 71"/>
                <a:gd name="T1" fmla="*/ 3 h 47"/>
                <a:gd name="T2" fmla="*/ 9 w 71"/>
                <a:gd name="T3" fmla="*/ 3 h 47"/>
                <a:gd name="T4" fmla="*/ 27 w 71"/>
                <a:gd name="T5" fmla="*/ 3 h 47"/>
                <a:gd name="T6" fmla="*/ 34 w 71"/>
                <a:gd name="T7" fmla="*/ 3 h 47"/>
                <a:gd name="T8" fmla="*/ 36 w 71"/>
                <a:gd name="T9" fmla="*/ 3 h 47"/>
                <a:gd name="T10" fmla="*/ 38 w 71"/>
                <a:gd name="T11" fmla="*/ 0 h 47"/>
                <a:gd name="T12" fmla="*/ 46 w 71"/>
                <a:gd name="T13" fmla="*/ 7 h 47"/>
                <a:gd name="T14" fmla="*/ 58 w 71"/>
                <a:gd name="T15" fmla="*/ 10 h 47"/>
                <a:gd name="T16" fmla="*/ 70 w 71"/>
                <a:gd name="T17" fmla="*/ 7 h 47"/>
                <a:gd name="T18" fmla="*/ 71 w 71"/>
                <a:gd name="T19" fmla="*/ 9 h 47"/>
                <a:gd name="T20" fmla="*/ 70 w 71"/>
                <a:gd name="T21" fmla="*/ 22 h 47"/>
                <a:gd name="T22" fmla="*/ 68 w 71"/>
                <a:gd name="T23" fmla="*/ 28 h 47"/>
                <a:gd name="T24" fmla="*/ 71 w 71"/>
                <a:gd name="T25" fmla="*/ 40 h 47"/>
                <a:gd name="T26" fmla="*/ 64 w 71"/>
                <a:gd name="T27" fmla="*/ 40 h 47"/>
                <a:gd name="T28" fmla="*/ 55 w 71"/>
                <a:gd name="T29" fmla="*/ 38 h 47"/>
                <a:gd name="T30" fmla="*/ 50 w 71"/>
                <a:gd name="T31" fmla="*/ 40 h 47"/>
                <a:gd name="T32" fmla="*/ 43 w 71"/>
                <a:gd name="T33" fmla="*/ 47 h 47"/>
                <a:gd name="T34" fmla="*/ 20 w 71"/>
                <a:gd name="T35" fmla="*/ 26 h 47"/>
                <a:gd name="T36" fmla="*/ 13 w 71"/>
                <a:gd name="T37" fmla="*/ 21 h 47"/>
                <a:gd name="T38" fmla="*/ 13 w 71"/>
                <a:gd name="T39" fmla="*/ 20 h 47"/>
                <a:gd name="T40" fmla="*/ 4 w 71"/>
                <a:gd name="T41" fmla="*/ 9 h 47"/>
                <a:gd name="T42" fmla="*/ 0 w 71"/>
                <a:gd name="T43" fmla="*/ 4 h 47"/>
                <a:gd name="T44" fmla="*/ 0 w 71"/>
                <a:gd name="T45" fmla="*/ 3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71" h="47">
                  <a:moveTo>
                    <a:pt x="0" y="3"/>
                  </a:moveTo>
                  <a:lnTo>
                    <a:pt x="9" y="3"/>
                  </a:lnTo>
                  <a:lnTo>
                    <a:pt x="27" y="3"/>
                  </a:lnTo>
                  <a:lnTo>
                    <a:pt x="34" y="3"/>
                  </a:lnTo>
                  <a:lnTo>
                    <a:pt x="36" y="3"/>
                  </a:lnTo>
                  <a:lnTo>
                    <a:pt x="38" y="0"/>
                  </a:lnTo>
                  <a:lnTo>
                    <a:pt x="46" y="7"/>
                  </a:lnTo>
                  <a:lnTo>
                    <a:pt x="58" y="10"/>
                  </a:lnTo>
                  <a:lnTo>
                    <a:pt x="70" y="7"/>
                  </a:lnTo>
                  <a:lnTo>
                    <a:pt x="71" y="9"/>
                  </a:lnTo>
                  <a:lnTo>
                    <a:pt x="70" y="22"/>
                  </a:lnTo>
                  <a:lnTo>
                    <a:pt x="68" y="28"/>
                  </a:lnTo>
                  <a:lnTo>
                    <a:pt x="71" y="40"/>
                  </a:lnTo>
                  <a:lnTo>
                    <a:pt x="64" y="40"/>
                  </a:lnTo>
                  <a:lnTo>
                    <a:pt x="55" y="38"/>
                  </a:lnTo>
                  <a:lnTo>
                    <a:pt x="50" y="40"/>
                  </a:lnTo>
                  <a:lnTo>
                    <a:pt x="43" y="47"/>
                  </a:lnTo>
                  <a:lnTo>
                    <a:pt x="20" y="26"/>
                  </a:lnTo>
                  <a:lnTo>
                    <a:pt x="13" y="21"/>
                  </a:lnTo>
                  <a:lnTo>
                    <a:pt x="13" y="20"/>
                  </a:lnTo>
                  <a:lnTo>
                    <a:pt x="4" y="9"/>
                  </a:lnTo>
                  <a:lnTo>
                    <a:pt x="0" y="4"/>
                  </a:lnTo>
                  <a:lnTo>
                    <a:pt x="0" y="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5" name="Freeform 309">
              <a:extLst>
                <a:ext uri="{FF2B5EF4-FFF2-40B4-BE49-F238E27FC236}">
                  <a16:creationId xmlns:a16="http://schemas.microsoft.com/office/drawing/2014/main" id="{A36CF0AA-26D7-0E6B-46AC-ECD1D3A16952}"/>
                </a:ext>
              </a:extLst>
            </p:cNvPr>
            <p:cNvSpPr>
              <a:spLocks/>
            </p:cNvSpPr>
            <p:nvPr/>
          </p:nvSpPr>
          <p:spPr bwMode="auto">
            <a:xfrm>
              <a:off x="4154488" y="2209801"/>
              <a:ext cx="212725" cy="193675"/>
            </a:xfrm>
            <a:custGeom>
              <a:avLst/>
              <a:gdLst>
                <a:gd name="T0" fmla="*/ 0 w 134"/>
                <a:gd name="T1" fmla="*/ 14 h 122"/>
                <a:gd name="T2" fmla="*/ 6 w 134"/>
                <a:gd name="T3" fmla="*/ 9 h 122"/>
                <a:gd name="T4" fmla="*/ 34 w 134"/>
                <a:gd name="T5" fmla="*/ 7 h 122"/>
                <a:gd name="T6" fmla="*/ 44 w 134"/>
                <a:gd name="T7" fmla="*/ 0 h 122"/>
                <a:gd name="T8" fmla="*/ 44 w 134"/>
                <a:gd name="T9" fmla="*/ 0 h 122"/>
                <a:gd name="T10" fmla="*/ 53 w 134"/>
                <a:gd name="T11" fmla="*/ 12 h 122"/>
                <a:gd name="T12" fmla="*/ 65 w 134"/>
                <a:gd name="T13" fmla="*/ 35 h 122"/>
                <a:gd name="T14" fmla="*/ 65 w 134"/>
                <a:gd name="T15" fmla="*/ 43 h 122"/>
                <a:gd name="T16" fmla="*/ 70 w 134"/>
                <a:gd name="T17" fmla="*/ 53 h 122"/>
                <a:gd name="T18" fmla="*/ 74 w 134"/>
                <a:gd name="T19" fmla="*/ 59 h 122"/>
                <a:gd name="T20" fmla="*/ 83 w 134"/>
                <a:gd name="T21" fmla="*/ 67 h 122"/>
                <a:gd name="T22" fmla="*/ 84 w 134"/>
                <a:gd name="T23" fmla="*/ 69 h 122"/>
                <a:gd name="T24" fmla="*/ 86 w 134"/>
                <a:gd name="T25" fmla="*/ 75 h 122"/>
                <a:gd name="T26" fmla="*/ 92 w 134"/>
                <a:gd name="T27" fmla="*/ 80 h 122"/>
                <a:gd name="T28" fmla="*/ 114 w 134"/>
                <a:gd name="T29" fmla="*/ 89 h 122"/>
                <a:gd name="T30" fmla="*/ 120 w 134"/>
                <a:gd name="T31" fmla="*/ 92 h 122"/>
                <a:gd name="T32" fmla="*/ 130 w 134"/>
                <a:gd name="T33" fmla="*/ 107 h 122"/>
                <a:gd name="T34" fmla="*/ 134 w 134"/>
                <a:gd name="T35" fmla="*/ 109 h 122"/>
                <a:gd name="T36" fmla="*/ 116 w 134"/>
                <a:gd name="T37" fmla="*/ 112 h 122"/>
                <a:gd name="T38" fmla="*/ 111 w 134"/>
                <a:gd name="T39" fmla="*/ 121 h 122"/>
                <a:gd name="T40" fmla="*/ 107 w 134"/>
                <a:gd name="T41" fmla="*/ 122 h 122"/>
                <a:gd name="T42" fmla="*/ 97 w 134"/>
                <a:gd name="T43" fmla="*/ 119 h 122"/>
                <a:gd name="T44" fmla="*/ 89 w 134"/>
                <a:gd name="T45" fmla="*/ 109 h 122"/>
                <a:gd name="T46" fmla="*/ 75 w 134"/>
                <a:gd name="T47" fmla="*/ 98 h 122"/>
                <a:gd name="T48" fmla="*/ 66 w 134"/>
                <a:gd name="T49" fmla="*/ 94 h 122"/>
                <a:gd name="T50" fmla="*/ 57 w 134"/>
                <a:gd name="T51" fmla="*/ 82 h 122"/>
                <a:gd name="T52" fmla="*/ 37 w 134"/>
                <a:gd name="T53" fmla="*/ 63 h 122"/>
                <a:gd name="T54" fmla="*/ 31 w 134"/>
                <a:gd name="T55" fmla="*/ 58 h 122"/>
                <a:gd name="T56" fmla="*/ 9 w 134"/>
                <a:gd name="T57" fmla="*/ 38 h 122"/>
                <a:gd name="T58" fmla="*/ 2 w 134"/>
                <a:gd name="T59" fmla="*/ 16 h 122"/>
                <a:gd name="T60" fmla="*/ 0 w 134"/>
                <a:gd name="T61" fmla="*/ 14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34" h="122">
                  <a:moveTo>
                    <a:pt x="0" y="14"/>
                  </a:moveTo>
                  <a:lnTo>
                    <a:pt x="6" y="9"/>
                  </a:lnTo>
                  <a:lnTo>
                    <a:pt x="34" y="7"/>
                  </a:lnTo>
                  <a:lnTo>
                    <a:pt x="44" y="0"/>
                  </a:lnTo>
                  <a:lnTo>
                    <a:pt x="44" y="0"/>
                  </a:lnTo>
                  <a:lnTo>
                    <a:pt x="53" y="12"/>
                  </a:lnTo>
                  <a:lnTo>
                    <a:pt x="65" y="35"/>
                  </a:lnTo>
                  <a:lnTo>
                    <a:pt x="65" y="43"/>
                  </a:lnTo>
                  <a:lnTo>
                    <a:pt x="70" y="53"/>
                  </a:lnTo>
                  <a:lnTo>
                    <a:pt x="74" y="59"/>
                  </a:lnTo>
                  <a:lnTo>
                    <a:pt x="83" y="67"/>
                  </a:lnTo>
                  <a:lnTo>
                    <a:pt x="84" y="69"/>
                  </a:lnTo>
                  <a:lnTo>
                    <a:pt x="86" y="75"/>
                  </a:lnTo>
                  <a:lnTo>
                    <a:pt x="92" y="80"/>
                  </a:lnTo>
                  <a:lnTo>
                    <a:pt x="114" y="89"/>
                  </a:lnTo>
                  <a:lnTo>
                    <a:pt x="120" y="92"/>
                  </a:lnTo>
                  <a:lnTo>
                    <a:pt x="130" y="107"/>
                  </a:lnTo>
                  <a:lnTo>
                    <a:pt x="134" y="109"/>
                  </a:lnTo>
                  <a:lnTo>
                    <a:pt x="116" y="112"/>
                  </a:lnTo>
                  <a:lnTo>
                    <a:pt x="111" y="121"/>
                  </a:lnTo>
                  <a:lnTo>
                    <a:pt x="107" y="122"/>
                  </a:lnTo>
                  <a:lnTo>
                    <a:pt x="97" y="119"/>
                  </a:lnTo>
                  <a:lnTo>
                    <a:pt x="89" y="109"/>
                  </a:lnTo>
                  <a:lnTo>
                    <a:pt x="75" y="98"/>
                  </a:lnTo>
                  <a:lnTo>
                    <a:pt x="66" y="94"/>
                  </a:lnTo>
                  <a:lnTo>
                    <a:pt x="57" y="82"/>
                  </a:lnTo>
                  <a:lnTo>
                    <a:pt x="37" y="63"/>
                  </a:lnTo>
                  <a:lnTo>
                    <a:pt x="31" y="58"/>
                  </a:lnTo>
                  <a:lnTo>
                    <a:pt x="9" y="38"/>
                  </a:lnTo>
                  <a:lnTo>
                    <a:pt x="2" y="16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6" name="Freeform 310">
              <a:extLst>
                <a:ext uri="{FF2B5EF4-FFF2-40B4-BE49-F238E27FC236}">
                  <a16:creationId xmlns:a16="http://schemas.microsoft.com/office/drawing/2014/main" id="{82F0838F-1C2A-F3AF-BC75-B502AF738E33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2726" y="2206626"/>
              <a:ext cx="431800" cy="334963"/>
            </a:xfrm>
            <a:custGeom>
              <a:avLst/>
              <a:gdLst>
                <a:gd name="T0" fmla="*/ 0 w 272"/>
                <a:gd name="T1" fmla="*/ 21 h 211"/>
                <a:gd name="T2" fmla="*/ 23 w 272"/>
                <a:gd name="T3" fmla="*/ 0 h 211"/>
                <a:gd name="T4" fmla="*/ 25 w 272"/>
                <a:gd name="T5" fmla="*/ 0 h 211"/>
                <a:gd name="T6" fmla="*/ 31 w 272"/>
                <a:gd name="T7" fmla="*/ 0 h 211"/>
                <a:gd name="T8" fmla="*/ 40 w 272"/>
                <a:gd name="T9" fmla="*/ 7 h 211"/>
                <a:gd name="T10" fmla="*/ 49 w 272"/>
                <a:gd name="T11" fmla="*/ 8 h 211"/>
                <a:gd name="T12" fmla="*/ 75 w 272"/>
                <a:gd name="T13" fmla="*/ 20 h 211"/>
                <a:gd name="T14" fmla="*/ 83 w 272"/>
                <a:gd name="T15" fmla="*/ 16 h 211"/>
                <a:gd name="T16" fmla="*/ 85 w 272"/>
                <a:gd name="T17" fmla="*/ 18 h 211"/>
                <a:gd name="T18" fmla="*/ 92 w 272"/>
                <a:gd name="T19" fmla="*/ 40 h 211"/>
                <a:gd name="T20" fmla="*/ 114 w 272"/>
                <a:gd name="T21" fmla="*/ 60 h 211"/>
                <a:gd name="T22" fmla="*/ 120 w 272"/>
                <a:gd name="T23" fmla="*/ 65 h 211"/>
                <a:gd name="T24" fmla="*/ 140 w 272"/>
                <a:gd name="T25" fmla="*/ 84 h 211"/>
                <a:gd name="T26" fmla="*/ 149 w 272"/>
                <a:gd name="T27" fmla="*/ 96 h 211"/>
                <a:gd name="T28" fmla="*/ 158 w 272"/>
                <a:gd name="T29" fmla="*/ 100 h 211"/>
                <a:gd name="T30" fmla="*/ 172 w 272"/>
                <a:gd name="T31" fmla="*/ 111 h 211"/>
                <a:gd name="T32" fmla="*/ 180 w 272"/>
                <a:gd name="T33" fmla="*/ 121 h 211"/>
                <a:gd name="T34" fmla="*/ 190 w 272"/>
                <a:gd name="T35" fmla="*/ 124 h 211"/>
                <a:gd name="T36" fmla="*/ 194 w 272"/>
                <a:gd name="T37" fmla="*/ 123 h 211"/>
                <a:gd name="T38" fmla="*/ 199 w 272"/>
                <a:gd name="T39" fmla="*/ 114 h 211"/>
                <a:gd name="T40" fmla="*/ 217 w 272"/>
                <a:gd name="T41" fmla="*/ 111 h 211"/>
                <a:gd name="T42" fmla="*/ 227 w 272"/>
                <a:gd name="T43" fmla="*/ 118 h 211"/>
                <a:gd name="T44" fmla="*/ 236 w 272"/>
                <a:gd name="T45" fmla="*/ 129 h 211"/>
                <a:gd name="T46" fmla="*/ 251 w 272"/>
                <a:gd name="T47" fmla="*/ 136 h 211"/>
                <a:gd name="T48" fmla="*/ 261 w 272"/>
                <a:gd name="T49" fmla="*/ 144 h 211"/>
                <a:gd name="T50" fmla="*/ 272 w 272"/>
                <a:gd name="T51" fmla="*/ 148 h 211"/>
                <a:gd name="T52" fmla="*/ 262 w 272"/>
                <a:gd name="T53" fmla="*/ 185 h 211"/>
                <a:gd name="T54" fmla="*/ 253 w 272"/>
                <a:gd name="T55" fmla="*/ 211 h 211"/>
                <a:gd name="T56" fmla="*/ 236 w 272"/>
                <a:gd name="T57" fmla="*/ 195 h 211"/>
                <a:gd name="T58" fmla="*/ 211 w 272"/>
                <a:gd name="T59" fmla="*/ 171 h 211"/>
                <a:gd name="T60" fmla="*/ 157 w 272"/>
                <a:gd name="T61" fmla="*/ 131 h 211"/>
                <a:gd name="T62" fmla="*/ 155 w 272"/>
                <a:gd name="T63" fmla="*/ 129 h 211"/>
                <a:gd name="T64" fmla="*/ 147 w 272"/>
                <a:gd name="T65" fmla="*/ 129 h 211"/>
                <a:gd name="T66" fmla="*/ 140 w 272"/>
                <a:gd name="T67" fmla="*/ 116 h 211"/>
                <a:gd name="T68" fmla="*/ 125 w 272"/>
                <a:gd name="T69" fmla="*/ 118 h 211"/>
                <a:gd name="T70" fmla="*/ 124 w 272"/>
                <a:gd name="T71" fmla="*/ 103 h 211"/>
                <a:gd name="T72" fmla="*/ 114 w 272"/>
                <a:gd name="T73" fmla="*/ 88 h 211"/>
                <a:gd name="T74" fmla="*/ 115 w 272"/>
                <a:gd name="T75" fmla="*/ 87 h 211"/>
                <a:gd name="T76" fmla="*/ 112 w 272"/>
                <a:gd name="T77" fmla="*/ 84 h 211"/>
                <a:gd name="T78" fmla="*/ 99 w 272"/>
                <a:gd name="T79" fmla="*/ 81 h 211"/>
                <a:gd name="T80" fmla="*/ 95 w 272"/>
                <a:gd name="T81" fmla="*/ 84 h 211"/>
                <a:gd name="T82" fmla="*/ 74 w 272"/>
                <a:gd name="T83" fmla="*/ 81 h 211"/>
                <a:gd name="T84" fmla="*/ 68 w 272"/>
                <a:gd name="T85" fmla="*/ 76 h 211"/>
                <a:gd name="T86" fmla="*/ 52 w 272"/>
                <a:gd name="T87" fmla="*/ 76 h 211"/>
                <a:gd name="T88" fmla="*/ 44 w 272"/>
                <a:gd name="T89" fmla="*/ 72 h 211"/>
                <a:gd name="T90" fmla="*/ 35 w 272"/>
                <a:gd name="T91" fmla="*/ 65 h 211"/>
                <a:gd name="T92" fmla="*/ 4 w 272"/>
                <a:gd name="T93" fmla="*/ 57 h 211"/>
                <a:gd name="T94" fmla="*/ 2 w 272"/>
                <a:gd name="T95" fmla="*/ 57 h 211"/>
                <a:gd name="T96" fmla="*/ 1 w 272"/>
                <a:gd name="T97" fmla="*/ 39 h 211"/>
                <a:gd name="T98" fmla="*/ 0 w 272"/>
                <a:gd name="T99" fmla="*/ 22 h 211"/>
                <a:gd name="T100" fmla="*/ 0 w 272"/>
                <a:gd name="T101" fmla="*/ 21 h 2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272" h="211">
                  <a:moveTo>
                    <a:pt x="0" y="21"/>
                  </a:moveTo>
                  <a:lnTo>
                    <a:pt x="23" y="0"/>
                  </a:lnTo>
                  <a:lnTo>
                    <a:pt x="25" y="0"/>
                  </a:lnTo>
                  <a:lnTo>
                    <a:pt x="31" y="0"/>
                  </a:lnTo>
                  <a:lnTo>
                    <a:pt x="40" y="7"/>
                  </a:lnTo>
                  <a:lnTo>
                    <a:pt x="49" y="8"/>
                  </a:lnTo>
                  <a:lnTo>
                    <a:pt x="75" y="20"/>
                  </a:lnTo>
                  <a:lnTo>
                    <a:pt x="83" y="16"/>
                  </a:lnTo>
                  <a:lnTo>
                    <a:pt x="85" y="18"/>
                  </a:lnTo>
                  <a:lnTo>
                    <a:pt x="92" y="40"/>
                  </a:lnTo>
                  <a:lnTo>
                    <a:pt x="114" y="60"/>
                  </a:lnTo>
                  <a:lnTo>
                    <a:pt x="120" y="65"/>
                  </a:lnTo>
                  <a:lnTo>
                    <a:pt x="140" y="84"/>
                  </a:lnTo>
                  <a:lnTo>
                    <a:pt x="149" y="96"/>
                  </a:lnTo>
                  <a:lnTo>
                    <a:pt x="158" y="100"/>
                  </a:lnTo>
                  <a:lnTo>
                    <a:pt x="172" y="111"/>
                  </a:lnTo>
                  <a:lnTo>
                    <a:pt x="180" y="121"/>
                  </a:lnTo>
                  <a:lnTo>
                    <a:pt x="190" y="124"/>
                  </a:lnTo>
                  <a:lnTo>
                    <a:pt x="194" y="123"/>
                  </a:lnTo>
                  <a:lnTo>
                    <a:pt x="199" y="114"/>
                  </a:lnTo>
                  <a:lnTo>
                    <a:pt x="217" y="111"/>
                  </a:lnTo>
                  <a:lnTo>
                    <a:pt x="227" y="118"/>
                  </a:lnTo>
                  <a:lnTo>
                    <a:pt x="236" y="129"/>
                  </a:lnTo>
                  <a:lnTo>
                    <a:pt x="251" y="136"/>
                  </a:lnTo>
                  <a:lnTo>
                    <a:pt x="261" y="144"/>
                  </a:lnTo>
                  <a:lnTo>
                    <a:pt x="272" y="148"/>
                  </a:lnTo>
                  <a:lnTo>
                    <a:pt x="262" y="185"/>
                  </a:lnTo>
                  <a:lnTo>
                    <a:pt x="253" y="211"/>
                  </a:lnTo>
                  <a:lnTo>
                    <a:pt x="236" y="195"/>
                  </a:lnTo>
                  <a:lnTo>
                    <a:pt x="211" y="171"/>
                  </a:lnTo>
                  <a:lnTo>
                    <a:pt x="157" y="131"/>
                  </a:lnTo>
                  <a:lnTo>
                    <a:pt x="155" y="129"/>
                  </a:lnTo>
                  <a:lnTo>
                    <a:pt x="147" y="129"/>
                  </a:lnTo>
                  <a:lnTo>
                    <a:pt x="140" y="116"/>
                  </a:lnTo>
                  <a:lnTo>
                    <a:pt x="125" y="118"/>
                  </a:lnTo>
                  <a:lnTo>
                    <a:pt x="124" y="103"/>
                  </a:lnTo>
                  <a:lnTo>
                    <a:pt x="114" y="88"/>
                  </a:lnTo>
                  <a:lnTo>
                    <a:pt x="115" y="87"/>
                  </a:lnTo>
                  <a:lnTo>
                    <a:pt x="112" y="84"/>
                  </a:lnTo>
                  <a:lnTo>
                    <a:pt x="99" y="81"/>
                  </a:lnTo>
                  <a:lnTo>
                    <a:pt x="95" y="84"/>
                  </a:lnTo>
                  <a:lnTo>
                    <a:pt x="74" y="81"/>
                  </a:lnTo>
                  <a:lnTo>
                    <a:pt x="68" y="76"/>
                  </a:lnTo>
                  <a:lnTo>
                    <a:pt x="52" y="76"/>
                  </a:lnTo>
                  <a:lnTo>
                    <a:pt x="44" y="72"/>
                  </a:lnTo>
                  <a:lnTo>
                    <a:pt x="35" y="65"/>
                  </a:lnTo>
                  <a:lnTo>
                    <a:pt x="4" y="57"/>
                  </a:lnTo>
                  <a:lnTo>
                    <a:pt x="2" y="57"/>
                  </a:lnTo>
                  <a:lnTo>
                    <a:pt x="1" y="39"/>
                  </a:lnTo>
                  <a:lnTo>
                    <a:pt x="0" y="22"/>
                  </a:lnTo>
                  <a:lnTo>
                    <a:pt x="0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7" name="Freeform 311">
              <a:extLst>
                <a:ext uri="{FF2B5EF4-FFF2-40B4-BE49-F238E27FC236}">
                  <a16:creationId xmlns:a16="http://schemas.microsoft.com/office/drawing/2014/main" id="{BB75990F-3C85-904D-2843-4ECD799F24CB}"/>
                </a:ext>
              </a:extLst>
            </p:cNvPr>
            <p:cNvSpPr>
              <a:spLocks/>
            </p:cNvSpPr>
            <p:nvPr/>
          </p:nvSpPr>
          <p:spPr bwMode="auto">
            <a:xfrm>
              <a:off x="2616201" y="1982788"/>
              <a:ext cx="103188" cy="79375"/>
            </a:xfrm>
            <a:custGeom>
              <a:avLst/>
              <a:gdLst>
                <a:gd name="T0" fmla="*/ 0 w 65"/>
                <a:gd name="T1" fmla="*/ 47 h 50"/>
                <a:gd name="T2" fmla="*/ 3 w 65"/>
                <a:gd name="T3" fmla="*/ 45 h 50"/>
                <a:gd name="T4" fmla="*/ 8 w 65"/>
                <a:gd name="T5" fmla="*/ 45 h 50"/>
                <a:gd name="T6" fmla="*/ 11 w 65"/>
                <a:gd name="T7" fmla="*/ 44 h 50"/>
                <a:gd name="T8" fmla="*/ 26 w 65"/>
                <a:gd name="T9" fmla="*/ 23 h 50"/>
                <a:gd name="T10" fmla="*/ 25 w 65"/>
                <a:gd name="T11" fmla="*/ 12 h 50"/>
                <a:gd name="T12" fmla="*/ 28 w 65"/>
                <a:gd name="T13" fmla="*/ 3 h 50"/>
                <a:gd name="T14" fmla="*/ 34 w 65"/>
                <a:gd name="T15" fmla="*/ 2 h 50"/>
                <a:gd name="T16" fmla="*/ 35 w 65"/>
                <a:gd name="T17" fmla="*/ 2 h 50"/>
                <a:gd name="T18" fmla="*/ 46 w 65"/>
                <a:gd name="T19" fmla="*/ 0 h 50"/>
                <a:gd name="T20" fmla="*/ 50 w 65"/>
                <a:gd name="T21" fmla="*/ 3 h 50"/>
                <a:gd name="T22" fmla="*/ 61 w 65"/>
                <a:gd name="T23" fmla="*/ 11 h 50"/>
                <a:gd name="T24" fmla="*/ 65 w 65"/>
                <a:gd name="T25" fmla="*/ 19 h 50"/>
                <a:gd name="T26" fmla="*/ 63 w 65"/>
                <a:gd name="T27" fmla="*/ 21 h 50"/>
                <a:gd name="T28" fmla="*/ 64 w 65"/>
                <a:gd name="T29" fmla="*/ 30 h 50"/>
                <a:gd name="T30" fmla="*/ 57 w 65"/>
                <a:gd name="T31" fmla="*/ 37 h 50"/>
                <a:gd name="T32" fmla="*/ 58 w 65"/>
                <a:gd name="T33" fmla="*/ 45 h 50"/>
                <a:gd name="T34" fmla="*/ 47 w 65"/>
                <a:gd name="T35" fmla="*/ 48 h 50"/>
                <a:gd name="T36" fmla="*/ 35 w 65"/>
                <a:gd name="T37" fmla="*/ 50 h 50"/>
                <a:gd name="T38" fmla="*/ 19 w 65"/>
                <a:gd name="T39" fmla="*/ 50 h 50"/>
                <a:gd name="T40" fmla="*/ 3 w 65"/>
                <a:gd name="T41" fmla="*/ 48 h 50"/>
                <a:gd name="T42" fmla="*/ 0 w 65"/>
                <a:gd name="T43" fmla="*/ 47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5" h="50">
                  <a:moveTo>
                    <a:pt x="0" y="47"/>
                  </a:moveTo>
                  <a:lnTo>
                    <a:pt x="3" y="45"/>
                  </a:lnTo>
                  <a:lnTo>
                    <a:pt x="8" y="45"/>
                  </a:lnTo>
                  <a:lnTo>
                    <a:pt x="11" y="44"/>
                  </a:lnTo>
                  <a:lnTo>
                    <a:pt x="26" y="23"/>
                  </a:lnTo>
                  <a:lnTo>
                    <a:pt x="25" y="12"/>
                  </a:lnTo>
                  <a:lnTo>
                    <a:pt x="28" y="3"/>
                  </a:lnTo>
                  <a:lnTo>
                    <a:pt x="34" y="2"/>
                  </a:lnTo>
                  <a:lnTo>
                    <a:pt x="35" y="2"/>
                  </a:lnTo>
                  <a:lnTo>
                    <a:pt x="46" y="0"/>
                  </a:lnTo>
                  <a:lnTo>
                    <a:pt x="50" y="3"/>
                  </a:lnTo>
                  <a:lnTo>
                    <a:pt x="61" y="11"/>
                  </a:lnTo>
                  <a:lnTo>
                    <a:pt x="65" y="19"/>
                  </a:lnTo>
                  <a:lnTo>
                    <a:pt x="63" y="21"/>
                  </a:lnTo>
                  <a:lnTo>
                    <a:pt x="64" y="30"/>
                  </a:lnTo>
                  <a:lnTo>
                    <a:pt x="57" y="37"/>
                  </a:lnTo>
                  <a:lnTo>
                    <a:pt x="58" y="45"/>
                  </a:lnTo>
                  <a:lnTo>
                    <a:pt x="47" y="48"/>
                  </a:lnTo>
                  <a:lnTo>
                    <a:pt x="35" y="50"/>
                  </a:lnTo>
                  <a:lnTo>
                    <a:pt x="19" y="50"/>
                  </a:lnTo>
                  <a:lnTo>
                    <a:pt x="3" y="48"/>
                  </a:lnTo>
                  <a:lnTo>
                    <a:pt x="0" y="4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8" name="Freeform 312">
              <a:extLst>
                <a:ext uri="{FF2B5EF4-FFF2-40B4-BE49-F238E27FC236}">
                  <a16:creationId xmlns:a16="http://schemas.microsoft.com/office/drawing/2014/main" id="{7F9546A8-595E-336D-33CF-C77190360EF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55926" y="1905001"/>
              <a:ext cx="98425" cy="52388"/>
            </a:xfrm>
            <a:custGeom>
              <a:avLst/>
              <a:gdLst>
                <a:gd name="T0" fmla="*/ 0 w 62"/>
                <a:gd name="T1" fmla="*/ 18 h 33"/>
                <a:gd name="T2" fmla="*/ 0 w 62"/>
                <a:gd name="T3" fmla="*/ 1 h 33"/>
                <a:gd name="T4" fmla="*/ 14 w 62"/>
                <a:gd name="T5" fmla="*/ 0 h 33"/>
                <a:gd name="T6" fmla="*/ 20 w 62"/>
                <a:gd name="T7" fmla="*/ 1 h 33"/>
                <a:gd name="T8" fmla="*/ 28 w 62"/>
                <a:gd name="T9" fmla="*/ 1 h 33"/>
                <a:gd name="T10" fmla="*/ 35 w 62"/>
                <a:gd name="T11" fmla="*/ 1 h 33"/>
                <a:gd name="T12" fmla="*/ 36 w 62"/>
                <a:gd name="T13" fmla="*/ 1 h 33"/>
                <a:gd name="T14" fmla="*/ 40 w 62"/>
                <a:gd name="T15" fmla="*/ 1 h 33"/>
                <a:gd name="T16" fmla="*/ 50 w 62"/>
                <a:gd name="T17" fmla="*/ 6 h 33"/>
                <a:gd name="T18" fmla="*/ 62 w 62"/>
                <a:gd name="T19" fmla="*/ 0 h 33"/>
                <a:gd name="T20" fmla="*/ 62 w 62"/>
                <a:gd name="T21" fmla="*/ 17 h 33"/>
                <a:gd name="T22" fmla="*/ 62 w 62"/>
                <a:gd name="T23" fmla="*/ 25 h 33"/>
                <a:gd name="T24" fmla="*/ 62 w 62"/>
                <a:gd name="T25" fmla="*/ 33 h 33"/>
                <a:gd name="T26" fmla="*/ 39 w 62"/>
                <a:gd name="T27" fmla="*/ 33 h 33"/>
                <a:gd name="T28" fmla="*/ 29 w 62"/>
                <a:gd name="T29" fmla="*/ 33 h 33"/>
                <a:gd name="T30" fmla="*/ 24 w 62"/>
                <a:gd name="T31" fmla="*/ 33 h 33"/>
                <a:gd name="T32" fmla="*/ 20 w 62"/>
                <a:gd name="T33" fmla="*/ 33 h 33"/>
                <a:gd name="T34" fmla="*/ 0 w 62"/>
                <a:gd name="T35" fmla="*/ 33 h 33"/>
                <a:gd name="T36" fmla="*/ 0 w 62"/>
                <a:gd name="T37" fmla="*/ 18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2" h="33">
                  <a:moveTo>
                    <a:pt x="0" y="18"/>
                  </a:moveTo>
                  <a:lnTo>
                    <a:pt x="0" y="1"/>
                  </a:lnTo>
                  <a:lnTo>
                    <a:pt x="14" y="0"/>
                  </a:lnTo>
                  <a:lnTo>
                    <a:pt x="20" y="1"/>
                  </a:lnTo>
                  <a:lnTo>
                    <a:pt x="28" y="1"/>
                  </a:lnTo>
                  <a:lnTo>
                    <a:pt x="35" y="1"/>
                  </a:lnTo>
                  <a:lnTo>
                    <a:pt x="36" y="1"/>
                  </a:lnTo>
                  <a:lnTo>
                    <a:pt x="40" y="1"/>
                  </a:lnTo>
                  <a:lnTo>
                    <a:pt x="50" y="6"/>
                  </a:lnTo>
                  <a:lnTo>
                    <a:pt x="62" y="0"/>
                  </a:lnTo>
                  <a:lnTo>
                    <a:pt x="62" y="17"/>
                  </a:lnTo>
                  <a:lnTo>
                    <a:pt x="62" y="25"/>
                  </a:lnTo>
                  <a:lnTo>
                    <a:pt x="62" y="33"/>
                  </a:lnTo>
                  <a:lnTo>
                    <a:pt x="39" y="33"/>
                  </a:lnTo>
                  <a:lnTo>
                    <a:pt x="29" y="33"/>
                  </a:lnTo>
                  <a:lnTo>
                    <a:pt x="24" y="33"/>
                  </a:lnTo>
                  <a:lnTo>
                    <a:pt x="20" y="33"/>
                  </a:lnTo>
                  <a:lnTo>
                    <a:pt x="0" y="33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9" name="Freeform 313">
              <a:extLst>
                <a:ext uri="{FF2B5EF4-FFF2-40B4-BE49-F238E27FC236}">
                  <a16:creationId xmlns:a16="http://schemas.microsoft.com/office/drawing/2014/main" id="{DEE81CD8-B502-5959-643D-9CAF00E6A5D6}"/>
                </a:ext>
              </a:extLst>
            </p:cNvPr>
            <p:cNvSpPr>
              <a:spLocks/>
            </p:cNvSpPr>
            <p:nvPr/>
          </p:nvSpPr>
          <p:spPr bwMode="auto">
            <a:xfrm>
              <a:off x="5176838" y="3924301"/>
              <a:ext cx="88900" cy="161925"/>
            </a:xfrm>
            <a:custGeom>
              <a:avLst/>
              <a:gdLst>
                <a:gd name="T0" fmla="*/ 0 w 56"/>
                <a:gd name="T1" fmla="*/ 4 h 102"/>
                <a:gd name="T2" fmla="*/ 7 w 56"/>
                <a:gd name="T3" fmla="*/ 2 h 102"/>
                <a:gd name="T4" fmla="*/ 16 w 56"/>
                <a:gd name="T5" fmla="*/ 0 h 102"/>
                <a:gd name="T6" fmla="*/ 21 w 56"/>
                <a:gd name="T7" fmla="*/ 11 h 102"/>
                <a:gd name="T8" fmla="*/ 31 w 56"/>
                <a:gd name="T9" fmla="*/ 35 h 102"/>
                <a:gd name="T10" fmla="*/ 48 w 56"/>
                <a:gd name="T11" fmla="*/ 77 h 102"/>
                <a:gd name="T12" fmla="*/ 56 w 56"/>
                <a:gd name="T13" fmla="*/ 97 h 102"/>
                <a:gd name="T14" fmla="*/ 44 w 56"/>
                <a:gd name="T15" fmla="*/ 101 h 102"/>
                <a:gd name="T16" fmla="*/ 40 w 56"/>
                <a:gd name="T17" fmla="*/ 102 h 102"/>
                <a:gd name="T18" fmla="*/ 26 w 56"/>
                <a:gd name="T19" fmla="*/ 102 h 102"/>
                <a:gd name="T20" fmla="*/ 9 w 56"/>
                <a:gd name="T21" fmla="*/ 102 h 102"/>
                <a:gd name="T22" fmla="*/ 10 w 56"/>
                <a:gd name="T23" fmla="*/ 88 h 102"/>
                <a:gd name="T24" fmla="*/ 15 w 56"/>
                <a:gd name="T25" fmla="*/ 88 h 102"/>
                <a:gd name="T26" fmla="*/ 40 w 56"/>
                <a:gd name="T27" fmla="*/ 78 h 102"/>
                <a:gd name="T28" fmla="*/ 38 w 56"/>
                <a:gd name="T29" fmla="*/ 71 h 102"/>
                <a:gd name="T30" fmla="*/ 27 w 56"/>
                <a:gd name="T31" fmla="*/ 56 h 102"/>
                <a:gd name="T32" fmla="*/ 26 w 56"/>
                <a:gd name="T33" fmla="*/ 54 h 102"/>
                <a:gd name="T34" fmla="*/ 24 w 56"/>
                <a:gd name="T35" fmla="*/ 42 h 102"/>
                <a:gd name="T36" fmla="*/ 17 w 56"/>
                <a:gd name="T37" fmla="*/ 30 h 102"/>
                <a:gd name="T38" fmla="*/ 15 w 56"/>
                <a:gd name="T39" fmla="*/ 31 h 102"/>
                <a:gd name="T40" fmla="*/ 11 w 56"/>
                <a:gd name="T41" fmla="*/ 20 h 102"/>
                <a:gd name="T42" fmla="*/ 7 w 56"/>
                <a:gd name="T43" fmla="*/ 14 h 102"/>
                <a:gd name="T44" fmla="*/ 3 w 56"/>
                <a:gd name="T45" fmla="*/ 4 h 102"/>
                <a:gd name="T46" fmla="*/ 0 w 56"/>
                <a:gd name="T47" fmla="*/ 4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6" h="102">
                  <a:moveTo>
                    <a:pt x="0" y="4"/>
                  </a:moveTo>
                  <a:lnTo>
                    <a:pt x="7" y="2"/>
                  </a:lnTo>
                  <a:lnTo>
                    <a:pt x="16" y="0"/>
                  </a:lnTo>
                  <a:lnTo>
                    <a:pt x="21" y="11"/>
                  </a:lnTo>
                  <a:lnTo>
                    <a:pt x="31" y="35"/>
                  </a:lnTo>
                  <a:lnTo>
                    <a:pt x="48" y="77"/>
                  </a:lnTo>
                  <a:lnTo>
                    <a:pt x="56" y="97"/>
                  </a:lnTo>
                  <a:lnTo>
                    <a:pt x="44" y="101"/>
                  </a:lnTo>
                  <a:lnTo>
                    <a:pt x="40" y="102"/>
                  </a:lnTo>
                  <a:lnTo>
                    <a:pt x="26" y="102"/>
                  </a:lnTo>
                  <a:lnTo>
                    <a:pt x="9" y="102"/>
                  </a:lnTo>
                  <a:lnTo>
                    <a:pt x="10" y="88"/>
                  </a:lnTo>
                  <a:lnTo>
                    <a:pt x="15" y="88"/>
                  </a:lnTo>
                  <a:lnTo>
                    <a:pt x="40" y="78"/>
                  </a:lnTo>
                  <a:lnTo>
                    <a:pt x="38" y="71"/>
                  </a:lnTo>
                  <a:lnTo>
                    <a:pt x="27" y="56"/>
                  </a:lnTo>
                  <a:lnTo>
                    <a:pt x="26" y="54"/>
                  </a:lnTo>
                  <a:lnTo>
                    <a:pt x="24" y="42"/>
                  </a:lnTo>
                  <a:lnTo>
                    <a:pt x="17" y="30"/>
                  </a:lnTo>
                  <a:lnTo>
                    <a:pt x="15" y="31"/>
                  </a:lnTo>
                  <a:lnTo>
                    <a:pt x="11" y="20"/>
                  </a:lnTo>
                  <a:lnTo>
                    <a:pt x="7" y="14"/>
                  </a:lnTo>
                  <a:lnTo>
                    <a:pt x="3" y="4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0" name="Freeform 314">
              <a:extLst>
                <a:ext uri="{FF2B5EF4-FFF2-40B4-BE49-F238E27FC236}">
                  <a16:creationId xmlns:a16="http://schemas.microsoft.com/office/drawing/2014/main" id="{4F6A3015-DCAB-23A2-79C3-8698E4D334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73638" y="3989388"/>
              <a:ext cx="157163" cy="106363"/>
            </a:xfrm>
            <a:custGeom>
              <a:avLst/>
              <a:gdLst>
                <a:gd name="T0" fmla="*/ 0 w 99"/>
                <a:gd name="T1" fmla="*/ 45 h 67"/>
                <a:gd name="T2" fmla="*/ 1 w 99"/>
                <a:gd name="T3" fmla="*/ 34 h 67"/>
                <a:gd name="T4" fmla="*/ 14 w 99"/>
                <a:gd name="T5" fmla="*/ 31 h 67"/>
                <a:gd name="T6" fmla="*/ 17 w 99"/>
                <a:gd name="T7" fmla="*/ 32 h 67"/>
                <a:gd name="T8" fmla="*/ 22 w 99"/>
                <a:gd name="T9" fmla="*/ 25 h 67"/>
                <a:gd name="T10" fmla="*/ 36 w 99"/>
                <a:gd name="T11" fmla="*/ 26 h 67"/>
                <a:gd name="T12" fmla="*/ 49 w 99"/>
                <a:gd name="T13" fmla="*/ 35 h 67"/>
                <a:gd name="T14" fmla="*/ 65 w 99"/>
                <a:gd name="T15" fmla="*/ 32 h 67"/>
                <a:gd name="T16" fmla="*/ 62 w 99"/>
                <a:gd name="T17" fmla="*/ 24 h 67"/>
                <a:gd name="T18" fmla="*/ 63 w 99"/>
                <a:gd name="T19" fmla="*/ 1 h 67"/>
                <a:gd name="T20" fmla="*/ 77 w 99"/>
                <a:gd name="T21" fmla="*/ 0 h 67"/>
                <a:gd name="T22" fmla="*/ 93 w 99"/>
                <a:gd name="T23" fmla="*/ 2 h 67"/>
                <a:gd name="T24" fmla="*/ 99 w 99"/>
                <a:gd name="T25" fmla="*/ 1 h 67"/>
                <a:gd name="T26" fmla="*/ 98 w 99"/>
                <a:gd name="T27" fmla="*/ 23 h 67"/>
                <a:gd name="T28" fmla="*/ 97 w 99"/>
                <a:gd name="T29" fmla="*/ 31 h 67"/>
                <a:gd name="T30" fmla="*/ 97 w 99"/>
                <a:gd name="T31" fmla="*/ 34 h 67"/>
                <a:gd name="T32" fmla="*/ 94 w 99"/>
                <a:gd name="T33" fmla="*/ 62 h 67"/>
                <a:gd name="T34" fmla="*/ 67 w 99"/>
                <a:gd name="T35" fmla="*/ 66 h 67"/>
                <a:gd name="T36" fmla="*/ 58 w 99"/>
                <a:gd name="T37" fmla="*/ 67 h 67"/>
                <a:gd name="T38" fmla="*/ 6 w 99"/>
                <a:gd name="T39" fmla="*/ 67 h 67"/>
                <a:gd name="T40" fmla="*/ 5 w 99"/>
                <a:gd name="T41" fmla="*/ 66 h 67"/>
                <a:gd name="T42" fmla="*/ 4 w 99"/>
                <a:gd name="T43" fmla="*/ 58 h 67"/>
                <a:gd name="T44" fmla="*/ 0 w 99"/>
                <a:gd name="T45" fmla="*/ 52 h 67"/>
                <a:gd name="T46" fmla="*/ 0 w 99"/>
                <a:gd name="T47" fmla="*/ 45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99" h="67">
                  <a:moveTo>
                    <a:pt x="0" y="45"/>
                  </a:moveTo>
                  <a:lnTo>
                    <a:pt x="1" y="34"/>
                  </a:lnTo>
                  <a:lnTo>
                    <a:pt x="14" y="31"/>
                  </a:lnTo>
                  <a:lnTo>
                    <a:pt x="17" y="32"/>
                  </a:lnTo>
                  <a:lnTo>
                    <a:pt x="22" y="25"/>
                  </a:lnTo>
                  <a:lnTo>
                    <a:pt x="36" y="26"/>
                  </a:lnTo>
                  <a:lnTo>
                    <a:pt x="49" y="35"/>
                  </a:lnTo>
                  <a:lnTo>
                    <a:pt x="65" y="32"/>
                  </a:lnTo>
                  <a:lnTo>
                    <a:pt x="62" y="24"/>
                  </a:lnTo>
                  <a:lnTo>
                    <a:pt x="63" y="1"/>
                  </a:lnTo>
                  <a:lnTo>
                    <a:pt x="77" y="0"/>
                  </a:lnTo>
                  <a:lnTo>
                    <a:pt x="93" y="2"/>
                  </a:lnTo>
                  <a:lnTo>
                    <a:pt x="99" y="1"/>
                  </a:lnTo>
                  <a:lnTo>
                    <a:pt x="98" y="23"/>
                  </a:lnTo>
                  <a:lnTo>
                    <a:pt x="97" y="31"/>
                  </a:lnTo>
                  <a:lnTo>
                    <a:pt x="97" y="34"/>
                  </a:lnTo>
                  <a:lnTo>
                    <a:pt x="94" y="62"/>
                  </a:lnTo>
                  <a:lnTo>
                    <a:pt x="67" y="66"/>
                  </a:lnTo>
                  <a:lnTo>
                    <a:pt x="58" y="67"/>
                  </a:lnTo>
                  <a:lnTo>
                    <a:pt x="6" y="67"/>
                  </a:lnTo>
                  <a:lnTo>
                    <a:pt x="5" y="66"/>
                  </a:lnTo>
                  <a:lnTo>
                    <a:pt x="4" y="58"/>
                  </a:lnTo>
                  <a:lnTo>
                    <a:pt x="0" y="52"/>
                  </a:lnTo>
                  <a:lnTo>
                    <a:pt x="0" y="4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1" name="Freeform 315">
              <a:extLst>
                <a:ext uri="{FF2B5EF4-FFF2-40B4-BE49-F238E27FC236}">
                  <a16:creationId xmlns:a16="http://schemas.microsoft.com/office/drawing/2014/main" id="{350A19A4-647C-11DE-9140-72CFF815079C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5201" y="1336676"/>
              <a:ext cx="92075" cy="142875"/>
            </a:xfrm>
            <a:custGeom>
              <a:avLst/>
              <a:gdLst>
                <a:gd name="T0" fmla="*/ 6 w 58"/>
                <a:gd name="T1" fmla="*/ 2 h 90"/>
                <a:gd name="T2" fmla="*/ 11 w 58"/>
                <a:gd name="T3" fmla="*/ 1 h 90"/>
                <a:gd name="T4" fmla="*/ 20 w 58"/>
                <a:gd name="T5" fmla="*/ 0 h 90"/>
                <a:gd name="T6" fmla="*/ 40 w 58"/>
                <a:gd name="T7" fmla="*/ 45 h 90"/>
                <a:gd name="T8" fmla="*/ 58 w 58"/>
                <a:gd name="T9" fmla="*/ 87 h 90"/>
                <a:gd name="T10" fmla="*/ 53 w 58"/>
                <a:gd name="T11" fmla="*/ 89 h 90"/>
                <a:gd name="T12" fmla="*/ 50 w 58"/>
                <a:gd name="T13" fmla="*/ 90 h 90"/>
                <a:gd name="T14" fmla="*/ 50 w 58"/>
                <a:gd name="T15" fmla="*/ 90 h 90"/>
                <a:gd name="T16" fmla="*/ 24 w 58"/>
                <a:gd name="T17" fmla="*/ 73 h 90"/>
                <a:gd name="T18" fmla="*/ 17 w 58"/>
                <a:gd name="T19" fmla="*/ 69 h 90"/>
                <a:gd name="T20" fmla="*/ 14 w 58"/>
                <a:gd name="T21" fmla="*/ 68 h 90"/>
                <a:gd name="T22" fmla="*/ 12 w 58"/>
                <a:gd name="T23" fmla="*/ 57 h 90"/>
                <a:gd name="T24" fmla="*/ 9 w 58"/>
                <a:gd name="T25" fmla="*/ 42 h 90"/>
                <a:gd name="T26" fmla="*/ 0 w 58"/>
                <a:gd name="T27" fmla="*/ 7 h 90"/>
                <a:gd name="T28" fmla="*/ 6 w 58"/>
                <a:gd name="T29" fmla="*/ 2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90">
                  <a:moveTo>
                    <a:pt x="6" y="2"/>
                  </a:moveTo>
                  <a:lnTo>
                    <a:pt x="11" y="1"/>
                  </a:lnTo>
                  <a:lnTo>
                    <a:pt x="20" y="0"/>
                  </a:lnTo>
                  <a:lnTo>
                    <a:pt x="40" y="45"/>
                  </a:lnTo>
                  <a:lnTo>
                    <a:pt x="58" y="87"/>
                  </a:lnTo>
                  <a:lnTo>
                    <a:pt x="53" y="89"/>
                  </a:lnTo>
                  <a:lnTo>
                    <a:pt x="50" y="90"/>
                  </a:lnTo>
                  <a:lnTo>
                    <a:pt x="50" y="90"/>
                  </a:lnTo>
                  <a:lnTo>
                    <a:pt x="24" y="73"/>
                  </a:lnTo>
                  <a:lnTo>
                    <a:pt x="17" y="69"/>
                  </a:lnTo>
                  <a:lnTo>
                    <a:pt x="14" y="68"/>
                  </a:lnTo>
                  <a:lnTo>
                    <a:pt x="12" y="57"/>
                  </a:lnTo>
                  <a:lnTo>
                    <a:pt x="9" y="42"/>
                  </a:lnTo>
                  <a:lnTo>
                    <a:pt x="0" y="7"/>
                  </a:lnTo>
                  <a:lnTo>
                    <a:pt x="6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2" name="Freeform 316">
              <a:extLst>
                <a:ext uri="{FF2B5EF4-FFF2-40B4-BE49-F238E27FC236}">
                  <a16:creationId xmlns:a16="http://schemas.microsoft.com/office/drawing/2014/main" id="{98D56E8C-4651-7B4A-78D5-3C03F5DB39AD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4113" y="2227263"/>
              <a:ext cx="185738" cy="128588"/>
            </a:xfrm>
            <a:custGeom>
              <a:avLst/>
              <a:gdLst>
                <a:gd name="T0" fmla="*/ 0 w 117"/>
                <a:gd name="T1" fmla="*/ 8 h 81"/>
                <a:gd name="T2" fmla="*/ 4 w 117"/>
                <a:gd name="T3" fmla="*/ 4 h 81"/>
                <a:gd name="T4" fmla="*/ 7 w 117"/>
                <a:gd name="T5" fmla="*/ 0 h 81"/>
                <a:gd name="T6" fmla="*/ 19 w 117"/>
                <a:gd name="T7" fmla="*/ 9 h 81"/>
                <a:gd name="T8" fmla="*/ 27 w 117"/>
                <a:gd name="T9" fmla="*/ 13 h 81"/>
                <a:gd name="T10" fmla="*/ 81 w 117"/>
                <a:gd name="T11" fmla="*/ 36 h 81"/>
                <a:gd name="T12" fmla="*/ 82 w 117"/>
                <a:gd name="T13" fmla="*/ 36 h 81"/>
                <a:gd name="T14" fmla="*/ 96 w 117"/>
                <a:gd name="T15" fmla="*/ 45 h 81"/>
                <a:gd name="T16" fmla="*/ 97 w 117"/>
                <a:gd name="T17" fmla="*/ 45 h 81"/>
                <a:gd name="T18" fmla="*/ 104 w 117"/>
                <a:gd name="T19" fmla="*/ 52 h 81"/>
                <a:gd name="T20" fmla="*/ 117 w 117"/>
                <a:gd name="T21" fmla="*/ 69 h 81"/>
                <a:gd name="T22" fmla="*/ 103 w 117"/>
                <a:gd name="T23" fmla="*/ 81 h 81"/>
                <a:gd name="T24" fmla="*/ 103 w 117"/>
                <a:gd name="T25" fmla="*/ 81 h 81"/>
                <a:gd name="T26" fmla="*/ 95 w 117"/>
                <a:gd name="T27" fmla="*/ 72 h 81"/>
                <a:gd name="T28" fmla="*/ 90 w 117"/>
                <a:gd name="T29" fmla="*/ 69 h 81"/>
                <a:gd name="T30" fmla="*/ 77 w 117"/>
                <a:gd name="T31" fmla="*/ 67 h 81"/>
                <a:gd name="T32" fmla="*/ 62 w 117"/>
                <a:gd name="T33" fmla="*/ 69 h 81"/>
                <a:gd name="T34" fmla="*/ 48 w 117"/>
                <a:gd name="T35" fmla="*/ 69 h 81"/>
                <a:gd name="T36" fmla="*/ 38 w 117"/>
                <a:gd name="T37" fmla="*/ 67 h 81"/>
                <a:gd name="T38" fmla="*/ 28 w 117"/>
                <a:gd name="T39" fmla="*/ 70 h 81"/>
                <a:gd name="T40" fmla="*/ 23 w 117"/>
                <a:gd name="T41" fmla="*/ 59 h 81"/>
                <a:gd name="T42" fmla="*/ 10 w 117"/>
                <a:gd name="T43" fmla="*/ 34 h 81"/>
                <a:gd name="T44" fmla="*/ 8 w 117"/>
                <a:gd name="T45" fmla="*/ 28 h 81"/>
                <a:gd name="T46" fmla="*/ 6 w 117"/>
                <a:gd name="T47" fmla="*/ 24 h 81"/>
                <a:gd name="T48" fmla="*/ 5 w 117"/>
                <a:gd name="T49" fmla="*/ 21 h 81"/>
                <a:gd name="T50" fmla="*/ 0 w 117"/>
                <a:gd name="T51" fmla="*/ 8 h 81"/>
                <a:gd name="T52" fmla="*/ 0 w 117"/>
                <a:gd name="T53" fmla="*/ 8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7" h="81">
                  <a:moveTo>
                    <a:pt x="0" y="8"/>
                  </a:moveTo>
                  <a:lnTo>
                    <a:pt x="4" y="4"/>
                  </a:lnTo>
                  <a:lnTo>
                    <a:pt x="7" y="0"/>
                  </a:lnTo>
                  <a:lnTo>
                    <a:pt x="19" y="9"/>
                  </a:lnTo>
                  <a:lnTo>
                    <a:pt x="27" y="13"/>
                  </a:lnTo>
                  <a:lnTo>
                    <a:pt x="81" y="36"/>
                  </a:lnTo>
                  <a:lnTo>
                    <a:pt x="82" y="36"/>
                  </a:lnTo>
                  <a:lnTo>
                    <a:pt x="96" y="45"/>
                  </a:lnTo>
                  <a:lnTo>
                    <a:pt x="97" y="45"/>
                  </a:lnTo>
                  <a:lnTo>
                    <a:pt x="104" y="52"/>
                  </a:lnTo>
                  <a:lnTo>
                    <a:pt x="117" y="69"/>
                  </a:lnTo>
                  <a:lnTo>
                    <a:pt x="103" y="81"/>
                  </a:lnTo>
                  <a:lnTo>
                    <a:pt x="103" y="81"/>
                  </a:lnTo>
                  <a:lnTo>
                    <a:pt x="95" y="72"/>
                  </a:lnTo>
                  <a:lnTo>
                    <a:pt x="90" y="69"/>
                  </a:lnTo>
                  <a:lnTo>
                    <a:pt x="77" y="67"/>
                  </a:lnTo>
                  <a:lnTo>
                    <a:pt x="62" y="69"/>
                  </a:lnTo>
                  <a:lnTo>
                    <a:pt x="48" y="69"/>
                  </a:lnTo>
                  <a:lnTo>
                    <a:pt x="38" y="67"/>
                  </a:lnTo>
                  <a:lnTo>
                    <a:pt x="28" y="70"/>
                  </a:lnTo>
                  <a:lnTo>
                    <a:pt x="23" y="59"/>
                  </a:lnTo>
                  <a:lnTo>
                    <a:pt x="10" y="34"/>
                  </a:lnTo>
                  <a:lnTo>
                    <a:pt x="8" y="28"/>
                  </a:lnTo>
                  <a:lnTo>
                    <a:pt x="6" y="24"/>
                  </a:lnTo>
                  <a:lnTo>
                    <a:pt x="5" y="21"/>
                  </a:lnTo>
                  <a:lnTo>
                    <a:pt x="0" y="8"/>
                  </a:lnTo>
                  <a:lnTo>
                    <a:pt x="0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3" name="Freeform 317">
              <a:extLst>
                <a:ext uri="{FF2B5EF4-FFF2-40B4-BE49-F238E27FC236}">
                  <a16:creationId xmlns:a16="http://schemas.microsoft.com/office/drawing/2014/main" id="{B8EEF86A-4F7D-65BB-1307-59240731849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4013" y="1568451"/>
              <a:ext cx="69850" cy="74613"/>
            </a:xfrm>
            <a:custGeom>
              <a:avLst/>
              <a:gdLst>
                <a:gd name="T0" fmla="*/ 5 w 44"/>
                <a:gd name="T1" fmla="*/ 24 h 47"/>
                <a:gd name="T2" fmla="*/ 13 w 44"/>
                <a:gd name="T3" fmla="*/ 28 h 47"/>
                <a:gd name="T4" fmla="*/ 20 w 44"/>
                <a:gd name="T5" fmla="*/ 30 h 47"/>
                <a:gd name="T6" fmla="*/ 27 w 44"/>
                <a:gd name="T7" fmla="*/ 0 h 47"/>
                <a:gd name="T8" fmla="*/ 44 w 44"/>
                <a:gd name="T9" fmla="*/ 6 h 47"/>
                <a:gd name="T10" fmla="*/ 37 w 44"/>
                <a:gd name="T11" fmla="*/ 33 h 47"/>
                <a:gd name="T12" fmla="*/ 35 w 44"/>
                <a:gd name="T13" fmla="*/ 40 h 47"/>
                <a:gd name="T14" fmla="*/ 35 w 44"/>
                <a:gd name="T15" fmla="*/ 43 h 47"/>
                <a:gd name="T16" fmla="*/ 30 w 44"/>
                <a:gd name="T17" fmla="*/ 47 h 47"/>
                <a:gd name="T18" fmla="*/ 19 w 44"/>
                <a:gd name="T19" fmla="*/ 43 h 47"/>
                <a:gd name="T20" fmla="*/ 0 w 44"/>
                <a:gd name="T21" fmla="*/ 36 h 47"/>
                <a:gd name="T22" fmla="*/ 5 w 44"/>
                <a:gd name="T23" fmla="*/ 24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4" h="47">
                  <a:moveTo>
                    <a:pt x="5" y="24"/>
                  </a:moveTo>
                  <a:lnTo>
                    <a:pt x="13" y="28"/>
                  </a:lnTo>
                  <a:lnTo>
                    <a:pt x="20" y="30"/>
                  </a:lnTo>
                  <a:lnTo>
                    <a:pt x="27" y="0"/>
                  </a:lnTo>
                  <a:lnTo>
                    <a:pt x="44" y="6"/>
                  </a:lnTo>
                  <a:lnTo>
                    <a:pt x="37" y="33"/>
                  </a:lnTo>
                  <a:lnTo>
                    <a:pt x="35" y="40"/>
                  </a:lnTo>
                  <a:lnTo>
                    <a:pt x="35" y="43"/>
                  </a:lnTo>
                  <a:lnTo>
                    <a:pt x="30" y="47"/>
                  </a:lnTo>
                  <a:lnTo>
                    <a:pt x="19" y="43"/>
                  </a:lnTo>
                  <a:lnTo>
                    <a:pt x="0" y="36"/>
                  </a:lnTo>
                  <a:lnTo>
                    <a:pt x="5" y="2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4" name="Freeform 318">
              <a:extLst>
                <a:ext uri="{FF2B5EF4-FFF2-40B4-BE49-F238E27FC236}">
                  <a16:creationId xmlns:a16="http://schemas.microsoft.com/office/drawing/2014/main" id="{CB951EF6-0F9F-457C-7386-AE1F69D902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7676" y="2247901"/>
              <a:ext cx="276225" cy="193675"/>
            </a:xfrm>
            <a:custGeom>
              <a:avLst/>
              <a:gdLst>
                <a:gd name="T0" fmla="*/ 0 w 174"/>
                <a:gd name="T1" fmla="*/ 11 h 122"/>
                <a:gd name="T2" fmla="*/ 4 w 174"/>
                <a:gd name="T3" fmla="*/ 12 h 122"/>
                <a:gd name="T4" fmla="*/ 13 w 174"/>
                <a:gd name="T5" fmla="*/ 13 h 122"/>
                <a:gd name="T6" fmla="*/ 20 w 174"/>
                <a:gd name="T7" fmla="*/ 10 h 122"/>
                <a:gd name="T8" fmla="*/ 40 w 174"/>
                <a:gd name="T9" fmla="*/ 6 h 122"/>
                <a:gd name="T10" fmla="*/ 57 w 174"/>
                <a:gd name="T11" fmla="*/ 8 h 122"/>
                <a:gd name="T12" fmla="*/ 60 w 174"/>
                <a:gd name="T13" fmla="*/ 2 h 122"/>
                <a:gd name="T14" fmla="*/ 70 w 174"/>
                <a:gd name="T15" fmla="*/ 0 h 122"/>
                <a:gd name="T16" fmla="*/ 71 w 174"/>
                <a:gd name="T17" fmla="*/ 0 h 122"/>
                <a:gd name="T18" fmla="*/ 73 w 174"/>
                <a:gd name="T19" fmla="*/ 3 h 122"/>
                <a:gd name="T20" fmla="*/ 85 w 174"/>
                <a:gd name="T21" fmla="*/ 4 h 122"/>
                <a:gd name="T22" fmla="*/ 98 w 174"/>
                <a:gd name="T23" fmla="*/ 9 h 122"/>
                <a:gd name="T24" fmla="*/ 104 w 174"/>
                <a:gd name="T25" fmla="*/ 8 h 122"/>
                <a:gd name="T26" fmla="*/ 108 w 174"/>
                <a:gd name="T27" fmla="*/ 11 h 122"/>
                <a:gd name="T28" fmla="*/ 111 w 174"/>
                <a:gd name="T29" fmla="*/ 12 h 122"/>
                <a:gd name="T30" fmla="*/ 132 w 174"/>
                <a:gd name="T31" fmla="*/ 19 h 122"/>
                <a:gd name="T32" fmla="*/ 139 w 174"/>
                <a:gd name="T33" fmla="*/ 24 h 122"/>
                <a:gd name="T34" fmla="*/ 157 w 174"/>
                <a:gd name="T35" fmla="*/ 21 h 122"/>
                <a:gd name="T36" fmla="*/ 167 w 174"/>
                <a:gd name="T37" fmla="*/ 18 h 122"/>
                <a:gd name="T38" fmla="*/ 174 w 174"/>
                <a:gd name="T39" fmla="*/ 18 h 122"/>
                <a:gd name="T40" fmla="*/ 159 w 174"/>
                <a:gd name="T41" fmla="*/ 33 h 122"/>
                <a:gd name="T42" fmla="*/ 159 w 174"/>
                <a:gd name="T43" fmla="*/ 35 h 122"/>
                <a:gd name="T44" fmla="*/ 124 w 174"/>
                <a:gd name="T45" fmla="*/ 122 h 122"/>
                <a:gd name="T46" fmla="*/ 113 w 174"/>
                <a:gd name="T47" fmla="*/ 118 h 122"/>
                <a:gd name="T48" fmla="*/ 103 w 174"/>
                <a:gd name="T49" fmla="*/ 110 h 122"/>
                <a:gd name="T50" fmla="*/ 88 w 174"/>
                <a:gd name="T51" fmla="*/ 103 h 122"/>
                <a:gd name="T52" fmla="*/ 79 w 174"/>
                <a:gd name="T53" fmla="*/ 92 h 122"/>
                <a:gd name="T54" fmla="*/ 69 w 174"/>
                <a:gd name="T55" fmla="*/ 85 h 122"/>
                <a:gd name="T56" fmla="*/ 65 w 174"/>
                <a:gd name="T57" fmla="*/ 83 h 122"/>
                <a:gd name="T58" fmla="*/ 55 w 174"/>
                <a:gd name="T59" fmla="*/ 68 h 122"/>
                <a:gd name="T60" fmla="*/ 49 w 174"/>
                <a:gd name="T61" fmla="*/ 65 h 122"/>
                <a:gd name="T62" fmla="*/ 27 w 174"/>
                <a:gd name="T63" fmla="*/ 56 h 122"/>
                <a:gd name="T64" fmla="*/ 21 w 174"/>
                <a:gd name="T65" fmla="*/ 51 h 122"/>
                <a:gd name="T66" fmla="*/ 19 w 174"/>
                <a:gd name="T67" fmla="*/ 45 h 122"/>
                <a:gd name="T68" fmla="*/ 18 w 174"/>
                <a:gd name="T69" fmla="*/ 43 h 122"/>
                <a:gd name="T70" fmla="*/ 9 w 174"/>
                <a:gd name="T71" fmla="*/ 35 h 122"/>
                <a:gd name="T72" fmla="*/ 5 w 174"/>
                <a:gd name="T73" fmla="*/ 29 h 122"/>
                <a:gd name="T74" fmla="*/ 0 w 174"/>
                <a:gd name="T75" fmla="*/ 19 h 122"/>
                <a:gd name="T76" fmla="*/ 0 w 174"/>
                <a:gd name="T77" fmla="*/ 11 h 1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74" h="122">
                  <a:moveTo>
                    <a:pt x="0" y="11"/>
                  </a:moveTo>
                  <a:lnTo>
                    <a:pt x="4" y="12"/>
                  </a:lnTo>
                  <a:lnTo>
                    <a:pt x="13" y="13"/>
                  </a:lnTo>
                  <a:lnTo>
                    <a:pt x="20" y="10"/>
                  </a:lnTo>
                  <a:lnTo>
                    <a:pt x="40" y="6"/>
                  </a:lnTo>
                  <a:lnTo>
                    <a:pt x="57" y="8"/>
                  </a:lnTo>
                  <a:lnTo>
                    <a:pt x="60" y="2"/>
                  </a:lnTo>
                  <a:lnTo>
                    <a:pt x="70" y="0"/>
                  </a:lnTo>
                  <a:lnTo>
                    <a:pt x="71" y="0"/>
                  </a:lnTo>
                  <a:lnTo>
                    <a:pt x="73" y="3"/>
                  </a:lnTo>
                  <a:lnTo>
                    <a:pt x="85" y="4"/>
                  </a:lnTo>
                  <a:lnTo>
                    <a:pt x="98" y="9"/>
                  </a:lnTo>
                  <a:lnTo>
                    <a:pt x="104" y="8"/>
                  </a:lnTo>
                  <a:lnTo>
                    <a:pt x="108" y="11"/>
                  </a:lnTo>
                  <a:lnTo>
                    <a:pt x="111" y="12"/>
                  </a:lnTo>
                  <a:lnTo>
                    <a:pt x="132" y="19"/>
                  </a:lnTo>
                  <a:lnTo>
                    <a:pt x="139" y="24"/>
                  </a:lnTo>
                  <a:lnTo>
                    <a:pt x="157" y="21"/>
                  </a:lnTo>
                  <a:lnTo>
                    <a:pt x="167" y="18"/>
                  </a:lnTo>
                  <a:lnTo>
                    <a:pt x="174" y="18"/>
                  </a:lnTo>
                  <a:lnTo>
                    <a:pt x="159" y="33"/>
                  </a:lnTo>
                  <a:lnTo>
                    <a:pt x="159" y="35"/>
                  </a:lnTo>
                  <a:lnTo>
                    <a:pt x="124" y="122"/>
                  </a:lnTo>
                  <a:lnTo>
                    <a:pt x="113" y="118"/>
                  </a:lnTo>
                  <a:lnTo>
                    <a:pt x="103" y="110"/>
                  </a:lnTo>
                  <a:lnTo>
                    <a:pt x="88" y="103"/>
                  </a:lnTo>
                  <a:lnTo>
                    <a:pt x="79" y="92"/>
                  </a:lnTo>
                  <a:lnTo>
                    <a:pt x="69" y="85"/>
                  </a:lnTo>
                  <a:lnTo>
                    <a:pt x="65" y="83"/>
                  </a:lnTo>
                  <a:lnTo>
                    <a:pt x="55" y="68"/>
                  </a:lnTo>
                  <a:lnTo>
                    <a:pt x="49" y="65"/>
                  </a:lnTo>
                  <a:lnTo>
                    <a:pt x="27" y="56"/>
                  </a:lnTo>
                  <a:lnTo>
                    <a:pt x="21" y="51"/>
                  </a:lnTo>
                  <a:lnTo>
                    <a:pt x="19" y="45"/>
                  </a:lnTo>
                  <a:lnTo>
                    <a:pt x="18" y="43"/>
                  </a:lnTo>
                  <a:lnTo>
                    <a:pt x="9" y="35"/>
                  </a:lnTo>
                  <a:lnTo>
                    <a:pt x="5" y="29"/>
                  </a:lnTo>
                  <a:lnTo>
                    <a:pt x="0" y="19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5" name="Freeform 319">
              <a:extLst>
                <a:ext uri="{FF2B5EF4-FFF2-40B4-BE49-F238E27FC236}">
                  <a16:creationId xmlns:a16="http://schemas.microsoft.com/office/drawing/2014/main" id="{663CB0B8-BCAF-3AC3-3BA1-6ECDF099DE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490788" y="1362076"/>
              <a:ext cx="85725" cy="120650"/>
            </a:xfrm>
            <a:custGeom>
              <a:avLst/>
              <a:gdLst>
                <a:gd name="T0" fmla="*/ 0 w 54"/>
                <a:gd name="T1" fmla="*/ 49 h 76"/>
                <a:gd name="T2" fmla="*/ 4 w 54"/>
                <a:gd name="T3" fmla="*/ 34 h 76"/>
                <a:gd name="T4" fmla="*/ 5 w 54"/>
                <a:gd name="T5" fmla="*/ 26 h 76"/>
                <a:gd name="T6" fmla="*/ 6 w 54"/>
                <a:gd name="T7" fmla="*/ 13 h 76"/>
                <a:gd name="T8" fmla="*/ 4 w 54"/>
                <a:gd name="T9" fmla="*/ 4 h 76"/>
                <a:gd name="T10" fmla="*/ 6 w 54"/>
                <a:gd name="T11" fmla="*/ 0 h 76"/>
                <a:gd name="T12" fmla="*/ 7 w 54"/>
                <a:gd name="T13" fmla="*/ 1 h 76"/>
                <a:gd name="T14" fmla="*/ 17 w 54"/>
                <a:gd name="T15" fmla="*/ 14 h 76"/>
                <a:gd name="T16" fmla="*/ 54 w 54"/>
                <a:gd name="T17" fmla="*/ 48 h 76"/>
                <a:gd name="T18" fmla="*/ 54 w 54"/>
                <a:gd name="T19" fmla="*/ 58 h 76"/>
                <a:gd name="T20" fmla="*/ 54 w 54"/>
                <a:gd name="T21" fmla="*/ 69 h 76"/>
                <a:gd name="T22" fmla="*/ 52 w 54"/>
                <a:gd name="T23" fmla="*/ 76 h 76"/>
                <a:gd name="T24" fmla="*/ 48 w 54"/>
                <a:gd name="T25" fmla="*/ 74 h 76"/>
                <a:gd name="T26" fmla="*/ 37 w 54"/>
                <a:gd name="T27" fmla="*/ 70 h 76"/>
                <a:gd name="T28" fmla="*/ 35 w 54"/>
                <a:gd name="T29" fmla="*/ 69 h 76"/>
                <a:gd name="T30" fmla="*/ 21 w 54"/>
                <a:gd name="T31" fmla="*/ 68 h 76"/>
                <a:gd name="T32" fmla="*/ 16 w 54"/>
                <a:gd name="T33" fmla="*/ 66 h 76"/>
                <a:gd name="T34" fmla="*/ 6 w 54"/>
                <a:gd name="T35" fmla="*/ 54 h 76"/>
                <a:gd name="T36" fmla="*/ 4 w 54"/>
                <a:gd name="T37" fmla="*/ 52 h 76"/>
                <a:gd name="T38" fmla="*/ 4 w 54"/>
                <a:gd name="T39" fmla="*/ 52 h 76"/>
                <a:gd name="T40" fmla="*/ 0 w 54"/>
                <a:gd name="T41" fmla="*/ 49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4" h="76">
                  <a:moveTo>
                    <a:pt x="0" y="49"/>
                  </a:moveTo>
                  <a:lnTo>
                    <a:pt x="4" y="34"/>
                  </a:lnTo>
                  <a:lnTo>
                    <a:pt x="5" y="26"/>
                  </a:lnTo>
                  <a:lnTo>
                    <a:pt x="6" y="13"/>
                  </a:lnTo>
                  <a:lnTo>
                    <a:pt x="4" y="4"/>
                  </a:lnTo>
                  <a:lnTo>
                    <a:pt x="6" y="0"/>
                  </a:lnTo>
                  <a:lnTo>
                    <a:pt x="7" y="1"/>
                  </a:lnTo>
                  <a:lnTo>
                    <a:pt x="17" y="14"/>
                  </a:lnTo>
                  <a:lnTo>
                    <a:pt x="54" y="48"/>
                  </a:lnTo>
                  <a:lnTo>
                    <a:pt x="54" y="58"/>
                  </a:lnTo>
                  <a:lnTo>
                    <a:pt x="54" y="69"/>
                  </a:lnTo>
                  <a:lnTo>
                    <a:pt x="52" y="76"/>
                  </a:lnTo>
                  <a:lnTo>
                    <a:pt x="48" y="74"/>
                  </a:lnTo>
                  <a:lnTo>
                    <a:pt x="37" y="70"/>
                  </a:lnTo>
                  <a:lnTo>
                    <a:pt x="35" y="69"/>
                  </a:lnTo>
                  <a:lnTo>
                    <a:pt x="21" y="68"/>
                  </a:lnTo>
                  <a:lnTo>
                    <a:pt x="16" y="66"/>
                  </a:lnTo>
                  <a:lnTo>
                    <a:pt x="6" y="54"/>
                  </a:lnTo>
                  <a:lnTo>
                    <a:pt x="4" y="52"/>
                  </a:lnTo>
                  <a:lnTo>
                    <a:pt x="4" y="52"/>
                  </a:lnTo>
                  <a:lnTo>
                    <a:pt x="0" y="4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6" name="Freeform 320">
              <a:extLst>
                <a:ext uri="{FF2B5EF4-FFF2-40B4-BE49-F238E27FC236}">
                  <a16:creationId xmlns:a16="http://schemas.microsoft.com/office/drawing/2014/main" id="{763A4F0A-FB67-FCA0-96FC-6B6F3427ED9A}"/>
                </a:ext>
              </a:extLst>
            </p:cNvPr>
            <p:cNvSpPr>
              <a:spLocks/>
            </p:cNvSpPr>
            <p:nvPr/>
          </p:nvSpPr>
          <p:spPr bwMode="auto">
            <a:xfrm>
              <a:off x="2401888" y="1463676"/>
              <a:ext cx="61913" cy="76200"/>
            </a:xfrm>
            <a:custGeom>
              <a:avLst/>
              <a:gdLst>
                <a:gd name="T0" fmla="*/ 0 w 39"/>
                <a:gd name="T1" fmla="*/ 26 h 48"/>
                <a:gd name="T2" fmla="*/ 6 w 39"/>
                <a:gd name="T3" fmla="*/ 22 h 48"/>
                <a:gd name="T4" fmla="*/ 8 w 39"/>
                <a:gd name="T5" fmla="*/ 17 h 48"/>
                <a:gd name="T6" fmla="*/ 8 w 39"/>
                <a:gd name="T7" fmla="*/ 14 h 48"/>
                <a:gd name="T8" fmla="*/ 10 w 39"/>
                <a:gd name="T9" fmla="*/ 9 h 48"/>
                <a:gd name="T10" fmla="*/ 12 w 39"/>
                <a:gd name="T11" fmla="*/ 6 h 48"/>
                <a:gd name="T12" fmla="*/ 15 w 39"/>
                <a:gd name="T13" fmla="*/ 0 h 48"/>
                <a:gd name="T14" fmla="*/ 39 w 39"/>
                <a:gd name="T15" fmla="*/ 20 h 48"/>
                <a:gd name="T16" fmla="*/ 34 w 39"/>
                <a:gd name="T17" fmla="*/ 25 h 48"/>
                <a:gd name="T18" fmla="*/ 32 w 39"/>
                <a:gd name="T19" fmla="*/ 29 h 48"/>
                <a:gd name="T20" fmla="*/ 22 w 39"/>
                <a:gd name="T21" fmla="*/ 48 h 48"/>
                <a:gd name="T22" fmla="*/ 22 w 39"/>
                <a:gd name="T23" fmla="*/ 48 h 48"/>
                <a:gd name="T24" fmla="*/ 15 w 39"/>
                <a:gd name="T25" fmla="*/ 42 h 48"/>
                <a:gd name="T26" fmla="*/ 11 w 39"/>
                <a:gd name="T27" fmla="*/ 38 h 48"/>
                <a:gd name="T28" fmla="*/ 7 w 39"/>
                <a:gd name="T29" fmla="*/ 34 h 48"/>
                <a:gd name="T30" fmla="*/ 0 w 39"/>
                <a:gd name="T31" fmla="*/ 27 h 48"/>
                <a:gd name="T32" fmla="*/ 0 w 39"/>
                <a:gd name="T33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9" h="48">
                  <a:moveTo>
                    <a:pt x="0" y="26"/>
                  </a:moveTo>
                  <a:lnTo>
                    <a:pt x="6" y="22"/>
                  </a:lnTo>
                  <a:lnTo>
                    <a:pt x="8" y="17"/>
                  </a:lnTo>
                  <a:lnTo>
                    <a:pt x="8" y="14"/>
                  </a:lnTo>
                  <a:lnTo>
                    <a:pt x="10" y="9"/>
                  </a:lnTo>
                  <a:lnTo>
                    <a:pt x="12" y="6"/>
                  </a:lnTo>
                  <a:lnTo>
                    <a:pt x="15" y="0"/>
                  </a:lnTo>
                  <a:lnTo>
                    <a:pt x="39" y="20"/>
                  </a:lnTo>
                  <a:lnTo>
                    <a:pt x="34" y="25"/>
                  </a:lnTo>
                  <a:lnTo>
                    <a:pt x="32" y="29"/>
                  </a:lnTo>
                  <a:lnTo>
                    <a:pt x="22" y="48"/>
                  </a:lnTo>
                  <a:lnTo>
                    <a:pt x="22" y="48"/>
                  </a:lnTo>
                  <a:lnTo>
                    <a:pt x="15" y="42"/>
                  </a:lnTo>
                  <a:lnTo>
                    <a:pt x="11" y="38"/>
                  </a:lnTo>
                  <a:lnTo>
                    <a:pt x="7" y="34"/>
                  </a:lnTo>
                  <a:lnTo>
                    <a:pt x="0" y="27"/>
                  </a:lnTo>
                  <a:lnTo>
                    <a:pt x="0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7" name="Freeform 321">
              <a:extLst>
                <a:ext uri="{FF2B5EF4-FFF2-40B4-BE49-F238E27FC236}">
                  <a16:creationId xmlns:a16="http://schemas.microsoft.com/office/drawing/2014/main" id="{2BC46EFE-05BD-BF41-C9B3-271E3579897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4288" y="2428876"/>
              <a:ext cx="95250" cy="120650"/>
            </a:xfrm>
            <a:custGeom>
              <a:avLst/>
              <a:gdLst>
                <a:gd name="T0" fmla="*/ 9 w 60"/>
                <a:gd name="T1" fmla="*/ 9 h 76"/>
                <a:gd name="T2" fmla="*/ 11 w 60"/>
                <a:gd name="T3" fmla="*/ 0 h 76"/>
                <a:gd name="T4" fmla="*/ 24 w 60"/>
                <a:gd name="T5" fmla="*/ 0 h 76"/>
                <a:gd name="T6" fmla="*/ 50 w 60"/>
                <a:gd name="T7" fmla="*/ 0 h 76"/>
                <a:gd name="T8" fmla="*/ 56 w 60"/>
                <a:gd name="T9" fmla="*/ 0 h 76"/>
                <a:gd name="T10" fmla="*/ 57 w 60"/>
                <a:gd name="T11" fmla="*/ 18 h 76"/>
                <a:gd name="T12" fmla="*/ 57 w 60"/>
                <a:gd name="T13" fmla="*/ 29 h 76"/>
                <a:gd name="T14" fmla="*/ 57 w 60"/>
                <a:gd name="T15" fmla="*/ 37 h 76"/>
                <a:gd name="T16" fmla="*/ 57 w 60"/>
                <a:gd name="T17" fmla="*/ 42 h 76"/>
                <a:gd name="T18" fmla="*/ 57 w 60"/>
                <a:gd name="T19" fmla="*/ 46 h 76"/>
                <a:gd name="T20" fmla="*/ 57 w 60"/>
                <a:gd name="T21" fmla="*/ 61 h 76"/>
                <a:gd name="T22" fmla="*/ 60 w 60"/>
                <a:gd name="T23" fmla="*/ 74 h 76"/>
                <a:gd name="T24" fmla="*/ 60 w 60"/>
                <a:gd name="T25" fmla="*/ 76 h 76"/>
                <a:gd name="T26" fmla="*/ 38 w 60"/>
                <a:gd name="T27" fmla="*/ 63 h 76"/>
                <a:gd name="T28" fmla="*/ 12 w 60"/>
                <a:gd name="T29" fmla="*/ 47 h 76"/>
                <a:gd name="T30" fmla="*/ 0 w 60"/>
                <a:gd name="T31" fmla="*/ 44 h 76"/>
                <a:gd name="T32" fmla="*/ 9 w 60"/>
                <a:gd name="T33" fmla="*/ 9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0" h="76">
                  <a:moveTo>
                    <a:pt x="9" y="9"/>
                  </a:moveTo>
                  <a:lnTo>
                    <a:pt x="11" y="0"/>
                  </a:lnTo>
                  <a:lnTo>
                    <a:pt x="24" y="0"/>
                  </a:lnTo>
                  <a:lnTo>
                    <a:pt x="50" y="0"/>
                  </a:lnTo>
                  <a:lnTo>
                    <a:pt x="56" y="0"/>
                  </a:lnTo>
                  <a:lnTo>
                    <a:pt x="57" y="18"/>
                  </a:lnTo>
                  <a:lnTo>
                    <a:pt x="57" y="29"/>
                  </a:lnTo>
                  <a:lnTo>
                    <a:pt x="57" y="37"/>
                  </a:lnTo>
                  <a:lnTo>
                    <a:pt x="57" y="42"/>
                  </a:lnTo>
                  <a:lnTo>
                    <a:pt x="57" y="46"/>
                  </a:lnTo>
                  <a:lnTo>
                    <a:pt x="57" y="61"/>
                  </a:lnTo>
                  <a:lnTo>
                    <a:pt x="60" y="74"/>
                  </a:lnTo>
                  <a:lnTo>
                    <a:pt x="60" y="76"/>
                  </a:lnTo>
                  <a:lnTo>
                    <a:pt x="38" y="63"/>
                  </a:lnTo>
                  <a:lnTo>
                    <a:pt x="12" y="47"/>
                  </a:lnTo>
                  <a:lnTo>
                    <a:pt x="0" y="44"/>
                  </a:lnTo>
                  <a:lnTo>
                    <a:pt x="9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8" name="Freeform 322">
              <a:extLst>
                <a:ext uri="{FF2B5EF4-FFF2-40B4-BE49-F238E27FC236}">
                  <a16:creationId xmlns:a16="http://schemas.microsoft.com/office/drawing/2014/main" id="{A0D21EA0-F229-17A1-362D-503774B67D23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6188" y="1812926"/>
              <a:ext cx="88900" cy="65088"/>
            </a:xfrm>
            <a:custGeom>
              <a:avLst/>
              <a:gdLst>
                <a:gd name="T0" fmla="*/ 0 w 56"/>
                <a:gd name="T1" fmla="*/ 28 h 41"/>
                <a:gd name="T2" fmla="*/ 14 w 56"/>
                <a:gd name="T3" fmla="*/ 20 h 41"/>
                <a:gd name="T4" fmla="*/ 21 w 56"/>
                <a:gd name="T5" fmla="*/ 16 h 41"/>
                <a:gd name="T6" fmla="*/ 28 w 56"/>
                <a:gd name="T7" fmla="*/ 11 h 41"/>
                <a:gd name="T8" fmla="*/ 34 w 56"/>
                <a:gd name="T9" fmla="*/ 8 h 41"/>
                <a:gd name="T10" fmla="*/ 39 w 56"/>
                <a:gd name="T11" fmla="*/ 5 h 41"/>
                <a:gd name="T12" fmla="*/ 48 w 56"/>
                <a:gd name="T13" fmla="*/ 0 h 41"/>
                <a:gd name="T14" fmla="*/ 56 w 56"/>
                <a:gd name="T15" fmla="*/ 17 h 41"/>
                <a:gd name="T16" fmla="*/ 51 w 56"/>
                <a:gd name="T17" fmla="*/ 17 h 41"/>
                <a:gd name="T18" fmla="*/ 28 w 56"/>
                <a:gd name="T19" fmla="*/ 29 h 41"/>
                <a:gd name="T20" fmla="*/ 9 w 56"/>
                <a:gd name="T21" fmla="*/ 41 h 41"/>
                <a:gd name="T22" fmla="*/ 0 w 56"/>
                <a:gd name="T23" fmla="*/ 28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6" h="41">
                  <a:moveTo>
                    <a:pt x="0" y="28"/>
                  </a:moveTo>
                  <a:lnTo>
                    <a:pt x="14" y="20"/>
                  </a:lnTo>
                  <a:lnTo>
                    <a:pt x="21" y="16"/>
                  </a:lnTo>
                  <a:lnTo>
                    <a:pt x="28" y="11"/>
                  </a:lnTo>
                  <a:lnTo>
                    <a:pt x="34" y="8"/>
                  </a:lnTo>
                  <a:lnTo>
                    <a:pt x="39" y="5"/>
                  </a:lnTo>
                  <a:lnTo>
                    <a:pt x="48" y="0"/>
                  </a:lnTo>
                  <a:lnTo>
                    <a:pt x="56" y="17"/>
                  </a:lnTo>
                  <a:lnTo>
                    <a:pt x="51" y="17"/>
                  </a:lnTo>
                  <a:lnTo>
                    <a:pt x="28" y="29"/>
                  </a:lnTo>
                  <a:lnTo>
                    <a:pt x="9" y="41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9" name="Freeform 323">
              <a:extLst>
                <a:ext uri="{FF2B5EF4-FFF2-40B4-BE49-F238E27FC236}">
                  <a16:creationId xmlns:a16="http://schemas.microsoft.com/office/drawing/2014/main" id="{6AF02BDB-EBD2-BCB2-70E1-FCBD85D5283A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5051" y="1630363"/>
              <a:ext cx="119063" cy="127000"/>
            </a:xfrm>
            <a:custGeom>
              <a:avLst/>
              <a:gdLst>
                <a:gd name="T0" fmla="*/ 0 w 75"/>
                <a:gd name="T1" fmla="*/ 19 h 80"/>
                <a:gd name="T2" fmla="*/ 8 w 75"/>
                <a:gd name="T3" fmla="*/ 19 h 80"/>
                <a:gd name="T4" fmla="*/ 12 w 75"/>
                <a:gd name="T5" fmla="*/ 16 h 80"/>
                <a:gd name="T6" fmla="*/ 18 w 75"/>
                <a:gd name="T7" fmla="*/ 11 h 80"/>
                <a:gd name="T8" fmla="*/ 33 w 75"/>
                <a:gd name="T9" fmla="*/ 0 h 80"/>
                <a:gd name="T10" fmla="*/ 38 w 75"/>
                <a:gd name="T11" fmla="*/ 7 h 80"/>
                <a:gd name="T12" fmla="*/ 39 w 75"/>
                <a:gd name="T13" fmla="*/ 10 h 80"/>
                <a:gd name="T14" fmla="*/ 58 w 75"/>
                <a:gd name="T15" fmla="*/ 31 h 80"/>
                <a:gd name="T16" fmla="*/ 68 w 75"/>
                <a:gd name="T17" fmla="*/ 46 h 80"/>
                <a:gd name="T18" fmla="*/ 75 w 75"/>
                <a:gd name="T19" fmla="*/ 56 h 80"/>
                <a:gd name="T20" fmla="*/ 56 w 75"/>
                <a:gd name="T21" fmla="*/ 73 h 80"/>
                <a:gd name="T22" fmla="*/ 49 w 75"/>
                <a:gd name="T23" fmla="*/ 80 h 80"/>
                <a:gd name="T24" fmla="*/ 37 w 75"/>
                <a:gd name="T25" fmla="*/ 73 h 80"/>
                <a:gd name="T26" fmla="*/ 28 w 75"/>
                <a:gd name="T27" fmla="*/ 66 h 80"/>
                <a:gd name="T28" fmla="*/ 26 w 75"/>
                <a:gd name="T29" fmla="*/ 63 h 80"/>
                <a:gd name="T30" fmla="*/ 24 w 75"/>
                <a:gd name="T31" fmla="*/ 62 h 80"/>
                <a:gd name="T32" fmla="*/ 22 w 75"/>
                <a:gd name="T33" fmla="*/ 58 h 80"/>
                <a:gd name="T34" fmla="*/ 21 w 75"/>
                <a:gd name="T35" fmla="*/ 52 h 80"/>
                <a:gd name="T36" fmla="*/ 16 w 75"/>
                <a:gd name="T37" fmla="*/ 43 h 80"/>
                <a:gd name="T38" fmla="*/ 11 w 75"/>
                <a:gd name="T39" fmla="*/ 40 h 80"/>
                <a:gd name="T40" fmla="*/ 1 w 75"/>
                <a:gd name="T41" fmla="*/ 41 h 80"/>
                <a:gd name="T42" fmla="*/ 0 w 75"/>
                <a:gd name="T43" fmla="*/ 41 h 80"/>
                <a:gd name="T44" fmla="*/ 1 w 75"/>
                <a:gd name="T45" fmla="*/ 23 h 80"/>
                <a:gd name="T46" fmla="*/ 0 w 75"/>
                <a:gd name="T47" fmla="*/ 19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5" h="80">
                  <a:moveTo>
                    <a:pt x="0" y="19"/>
                  </a:moveTo>
                  <a:lnTo>
                    <a:pt x="8" y="19"/>
                  </a:lnTo>
                  <a:lnTo>
                    <a:pt x="12" y="16"/>
                  </a:lnTo>
                  <a:lnTo>
                    <a:pt x="18" y="11"/>
                  </a:lnTo>
                  <a:lnTo>
                    <a:pt x="33" y="0"/>
                  </a:lnTo>
                  <a:lnTo>
                    <a:pt x="38" y="7"/>
                  </a:lnTo>
                  <a:lnTo>
                    <a:pt x="39" y="10"/>
                  </a:lnTo>
                  <a:lnTo>
                    <a:pt x="58" y="31"/>
                  </a:lnTo>
                  <a:lnTo>
                    <a:pt x="68" y="46"/>
                  </a:lnTo>
                  <a:lnTo>
                    <a:pt x="75" y="56"/>
                  </a:lnTo>
                  <a:lnTo>
                    <a:pt x="56" y="73"/>
                  </a:lnTo>
                  <a:lnTo>
                    <a:pt x="49" y="80"/>
                  </a:lnTo>
                  <a:lnTo>
                    <a:pt x="37" y="73"/>
                  </a:lnTo>
                  <a:lnTo>
                    <a:pt x="28" y="66"/>
                  </a:lnTo>
                  <a:lnTo>
                    <a:pt x="26" y="63"/>
                  </a:lnTo>
                  <a:lnTo>
                    <a:pt x="24" y="62"/>
                  </a:lnTo>
                  <a:lnTo>
                    <a:pt x="22" y="58"/>
                  </a:lnTo>
                  <a:lnTo>
                    <a:pt x="21" y="52"/>
                  </a:lnTo>
                  <a:lnTo>
                    <a:pt x="16" y="43"/>
                  </a:lnTo>
                  <a:lnTo>
                    <a:pt x="11" y="40"/>
                  </a:lnTo>
                  <a:lnTo>
                    <a:pt x="1" y="41"/>
                  </a:lnTo>
                  <a:lnTo>
                    <a:pt x="0" y="41"/>
                  </a:lnTo>
                  <a:lnTo>
                    <a:pt x="1" y="23"/>
                  </a:lnTo>
                  <a:lnTo>
                    <a:pt x="0" y="1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0" name="Freeform 324">
              <a:extLst>
                <a:ext uri="{FF2B5EF4-FFF2-40B4-BE49-F238E27FC236}">
                  <a16:creationId xmlns:a16="http://schemas.microsoft.com/office/drawing/2014/main" id="{8E57C3B1-93B5-66A7-6976-6988EA0CE25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7626" y="2336801"/>
              <a:ext cx="55563" cy="44450"/>
            </a:xfrm>
            <a:custGeom>
              <a:avLst/>
              <a:gdLst>
                <a:gd name="T0" fmla="*/ 0 w 35"/>
                <a:gd name="T1" fmla="*/ 12 h 28"/>
                <a:gd name="T2" fmla="*/ 14 w 35"/>
                <a:gd name="T3" fmla="*/ 0 h 28"/>
                <a:gd name="T4" fmla="*/ 22 w 35"/>
                <a:gd name="T5" fmla="*/ 9 h 28"/>
                <a:gd name="T6" fmla="*/ 26 w 35"/>
                <a:gd name="T7" fmla="*/ 14 h 28"/>
                <a:gd name="T8" fmla="*/ 35 w 35"/>
                <a:gd name="T9" fmla="*/ 25 h 28"/>
                <a:gd name="T10" fmla="*/ 35 w 35"/>
                <a:gd name="T11" fmla="*/ 26 h 28"/>
                <a:gd name="T12" fmla="*/ 18 w 35"/>
                <a:gd name="T13" fmla="*/ 26 h 28"/>
                <a:gd name="T14" fmla="*/ 14 w 35"/>
                <a:gd name="T15" fmla="*/ 28 h 28"/>
                <a:gd name="T16" fmla="*/ 7 w 35"/>
                <a:gd name="T17" fmla="*/ 23 h 28"/>
                <a:gd name="T18" fmla="*/ 6 w 35"/>
                <a:gd name="T19" fmla="*/ 21 h 28"/>
                <a:gd name="T20" fmla="*/ 0 w 35"/>
                <a:gd name="T21" fmla="*/ 12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5" h="28">
                  <a:moveTo>
                    <a:pt x="0" y="12"/>
                  </a:moveTo>
                  <a:lnTo>
                    <a:pt x="14" y="0"/>
                  </a:lnTo>
                  <a:lnTo>
                    <a:pt x="22" y="9"/>
                  </a:lnTo>
                  <a:lnTo>
                    <a:pt x="26" y="14"/>
                  </a:lnTo>
                  <a:lnTo>
                    <a:pt x="35" y="25"/>
                  </a:lnTo>
                  <a:lnTo>
                    <a:pt x="35" y="26"/>
                  </a:lnTo>
                  <a:lnTo>
                    <a:pt x="18" y="26"/>
                  </a:lnTo>
                  <a:lnTo>
                    <a:pt x="14" y="28"/>
                  </a:lnTo>
                  <a:lnTo>
                    <a:pt x="7" y="23"/>
                  </a:lnTo>
                  <a:lnTo>
                    <a:pt x="6" y="21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1" name="Freeform 325">
              <a:extLst>
                <a:ext uri="{FF2B5EF4-FFF2-40B4-BE49-F238E27FC236}">
                  <a16:creationId xmlns:a16="http://schemas.microsoft.com/office/drawing/2014/main" id="{016BD25F-4913-AE4E-BF03-D0C33A4FB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8576" y="2236788"/>
              <a:ext cx="65088" cy="100013"/>
            </a:xfrm>
            <a:custGeom>
              <a:avLst/>
              <a:gdLst>
                <a:gd name="T0" fmla="*/ 0 w 41"/>
                <a:gd name="T1" fmla="*/ 33 h 63"/>
                <a:gd name="T2" fmla="*/ 18 w 41"/>
                <a:gd name="T3" fmla="*/ 17 h 63"/>
                <a:gd name="T4" fmla="*/ 20 w 41"/>
                <a:gd name="T5" fmla="*/ 12 h 63"/>
                <a:gd name="T6" fmla="*/ 35 w 41"/>
                <a:gd name="T7" fmla="*/ 0 h 63"/>
                <a:gd name="T8" fmla="*/ 41 w 41"/>
                <a:gd name="T9" fmla="*/ 7 h 63"/>
                <a:gd name="T10" fmla="*/ 38 w 41"/>
                <a:gd name="T11" fmla="*/ 13 h 63"/>
                <a:gd name="T12" fmla="*/ 37 w 41"/>
                <a:gd name="T13" fmla="*/ 27 h 63"/>
                <a:gd name="T14" fmla="*/ 37 w 41"/>
                <a:gd name="T15" fmla="*/ 35 h 63"/>
                <a:gd name="T16" fmla="*/ 37 w 41"/>
                <a:gd name="T17" fmla="*/ 47 h 63"/>
                <a:gd name="T18" fmla="*/ 35 w 41"/>
                <a:gd name="T19" fmla="*/ 57 h 63"/>
                <a:gd name="T20" fmla="*/ 27 w 41"/>
                <a:gd name="T21" fmla="*/ 63 h 63"/>
                <a:gd name="T22" fmla="*/ 26 w 41"/>
                <a:gd name="T23" fmla="*/ 63 h 63"/>
                <a:gd name="T24" fmla="*/ 13 w 41"/>
                <a:gd name="T25" fmla="*/ 46 h 63"/>
                <a:gd name="T26" fmla="*/ 6 w 41"/>
                <a:gd name="T27" fmla="*/ 39 h 63"/>
                <a:gd name="T28" fmla="*/ 5 w 41"/>
                <a:gd name="T29" fmla="*/ 39 h 63"/>
                <a:gd name="T30" fmla="*/ 0 w 41"/>
                <a:gd name="T31" fmla="*/ 33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1" h="63">
                  <a:moveTo>
                    <a:pt x="0" y="33"/>
                  </a:moveTo>
                  <a:lnTo>
                    <a:pt x="18" y="17"/>
                  </a:lnTo>
                  <a:lnTo>
                    <a:pt x="20" y="12"/>
                  </a:lnTo>
                  <a:lnTo>
                    <a:pt x="35" y="0"/>
                  </a:lnTo>
                  <a:lnTo>
                    <a:pt x="41" y="7"/>
                  </a:lnTo>
                  <a:lnTo>
                    <a:pt x="38" y="13"/>
                  </a:lnTo>
                  <a:lnTo>
                    <a:pt x="37" y="27"/>
                  </a:lnTo>
                  <a:lnTo>
                    <a:pt x="37" y="35"/>
                  </a:lnTo>
                  <a:lnTo>
                    <a:pt x="37" y="47"/>
                  </a:lnTo>
                  <a:lnTo>
                    <a:pt x="35" y="57"/>
                  </a:lnTo>
                  <a:lnTo>
                    <a:pt x="27" y="63"/>
                  </a:lnTo>
                  <a:lnTo>
                    <a:pt x="26" y="63"/>
                  </a:lnTo>
                  <a:lnTo>
                    <a:pt x="13" y="46"/>
                  </a:lnTo>
                  <a:lnTo>
                    <a:pt x="6" y="39"/>
                  </a:lnTo>
                  <a:lnTo>
                    <a:pt x="5" y="39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2" name="Freeform 326">
              <a:extLst>
                <a:ext uri="{FF2B5EF4-FFF2-40B4-BE49-F238E27FC236}">
                  <a16:creationId xmlns:a16="http://schemas.microsoft.com/office/drawing/2014/main" id="{35EF6572-F88D-D84E-DE29-EA529B1C6D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54476" y="2497138"/>
              <a:ext cx="93663" cy="101600"/>
            </a:xfrm>
            <a:custGeom>
              <a:avLst/>
              <a:gdLst>
                <a:gd name="T0" fmla="*/ 1 w 59"/>
                <a:gd name="T1" fmla="*/ 41 h 64"/>
                <a:gd name="T2" fmla="*/ 1 w 59"/>
                <a:gd name="T3" fmla="*/ 40 h 64"/>
                <a:gd name="T4" fmla="*/ 0 w 59"/>
                <a:gd name="T5" fmla="*/ 17 h 64"/>
                <a:gd name="T6" fmla="*/ 7 w 59"/>
                <a:gd name="T7" fmla="*/ 3 h 64"/>
                <a:gd name="T8" fmla="*/ 4 w 59"/>
                <a:gd name="T9" fmla="*/ 1 h 64"/>
                <a:gd name="T10" fmla="*/ 6 w 59"/>
                <a:gd name="T11" fmla="*/ 0 h 64"/>
                <a:gd name="T12" fmla="*/ 39 w 59"/>
                <a:gd name="T13" fmla="*/ 24 h 64"/>
                <a:gd name="T14" fmla="*/ 59 w 59"/>
                <a:gd name="T15" fmla="*/ 41 h 64"/>
                <a:gd name="T16" fmla="*/ 41 w 59"/>
                <a:gd name="T17" fmla="*/ 62 h 64"/>
                <a:gd name="T18" fmla="*/ 37 w 59"/>
                <a:gd name="T19" fmla="*/ 63 h 64"/>
                <a:gd name="T20" fmla="*/ 37 w 59"/>
                <a:gd name="T21" fmla="*/ 64 h 64"/>
                <a:gd name="T22" fmla="*/ 18 w 59"/>
                <a:gd name="T23" fmla="*/ 57 h 64"/>
                <a:gd name="T24" fmla="*/ 13 w 59"/>
                <a:gd name="T25" fmla="*/ 55 h 64"/>
                <a:gd name="T26" fmla="*/ 7 w 59"/>
                <a:gd name="T27" fmla="*/ 53 h 64"/>
                <a:gd name="T28" fmla="*/ 0 w 59"/>
                <a:gd name="T29" fmla="*/ 51 h 64"/>
                <a:gd name="T30" fmla="*/ 1 w 59"/>
                <a:gd name="T31" fmla="*/ 41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9" h="64">
                  <a:moveTo>
                    <a:pt x="1" y="41"/>
                  </a:moveTo>
                  <a:lnTo>
                    <a:pt x="1" y="40"/>
                  </a:lnTo>
                  <a:lnTo>
                    <a:pt x="0" y="17"/>
                  </a:lnTo>
                  <a:lnTo>
                    <a:pt x="7" y="3"/>
                  </a:lnTo>
                  <a:lnTo>
                    <a:pt x="4" y="1"/>
                  </a:lnTo>
                  <a:lnTo>
                    <a:pt x="6" y="0"/>
                  </a:lnTo>
                  <a:lnTo>
                    <a:pt x="39" y="24"/>
                  </a:lnTo>
                  <a:lnTo>
                    <a:pt x="59" y="41"/>
                  </a:lnTo>
                  <a:lnTo>
                    <a:pt x="41" y="62"/>
                  </a:lnTo>
                  <a:lnTo>
                    <a:pt x="37" y="63"/>
                  </a:lnTo>
                  <a:lnTo>
                    <a:pt x="37" y="64"/>
                  </a:lnTo>
                  <a:lnTo>
                    <a:pt x="18" y="57"/>
                  </a:lnTo>
                  <a:lnTo>
                    <a:pt x="13" y="55"/>
                  </a:lnTo>
                  <a:lnTo>
                    <a:pt x="7" y="53"/>
                  </a:lnTo>
                  <a:lnTo>
                    <a:pt x="0" y="51"/>
                  </a:lnTo>
                  <a:lnTo>
                    <a:pt x="1" y="4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3" name="Freeform 327">
              <a:extLst>
                <a:ext uri="{FF2B5EF4-FFF2-40B4-BE49-F238E27FC236}">
                  <a16:creationId xmlns:a16="http://schemas.microsoft.com/office/drawing/2014/main" id="{78DC5C33-8BE7-7384-4AFD-8CBCEC09320D}"/>
                </a:ext>
              </a:extLst>
            </p:cNvPr>
            <p:cNvSpPr>
              <a:spLocks/>
            </p:cNvSpPr>
            <p:nvPr/>
          </p:nvSpPr>
          <p:spPr bwMode="auto">
            <a:xfrm>
              <a:off x="4137026" y="1963738"/>
              <a:ext cx="239713" cy="146050"/>
            </a:xfrm>
            <a:custGeom>
              <a:avLst/>
              <a:gdLst>
                <a:gd name="T0" fmla="*/ 1 w 151"/>
                <a:gd name="T1" fmla="*/ 79 h 92"/>
                <a:gd name="T2" fmla="*/ 21 w 151"/>
                <a:gd name="T3" fmla="*/ 73 h 92"/>
                <a:gd name="T4" fmla="*/ 29 w 151"/>
                <a:gd name="T5" fmla="*/ 70 h 92"/>
                <a:gd name="T6" fmla="*/ 30 w 151"/>
                <a:gd name="T7" fmla="*/ 69 h 92"/>
                <a:gd name="T8" fmla="*/ 21 w 151"/>
                <a:gd name="T9" fmla="*/ 56 h 92"/>
                <a:gd name="T10" fmla="*/ 20 w 151"/>
                <a:gd name="T11" fmla="*/ 49 h 92"/>
                <a:gd name="T12" fmla="*/ 59 w 151"/>
                <a:gd name="T13" fmla="*/ 46 h 92"/>
                <a:gd name="T14" fmla="*/ 61 w 151"/>
                <a:gd name="T15" fmla="*/ 45 h 92"/>
                <a:gd name="T16" fmla="*/ 72 w 151"/>
                <a:gd name="T17" fmla="*/ 38 h 92"/>
                <a:gd name="T18" fmla="*/ 73 w 151"/>
                <a:gd name="T19" fmla="*/ 33 h 92"/>
                <a:gd name="T20" fmla="*/ 72 w 151"/>
                <a:gd name="T21" fmla="*/ 27 h 92"/>
                <a:gd name="T22" fmla="*/ 77 w 151"/>
                <a:gd name="T23" fmla="*/ 19 h 92"/>
                <a:gd name="T24" fmla="*/ 73 w 151"/>
                <a:gd name="T25" fmla="*/ 20 h 92"/>
                <a:gd name="T26" fmla="*/ 68 w 151"/>
                <a:gd name="T27" fmla="*/ 22 h 92"/>
                <a:gd name="T28" fmla="*/ 65 w 151"/>
                <a:gd name="T29" fmla="*/ 25 h 92"/>
                <a:gd name="T30" fmla="*/ 59 w 151"/>
                <a:gd name="T31" fmla="*/ 19 h 92"/>
                <a:gd name="T32" fmla="*/ 61 w 151"/>
                <a:gd name="T33" fmla="*/ 18 h 92"/>
                <a:gd name="T34" fmla="*/ 67 w 151"/>
                <a:gd name="T35" fmla="*/ 16 h 92"/>
                <a:gd name="T36" fmla="*/ 71 w 151"/>
                <a:gd name="T37" fmla="*/ 12 h 92"/>
                <a:gd name="T38" fmla="*/ 75 w 151"/>
                <a:gd name="T39" fmla="*/ 11 h 92"/>
                <a:gd name="T40" fmla="*/ 78 w 151"/>
                <a:gd name="T41" fmla="*/ 6 h 92"/>
                <a:gd name="T42" fmla="*/ 83 w 151"/>
                <a:gd name="T43" fmla="*/ 3 h 92"/>
                <a:gd name="T44" fmla="*/ 91 w 151"/>
                <a:gd name="T45" fmla="*/ 0 h 92"/>
                <a:gd name="T46" fmla="*/ 96 w 151"/>
                <a:gd name="T47" fmla="*/ 1 h 92"/>
                <a:gd name="T48" fmla="*/ 109 w 151"/>
                <a:gd name="T49" fmla="*/ 7 h 92"/>
                <a:gd name="T50" fmla="*/ 121 w 151"/>
                <a:gd name="T51" fmla="*/ 23 h 92"/>
                <a:gd name="T52" fmla="*/ 133 w 151"/>
                <a:gd name="T53" fmla="*/ 25 h 92"/>
                <a:gd name="T54" fmla="*/ 134 w 151"/>
                <a:gd name="T55" fmla="*/ 34 h 92"/>
                <a:gd name="T56" fmla="*/ 141 w 151"/>
                <a:gd name="T57" fmla="*/ 30 h 92"/>
                <a:gd name="T58" fmla="*/ 141 w 151"/>
                <a:gd name="T59" fmla="*/ 42 h 92"/>
                <a:gd name="T60" fmla="*/ 151 w 151"/>
                <a:gd name="T61" fmla="*/ 55 h 92"/>
                <a:gd name="T62" fmla="*/ 149 w 151"/>
                <a:gd name="T63" fmla="*/ 57 h 92"/>
                <a:gd name="T64" fmla="*/ 144 w 151"/>
                <a:gd name="T65" fmla="*/ 54 h 92"/>
                <a:gd name="T66" fmla="*/ 144 w 151"/>
                <a:gd name="T67" fmla="*/ 59 h 92"/>
                <a:gd name="T68" fmla="*/ 140 w 151"/>
                <a:gd name="T69" fmla="*/ 54 h 92"/>
                <a:gd name="T70" fmla="*/ 131 w 151"/>
                <a:gd name="T71" fmla="*/ 58 h 92"/>
                <a:gd name="T72" fmla="*/ 116 w 151"/>
                <a:gd name="T73" fmla="*/ 57 h 92"/>
                <a:gd name="T74" fmla="*/ 111 w 151"/>
                <a:gd name="T75" fmla="*/ 59 h 92"/>
                <a:gd name="T76" fmla="*/ 108 w 151"/>
                <a:gd name="T77" fmla="*/ 66 h 92"/>
                <a:gd name="T78" fmla="*/ 97 w 151"/>
                <a:gd name="T79" fmla="*/ 60 h 92"/>
                <a:gd name="T80" fmla="*/ 100 w 151"/>
                <a:gd name="T81" fmla="*/ 72 h 92"/>
                <a:gd name="T82" fmla="*/ 98 w 151"/>
                <a:gd name="T83" fmla="*/ 73 h 92"/>
                <a:gd name="T84" fmla="*/ 72 w 151"/>
                <a:gd name="T85" fmla="*/ 78 h 92"/>
                <a:gd name="T86" fmla="*/ 43 w 151"/>
                <a:gd name="T87" fmla="*/ 84 h 92"/>
                <a:gd name="T88" fmla="*/ 37 w 151"/>
                <a:gd name="T89" fmla="*/ 84 h 92"/>
                <a:gd name="T90" fmla="*/ 17 w 151"/>
                <a:gd name="T91" fmla="*/ 90 h 92"/>
                <a:gd name="T92" fmla="*/ 4 w 151"/>
                <a:gd name="T93" fmla="*/ 92 h 92"/>
                <a:gd name="T94" fmla="*/ 0 w 151"/>
                <a:gd name="T95" fmla="*/ 80 h 92"/>
                <a:gd name="T96" fmla="*/ 1 w 151"/>
                <a:gd name="T97" fmla="*/ 79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51" h="92">
                  <a:moveTo>
                    <a:pt x="1" y="79"/>
                  </a:moveTo>
                  <a:lnTo>
                    <a:pt x="21" y="73"/>
                  </a:lnTo>
                  <a:lnTo>
                    <a:pt x="29" y="70"/>
                  </a:lnTo>
                  <a:lnTo>
                    <a:pt x="30" y="69"/>
                  </a:lnTo>
                  <a:lnTo>
                    <a:pt x="21" y="56"/>
                  </a:lnTo>
                  <a:lnTo>
                    <a:pt x="20" y="49"/>
                  </a:lnTo>
                  <a:lnTo>
                    <a:pt x="59" y="46"/>
                  </a:lnTo>
                  <a:lnTo>
                    <a:pt x="61" y="45"/>
                  </a:lnTo>
                  <a:lnTo>
                    <a:pt x="72" y="38"/>
                  </a:lnTo>
                  <a:lnTo>
                    <a:pt x="73" y="33"/>
                  </a:lnTo>
                  <a:lnTo>
                    <a:pt x="72" y="27"/>
                  </a:lnTo>
                  <a:lnTo>
                    <a:pt x="77" y="19"/>
                  </a:lnTo>
                  <a:lnTo>
                    <a:pt x="73" y="20"/>
                  </a:lnTo>
                  <a:lnTo>
                    <a:pt x="68" y="22"/>
                  </a:lnTo>
                  <a:lnTo>
                    <a:pt x="65" y="25"/>
                  </a:lnTo>
                  <a:lnTo>
                    <a:pt x="59" y="19"/>
                  </a:lnTo>
                  <a:lnTo>
                    <a:pt x="61" y="18"/>
                  </a:lnTo>
                  <a:lnTo>
                    <a:pt x="67" y="16"/>
                  </a:lnTo>
                  <a:lnTo>
                    <a:pt x="71" y="12"/>
                  </a:lnTo>
                  <a:lnTo>
                    <a:pt x="75" y="11"/>
                  </a:lnTo>
                  <a:lnTo>
                    <a:pt x="78" y="6"/>
                  </a:lnTo>
                  <a:lnTo>
                    <a:pt x="83" y="3"/>
                  </a:lnTo>
                  <a:lnTo>
                    <a:pt x="91" y="0"/>
                  </a:lnTo>
                  <a:lnTo>
                    <a:pt x="96" y="1"/>
                  </a:lnTo>
                  <a:lnTo>
                    <a:pt x="109" y="7"/>
                  </a:lnTo>
                  <a:lnTo>
                    <a:pt x="121" y="23"/>
                  </a:lnTo>
                  <a:lnTo>
                    <a:pt x="133" y="25"/>
                  </a:lnTo>
                  <a:lnTo>
                    <a:pt x="134" y="34"/>
                  </a:lnTo>
                  <a:lnTo>
                    <a:pt x="141" y="30"/>
                  </a:lnTo>
                  <a:lnTo>
                    <a:pt x="141" y="42"/>
                  </a:lnTo>
                  <a:lnTo>
                    <a:pt x="151" y="55"/>
                  </a:lnTo>
                  <a:lnTo>
                    <a:pt x="149" y="57"/>
                  </a:lnTo>
                  <a:lnTo>
                    <a:pt x="144" y="54"/>
                  </a:lnTo>
                  <a:lnTo>
                    <a:pt x="144" y="59"/>
                  </a:lnTo>
                  <a:lnTo>
                    <a:pt x="140" y="54"/>
                  </a:lnTo>
                  <a:lnTo>
                    <a:pt x="131" y="58"/>
                  </a:lnTo>
                  <a:lnTo>
                    <a:pt x="116" y="57"/>
                  </a:lnTo>
                  <a:lnTo>
                    <a:pt x="111" y="59"/>
                  </a:lnTo>
                  <a:lnTo>
                    <a:pt x="108" y="66"/>
                  </a:lnTo>
                  <a:lnTo>
                    <a:pt x="97" y="60"/>
                  </a:lnTo>
                  <a:lnTo>
                    <a:pt x="100" y="72"/>
                  </a:lnTo>
                  <a:lnTo>
                    <a:pt x="98" y="73"/>
                  </a:lnTo>
                  <a:lnTo>
                    <a:pt x="72" y="78"/>
                  </a:lnTo>
                  <a:lnTo>
                    <a:pt x="43" y="84"/>
                  </a:lnTo>
                  <a:lnTo>
                    <a:pt x="37" y="84"/>
                  </a:lnTo>
                  <a:lnTo>
                    <a:pt x="17" y="90"/>
                  </a:lnTo>
                  <a:lnTo>
                    <a:pt x="4" y="92"/>
                  </a:lnTo>
                  <a:lnTo>
                    <a:pt x="0" y="80"/>
                  </a:lnTo>
                  <a:lnTo>
                    <a:pt x="1" y="7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4" name="Freeform 328">
              <a:extLst>
                <a:ext uri="{FF2B5EF4-FFF2-40B4-BE49-F238E27FC236}">
                  <a16:creationId xmlns:a16="http://schemas.microsoft.com/office/drawing/2014/main" id="{1C4CDAED-1E9B-D525-A9E6-DC29964083FB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5338" y="1377951"/>
              <a:ext cx="214313" cy="406400"/>
            </a:xfrm>
            <a:custGeom>
              <a:avLst/>
              <a:gdLst>
                <a:gd name="T0" fmla="*/ 0 w 135"/>
                <a:gd name="T1" fmla="*/ 203 h 256"/>
                <a:gd name="T2" fmla="*/ 4 w 135"/>
                <a:gd name="T3" fmla="*/ 196 h 256"/>
                <a:gd name="T4" fmla="*/ 10 w 135"/>
                <a:gd name="T5" fmla="*/ 189 h 256"/>
                <a:gd name="T6" fmla="*/ 11 w 135"/>
                <a:gd name="T7" fmla="*/ 182 h 256"/>
                <a:gd name="T8" fmla="*/ 20 w 135"/>
                <a:gd name="T9" fmla="*/ 166 h 256"/>
                <a:gd name="T10" fmla="*/ 19 w 135"/>
                <a:gd name="T11" fmla="*/ 160 h 256"/>
                <a:gd name="T12" fmla="*/ 7 w 135"/>
                <a:gd name="T13" fmla="*/ 146 h 256"/>
                <a:gd name="T14" fmla="*/ 3 w 135"/>
                <a:gd name="T15" fmla="*/ 125 h 256"/>
                <a:gd name="T16" fmla="*/ 19 w 135"/>
                <a:gd name="T17" fmla="*/ 117 h 256"/>
                <a:gd name="T18" fmla="*/ 7 w 135"/>
                <a:gd name="T19" fmla="*/ 99 h 256"/>
                <a:gd name="T20" fmla="*/ 22 w 135"/>
                <a:gd name="T21" fmla="*/ 89 h 256"/>
                <a:gd name="T22" fmla="*/ 24 w 135"/>
                <a:gd name="T23" fmla="*/ 88 h 256"/>
                <a:gd name="T24" fmla="*/ 24 w 135"/>
                <a:gd name="T25" fmla="*/ 85 h 256"/>
                <a:gd name="T26" fmla="*/ 22 w 135"/>
                <a:gd name="T27" fmla="*/ 77 h 256"/>
                <a:gd name="T28" fmla="*/ 17 w 135"/>
                <a:gd name="T29" fmla="*/ 62 h 256"/>
                <a:gd name="T30" fmla="*/ 15 w 135"/>
                <a:gd name="T31" fmla="*/ 55 h 256"/>
                <a:gd name="T32" fmla="*/ 31 w 135"/>
                <a:gd name="T33" fmla="*/ 52 h 256"/>
                <a:gd name="T34" fmla="*/ 35 w 135"/>
                <a:gd name="T35" fmla="*/ 52 h 256"/>
                <a:gd name="T36" fmla="*/ 58 w 135"/>
                <a:gd name="T37" fmla="*/ 61 h 256"/>
                <a:gd name="T38" fmla="*/ 62 w 135"/>
                <a:gd name="T39" fmla="*/ 61 h 256"/>
                <a:gd name="T40" fmla="*/ 53 w 135"/>
                <a:gd name="T41" fmla="*/ 52 h 256"/>
                <a:gd name="T42" fmla="*/ 51 w 135"/>
                <a:gd name="T43" fmla="*/ 46 h 256"/>
                <a:gd name="T44" fmla="*/ 45 w 135"/>
                <a:gd name="T45" fmla="*/ 42 h 256"/>
                <a:gd name="T46" fmla="*/ 38 w 135"/>
                <a:gd name="T47" fmla="*/ 33 h 256"/>
                <a:gd name="T48" fmla="*/ 34 w 135"/>
                <a:gd name="T49" fmla="*/ 23 h 256"/>
                <a:gd name="T50" fmla="*/ 50 w 135"/>
                <a:gd name="T51" fmla="*/ 13 h 256"/>
                <a:gd name="T52" fmla="*/ 69 w 135"/>
                <a:gd name="T53" fmla="*/ 7 h 256"/>
                <a:gd name="T54" fmla="*/ 83 w 135"/>
                <a:gd name="T55" fmla="*/ 0 h 256"/>
                <a:gd name="T56" fmla="*/ 95 w 135"/>
                <a:gd name="T57" fmla="*/ 42 h 256"/>
                <a:gd name="T58" fmla="*/ 101 w 135"/>
                <a:gd name="T59" fmla="*/ 64 h 256"/>
                <a:gd name="T60" fmla="*/ 108 w 135"/>
                <a:gd name="T61" fmla="*/ 100 h 256"/>
                <a:gd name="T62" fmla="*/ 116 w 135"/>
                <a:gd name="T63" fmla="*/ 142 h 256"/>
                <a:gd name="T64" fmla="*/ 135 w 135"/>
                <a:gd name="T65" fmla="*/ 239 h 256"/>
                <a:gd name="T66" fmla="*/ 135 w 135"/>
                <a:gd name="T67" fmla="*/ 243 h 256"/>
                <a:gd name="T68" fmla="*/ 134 w 135"/>
                <a:gd name="T69" fmla="*/ 248 h 256"/>
                <a:gd name="T70" fmla="*/ 132 w 135"/>
                <a:gd name="T71" fmla="*/ 255 h 256"/>
                <a:gd name="T72" fmla="*/ 131 w 135"/>
                <a:gd name="T73" fmla="*/ 256 h 256"/>
                <a:gd name="T74" fmla="*/ 129 w 135"/>
                <a:gd name="T75" fmla="*/ 255 h 256"/>
                <a:gd name="T76" fmla="*/ 123 w 135"/>
                <a:gd name="T77" fmla="*/ 252 h 256"/>
                <a:gd name="T78" fmla="*/ 122 w 135"/>
                <a:gd name="T79" fmla="*/ 251 h 256"/>
                <a:gd name="T80" fmla="*/ 105 w 135"/>
                <a:gd name="T81" fmla="*/ 235 h 256"/>
                <a:gd name="T82" fmla="*/ 100 w 135"/>
                <a:gd name="T83" fmla="*/ 232 h 256"/>
                <a:gd name="T84" fmla="*/ 81 w 135"/>
                <a:gd name="T85" fmla="*/ 225 h 256"/>
                <a:gd name="T86" fmla="*/ 80 w 135"/>
                <a:gd name="T87" fmla="*/ 224 h 256"/>
                <a:gd name="T88" fmla="*/ 73 w 135"/>
                <a:gd name="T89" fmla="*/ 223 h 256"/>
                <a:gd name="T90" fmla="*/ 53 w 135"/>
                <a:gd name="T91" fmla="*/ 219 h 256"/>
                <a:gd name="T92" fmla="*/ 47 w 135"/>
                <a:gd name="T93" fmla="*/ 217 h 256"/>
                <a:gd name="T94" fmla="*/ 46 w 135"/>
                <a:gd name="T95" fmla="*/ 215 h 256"/>
                <a:gd name="T96" fmla="*/ 45 w 135"/>
                <a:gd name="T97" fmla="*/ 215 h 256"/>
                <a:gd name="T98" fmla="*/ 33 w 135"/>
                <a:gd name="T99" fmla="*/ 212 h 256"/>
                <a:gd name="T100" fmla="*/ 28 w 135"/>
                <a:gd name="T101" fmla="*/ 211 h 256"/>
                <a:gd name="T102" fmla="*/ 0 w 135"/>
                <a:gd name="T103" fmla="*/ 204 h 256"/>
                <a:gd name="T104" fmla="*/ 0 w 135"/>
                <a:gd name="T105" fmla="*/ 203 h 2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35" h="256">
                  <a:moveTo>
                    <a:pt x="0" y="203"/>
                  </a:moveTo>
                  <a:lnTo>
                    <a:pt x="4" y="196"/>
                  </a:lnTo>
                  <a:lnTo>
                    <a:pt x="10" y="189"/>
                  </a:lnTo>
                  <a:lnTo>
                    <a:pt x="11" y="182"/>
                  </a:lnTo>
                  <a:lnTo>
                    <a:pt x="20" y="166"/>
                  </a:lnTo>
                  <a:lnTo>
                    <a:pt x="19" y="160"/>
                  </a:lnTo>
                  <a:lnTo>
                    <a:pt x="7" y="146"/>
                  </a:lnTo>
                  <a:lnTo>
                    <a:pt x="3" y="125"/>
                  </a:lnTo>
                  <a:lnTo>
                    <a:pt x="19" y="117"/>
                  </a:lnTo>
                  <a:lnTo>
                    <a:pt x="7" y="99"/>
                  </a:lnTo>
                  <a:lnTo>
                    <a:pt x="22" y="89"/>
                  </a:lnTo>
                  <a:lnTo>
                    <a:pt x="24" y="88"/>
                  </a:lnTo>
                  <a:lnTo>
                    <a:pt x="24" y="85"/>
                  </a:lnTo>
                  <a:lnTo>
                    <a:pt x="22" y="77"/>
                  </a:lnTo>
                  <a:lnTo>
                    <a:pt x="17" y="62"/>
                  </a:lnTo>
                  <a:lnTo>
                    <a:pt x="15" y="55"/>
                  </a:lnTo>
                  <a:lnTo>
                    <a:pt x="31" y="52"/>
                  </a:lnTo>
                  <a:lnTo>
                    <a:pt x="35" y="52"/>
                  </a:lnTo>
                  <a:lnTo>
                    <a:pt x="58" y="61"/>
                  </a:lnTo>
                  <a:lnTo>
                    <a:pt x="62" y="61"/>
                  </a:lnTo>
                  <a:lnTo>
                    <a:pt x="53" y="52"/>
                  </a:lnTo>
                  <a:lnTo>
                    <a:pt x="51" y="46"/>
                  </a:lnTo>
                  <a:lnTo>
                    <a:pt x="45" y="42"/>
                  </a:lnTo>
                  <a:lnTo>
                    <a:pt x="38" y="33"/>
                  </a:lnTo>
                  <a:lnTo>
                    <a:pt x="34" y="23"/>
                  </a:lnTo>
                  <a:lnTo>
                    <a:pt x="50" y="13"/>
                  </a:lnTo>
                  <a:lnTo>
                    <a:pt x="69" y="7"/>
                  </a:lnTo>
                  <a:lnTo>
                    <a:pt x="83" y="0"/>
                  </a:lnTo>
                  <a:lnTo>
                    <a:pt x="95" y="42"/>
                  </a:lnTo>
                  <a:lnTo>
                    <a:pt x="101" y="64"/>
                  </a:lnTo>
                  <a:lnTo>
                    <a:pt x="108" y="100"/>
                  </a:lnTo>
                  <a:lnTo>
                    <a:pt x="116" y="142"/>
                  </a:lnTo>
                  <a:lnTo>
                    <a:pt x="135" y="239"/>
                  </a:lnTo>
                  <a:lnTo>
                    <a:pt x="135" y="243"/>
                  </a:lnTo>
                  <a:lnTo>
                    <a:pt x="134" y="248"/>
                  </a:lnTo>
                  <a:lnTo>
                    <a:pt x="132" y="255"/>
                  </a:lnTo>
                  <a:lnTo>
                    <a:pt x="131" y="256"/>
                  </a:lnTo>
                  <a:lnTo>
                    <a:pt x="129" y="255"/>
                  </a:lnTo>
                  <a:lnTo>
                    <a:pt x="123" y="252"/>
                  </a:lnTo>
                  <a:lnTo>
                    <a:pt x="122" y="251"/>
                  </a:lnTo>
                  <a:lnTo>
                    <a:pt x="105" y="235"/>
                  </a:lnTo>
                  <a:lnTo>
                    <a:pt x="100" y="232"/>
                  </a:lnTo>
                  <a:lnTo>
                    <a:pt x="81" y="225"/>
                  </a:lnTo>
                  <a:lnTo>
                    <a:pt x="80" y="224"/>
                  </a:lnTo>
                  <a:lnTo>
                    <a:pt x="73" y="223"/>
                  </a:lnTo>
                  <a:lnTo>
                    <a:pt x="53" y="219"/>
                  </a:lnTo>
                  <a:lnTo>
                    <a:pt x="47" y="217"/>
                  </a:lnTo>
                  <a:lnTo>
                    <a:pt x="46" y="215"/>
                  </a:lnTo>
                  <a:lnTo>
                    <a:pt x="45" y="215"/>
                  </a:lnTo>
                  <a:lnTo>
                    <a:pt x="33" y="212"/>
                  </a:lnTo>
                  <a:lnTo>
                    <a:pt x="28" y="211"/>
                  </a:lnTo>
                  <a:lnTo>
                    <a:pt x="0" y="204"/>
                  </a:lnTo>
                  <a:lnTo>
                    <a:pt x="0" y="20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5" name="Freeform 329">
              <a:extLst>
                <a:ext uri="{FF2B5EF4-FFF2-40B4-BE49-F238E27FC236}">
                  <a16:creationId xmlns:a16="http://schemas.microsoft.com/office/drawing/2014/main" id="{E8BC9496-5FFF-A95E-DC6A-24C56AF9B4C8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2976" y="2149476"/>
              <a:ext cx="84138" cy="95250"/>
            </a:xfrm>
            <a:custGeom>
              <a:avLst/>
              <a:gdLst>
                <a:gd name="T0" fmla="*/ 0 w 53"/>
                <a:gd name="T1" fmla="*/ 26 h 60"/>
                <a:gd name="T2" fmla="*/ 0 w 53"/>
                <a:gd name="T3" fmla="*/ 19 h 60"/>
                <a:gd name="T4" fmla="*/ 8 w 53"/>
                <a:gd name="T5" fmla="*/ 19 h 60"/>
                <a:gd name="T6" fmla="*/ 10 w 53"/>
                <a:gd name="T7" fmla="*/ 18 h 60"/>
                <a:gd name="T8" fmla="*/ 29 w 53"/>
                <a:gd name="T9" fmla="*/ 7 h 60"/>
                <a:gd name="T10" fmla="*/ 31 w 53"/>
                <a:gd name="T11" fmla="*/ 5 h 60"/>
                <a:gd name="T12" fmla="*/ 41 w 53"/>
                <a:gd name="T13" fmla="*/ 0 h 60"/>
                <a:gd name="T14" fmla="*/ 48 w 53"/>
                <a:gd name="T15" fmla="*/ 12 h 60"/>
                <a:gd name="T16" fmla="*/ 53 w 53"/>
                <a:gd name="T17" fmla="*/ 20 h 60"/>
                <a:gd name="T18" fmla="*/ 37 w 53"/>
                <a:gd name="T19" fmla="*/ 30 h 60"/>
                <a:gd name="T20" fmla="*/ 26 w 53"/>
                <a:gd name="T21" fmla="*/ 31 h 60"/>
                <a:gd name="T22" fmla="*/ 28 w 53"/>
                <a:gd name="T23" fmla="*/ 58 h 60"/>
                <a:gd name="T24" fmla="*/ 15 w 53"/>
                <a:gd name="T25" fmla="*/ 60 h 60"/>
                <a:gd name="T26" fmla="*/ 13 w 53"/>
                <a:gd name="T27" fmla="*/ 59 h 60"/>
                <a:gd name="T28" fmla="*/ 11 w 53"/>
                <a:gd name="T29" fmla="*/ 58 h 60"/>
                <a:gd name="T30" fmla="*/ 0 w 53"/>
                <a:gd name="T31" fmla="*/ 58 h 60"/>
                <a:gd name="T32" fmla="*/ 0 w 53"/>
                <a:gd name="T33" fmla="*/ 56 h 60"/>
                <a:gd name="T34" fmla="*/ 0 w 53"/>
                <a:gd name="T35" fmla="*/ 54 h 60"/>
                <a:gd name="T36" fmla="*/ 0 w 53"/>
                <a:gd name="T37" fmla="*/ 43 h 60"/>
                <a:gd name="T38" fmla="*/ 0 w 53"/>
                <a:gd name="T39" fmla="*/ 31 h 60"/>
                <a:gd name="T40" fmla="*/ 0 w 53"/>
                <a:gd name="T41" fmla="*/ 2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3" h="60">
                  <a:moveTo>
                    <a:pt x="0" y="26"/>
                  </a:moveTo>
                  <a:lnTo>
                    <a:pt x="0" y="19"/>
                  </a:lnTo>
                  <a:lnTo>
                    <a:pt x="8" y="19"/>
                  </a:lnTo>
                  <a:lnTo>
                    <a:pt x="10" y="18"/>
                  </a:lnTo>
                  <a:lnTo>
                    <a:pt x="29" y="7"/>
                  </a:lnTo>
                  <a:lnTo>
                    <a:pt x="31" y="5"/>
                  </a:lnTo>
                  <a:lnTo>
                    <a:pt x="41" y="0"/>
                  </a:lnTo>
                  <a:lnTo>
                    <a:pt x="48" y="12"/>
                  </a:lnTo>
                  <a:lnTo>
                    <a:pt x="53" y="20"/>
                  </a:lnTo>
                  <a:lnTo>
                    <a:pt x="37" y="30"/>
                  </a:lnTo>
                  <a:lnTo>
                    <a:pt x="26" y="31"/>
                  </a:lnTo>
                  <a:lnTo>
                    <a:pt x="28" y="58"/>
                  </a:lnTo>
                  <a:lnTo>
                    <a:pt x="15" y="60"/>
                  </a:lnTo>
                  <a:lnTo>
                    <a:pt x="13" y="59"/>
                  </a:lnTo>
                  <a:lnTo>
                    <a:pt x="11" y="58"/>
                  </a:lnTo>
                  <a:lnTo>
                    <a:pt x="0" y="58"/>
                  </a:lnTo>
                  <a:lnTo>
                    <a:pt x="0" y="56"/>
                  </a:lnTo>
                  <a:lnTo>
                    <a:pt x="0" y="54"/>
                  </a:lnTo>
                  <a:lnTo>
                    <a:pt x="0" y="43"/>
                  </a:lnTo>
                  <a:lnTo>
                    <a:pt x="0" y="31"/>
                  </a:lnTo>
                  <a:lnTo>
                    <a:pt x="0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6" name="Freeform 330">
              <a:extLst>
                <a:ext uri="{FF2B5EF4-FFF2-40B4-BE49-F238E27FC236}">
                  <a16:creationId xmlns:a16="http://schemas.microsoft.com/office/drawing/2014/main" id="{8CF3BAD2-4028-94D5-59E6-5F3B1F4C04E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90851" y="2054226"/>
              <a:ext cx="63500" cy="88900"/>
            </a:xfrm>
            <a:custGeom>
              <a:avLst/>
              <a:gdLst>
                <a:gd name="T0" fmla="*/ 0 w 40"/>
                <a:gd name="T1" fmla="*/ 50 h 56"/>
                <a:gd name="T2" fmla="*/ 1 w 40"/>
                <a:gd name="T3" fmla="*/ 32 h 56"/>
                <a:gd name="T4" fmla="*/ 1 w 40"/>
                <a:gd name="T5" fmla="*/ 30 h 56"/>
                <a:gd name="T6" fmla="*/ 2 w 40"/>
                <a:gd name="T7" fmla="*/ 26 h 56"/>
                <a:gd name="T8" fmla="*/ 3 w 40"/>
                <a:gd name="T9" fmla="*/ 24 h 56"/>
                <a:gd name="T10" fmla="*/ 3 w 40"/>
                <a:gd name="T11" fmla="*/ 0 h 56"/>
                <a:gd name="T12" fmla="*/ 14 w 40"/>
                <a:gd name="T13" fmla="*/ 0 h 56"/>
                <a:gd name="T14" fmla="*/ 22 w 40"/>
                <a:gd name="T15" fmla="*/ 0 h 56"/>
                <a:gd name="T16" fmla="*/ 26 w 40"/>
                <a:gd name="T17" fmla="*/ 0 h 56"/>
                <a:gd name="T18" fmla="*/ 40 w 40"/>
                <a:gd name="T19" fmla="*/ 0 h 56"/>
                <a:gd name="T20" fmla="*/ 40 w 40"/>
                <a:gd name="T21" fmla="*/ 1 h 56"/>
                <a:gd name="T22" fmla="*/ 40 w 40"/>
                <a:gd name="T23" fmla="*/ 10 h 56"/>
                <a:gd name="T24" fmla="*/ 40 w 40"/>
                <a:gd name="T25" fmla="*/ 30 h 56"/>
                <a:gd name="T26" fmla="*/ 40 w 40"/>
                <a:gd name="T27" fmla="*/ 51 h 56"/>
                <a:gd name="T28" fmla="*/ 38 w 40"/>
                <a:gd name="T29" fmla="*/ 56 h 56"/>
                <a:gd name="T30" fmla="*/ 37 w 40"/>
                <a:gd name="T31" fmla="*/ 56 h 56"/>
                <a:gd name="T32" fmla="*/ 33 w 40"/>
                <a:gd name="T33" fmla="*/ 55 h 56"/>
                <a:gd name="T34" fmla="*/ 16 w 40"/>
                <a:gd name="T35" fmla="*/ 53 h 56"/>
                <a:gd name="T36" fmla="*/ 1 w 40"/>
                <a:gd name="T37" fmla="*/ 51 h 56"/>
                <a:gd name="T38" fmla="*/ 0 w 40"/>
                <a:gd name="T39" fmla="*/ 51 h 56"/>
                <a:gd name="T40" fmla="*/ 0 w 40"/>
                <a:gd name="T41" fmla="*/ 50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0" h="56">
                  <a:moveTo>
                    <a:pt x="0" y="50"/>
                  </a:moveTo>
                  <a:lnTo>
                    <a:pt x="1" y="32"/>
                  </a:lnTo>
                  <a:lnTo>
                    <a:pt x="1" y="30"/>
                  </a:lnTo>
                  <a:lnTo>
                    <a:pt x="2" y="26"/>
                  </a:lnTo>
                  <a:lnTo>
                    <a:pt x="3" y="24"/>
                  </a:lnTo>
                  <a:lnTo>
                    <a:pt x="3" y="0"/>
                  </a:lnTo>
                  <a:lnTo>
                    <a:pt x="14" y="0"/>
                  </a:lnTo>
                  <a:lnTo>
                    <a:pt x="22" y="0"/>
                  </a:lnTo>
                  <a:lnTo>
                    <a:pt x="26" y="0"/>
                  </a:lnTo>
                  <a:lnTo>
                    <a:pt x="40" y="0"/>
                  </a:lnTo>
                  <a:lnTo>
                    <a:pt x="40" y="1"/>
                  </a:lnTo>
                  <a:lnTo>
                    <a:pt x="40" y="10"/>
                  </a:lnTo>
                  <a:lnTo>
                    <a:pt x="40" y="30"/>
                  </a:lnTo>
                  <a:lnTo>
                    <a:pt x="40" y="51"/>
                  </a:lnTo>
                  <a:lnTo>
                    <a:pt x="38" y="56"/>
                  </a:lnTo>
                  <a:lnTo>
                    <a:pt x="37" y="56"/>
                  </a:lnTo>
                  <a:lnTo>
                    <a:pt x="33" y="55"/>
                  </a:lnTo>
                  <a:lnTo>
                    <a:pt x="16" y="53"/>
                  </a:lnTo>
                  <a:lnTo>
                    <a:pt x="1" y="51"/>
                  </a:lnTo>
                  <a:lnTo>
                    <a:pt x="0" y="51"/>
                  </a:lnTo>
                  <a:lnTo>
                    <a:pt x="0" y="5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7" name="Freeform 331">
              <a:extLst>
                <a:ext uri="{FF2B5EF4-FFF2-40B4-BE49-F238E27FC236}">
                  <a16:creationId xmlns:a16="http://schemas.microsoft.com/office/drawing/2014/main" id="{EAAADC46-4ABA-1E84-8F70-1F2564B44C8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1526" y="2574926"/>
              <a:ext cx="123825" cy="49213"/>
            </a:xfrm>
            <a:custGeom>
              <a:avLst/>
              <a:gdLst>
                <a:gd name="T0" fmla="*/ 2 w 78"/>
                <a:gd name="T1" fmla="*/ 1 h 31"/>
                <a:gd name="T2" fmla="*/ 17 w 78"/>
                <a:gd name="T3" fmla="*/ 1 h 31"/>
                <a:gd name="T4" fmla="*/ 19 w 78"/>
                <a:gd name="T5" fmla="*/ 1 h 31"/>
                <a:gd name="T6" fmla="*/ 29 w 78"/>
                <a:gd name="T7" fmla="*/ 1 h 31"/>
                <a:gd name="T8" fmla="*/ 33 w 78"/>
                <a:gd name="T9" fmla="*/ 1 h 31"/>
                <a:gd name="T10" fmla="*/ 41 w 78"/>
                <a:gd name="T11" fmla="*/ 1 h 31"/>
                <a:gd name="T12" fmla="*/ 42 w 78"/>
                <a:gd name="T13" fmla="*/ 1 h 31"/>
                <a:gd name="T14" fmla="*/ 43 w 78"/>
                <a:gd name="T15" fmla="*/ 15 h 31"/>
                <a:gd name="T16" fmla="*/ 49 w 78"/>
                <a:gd name="T17" fmla="*/ 15 h 31"/>
                <a:gd name="T18" fmla="*/ 49 w 78"/>
                <a:gd name="T19" fmla="*/ 1 h 31"/>
                <a:gd name="T20" fmla="*/ 62 w 78"/>
                <a:gd name="T21" fmla="*/ 1 h 31"/>
                <a:gd name="T22" fmla="*/ 68 w 78"/>
                <a:gd name="T23" fmla="*/ 1 h 31"/>
                <a:gd name="T24" fmla="*/ 69 w 78"/>
                <a:gd name="T25" fmla="*/ 1 h 31"/>
                <a:gd name="T26" fmla="*/ 78 w 78"/>
                <a:gd name="T27" fmla="*/ 1 h 31"/>
                <a:gd name="T28" fmla="*/ 78 w 78"/>
                <a:gd name="T29" fmla="*/ 4 h 31"/>
                <a:gd name="T30" fmla="*/ 78 w 78"/>
                <a:gd name="T31" fmla="*/ 15 h 31"/>
                <a:gd name="T32" fmla="*/ 78 w 78"/>
                <a:gd name="T33" fmla="*/ 31 h 31"/>
                <a:gd name="T34" fmla="*/ 72 w 78"/>
                <a:gd name="T35" fmla="*/ 31 h 31"/>
                <a:gd name="T36" fmla="*/ 69 w 78"/>
                <a:gd name="T37" fmla="*/ 31 h 31"/>
                <a:gd name="T38" fmla="*/ 68 w 78"/>
                <a:gd name="T39" fmla="*/ 31 h 31"/>
                <a:gd name="T40" fmla="*/ 38 w 78"/>
                <a:gd name="T41" fmla="*/ 31 h 31"/>
                <a:gd name="T42" fmla="*/ 20 w 78"/>
                <a:gd name="T43" fmla="*/ 31 h 31"/>
                <a:gd name="T44" fmla="*/ 12 w 78"/>
                <a:gd name="T45" fmla="*/ 31 h 31"/>
                <a:gd name="T46" fmla="*/ 7 w 78"/>
                <a:gd name="T47" fmla="*/ 30 h 31"/>
                <a:gd name="T48" fmla="*/ 6 w 78"/>
                <a:gd name="T49" fmla="*/ 24 h 31"/>
                <a:gd name="T50" fmla="*/ 0 w 78"/>
                <a:gd name="T51" fmla="*/ 0 h 31"/>
                <a:gd name="T52" fmla="*/ 2 w 78"/>
                <a:gd name="T53" fmla="*/ 1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8" h="31">
                  <a:moveTo>
                    <a:pt x="2" y="1"/>
                  </a:moveTo>
                  <a:lnTo>
                    <a:pt x="17" y="1"/>
                  </a:lnTo>
                  <a:lnTo>
                    <a:pt x="19" y="1"/>
                  </a:lnTo>
                  <a:lnTo>
                    <a:pt x="29" y="1"/>
                  </a:lnTo>
                  <a:lnTo>
                    <a:pt x="33" y="1"/>
                  </a:lnTo>
                  <a:lnTo>
                    <a:pt x="41" y="1"/>
                  </a:lnTo>
                  <a:lnTo>
                    <a:pt x="42" y="1"/>
                  </a:lnTo>
                  <a:lnTo>
                    <a:pt x="43" y="15"/>
                  </a:lnTo>
                  <a:lnTo>
                    <a:pt x="49" y="15"/>
                  </a:lnTo>
                  <a:lnTo>
                    <a:pt x="49" y="1"/>
                  </a:lnTo>
                  <a:lnTo>
                    <a:pt x="62" y="1"/>
                  </a:lnTo>
                  <a:lnTo>
                    <a:pt x="68" y="1"/>
                  </a:lnTo>
                  <a:lnTo>
                    <a:pt x="69" y="1"/>
                  </a:lnTo>
                  <a:lnTo>
                    <a:pt x="78" y="1"/>
                  </a:lnTo>
                  <a:lnTo>
                    <a:pt x="78" y="4"/>
                  </a:lnTo>
                  <a:lnTo>
                    <a:pt x="78" y="15"/>
                  </a:lnTo>
                  <a:lnTo>
                    <a:pt x="78" y="31"/>
                  </a:lnTo>
                  <a:lnTo>
                    <a:pt x="72" y="31"/>
                  </a:lnTo>
                  <a:lnTo>
                    <a:pt x="69" y="31"/>
                  </a:lnTo>
                  <a:lnTo>
                    <a:pt x="68" y="31"/>
                  </a:lnTo>
                  <a:lnTo>
                    <a:pt x="38" y="31"/>
                  </a:lnTo>
                  <a:lnTo>
                    <a:pt x="20" y="31"/>
                  </a:lnTo>
                  <a:lnTo>
                    <a:pt x="12" y="31"/>
                  </a:lnTo>
                  <a:lnTo>
                    <a:pt x="7" y="30"/>
                  </a:lnTo>
                  <a:lnTo>
                    <a:pt x="6" y="24"/>
                  </a:ln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8" name="Freeform 332">
              <a:extLst>
                <a:ext uri="{FF2B5EF4-FFF2-40B4-BE49-F238E27FC236}">
                  <a16:creationId xmlns:a16="http://schemas.microsoft.com/office/drawing/2014/main" id="{8435F8E4-EFC1-57AC-3886-7F6DA05883E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74976" y="2251076"/>
              <a:ext cx="109538" cy="147638"/>
            </a:xfrm>
            <a:custGeom>
              <a:avLst/>
              <a:gdLst>
                <a:gd name="T0" fmla="*/ 3 w 69"/>
                <a:gd name="T1" fmla="*/ 60 h 93"/>
                <a:gd name="T2" fmla="*/ 5 w 69"/>
                <a:gd name="T3" fmla="*/ 60 h 93"/>
                <a:gd name="T4" fmla="*/ 6 w 69"/>
                <a:gd name="T5" fmla="*/ 56 h 93"/>
                <a:gd name="T6" fmla="*/ 14 w 69"/>
                <a:gd name="T7" fmla="*/ 44 h 93"/>
                <a:gd name="T8" fmla="*/ 15 w 69"/>
                <a:gd name="T9" fmla="*/ 39 h 93"/>
                <a:gd name="T10" fmla="*/ 15 w 69"/>
                <a:gd name="T11" fmla="*/ 37 h 93"/>
                <a:gd name="T12" fmla="*/ 15 w 69"/>
                <a:gd name="T13" fmla="*/ 36 h 93"/>
                <a:gd name="T14" fmla="*/ 16 w 69"/>
                <a:gd name="T15" fmla="*/ 35 h 93"/>
                <a:gd name="T16" fmla="*/ 16 w 69"/>
                <a:gd name="T17" fmla="*/ 33 h 93"/>
                <a:gd name="T18" fmla="*/ 15 w 69"/>
                <a:gd name="T19" fmla="*/ 31 h 93"/>
                <a:gd name="T20" fmla="*/ 15 w 69"/>
                <a:gd name="T21" fmla="*/ 31 h 93"/>
                <a:gd name="T22" fmla="*/ 14 w 69"/>
                <a:gd name="T23" fmla="*/ 29 h 93"/>
                <a:gd name="T24" fmla="*/ 14 w 69"/>
                <a:gd name="T25" fmla="*/ 29 h 93"/>
                <a:gd name="T26" fmla="*/ 15 w 69"/>
                <a:gd name="T27" fmla="*/ 28 h 93"/>
                <a:gd name="T28" fmla="*/ 15 w 69"/>
                <a:gd name="T29" fmla="*/ 28 h 93"/>
                <a:gd name="T30" fmla="*/ 17 w 69"/>
                <a:gd name="T31" fmla="*/ 27 h 93"/>
                <a:gd name="T32" fmla="*/ 18 w 69"/>
                <a:gd name="T33" fmla="*/ 26 h 93"/>
                <a:gd name="T34" fmla="*/ 18 w 69"/>
                <a:gd name="T35" fmla="*/ 26 h 93"/>
                <a:gd name="T36" fmla="*/ 19 w 69"/>
                <a:gd name="T37" fmla="*/ 24 h 93"/>
                <a:gd name="T38" fmla="*/ 26 w 69"/>
                <a:gd name="T39" fmla="*/ 5 h 93"/>
                <a:gd name="T40" fmla="*/ 23 w 69"/>
                <a:gd name="T41" fmla="*/ 0 h 93"/>
                <a:gd name="T42" fmla="*/ 43 w 69"/>
                <a:gd name="T43" fmla="*/ 3 h 93"/>
                <a:gd name="T44" fmla="*/ 55 w 69"/>
                <a:gd name="T45" fmla="*/ 4 h 93"/>
                <a:gd name="T46" fmla="*/ 61 w 69"/>
                <a:gd name="T47" fmla="*/ 6 h 93"/>
                <a:gd name="T48" fmla="*/ 51 w 69"/>
                <a:gd name="T49" fmla="*/ 17 h 93"/>
                <a:gd name="T50" fmla="*/ 47 w 69"/>
                <a:gd name="T51" fmla="*/ 21 h 93"/>
                <a:gd name="T52" fmla="*/ 37 w 69"/>
                <a:gd name="T53" fmla="*/ 35 h 93"/>
                <a:gd name="T54" fmla="*/ 40 w 69"/>
                <a:gd name="T55" fmla="*/ 37 h 93"/>
                <a:gd name="T56" fmla="*/ 53 w 69"/>
                <a:gd name="T57" fmla="*/ 25 h 93"/>
                <a:gd name="T58" fmla="*/ 54 w 69"/>
                <a:gd name="T59" fmla="*/ 40 h 93"/>
                <a:gd name="T60" fmla="*/ 54 w 69"/>
                <a:gd name="T61" fmla="*/ 52 h 93"/>
                <a:gd name="T62" fmla="*/ 54 w 69"/>
                <a:gd name="T63" fmla="*/ 54 h 93"/>
                <a:gd name="T64" fmla="*/ 69 w 69"/>
                <a:gd name="T65" fmla="*/ 54 h 93"/>
                <a:gd name="T66" fmla="*/ 69 w 69"/>
                <a:gd name="T67" fmla="*/ 60 h 93"/>
                <a:gd name="T68" fmla="*/ 69 w 69"/>
                <a:gd name="T69" fmla="*/ 69 h 93"/>
                <a:gd name="T70" fmla="*/ 54 w 69"/>
                <a:gd name="T71" fmla="*/ 71 h 93"/>
                <a:gd name="T72" fmla="*/ 55 w 69"/>
                <a:gd name="T73" fmla="*/ 80 h 93"/>
                <a:gd name="T74" fmla="*/ 56 w 69"/>
                <a:gd name="T75" fmla="*/ 93 h 93"/>
                <a:gd name="T76" fmla="*/ 46 w 69"/>
                <a:gd name="T77" fmla="*/ 88 h 93"/>
                <a:gd name="T78" fmla="*/ 24 w 69"/>
                <a:gd name="T79" fmla="*/ 79 h 93"/>
                <a:gd name="T80" fmla="*/ 11 w 69"/>
                <a:gd name="T81" fmla="*/ 71 h 93"/>
                <a:gd name="T82" fmla="*/ 8 w 69"/>
                <a:gd name="T83" fmla="*/ 68 h 93"/>
                <a:gd name="T84" fmla="*/ 4 w 69"/>
                <a:gd name="T85" fmla="*/ 64 h 93"/>
                <a:gd name="T86" fmla="*/ 0 w 69"/>
                <a:gd name="T87" fmla="*/ 61 h 93"/>
                <a:gd name="T88" fmla="*/ 3 w 69"/>
                <a:gd name="T89" fmla="*/ 6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9" h="93">
                  <a:moveTo>
                    <a:pt x="3" y="60"/>
                  </a:moveTo>
                  <a:lnTo>
                    <a:pt x="5" y="60"/>
                  </a:lnTo>
                  <a:lnTo>
                    <a:pt x="6" y="56"/>
                  </a:lnTo>
                  <a:lnTo>
                    <a:pt x="14" y="44"/>
                  </a:lnTo>
                  <a:lnTo>
                    <a:pt x="15" y="39"/>
                  </a:lnTo>
                  <a:lnTo>
                    <a:pt x="15" y="37"/>
                  </a:lnTo>
                  <a:lnTo>
                    <a:pt x="15" y="36"/>
                  </a:lnTo>
                  <a:lnTo>
                    <a:pt x="16" y="35"/>
                  </a:lnTo>
                  <a:lnTo>
                    <a:pt x="16" y="33"/>
                  </a:lnTo>
                  <a:lnTo>
                    <a:pt x="15" y="31"/>
                  </a:lnTo>
                  <a:lnTo>
                    <a:pt x="15" y="31"/>
                  </a:lnTo>
                  <a:lnTo>
                    <a:pt x="14" y="29"/>
                  </a:lnTo>
                  <a:lnTo>
                    <a:pt x="14" y="29"/>
                  </a:lnTo>
                  <a:lnTo>
                    <a:pt x="15" y="28"/>
                  </a:lnTo>
                  <a:lnTo>
                    <a:pt x="15" y="28"/>
                  </a:lnTo>
                  <a:lnTo>
                    <a:pt x="17" y="27"/>
                  </a:lnTo>
                  <a:lnTo>
                    <a:pt x="18" y="26"/>
                  </a:lnTo>
                  <a:lnTo>
                    <a:pt x="18" y="26"/>
                  </a:lnTo>
                  <a:lnTo>
                    <a:pt x="19" y="24"/>
                  </a:lnTo>
                  <a:lnTo>
                    <a:pt x="26" y="5"/>
                  </a:lnTo>
                  <a:lnTo>
                    <a:pt x="23" y="0"/>
                  </a:lnTo>
                  <a:lnTo>
                    <a:pt x="43" y="3"/>
                  </a:lnTo>
                  <a:lnTo>
                    <a:pt x="55" y="4"/>
                  </a:lnTo>
                  <a:lnTo>
                    <a:pt x="61" y="6"/>
                  </a:lnTo>
                  <a:lnTo>
                    <a:pt x="51" y="17"/>
                  </a:lnTo>
                  <a:lnTo>
                    <a:pt x="47" y="21"/>
                  </a:lnTo>
                  <a:lnTo>
                    <a:pt x="37" y="35"/>
                  </a:lnTo>
                  <a:lnTo>
                    <a:pt x="40" y="37"/>
                  </a:lnTo>
                  <a:lnTo>
                    <a:pt x="53" y="25"/>
                  </a:lnTo>
                  <a:lnTo>
                    <a:pt x="54" y="40"/>
                  </a:lnTo>
                  <a:lnTo>
                    <a:pt x="54" y="52"/>
                  </a:lnTo>
                  <a:lnTo>
                    <a:pt x="54" y="54"/>
                  </a:lnTo>
                  <a:lnTo>
                    <a:pt x="69" y="54"/>
                  </a:lnTo>
                  <a:lnTo>
                    <a:pt x="69" y="60"/>
                  </a:lnTo>
                  <a:lnTo>
                    <a:pt x="69" y="69"/>
                  </a:lnTo>
                  <a:lnTo>
                    <a:pt x="54" y="71"/>
                  </a:lnTo>
                  <a:lnTo>
                    <a:pt x="55" y="80"/>
                  </a:lnTo>
                  <a:lnTo>
                    <a:pt x="56" y="93"/>
                  </a:lnTo>
                  <a:lnTo>
                    <a:pt x="46" y="88"/>
                  </a:lnTo>
                  <a:lnTo>
                    <a:pt x="24" y="79"/>
                  </a:lnTo>
                  <a:lnTo>
                    <a:pt x="11" y="71"/>
                  </a:lnTo>
                  <a:lnTo>
                    <a:pt x="8" y="68"/>
                  </a:lnTo>
                  <a:lnTo>
                    <a:pt x="4" y="64"/>
                  </a:lnTo>
                  <a:lnTo>
                    <a:pt x="0" y="61"/>
                  </a:lnTo>
                  <a:lnTo>
                    <a:pt x="3" y="6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9" name="Freeform 333">
              <a:extLst>
                <a:ext uri="{FF2B5EF4-FFF2-40B4-BE49-F238E27FC236}">
                  <a16:creationId xmlns:a16="http://schemas.microsoft.com/office/drawing/2014/main" id="{9BD212AC-949B-7D35-EBEB-F9A90FADB9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1176" y="1998663"/>
              <a:ext cx="109538" cy="55563"/>
            </a:xfrm>
            <a:custGeom>
              <a:avLst/>
              <a:gdLst>
                <a:gd name="T0" fmla="*/ 0 w 69"/>
                <a:gd name="T1" fmla="*/ 28 h 35"/>
                <a:gd name="T2" fmla="*/ 2 w 69"/>
                <a:gd name="T3" fmla="*/ 4 h 35"/>
                <a:gd name="T4" fmla="*/ 2 w 69"/>
                <a:gd name="T5" fmla="*/ 1 h 35"/>
                <a:gd name="T6" fmla="*/ 16 w 69"/>
                <a:gd name="T7" fmla="*/ 0 h 35"/>
                <a:gd name="T8" fmla="*/ 22 w 69"/>
                <a:gd name="T9" fmla="*/ 0 h 35"/>
                <a:gd name="T10" fmla="*/ 28 w 69"/>
                <a:gd name="T11" fmla="*/ 3 h 35"/>
                <a:gd name="T12" fmla="*/ 33 w 69"/>
                <a:gd name="T13" fmla="*/ 4 h 35"/>
                <a:gd name="T14" fmla="*/ 44 w 69"/>
                <a:gd name="T15" fmla="*/ 6 h 35"/>
                <a:gd name="T16" fmla="*/ 51 w 69"/>
                <a:gd name="T17" fmla="*/ 6 h 35"/>
                <a:gd name="T18" fmla="*/ 52 w 69"/>
                <a:gd name="T19" fmla="*/ 6 h 35"/>
                <a:gd name="T20" fmla="*/ 69 w 69"/>
                <a:gd name="T21" fmla="*/ 6 h 35"/>
                <a:gd name="T22" fmla="*/ 69 w 69"/>
                <a:gd name="T23" fmla="*/ 21 h 35"/>
                <a:gd name="T24" fmla="*/ 68 w 69"/>
                <a:gd name="T25" fmla="*/ 34 h 35"/>
                <a:gd name="T26" fmla="*/ 67 w 69"/>
                <a:gd name="T27" fmla="*/ 35 h 35"/>
                <a:gd name="T28" fmla="*/ 45 w 69"/>
                <a:gd name="T29" fmla="*/ 35 h 35"/>
                <a:gd name="T30" fmla="*/ 40 w 69"/>
                <a:gd name="T31" fmla="*/ 35 h 35"/>
                <a:gd name="T32" fmla="*/ 29 w 69"/>
                <a:gd name="T33" fmla="*/ 35 h 35"/>
                <a:gd name="T34" fmla="*/ 13 w 69"/>
                <a:gd name="T35" fmla="*/ 35 h 35"/>
                <a:gd name="T36" fmla="*/ 12 w 69"/>
                <a:gd name="T37" fmla="*/ 35 h 35"/>
                <a:gd name="T38" fmla="*/ 2 w 69"/>
                <a:gd name="T39" fmla="*/ 35 h 35"/>
                <a:gd name="T40" fmla="*/ 2 w 69"/>
                <a:gd name="T41" fmla="*/ 34 h 35"/>
                <a:gd name="T42" fmla="*/ 0 w 69"/>
                <a:gd name="T43" fmla="*/ 28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9" h="35">
                  <a:moveTo>
                    <a:pt x="0" y="28"/>
                  </a:moveTo>
                  <a:lnTo>
                    <a:pt x="2" y="4"/>
                  </a:lnTo>
                  <a:lnTo>
                    <a:pt x="2" y="1"/>
                  </a:lnTo>
                  <a:lnTo>
                    <a:pt x="16" y="0"/>
                  </a:lnTo>
                  <a:lnTo>
                    <a:pt x="22" y="0"/>
                  </a:lnTo>
                  <a:lnTo>
                    <a:pt x="28" y="3"/>
                  </a:lnTo>
                  <a:lnTo>
                    <a:pt x="33" y="4"/>
                  </a:lnTo>
                  <a:lnTo>
                    <a:pt x="44" y="6"/>
                  </a:lnTo>
                  <a:lnTo>
                    <a:pt x="51" y="6"/>
                  </a:lnTo>
                  <a:lnTo>
                    <a:pt x="52" y="6"/>
                  </a:lnTo>
                  <a:lnTo>
                    <a:pt x="69" y="6"/>
                  </a:lnTo>
                  <a:lnTo>
                    <a:pt x="69" y="21"/>
                  </a:lnTo>
                  <a:lnTo>
                    <a:pt x="68" y="34"/>
                  </a:lnTo>
                  <a:lnTo>
                    <a:pt x="67" y="35"/>
                  </a:lnTo>
                  <a:lnTo>
                    <a:pt x="45" y="35"/>
                  </a:lnTo>
                  <a:lnTo>
                    <a:pt x="40" y="35"/>
                  </a:lnTo>
                  <a:lnTo>
                    <a:pt x="29" y="35"/>
                  </a:lnTo>
                  <a:lnTo>
                    <a:pt x="13" y="35"/>
                  </a:lnTo>
                  <a:lnTo>
                    <a:pt x="12" y="35"/>
                  </a:lnTo>
                  <a:lnTo>
                    <a:pt x="2" y="35"/>
                  </a:lnTo>
                  <a:lnTo>
                    <a:pt x="2" y="34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0" name="Freeform 334">
              <a:extLst>
                <a:ext uri="{FF2B5EF4-FFF2-40B4-BE49-F238E27FC236}">
                  <a16:creationId xmlns:a16="http://schemas.microsoft.com/office/drawing/2014/main" id="{8C7408F4-8E84-1049-97D2-C3722BA59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8401" y="1435101"/>
              <a:ext cx="114300" cy="104775"/>
            </a:xfrm>
            <a:custGeom>
              <a:avLst/>
              <a:gdLst>
                <a:gd name="T0" fmla="*/ 0 w 72"/>
                <a:gd name="T1" fmla="*/ 33 h 66"/>
                <a:gd name="T2" fmla="*/ 26 w 72"/>
                <a:gd name="T3" fmla="*/ 17 h 66"/>
                <a:gd name="T4" fmla="*/ 37 w 72"/>
                <a:gd name="T5" fmla="*/ 9 h 66"/>
                <a:gd name="T6" fmla="*/ 46 w 72"/>
                <a:gd name="T7" fmla="*/ 4 h 66"/>
                <a:gd name="T8" fmla="*/ 53 w 72"/>
                <a:gd name="T9" fmla="*/ 0 h 66"/>
                <a:gd name="T10" fmla="*/ 56 w 72"/>
                <a:gd name="T11" fmla="*/ 3 h 66"/>
                <a:gd name="T12" fmla="*/ 59 w 72"/>
                <a:gd name="T13" fmla="*/ 7 h 66"/>
                <a:gd name="T14" fmla="*/ 62 w 72"/>
                <a:gd name="T15" fmla="*/ 16 h 66"/>
                <a:gd name="T16" fmla="*/ 72 w 72"/>
                <a:gd name="T17" fmla="*/ 29 h 66"/>
                <a:gd name="T18" fmla="*/ 61 w 72"/>
                <a:gd name="T19" fmla="*/ 35 h 66"/>
                <a:gd name="T20" fmla="*/ 48 w 72"/>
                <a:gd name="T21" fmla="*/ 42 h 66"/>
                <a:gd name="T22" fmla="*/ 43 w 72"/>
                <a:gd name="T23" fmla="*/ 45 h 66"/>
                <a:gd name="T24" fmla="*/ 31 w 72"/>
                <a:gd name="T25" fmla="*/ 59 h 66"/>
                <a:gd name="T26" fmla="*/ 30 w 72"/>
                <a:gd name="T27" fmla="*/ 59 h 66"/>
                <a:gd name="T28" fmla="*/ 20 w 72"/>
                <a:gd name="T29" fmla="*/ 66 h 66"/>
                <a:gd name="T30" fmla="*/ 12 w 72"/>
                <a:gd name="T31" fmla="*/ 55 h 66"/>
                <a:gd name="T32" fmla="*/ 12 w 72"/>
                <a:gd name="T33" fmla="*/ 53 h 66"/>
                <a:gd name="T34" fmla="*/ 3 w 72"/>
                <a:gd name="T35" fmla="*/ 38 h 66"/>
                <a:gd name="T36" fmla="*/ 0 w 72"/>
                <a:gd name="T37" fmla="*/ 33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2" h="66">
                  <a:moveTo>
                    <a:pt x="0" y="33"/>
                  </a:moveTo>
                  <a:lnTo>
                    <a:pt x="26" y="17"/>
                  </a:lnTo>
                  <a:lnTo>
                    <a:pt x="37" y="9"/>
                  </a:lnTo>
                  <a:lnTo>
                    <a:pt x="46" y="4"/>
                  </a:lnTo>
                  <a:lnTo>
                    <a:pt x="53" y="0"/>
                  </a:lnTo>
                  <a:lnTo>
                    <a:pt x="56" y="3"/>
                  </a:lnTo>
                  <a:lnTo>
                    <a:pt x="59" y="7"/>
                  </a:lnTo>
                  <a:lnTo>
                    <a:pt x="62" y="16"/>
                  </a:lnTo>
                  <a:lnTo>
                    <a:pt x="72" y="29"/>
                  </a:lnTo>
                  <a:lnTo>
                    <a:pt x="61" y="35"/>
                  </a:lnTo>
                  <a:lnTo>
                    <a:pt x="48" y="42"/>
                  </a:lnTo>
                  <a:lnTo>
                    <a:pt x="43" y="45"/>
                  </a:lnTo>
                  <a:lnTo>
                    <a:pt x="31" y="59"/>
                  </a:lnTo>
                  <a:lnTo>
                    <a:pt x="30" y="59"/>
                  </a:lnTo>
                  <a:lnTo>
                    <a:pt x="20" y="66"/>
                  </a:lnTo>
                  <a:lnTo>
                    <a:pt x="12" y="55"/>
                  </a:lnTo>
                  <a:lnTo>
                    <a:pt x="12" y="53"/>
                  </a:lnTo>
                  <a:lnTo>
                    <a:pt x="3" y="38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1" name="Freeform 335">
              <a:extLst>
                <a:ext uri="{FF2B5EF4-FFF2-40B4-BE49-F238E27FC236}">
                  <a16:creationId xmlns:a16="http://schemas.microsoft.com/office/drawing/2014/main" id="{229F9B43-9230-9D6F-0D36-F87CD50655EF}"/>
                </a:ext>
              </a:extLst>
            </p:cNvPr>
            <p:cNvSpPr>
              <a:spLocks/>
            </p:cNvSpPr>
            <p:nvPr/>
          </p:nvSpPr>
          <p:spPr bwMode="auto">
            <a:xfrm>
              <a:off x="2366963" y="1373188"/>
              <a:ext cx="88900" cy="77788"/>
            </a:xfrm>
            <a:custGeom>
              <a:avLst/>
              <a:gdLst>
                <a:gd name="T0" fmla="*/ 8 w 56"/>
                <a:gd name="T1" fmla="*/ 18 h 49"/>
                <a:gd name="T2" fmla="*/ 14 w 56"/>
                <a:gd name="T3" fmla="*/ 12 h 49"/>
                <a:gd name="T4" fmla="*/ 29 w 56"/>
                <a:gd name="T5" fmla="*/ 0 h 49"/>
                <a:gd name="T6" fmla="*/ 47 w 56"/>
                <a:gd name="T7" fmla="*/ 15 h 49"/>
                <a:gd name="T8" fmla="*/ 51 w 56"/>
                <a:gd name="T9" fmla="*/ 19 h 49"/>
                <a:gd name="T10" fmla="*/ 56 w 56"/>
                <a:gd name="T11" fmla="*/ 27 h 49"/>
                <a:gd name="T12" fmla="*/ 51 w 56"/>
                <a:gd name="T13" fmla="*/ 30 h 49"/>
                <a:gd name="T14" fmla="*/ 39 w 56"/>
                <a:gd name="T15" fmla="*/ 38 h 49"/>
                <a:gd name="T16" fmla="*/ 35 w 56"/>
                <a:gd name="T17" fmla="*/ 41 h 49"/>
                <a:gd name="T18" fmla="*/ 28 w 56"/>
                <a:gd name="T19" fmla="*/ 49 h 49"/>
                <a:gd name="T20" fmla="*/ 12 w 56"/>
                <a:gd name="T21" fmla="*/ 37 h 49"/>
                <a:gd name="T22" fmla="*/ 0 w 56"/>
                <a:gd name="T23" fmla="*/ 28 h 49"/>
                <a:gd name="T24" fmla="*/ 8 w 56"/>
                <a:gd name="T25" fmla="*/ 18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6" h="49">
                  <a:moveTo>
                    <a:pt x="8" y="18"/>
                  </a:moveTo>
                  <a:lnTo>
                    <a:pt x="14" y="12"/>
                  </a:lnTo>
                  <a:lnTo>
                    <a:pt x="29" y="0"/>
                  </a:lnTo>
                  <a:lnTo>
                    <a:pt x="47" y="15"/>
                  </a:lnTo>
                  <a:lnTo>
                    <a:pt x="51" y="19"/>
                  </a:lnTo>
                  <a:lnTo>
                    <a:pt x="56" y="27"/>
                  </a:lnTo>
                  <a:lnTo>
                    <a:pt x="51" y="30"/>
                  </a:lnTo>
                  <a:lnTo>
                    <a:pt x="39" y="38"/>
                  </a:lnTo>
                  <a:lnTo>
                    <a:pt x="35" y="41"/>
                  </a:lnTo>
                  <a:lnTo>
                    <a:pt x="28" y="49"/>
                  </a:lnTo>
                  <a:lnTo>
                    <a:pt x="12" y="37"/>
                  </a:lnTo>
                  <a:lnTo>
                    <a:pt x="0" y="28"/>
                  </a:lnTo>
                  <a:lnTo>
                    <a:pt x="8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2" name="Freeform 336">
              <a:extLst>
                <a:ext uri="{FF2B5EF4-FFF2-40B4-BE49-F238E27FC236}">
                  <a16:creationId xmlns:a16="http://schemas.microsoft.com/office/drawing/2014/main" id="{705C2424-1023-C8F0-53AF-6E80D43C27CE}"/>
                </a:ext>
              </a:extLst>
            </p:cNvPr>
            <p:cNvSpPr>
              <a:spLocks/>
            </p:cNvSpPr>
            <p:nvPr/>
          </p:nvSpPr>
          <p:spPr bwMode="auto">
            <a:xfrm>
              <a:off x="2354263" y="1506538"/>
              <a:ext cx="82550" cy="163513"/>
            </a:xfrm>
            <a:custGeom>
              <a:avLst/>
              <a:gdLst>
                <a:gd name="T0" fmla="*/ 3 w 52"/>
                <a:gd name="T1" fmla="*/ 39 h 103"/>
                <a:gd name="T2" fmla="*/ 15 w 52"/>
                <a:gd name="T3" fmla="*/ 29 h 103"/>
                <a:gd name="T4" fmla="*/ 16 w 52"/>
                <a:gd name="T5" fmla="*/ 21 h 103"/>
                <a:gd name="T6" fmla="*/ 23 w 52"/>
                <a:gd name="T7" fmla="*/ 8 h 103"/>
                <a:gd name="T8" fmla="*/ 30 w 52"/>
                <a:gd name="T9" fmla="*/ 0 h 103"/>
                <a:gd name="T10" fmla="*/ 37 w 52"/>
                <a:gd name="T11" fmla="*/ 7 h 103"/>
                <a:gd name="T12" fmla="*/ 41 w 52"/>
                <a:gd name="T13" fmla="*/ 11 h 103"/>
                <a:gd name="T14" fmla="*/ 45 w 52"/>
                <a:gd name="T15" fmla="*/ 15 h 103"/>
                <a:gd name="T16" fmla="*/ 52 w 52"/>
                <a:gd name="T17" fmla="*/ 21 h 103"/>
                <a:gd name="T18" fmla="*/ 50 w 52"/>
                <a:gd name="T19" fmla="*/ 25 h 103"/>
                <a:gd name="T20" fmla="*/ 50 w 52"/>
                <a:gd name="T21" fmla="*/ 39 h 103"/>
                <a:gd name="T22" fmla="*/ 50 w 52"/>
                <a:gd name="T23" fmla="*/ 56 h 103"/>
                <a:gd name="T24" fmla="*/ 50 w 52"/>
                <a:gd name="T25" fmla="*/ 68 h 103"/>
                <a:gd name="T26" fmla="*/ 50 w 52"/>
                <a:gd name="T27" fmla="*/ 89 h 103"/>
                <a:gd name="T28" fmla="*/ 50 w 52"/>
                <a:gd name="T29" fmla="*/ 103 h 103"/>
                <a:gd name="T30" fmla="*/ 26 w 52"/>
                <a:gd name="T31" fmla="*/ 103 h 103"/>
                <a:gd name="T32" fmla="*/ 20 w 52"/>
                <a:gd name="T33" fmla="*/ 103 h 103"/>
                <a:gd name="T34" fmla="*/ 13 w 52"/>
                <a:gd name="T35" fmla="*/ 97 h 103"/>
                <a:gd name="T36" fmla="*/ 17 w 52"/>
                <a:gd name="T37" fmla="*/ 89 h 103"/>
                <a:gd name="T38" fmla="*/ 20 w 52"/>
                <a:gd name="T39" fmla="*/ 82 h 103"/>
                <a:gd name="T40" fmla="*/ 17 w 52"/>
                <a:gd name="T41" fmla="*/ 77 h 103"/>
                <a:gd name="T42" fmla="*/ 15 w 52"/>
                <a:gd name="T43" fmla="*/ 74 h 103"/>
                <a:gd name="T44" fmla="*/ 10 w 52"/>
                <a:gd name="T45" fmla="*/ 74 h 103"/>
                <a:gd name="T46" fmla="*/ 10 w 52"/>
                <a:gd name="T47" fmla="*/ 71 h 103"/>
                <a:gd name="T48" fmla="*/ 3 w 52"/>
                <a:gd name="T49" fmla="*/ 58 h 103"/>
                <a:gd name="T50" fmla="*/ 5 w 52"/>
                <a:gd name="T51" fmla="*/ 49 h 103"/>
                <a:gd name="T52" fmla="*/ 0 w 52"/>
                <a:gd name="T53" fmla="*/ 42 h 103"/>
                <a:gd name="T54" fmla="*/ 3 w 52"/>
                <a:gd name="T55" fmla="*/ 39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52" h="103">
                  <a:moveTo>
                    <a:pt x="3" y="39"/>
                  </a:moveTo>
                  <a:lnTo>
                    <a:pt x="15" y="29"/>
                  </a:lnTo>
                  <a:lnTo>
                    <a:pt x="16" y="21"/>
                  </a:lnTo>
                  <a:lnTo>
                    <a:pt x="23" y="8"/>
                  </a:lnTo>
                  <a:lnTo>
                    <a:pt x="30" y="0"/>
                  </a:lnTo>
                  <a:lnTo>
                    <a:pt x="37" y="7"/>
                  </a:lnTo>
                  <a:lnTo>
                    <a:pt x="41" y="11"/>
                  </a:lnTo>
                  <a:lnTo>
                    <a:pt x="45" y="15"/>
                  </a:lnTo>
                  <a:lnTo>
                    <a:pt x="52" y="21"/>
                  </a:lnTo>
                  <a:lnTo>
                    <a:pt x="50" y="25"/>
                  </a:lnTo>
                  <a:lnTo>
                    <a:pt x="50" y="39"/>
                  </a:lnTo>
                  <a:lnTo>
                    <a:pt x="50" y="56"/>
                  </a:lnTo>
                  <a:lnTo>
                    <a:pt x="50" y="68"/>
                  </a:lnTo>
                  <a:lnTo>
                    <a:pt x="50" y="89"/>
                  </a:lnTo>
                  <a:lnTo>
                    <a:pt x="50" y="103"/>
                  </a:lnTo>
                  <a:lnTo>
                    <a:pt x="26" y="103"/>
                  </a:lnTo>
                  <a:lnTo>
                    <a:pt x="20" y="103"/>
                  </a:lnTo>
                  <a:lnTo>
                    <a:pt x="13" y="97"/>
                  </a:lnTo>
                  <a:lnTo>
                    <a:pt x="17" y="89"/>
                  </a:lnTo>
                  <a:lnTo>
                    <a:pt x="20" y="82"/>
                  </a:lnTo>
                  <a:lnTo>
                    <a:pt x="17" y="77"/>
                  </a:lnTo>
                  <a:lnTo>
                    <a:pt x="15" y="74"/>
                  </a:lnTo>
                  <a:lnTo>
                    <a:pt x="10" y="74"/>
                  </a:lnTo>
                  <a:lnTo>
                    <a:pt x="10" y="71"/>
                  </a:lnTo>
                  <a:lnTo>
                    <a:pt x="3" y="58"/>
                  </a:lnTo>
                  <a:lnTo>
                    <a:pt x="5" y="49"/>
                  </a:lnTo>
                  <a:lnTo>
                    <a:pt x="0" y="42"/>
                  </a:lnTo>
                  <a:lnTo>
                    <a:pt x="3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3" name="Freeform 337">
              <a:extLst>
                <a:ext uri="{FF2B5EF4-FFF2-40B4-BE49-F238E27FC236}">
                  <a16:creationId xmlns:a16="http://schemas.microsoft.com/office/drawing/2014/main" id="{B22DAF80-98F4-B45F-2758-26804421E4D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8688" y="3246438"/>
              <a:ext cx="134938" cy="163513"/>
            </a:xfrm>
            <a:custGeom>
              <a:avLst/>
              <a:gdLst>
                <a:gd name="T0" fmla="*/ 0 w 85"/>
                <a:gd name="T1" fmla="*/ 79 h 103"/>
                <a:gd name="T2" fmla="*/ 1 w 85"/>
                <a:gd name="T3" fmla="*/ 68 h 103"/>
                <a:gd name="T4" fmla="*/ 6 w 85"/>
                <a:gd name="T5" fmla="*/ 37 h 103"/>
                <a:gd name="T6" fmla="*/ 1 w 85"/>
                <a:gd name="T7" fmla="*/ 27 h 103"/>
                <a:gd name="T8" fmla="*/ 2 w 85"/>
                <a:gd name="T9" fmla="*/ 26 h 103"/>
                <a:gd name="T10" fmla="*/ 20 w 85"/>
                <a:gd name="T11" fmla="*/ 10 h 103"/>
                <a:gd name="T12" fmla="*/ 35 w 85"/>
                <a:gd name="T13" fmla="*/ 0 h 103"/>
                <a:gd name="T14" fmla="*/ 68 w 85"/>
                <a:gd name="T15" fmla="*/ 41 h 103"/>
                <a:gd name="T16" fmla="*/ 85 w 85"/>
                <a:gd name="T17" fmla="*/ 63 h 103"/>
                <a:gd name="T18" fmla="*/ 81 w 85"/>
                <a:gd name="T19" fmla="*/ 65 h 103"/>
                <a:gd name="T20" fmla="*/ 76 w 85"/>
                <a:gd name="T21" fmla="*/ 67 h 103"/>
                <a:gd name="T22" fmla="*/ 48 w 85"/>
                <a:gd name="T23" fmla="*/ 78 h 103"/>
                <a:gd name="T24" fmla="*/ 37 w 85"/>
                <a:gd name="T25" fmla="*/ 82 h 103"/>
                <a:gd name="T26" fmla="*/ 39 w 85"/>
                <a:gd name="T27" fmla="*/ 101 h 103"/>
                <a:gd name="T28" fmla="*/ 37 w 85"/>
                <a:gd name="T29" fmla="*/ 101 h 103"/>
                <a:gd name="T30" fmla="*/ 30 w 85"/>
                <a:gd name="T31" fmla="*/ 102 h 103"/>
                <a:gd name="T32" fmla="*/ 24 w 85"/>
                <a:gd name="T33" fmla="*/ 103 h 103"/>
                <a:gd name="T34" fmla="*/ 21 w 85"/>
                <a:gd name="T35" fmla="*/ 103 h 103"/>
                <a:gd name="T36" fmla="*/ 17 w 85"/>
                <a:gd name="T37" fmla="*/ 103 h 103"/>
                <a:gd name="T38" fmla="*/ 11 w 85"/>
                <a:gd name="T39" fmla="*/ 101 h 103"/>
                <a:gd name="T40" fmla="*/ 3 w 85"/>
                <a:gd name="T41" fmla="*/ 100 h 103"/>
                <a:gd name="T42" fmla="*/ 0 w 85"/>
                <a:gd name="T43" fmla="*/ 100 h 103"/>
                <a:gd name="T44" fmla="*/ 0 w 85"/>
                <a:gd name="T45" fmla="*/ 79 h 1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5" h="103">
                  <a:moveTo>
                    <a:pt x="0" y="79"/>
                  </a:moveTo>
                  <a:lnTo>
                    <a:pt x="1" y="68"/>
                  </a:lnTo>
                  <a:lnTo>
                    <a:pt x="6" y="37"/>
                  </a:lnTo>
                  <a:lnTo>
                    <a:pt x="1" y="27"/>
                  </a:lnTo>
                  <a:lnTo>
                    <a:pt x="2" y="26"/>
                  </a:lnTo>
                  <a:lnTo>
                    <a:pt x="20" y="10"/>
                  </a:lnTo>
                  <a:lnTo>
                    <a:pt x="35" y="0"/>
                  </a:lnTo>
                  <a:lnTo>
                    <a:pt x="68" y="41"/>
                  </a:lnTo>
                  <a:lnTo>
                    <a:pt x="85" y="63"/>
                  </a:lnTo>
                  <a:lnTo>
                    <a:pt x="81" y="65"/>
                  </a:lnTo>
                  <a:lnTo>
                    <a:pt x="76" y="67"/>
                  </a:lnTo>
                  <a:lnTo>
                    <a:pt x="48" y="78"/>
                  </a:lnTo>
                  <a:lnTo>
                    <a:pt x="37" y="82"/>
                  </a:lnTo>
                  <a:lnTo>
                    <a:pt x="39" y="101"/>
                  </a:lnTo>
                  <a:lnTo>
                    <a:pt x="37" y="101"/>
                  </a:lnTo>
                  <a:lnTo>
                    <a:pt x="30" y="102"/>
                  </a:lnTo>
                  <a:lnTo>
                    <a:pt x="24" y="103"/>
                  </a:lnTo>
                  <a:lnTo>
                    <a:pt x="21" y="103"/>
                  </a:lnTo>
                  <a:lnTo>
                    <a:pt x="17" y="103"/>
                  </a:lnTo>
                  <a:lnTo>
                    <a:pt x="11" y="101"/>
                  </a:lnTo>
                  <a:lnTo>
                    <a:pt x="3" y="100"/>
                  </a:lnTo>
                  <a:lnTo>
                    <a:pt x="0" y="100"/>
                  </a:lnTo>
                  <a:lnTo>
                    <a:pt x="0" y="7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4" name="Freeform 338">
              <a:extLst>
                <a:ext uri="{FF2B5EF4-FFF2-40B4-BE49-F238E27FC236}">
                  <a16:creationId xmlns:a16="http://schemas.microsoft.com/office/drawing/2014/main" id="{4C8E9968-7619-E68F-DA47-C4927F537B6D}"/>
                </a:ext>
              </a:extLst>
            </p:cNvPr>
            <p:cNvSpPr>
              <a:spLocks/>
            </p:cNvSpPr>
            <p:nvPr/>
          </p:nvSpPr>
          <p:spPr bwMode="auto">
            <a:xfrm>
              <a:off x="3228976" y="2241551"/>
              <a:ext cx="134938" cy="239713"/>
            </a:xfrm>
            <a:custGeom>
              <a:avLst/>
              <a:gdLst>
                <a:gd name="T0" fmla="*/ 3 w 85"/>
                <a:gd name="T1" fmla="*/ 131 h 151"/>
                <a:gd name="T2" fmla="*/ 19 w 85"/>
                <a:gd name="T3" fmla="*/ 106 h 151"/>
                <a:gd name="T4" fmla="*/ 27 w 85"/>
                <a:gd name="T5" fmla="*/ 92 h 151"/>
                <a:gd name="T6" fmla="*/ 30 w 85"/>
                <a:gd name="T7" fmla="*/ 86 h 151"/>
                <a:gd name="T8" fmla="*/ 40 w 85"/>
                <a:gd name="T9" fmla="*/ 69 h 151"/>
                <a:gd name="T10" fmla="*/ 41 w 85"/>
                <a:gd name="T11" fmla="*/ 58 h 151"/>
                <a:gd name="T12" fmla="*/ 40 w 85"/>
                <a:gd name="T13" fmla="*/ 31 h 151"/>
                <a:gd name="T14" fmla="*/ 40 w 85"/>
                <a:gd name="T15" fmla="*/ 16 h 151"/>
                <a:gd name="T16" fmla="*/ 40 w 85"/>
                <a:gd name="T17" fmla="*/ 0 h 151"/>
                <a:gd name="T18" fmla="*/ 78 w 85"/>
                <a:gd name="T19" fmla="*/ 0 h 151"/>
                <a:gd name="T20" fmla="*/ 81 w 85"/>
                <a:gd name="T21" fmla="*/ 7 h 151"/>
                <a:gd name="T22" fmla="*/ 85 w 85"/>
                <a:gd name="T23" fmla="*/ 20 h 151"/>
                <a:gd name="T24" fmla="*/ 84 w 85"/>
                <a:gd name="T25" fmla="*/ 32 h 151"/>
                <a:gd name="T26" fmla="*/ 81 w 85"/>
                <a:gd name="T27" fmla="*/ 36 h 151"/>
                <a:gd name="T28" fmla="*/ 63 w 85"/>
                <a:gd name="T29" fmla="*/ 56 h 151"/>
                <a:gd name="T30" fmla="*/ 57 w 85"/>
                <a:gd name="T31" fmla="*/ 63 h 151"/>
                <a:gd name="T32" fmla="*/ 54 w 85"/>
                <a:gd name="T33" fmla="*/ 68 h 151"/>
                <a:gd name="T34" fmla="*/ 50 w 85"/>
                <a:gd name="T35" fmla="*/ 89 h 151"/>
                <a:gd name="T36" fmla="*/ 50 w 85"/>
                <a:gd name="T37" fmla="*/ 92 h 151"/>
                <a:gd name="T38" fmla="*/ 50 w 85"/>
                <a:gd name="T39" fmla="*/ 92 h 151"/>
                <a:gd name="T40" fmla="*/ 49 w 85"/>
                <a:gd name="T41" fmla="*/ 98 h 151"/>
                <a:gd name="T42" fmla="*/ 47 w 85"/>
                <a:gd name="T43" fmla="*/ 109 h 151"/>
                <a:gd name="T44" fmla="*/ 43 w 85"/>
                <a:gd name="T45" fmla="*/ 121 h 151"/>
                <a:gd name="T46" fmla="*/ 39 w 85"/>
                <a:gd name="T47" fmla="*/ 131 h 151"/>
                <a:gd name="T48" fmla="*/ 27 w 85"/>
                <a:gd name="T49" fmla="*/ 151 h 151"/>
                <a:gd name="T50" fmla="*/ 26 w 85"/>
                <a:gd name="T51" fmla="*/ 150 h 151"/>
                <a:gd name="T52" fmla="*/ 19 w 85"/>
                <a:gd name="T53" fmla="*/ 139 h 151"/>
                <a:gd name="T54" fmla="*/ 0 w 85"/>
                <a:gd name="T55" fmla="*/ 136 h 151"/>
                <a:gd name="T56" fmla="*/ 3 w 85"/>
                <a:gd name="T57" fmla="*/ 131 h 1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5" h="151">
                  <a:moveTo>
                    <a:pt x="3" y="131"/>
                  </a:moveTo>
                  <a:lnTo>
                    <a:pt x="19" y="106"/>
                  </a:lnTo>
                  <a:lnTo>
                    <a:pt x="27" y="92"/>
                  </a:lnTo>
                  <a:lnTo>
                    <a:pt x="30" y="86"/>
                  </a:lnTo>
                  <a:lnTo>
                    <a:pt x="40" y="69"/>
                  </a:lnTo>
                  <a:lnTo>
                    <a:pt x="41" y="58"/>
                  </a:lnTo>
                  <a:lnTo>
                    <a:pt x="40" y="31"/>
                  </a:lnTo>
                  <a:lnTo>
                    <a:pt x="40" y="16"/>
                  </a:lnTo>
                  <a:lnTo>
                    <a:pt x="40" y="0"/>
                  </a:lnTo>
                  <a:lnTo>
                    <a:pt x="78" y="0"/>
                  </a:lnTo>
                  <a:lnTo>
                    <a:pt x="81" y="7"/>
                  </a:lnTo>
                  <a:lnTo>
                    <a:pt x="85" y="20"/>
                  </a:lnTo>
                  <a:lnTo>
                    <a:pt x="84" y="32"/>
                  </a:lnTo>
                  <a:lnTo>
                    <a:pt x="81" y="36"/>
                  </a:lnTo>
                  <a:lnTo>
                    <a:pt x="63" y="56"/>
                  </a:lnTo>
                  <a:lnTo>
                    <a:pt x="57" y="63"/>
                  </a:lnTo>
                  <a:lnTo>
                    <a:pt x="54" y="68"/>
                  </a:lnTo>
                  <a:lnTo>
                    <a:pt x="50" y="89"/>
                  </a:lnTo>
                  <a:lnTo>
                    <a:pt x="50" y="92"/>
                  </a:lnTo>
                  <a:lnTo>
                    <a:pt x="50" y="92"/>
                  </a:lnTo>
                  <a:lnTo>
                    <a:pt x="49" y="98"/>
                  </a:lnTo>
                  <a:lnTo>
                    <a:pt x="47" y="109"/>
                  </a:lnTo>
                  <a:lnTo>
                    <a:pt x="43" y="121"/>
                  </a:lnTo>
                  <a:lnTo>
                    <a:pt x="39" y="131"/>
                  </a:lnTo>
                  <a:lnTo>
                    <a:pt x="27" y="151"/>
                  </a:lnTo>
                  <a:lnTo>
                    <a:pt x="26" y="150"/>
                  </a:lnTo>
                  <a:lnTo>
                    <a:pt x="19" y="139"/>
                  </a:lnTo>
                  <a:lnTo>
                    <a:pt x="0" y="136"/>
                  </a:lnTo>
                  <a:lnTo>
                    <a:pt x="3" y="13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5" name="Freeform 339">
              <a:extLst>
                <a:ext uri="{FF2B5EF4-FFF2-40B4-BE49-F238E27FC236}">
                  <a16:creationId xmlns:a16="http://schemas.microsoft.com/office/drawing/2014/main" id="{FC3712BB-75B9-E3EE-A495-9BC1BABD73A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26051" y="3962401"/>
              <a:ext cx="107950" cy="153988"/>
            </a:xfrm>
            <a:custGeom>
              <a:avLst/>
              <a:gdLst>
                <a:gd name="T0" fmla="*/ 0 w 68"/>
                <a:gd name="T1" fmla="*/ 11 h 97"/>
                <a:gd name="T2" fmla="*/ 27 w 68"/>
                <a:gd name="T3" fmla="*/ 0 h 97"/>
                <a:gd name="T4" fmla="*/ 45 w 68"/>
                <a:gd name="T5" fmla="*/ 41 h 97"/>
                <a:gd name="T6" fmla="*/ 68 w 68"/>
                <a:gd name="T7" fmla="*/ 93 h 97"/>
                <a:gd name="T8" fmla="*/ 58 w 68"/>
                <a:gd name="T9" fmla="*/ 97 h 97"/>
                <a:gd name="T10" fmla="*/ 57 w 68"/>
                <a:gd name="T11" fmla="*/ 85 h 97"/>
                <a:gd name="T12" fmla="*/ 33 w 68"/>
                <a:gd name="T13" fmla="*/ 94 h 97"/>
                <a:gd name="T14" fmla="*/ 33 w 68"/>
                <a:gd name="T15" fmla="*/ 93 h 97"/>
                <a:gd name="T16" fmla="*/ 21 w 68"/>
                <a:gd name="T17" fmla="*/ 96 h 97"/>
                <a:gd name="T18" fmla="*/ 13 w 68"/>
                <a:gd name="T19" fmla="*/ 77 h 97"/>
                <a:gd name="T20" fmla="*/ 25 w 68"/>
                <a:gd name="T21" fmla="*/ 73 h 97"/>
                <a:gd name="T22" fmla="*/ 17 w 68"/>
                <a:gd name="T23" fmla="*/ 53 h 97"/>
                <a:gd name="T24" fmla="*/ 0 w 68"/>
                <a:gd name="T25" fmla="*/ 11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8" h="97">
                  <a:moveTo>
                    <a:pt x="0" y="11"/>
                  </a:moveTo>
                  <a:lnTo>
                    <a:pt x="27" y="0"/>
                  </a:lnTo>
                  <a:lnTo>
                    <a:pt x="45" y="41"/>
                  </a:lnTo>
                  <a:lnTo>
                    <a:pt x="68" y="93"/>
                  </a:lnTo>
                  <a:lnTo>
                    <a:pt x="58" y="97"/>
                  </a:lnTo>
                  <a:lnTo>
                    <a:pt x="57" y="85"/>
                  </a:lnTo>
                  <a:lnTo>
                    <a:pt x="33" y="94"/>
                  </a:lnTo>
                  <a:lnTo>
                    <a:pt x="33" y="93"/>
                  </a:lnTo>
                  <a:lnTo>
                    <a:pt x="21" y="96"/>
                  </a:lnTo>
                  <a:lnTo>
                    <a:pt x="13" y="77"/>
                  </a:lnTo>
                  <a:lnTo>
                    <a:pt x="25" y="73"/>
                  </a:lnTo>
                  <a:lnTo>
                    <a:pt x="17" y="53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6" name="Freeform 340">
              <a:extLst>
                <a:ext uri="{FF2B5EF4-FFF2-40B4-BE49-F238E27FC236}">
                  <a16:creationId xmlns:a16="http://schemas.microsoft.com/office/drawing/2014/main" id="{AD5118C1-021C-1E24-643A-2213181678AD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6151" y="2690813"/>
              <a:ext cx="504825" cy="428625"/>
            </a:xfrm>
            <a:custGeom>
              <a:avLst/>
              <a:gdLst>
                <a:gd name="T0" fmla="*/ 13 w 318"/>
                <a:gd name="T1" fmla="*/ 33 h 270"/>
                <a:gd name="T2" fmla="*/ 20 w 318"/>
                <a:gd name="T3" fmla="*/ 17 h 270"/>
                <a:gd name="T4" fmla="*/ 24 w 318"/>
                <a:gd name="T5" fmla="*/ 8 h 270"/>
                <a:gd name="T6" fmla="*/ 30 w 318"/>
                <a:gd name="T7" fmla="*/ 0 h 270"/>
                <a:gd name="T8" fmla="*/ 42 w 318"/>
                <a:gd name="T9" fmla="*/ 10 h 270"/>
                <a:gd name="T10" fmla="*/ 65 w 318"/>
                <a:gd name="T11" fmla="*/ 19 h 270"/>
                <a:gd name="T12" fmla="*/ 83 w 318"/>
                <a:gd name="T13" fmla="*/ 24 h 270"/>
                <a:gd name="T14" fmla="*/ 101 w 318"/>
                <a:gd name="T15" fmla="*/ 18 h 270"/>
                <a:gd name="T16" fmla="*/ 115 w 318"/>
                <a:gd name="T17" fmla="*/ 35 h 270"/>
                <a:gd name="T18" fmla="*/ 123 w 318"/>
                <a:gd name="T19" fmla="*/ 47 h 270"/>
                <a:gd name="T20" fmla="*/ 127 w 318"/>
                <a:gd name="T21" fmla="*/ 67 h 270"/>
                <a:gd name="T22" fmla="*/ 136 w 318"/>
                <a:gd name="T23" fmla="*/ 77 h 270"/>
                <a:gd name="T24" fmla="*/ 141 w 318"/>
                <a:gd name="T25" fmla="*/ 91 h 270"/>
                <a:gd name="T26" fmla="*/ 164 w 318"/>
                <a:gd name="T27" fmla="*/ 90 h 270"/>
                <a:gd name="T28" fmla="*/ 173 w 318"/>
                <a:gd name="T29" fmla="*/ 95 h 270"/>
                <a:gd name="T30" fmla="*/ 180 w 318"/>
                <a:gd name="T31" fmla="*/ 122 h 270"/>
                <a:gd name="T32" fmla="*/ 212 w 318"/>
                <a:gd name="T33" fmla="*/ 122 h 270"/>
                <a:gd name="T34" fmla="*/ 230 w 318"/>
                <a:gd name="T35" fmla="*/ 137 h 270"/>
                <a:gd name="T36" fmla="*/ 232 w 318"/>
                <a:gd name="T37" fmla="*/ 142 h 270"/>
                <a:gd name="T38" fmla="*/ 239 w 318"/>
                <a:gd name="T39" fmla="*/ 144 h 270"/>
                <a:gd name="T40" fmla="*/ 240 w 318"/>
                <a:gd name="T41" fmla="*/ 137 h 270"/>
                <a:gd name="T42" fmla="*/ 251 w 318"/>
                <a:gd name="T43" fmla="*/ 130 h 270"/>
                <a:gd name="T44" fmla="*/ 271 w 318"/>
                <a:gd name="T45" fmla="*/ 122 h 270"/>
                <a:gd name="T46" fmla="*/ 310 w 318"/>
                <a:gd name="T47" fmla="*/ 155 h 270"/>
                <a:gd name="T48" fmla="*/ 318 w 318"/>
                <a:gd name="T49" fmla="*/ 189 h 270"/>
                <a:gd name="T50" fmla="*/ 304 w 318"/>
                <a:gd name="T51" fmla="*/ 199 h 270"/>
                <a:gd name="T52" fmla="*/ 289 w 318"/>
                <a:gd name="T53" fmla="*/ 229 h 270"/>
                <a:gd name="T54" fmla="*/ 274 w 318"/>
                <a:gd name="T55" fmla="*/ 252 h 270"/>
                <a:gd name="T56" fmla="*/ 260 w 318"/>
                <a:gd name="T57" fmla="*/ 258 h 270"/>
                <a:gd name="T58" fmla="*/ 240 w 318"/>
                <a:gd name="T59" fmla="*/ 262 h 270"/>
                <a:gd name="T60" fmla="*/ 225 w 318"/>
                <a:gd name="T61" fmla="*/ 266 h 270"/>
                <a:gd name="T62" fmla="*/ 200 w 318"/>
                <a:gd name="T63" fmla="*/ 251 h 270"/>
                <a:gd name="T64" fmla="*/ 179 w 318"/>
                <a:gd name="T65" fmla="*/ 243 h 270"/>
                <a:gd name="T66" fmla="*/ 172 w 318"/>
                <a:gd name="T67" fmla="*/ 235 h 270"/>
                <a:gd name="T68" fmla="*/ 164 w 318"/>
                <a:gd name="T69" fmla="*/ 207 h 270"/>
                <a:gd name="T70" fmla="*/ 153 w 318"/>
                <a:gd name="T71" fmla="*/ 200 h 270"/>
                <a:gd name="T72" fmla="*/ 156 w 318"/>
                <a:gd name="T73" fmla="*/ 191 h 270"/>
                <a:gd name="T74" fmla="*/ 142 w 318"/>
                <a:gd name="T75" fmla="*/ 180 h 270"/>
                <a:gd name="T76" fmla="*/ 129 w 318"/>
                <a:gd name="T77" fmla="*/ 186 h 270"/>
                <a:gd name="T78" fmla="*/ 135 w 318"/>
                <a:gd name="T79" fmla="*/ 179 h 270"/>
                <a:gd name="T80" fmla="*/ 130 w 318"/>
                <a:gd name="T81" fmla="*/ 138 h 270"/>
                <a:gd name="T82" fmla="*/ 114 w 318"/>
                <a:gd name="T83" fmla="*/ 114 h 270"/>
                <a:gd name="T84" fmla="*/ 96 w 318"/>
                <a:gd name="T85" fmla="*/ 100 h 270"/>
                <a:gd name="T86" fmla="*/ 65 w 318"/>
                <a:gd name="T87" fmla="*/ 91 h 270"/>
                <a:gd name="T88" fmla="*/ 52 w 318"/>
                <a:gd name="T89" fmla="*/ 81 h 270"/>
                <a:gd name="T90" fmla="*/ 43 w 318"/>
                <a:gd name="T91" fmla="*/ 80 h 270"/>
                <a:gd name="T92" fmla="*/ 20 w 318"/>
                <a:gd name="T93" fmla="*/ 65 h 270"/>
                <a:gd name="T94" fmla="*/ 2 w 318"/>
                <a:gd name="T95" fmla="*/ 52 h 270"/>
                <a:gd name="T96" fmla="*/ 2 w 318"/>
                <a:gd name="T97" fmla="*/ 39 h 2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318" h="270">
                  <a:moveTo>
                    <a:pt x="2" y="39"/>
                  </a:moveTo>
                  <a:lnTo>
                    <a:pt x="13" y="33"/>
                  </a:lnTo>
                  <a:lnTo>
                    <a:pt x="12" y="25"/>
                  </a:lnTo>
                  <a:lnTo>
                    <a:pt x="20" y="17"/>
                  </a:lnTo>
                  <a:lnTo>
                    <a:pt x="21" y="16"/>
                  </a:lnTo>
                  <a:lnTo>
                    <a:pt x="24" y="8"/>
                  </a:lnTo>
                  <a:lnTo>
                    <a:pt x="24" y="3"/>
                  </a:lnTo>
                  <a:lnTo>
                    <a:pt x="30" y="0"/>
                  </a:lnTo>
                  <a:lnTo>
                    <a:pt x="31" y="1"/>
                  </a:lnTo>
                  <a:lnTo>
                    <a:pt x="42" y="10"/>
                  </a:lnTo>
                  <a:lnTo>
                    <a:pt x="59" y="17"/>
                  </a:lnTo>
                  <a:lnTo>
                    <a:pt x="65" y="19"/>
                  </a:lnTo>
                  <a:lnTo>
                    <a:pt x="76" y="20"/>
                  </a:lnTo>
                  <a:lnTo>
                    <a:pt x="83" y="24"/>
                  </a:lnTo>
                  <a:lnTo>
                    <a:pt x="88" y="25"/>
                  </a:lnTo>
                  <a:lnTo>
                    <a:pt x="101" y="18"/>
                  </a:lnTo>
                  <a:lnTo>
                    <a:pt x="104" y="25"/>
                  </a:lnTo>
                  <a:lnTo>
                    <a:pt x="115" y="35"/>
                  </a:lnTo>
                  <a:lnTo>
                    <a:pt x="117" y="42"/>
                  </a:lnTo>
                  <a:lnTo>
                    <a:pt x="123" y="47"/>
                  </a:lnTo>
                  <a:lnTo>
                    <a:pt x="122" y="61"/>
                  </a:lnTo>
                  <a:lnTo>
                    <a:pt x="127" y="67"/>
                  </a:lnTo>
                  <a:lnTo>
                    <a:pt x="128" y="73"/>
                  </a:lnTo>
                  <a:lnTo>
                    <a:pt x="136" y="77"/>
                  </a:lnTo>
                  <a:lnTo>
                    <a:pt x="128" y="84"/>
                  </a:lnTo>
                  <a:lnTo>
                    <a:pt x="141" y="91"/>
                  </a:lnTo>
                  <a:lnTo>
                    <a:pt x="148" y="88"/>
                  </a:lnTo>
                  <a:lnTo>
                    <a:pt x="164" y="90"/>
                  </a:lnTo>
                  <a:lnTo>
                    <a:pt x="175" y="90"/>
                  </a:lnTo>
                  <a:lnTo>
                    <a:pt x="173" y="95"/>
                  </a:lnTo>
                  <a:lnTo>
                    <a:pt x="178" y="107"/>
                  </a:lnTo>
                  <a:lnTo>
                    <a:pt x="180" y="122"/>
                  </a:lnTo>
                  <a:lnTo>
                    <a:pt x="182" y="122"/>
                  </a:lnTo>
                  <a:lnTo>
                    <a:pt x="212" y="122"/>
                  </a:lnTo>
                  <a:lnTo>
                    <a:pt x="212" y="137"/>
                  </a:lnTo>
                  <a:lnTo>
                    <a:pt x="230" y="137"/>
                  </a:lnTo>
                  <a:lnTo>
                    <a:pt x="230" y="140"/>
                  </a:lnTo>
                  <a:lnTo>
                    <a:pt x="232" y="142"/>
                  </a:lnTo>
                  <a:lnTo>
                    <a:pt x="235" y="144"/>
                  </a:lnTo>
                  <a:lnTo>
                    <a:pt x="239" y="144"/>
                  </a:lnTo>
                  <a:lnTo>
                    <a:pt x="242" y="144"/>
                  </a:lnTo>
                  <a:lnTo>
                    <a:pt x="240" y="137"/>
                  </a:lnTo>
                  <a:lnTo>
                    <a:pt x="241" y="129"/>
                  </a:lnTo>
                  <a:lnTo>
                    <a:pt x="251" y="130"/>
                  </a:lnTo>
                  <a:lnTo>
                    <a:pt x="263" y="116"/>
                  </a:lnTo>
                  <a:lnTo>
                    <a:pt x="271" y="122"/>
                  </a:lnTo>
                  <a:lnTo>
                    <a:pt x="290" y="138"/>
                  </a:lnTo>
                  <a:lnTo>
                    <a:pt x="310" y="155"/>
                  </a:lnTo>
                  <a:lnTo>
                    <a:pt x="318" y="177"/>
                  </a:lnTo>
                  <a:lnTo>
                    <a:pt x="318" y="189"/>
                  </a:lnTo>
                  <a:lnTo>
                    <a:pt x="315" y="192"/>
                  </a:lnTo>
                  <a:lnTo>
                    <a:pt x="304" y="199"/>
                  </a:lnTo>
                  <a:lnTo>
                    <a:pt x="291" y="214"/>
                  </a:lnTo>
                  <a:lnTo>
                    <a:pt x="289" y="229"/>
                  </a:lnTo>
                  <a:lnTo>
                    <a:pt x="278" y="238"/>
                  </a:lnTo>
                  <a:lnTo>
                    <a:pt x="274" y="252"/>
                  </a:lnTo>
                  <a:lnTo>
                    <a:pt x="270" y="259"/>
                  </a:lnTo>
                  <a:lnTo>
                    <a:pt x="260" y="258"/>
                  </a:lnTo>
                  <a:lnTo>
                    <a:pt x="250" y="263"/>
                  </a:lnTo>
                  <a:lnTo>
                    <a:pt x="240" y="262"/>
                  </a:lnTo>
                  <a:lnTo>
                    <a:pt x="231" y="270"/>
                  </a:lnTo>
                  <a:lnTo>
                    <a:pt x="225" y="266"/>
                  </a:lnTo>
                  <a:lnTo>
                    <a:pt x="222" y="264"/>
                  </a:lnTo>
                  <a:lnTo>
                    <a:pt x="200" y="251"/>
                  </a:lnTo>
                  <a:lnTo>
                    <a:pt x="193" y="252"/>
                  </a:lnTo>
                  <a:lnTo>
                    <a:pt x="179" y="243"/>
                  </a:lnTo>
                  <a:lnTo>
                    <a:pt x="177" y="239"/>
                  </a:lnTo>
                  <a:lnTo>
                    <a:pt x="172" y="235"/>
                  </a:lnTo>
                  <a:lnTo>
                    <a:pt x="163" y="210"/>
                  </a:lnTo>
                  <a:lnTo>
                    <a:pt x="164" y="207"/>
                  </a:lnTo>
                  <a:lnTo>
                    <a:pt x="159" y="200"/>
                  </a:lnTo>
                  <a:lnTo>
                    <a:pt x="153" y="200"/>
                  </a:lnTo>
                  <a:lnTo>
                    <a:pt x="163" y="193"/>
                  </a:lnTo>
                  <a:lnTo>
                    <a:pt x="156" y="191"/>
                  </a:lnTo>
                  <a:lnTo>
                    <a:pt x="152" y="183"/>
                  </a:lnTo>
                  <a:lnTo>
                    <a:pt x="142" y="180"/>
                  </a:lnTo>
                  <a:lnTo>
                    <a:pt x="132" y="183"/>
                  </a:lnTo>
                  <a:lnTo>
                    <a:pt x="129" y="186"/>
                  </a:lnTo>
                  <a:lnTo>
                    <a:pt x="130" y="181"/>
                  </a:lnTo>
                  <a:lnTo>
                    <a:pt x="135" y="179"/>
                  </a:lnTo>
                  <a:lnTo>
                    <a:pt x="137" y="172"/>
                  </a:lnTo>
                  <a:lnTo>
                    <a:pt x="130" y="138"/>
                  </a:lnTo>
                  <a:lnTo>
                    <a:pt x="131" y="129"/>
                  </a:lnTo>
                  <a:lnTo>
                    <a:pt x="114" y="114"/>
                  </a:lnTo>
                  <a:lnTo>
                    <a:pt x="107" y="115"/>
                  </a:lnTo>
                  <a:lnTo>
                    <a:pt x="96" y="100"/>
                  </a:lnTo>
                  <a:lnTo>
                    <a:pt x="78" y="94"/>
                  </a:lnTo>
                  <a:lnTo>
                    <a:pt x="65" y="91"/>
                  </a:lnTo>
                  <a:lnTo>
                    <a:pt x="55" y="88"/>
                  </a:lnTo>
                  <a:lnTo>
                    <a:pt x="52" y="81"/>
                  </a:lnTo>
                  <a:lnTo>
                    <a:pt x="45" y="80"/>
                  </a:lnTo>
                  <a:lnTo>
                    <a:pt x="43" y="80"/>
                  </a:lnTo>
                  <a:lnTo>
                    <a:pt x="24" y="63"/>
                  </a:lnTo>
                  <a:lnTo>
                    <a:pt x="20" y="65"/>
                  </a:lnTo>
                  <a:lnTo>
                    <a:pt x="11" y="56"/>
                  </a:lnTo>
                  <a:lnTo>
                    <a:pt x="2" y="52"/>
                  </a:lnTo>
                  <a:lnTo>
                    <a:pt x="0" y="43"/>
                  </a:lnTo>
                  <a:lnTo>
                    <a:pt x="2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7" name="Freeform 341">
              <a:extLst>
                <a:ext uri="{FF2B5EF4-FFF2-40B4-BE49-F238E27FC236}">
                  <a16:creationId xmlns:a16="http://schemas.microsoft.com/office/drawing/2014/main" id="{7D29A5F8-FF3D-62A1-F054-59F8AA4A33F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1951" y="2590801"/>
              <a:ext cx="273050" cy="284163"/>
            </a:xfrm>
            <a:custGeom>
              <a:avLst/>
              <a:gdLst>
                <a:gd name="T0" fmla="*/ 6 w 172"/>
                <a:gd name="T1" fmla="*/ 85 h 179"/>
                <a:gd name="T2" fmla="*/ 19 w 172"/>
                <a:gd name="T3" fmla="*/ 78 h 179"/>
                <a:gd name="T4" fmla="*/ 43 w 172"/>
                <a:gd name="T5" fmla="*/ 63 h 179"/>
                <a:gd name="T6" fmla="*/ 45 w 172"/>
                <a:gd name="T7" fmla="*/ 40 h 179"/>
                <a:gd name="T8" fmla="*/ 63 w 172"/>
                <a:gd name="T9" fmla="*/ 22 h 179"/>
                <a:gd name="T10" fmla="*/ 61 w 172"/>
                <a:gd name="T11" fmla="*/ 5 h 179"/>
                <a:gd name="T12" fmla="*/ 67 w 172"/>
                <a:gd name="T13" fmla="*/ 3 h 179"/>
                <a:gd name="T14" fmla="*/ 74 w 172"/>
                <a:gd name="T15" fmla="*/ 0 h 179"/>
                <a:gd name="T16" fmla="*/ 85 w 172"/>
                <a:gd name="T17" fmla="*/ 3 h 179"/>
                <a:gd name="T18" fmla="*/ 92 w 172"/>
                <a:gd name="T19" fmla="*/ 7 h 179"/>
                <a:gd name="T20" fmla="*/ 99 w 172"/>
                <a:gd name="T21" fmla="*/ 14 h 179"/>
                <a:gd name="T22" fmla="*/ 115 w 172"/>
                <a:gd name="T23" fmla="*/ 30 h 179"/>
                <a:gd name="T24" fmla="*/ 131 w 172"/>
                <a:gd name="T25" fmla="*/ 43 h 179"/>
                <a:gd name="T26" fmla="*/ 122 w 172"/>
                <a:gd name="T27" fmla="*/ 44 h 179"/>
                <a:gd name="T28" fmla="*/ 107 w 172"/>
                <a:gd name="T29" fmla="*/ 54 h 179"/>
                <a:gd name="T30" fmla="*/ 111 w 172"/>
                <a:gd name="T31" fmla="*/ 66 h 179"/>
                <a:gd name="T32" fmla="*/ 125 w 172"/>
                <a:gd name="T33" fmla="*/ 73 h 179"/>
                <a:gd name="T34" fmla="*/ 133 w 172"/>
                <a:gd name="T35" fmla="*/ 81 h 179"/>
                <a:gd name="T36" fmla="*/ 136 w 172"/>
                <a:gd name="T37" fmla="*/ 87 h 179"/>
                <a:gd name="T38" fmla="*/ 144 w 172"/>
                <a:gd name="T39" fmla="*/ 87 h 179"/>
                <a:gd name="T40" fmla="*/ 158 w 172"/>
                <a:gd name="T41" fmla="*/ 97 h 179"/>
                <a:gd name="T42" fmla="*/ 165 w 172"/>
                <a:gd name="T43" fmla="*/ 102 h 179"/>
                <a:gd name="T44" fmla="*/ 172 w 172"/>
                <a:gd name="T45" fmla="*/ 105 h 179"/>
                <a:gd name="T46" fmla="*/ 172 w 172"/>
                <a:gd name="T47" fmla="*/ 129 h 179"/>
                <a:gd name="T48" fmla="*/ 167 w 172"/>
                <a:gd name="T49" fmla="*/ 129 h 179"/>
                <a:gd name="T50" fmla="*/ 154 w 172"/>
                <a:gd name="T51" fmla="*/ 135 h 179"/>
                <a:gd name="T52" fmla="*/ 145 w 172"/>
                <a:gd name="T53" fmla="*/ 129 h 179"/>
                <a:gd name="T54" fmla="*/ 150 w 172"/>
                <a:gd name="T55" fmla="*/ 123 h 179"/>
                <a:gd name="T56" fmla="*/ 149 w 172"/>
                <a:gd name="T57" fmla="*/ 116 h 179"/>
                <a:gd name="T58" fmla="*/ 144 w 172"/>
                <a:gd name="T59" fmla="*/ 113 h 179"/>
                <a:gd name="T60" fmla="*/ 134 w 172"/>
                <a:gd name="T61" fmla="*/ 114 h 179"/>
                <a:gd name="T62" fmla="*/ 130 w 172"/>
                <a:gd name="T63" fmla="*/ 116 h 179"/>
                <a:gd name="T64" fmla="*/ 128 w 172"/>
                <a:gd name="T65" fmla="*/ 121 h 179"/>
                <a:gd name="T66" fmla="*/ 127 w 172"/>
                <a:gd name="T67" fmla="*/ 124 h 179"/>
                <a:gd name="T68" fmla="*/ 122 w 172"/>
                <a:gd name="T69" fmla="*/ 129 h 179"/>
                <a:gd name="T70" fmla="*/ 126 w 172"/>
                <a:gd name="T71" fmla="*/ 131 h 179"/>
                <a:gd name="T72" fmla="*/ 125 w 172"/>
                <a:gd name="T73" fmla="*/ 136 h 179"/>
                <a:gd name="T74" fmla="*/ 127 w 172"/>
                <a:gd name="T75" fmla="*/ 138 h 179"/>
                <a:gd name="T76" fmla="*/ 124 w 172"/>
                <a:gd name="T77" fmla="*/ 147 h 179"/>
                <a:gd name="T78" fmla="*/ 124 w 172"/>
                <a:gd name="T79" fmla="*/ 161 h 179"/>
                <a:gd name="T80" fmla="*/ 108 w 172"/>
                <a:gd name="T81" fmla="*/ 171 h 179"/>
                <a:gd name="T82" fmla="*/ 104 w 172"/>
                <a:gd name="T83" fmla="*/ 179 h 179"/>
                <a:gd name="T84" fmla="*/ 98 w 172"/>
                <a:gd name="T85" fmla="*/ 163 h 179"/>
                <a:gd name="T86" fmla="*/ 79 w 172"/>
                <a:gd name="T87" fmla="*/ 153 h 179"/>
                <a:gd name="T88" fmla="*/ 63 w 172"/>
                <a:gd name="T89" fmla="*/ 137 h 179"/>
                <a:gd name="T90" fmla="*/ 58 w 172"/>
                <a:gd name="T91" fmla="*/ 122 h 179"/>
                <a:gd name="T92" fmla="*/ 24 w 172"/>
                <a:gd name="T93" fmla="*/ 110 h 179"/>
                <a:gd name="T94" fmla="*/ 0 w 172"/>
                <a:gd name="T95" fmla="*/ 105 h 1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172" h="179">
                  <a:moveTo>
                    <a:pt x="5" y="95"/>
                  </a:moveTo>
                  <a:lnTo>
                    <a:pt x="6" y="85"/>
                  </a:lnTo>
                  <a:lnTo>
                    <a:pt x="10" y="88"/>
                  </a:lnTo>
                  <a:lnTo>
                    <a:pt x="19" y="78"/>
                  </a:lnTo>
                  <a:lnTo>
                    <a:pt x="38" y="72"/>
                  </a:lnTo>
                  <a:lnTo>
                    <a:pt x="43" y="63"/>
                  </a:lnTo>
                  <a:lnTo>
                    <a:pt x="43" y="53"/>
                  </a:lnTo>
                  <a:lnTo>
                    <a:pt x="45" y="40"/>
                  </a:lnTo>
                  <a:lnTo>
                    <a:pt x="58" y="33"/>
                  </a:lnTo>
                  <a:lnTo>
                    <a:pt x="63" y="22"/>
                  </a:lnTo>
                  <a:lnTo>
                    <a:pt x="64" y="15"/>
                  </a:lnTo>
                  <a:lnTo>
                    <a:pt x="61" y="5"/>
                  </a:lnTo>
                  <a:lnTo>
                    <a:pt x="64" y="4"/>
                  </a:lnTo>
                  <a:lnTo>
                    <a:pt x="67" y="3"/>
                  </a:lnTo>
                  <a:lnTo>
                    <a:pt x="73" y="0"/>
                  </a:lnTo>
                  <a:lnTo>
                    <a:pt x="74" y="0"/>
                  </a:lnTo>
                  <a:lnTo>
                    <a:pt x="78" y="1"/>
                  </a:lnTo>
                  <a:lnTo>
                    <a:pt x="85" y="3"/>
                  </a:lnTo>
                  <a:lnTo>
                    <a:pt x="91" y="6"/>
                  </a:lnTo>
                  <a:lnTo>
                    <a:pt x="92" y="7"/>
                  </a:lnTo>
                  <a:lnTo>
                    <a:pt x="97" y="11"/>
                  </a:lnTo>
                  <a:lnTo>
                    <a:pt x="99" y="14"/>
                  </a:lnTo>
                  <a:lnTo>
                    <a:pt x="112" y="28"/>
                  </a:lnTo>
                  <a:lnTo>
                    <a:pt x="115" y="30"/>
                  </a:lnTo>
                  <a:lnTo>
                    <a:pt x="132" y="41"/>
                  </a:lnTo>
                  <a:lnTo>
                    <a:pt x="131" y="43"/>
                  </a:lnTo>
                  <a:lnTo>
                    <a:pt x="127" y="49"/>
                  </a:lnTo>
                  <a:lnTo>
                    <a:pt x="122" y="44"/>
                  </a:lnTo>
                  <a:lnTo>
                    <a:pt x="116" y="52"/>
                  </a:lnTo>
                  <a:lnTo>
                    <a:pt x="107" y="54"/>
                  </a:lnTo>
                  <a:lnTo>
                    <a:pt x="104" y="66"/>
                  </a:lnTo>
                  <a:lnTo>
                    <a:pt x="111" y="66"/>
                  </a:lnTo>
                  <a:lnTo>
                    <a:pt x="112" y="71"/>
                  </a:lnTo>
                  <a:lnTo>
                    <a:pt x="125" y="73"/>
                  </a:lnTo>
                  <a:lnTo>
                    <a:pt x="122" y="76"/>
                  </a:lnTo>
                  <a:lnTo>
                    <a:pt x="133" y="81"/>
                  </a:lnTo>
                  <a:lnTo>
                    <a:pt x="122" y="97"/>
                  </a:lnTo>
                  <a:lnTo>
                    <a:pt x="136" y="87"/>
                  </a:lnTo>
                  <a:lnTo>
                    <a:pt x="141" y="82"/>
                  </a:lnTo>
                  <a:lnTo>
                    <a:pt x="144" y="87"/>
                  </a:lnTo>
                  <a:lnTo>
                    <a:pt x="167" y="89"/>
                  </a:lnTo>
                  <a:lnTo>
                    <a:pt x="158" y="97"/>
                  </a:lnTo>
                  <a:lnTo>
                    <a:pt x="158" y="107"/>
                  </a:lnTo>
                  <a:lnTo>
                    <a:pt x="165" y="102"/>
                  </a:lnTo>
                  <a:lnTo>
                    <a:pt x="168" y="98"/>
                  </a:lnTo>
                  <a:lnTo>
                    <a:pt x="172" y="105"/>
                  </a:lnTo>
                  <a:lnTo>
                    <a:pt x="171" y="117"/>
                  </a:lnTo>
                  <a:lnTo>
                    <a:pt x="172" y="129"/>
                  </a:lnTo>
                  <a:lnTo>
                    <a:pt x="170" y="132"/>
                  </a:lnTo>
                  <a:lnTo>
                    <a:pt x="167" y="129"/>
                  </a:lnTo>
                  <a:lnTo>
                    <a:pt x="158" y="137"/>
                  </a:lnTo>
                  <a:lnTo>
                    <a:pt x="154" y="135"/>
                  </a:lnTo>
                  <a:lnTo>
                    <a:pt x="148" y="135"/>
                  </a:lnTo>
                  <a:lnTo>
                    <a:pt x="145" y="129"/>
                  </a:lnTo>
                  <a:lnTo>
                    <a:pt x="147" y="128"/>
                  </a:lnTo>
                  <a:lnTo>
                    <a:pt x="150" y="123"/>
                  </a:lnTo>
                  <a:lnTo>
                    <a:pt x="153" y="120"/>
                  </a:lnTo>
                  <a:lnTo>
                    <a:pt x="149" y="116"/>
                  </a:lnTo>
                  <a:lnTo>
                    <a:pt x="150" y="114"/>
                  </a:lnTo>
                  <a:lnTo>
                    <a:pt x="144" y="113"/>
                  </a:lnTo>
                  <a:lnTo>
                    <a:pt x="138" y="113"/>
                  </a:lnTo>
                  <a:lnTo>
                    <a:pt x="134" y="114"/>
                  </a:lnTo>
                  <a:lnTo>
                    <a:pt x="133" y="114"/>
                  </a:lnTo>
                  <a:lnTo>
                    <a:pt x="130" y="116"/>
                  </a:lnTo>
                  <a:lnTo>
                    <a:pt x="129" y="119"/>
                  </a:lnTo>
                  <a:lnTo>
                    <a:pt x="128" y="121"/>
                  </a:lnTo>
                  <a:lnTo>
                    <a:pt x="127" y="122"/>
                  </a:lnTo>
                  <a:lnTo>
                    <a:pt x="127" y="124"/>
                  </a:lnTo>
                  <a:lnTo>
                    <a:pt x="125" y="126"/>
                  </a:lnTo>
                  <a:lnTo>
                    <a:pt x="122" y="129"/>
                  </a:lnTo>
                  <a:lnTo>
                    <a:pt x="124" y="130"/>
                  </a:lnTo>
                  <a:lnTo>
                    <a:pt x="126" y="131"/>
                  </a:lnTo>
                  <a:lnTo>
                    <a:pt x="126" y="134"/>
                  </a:lnTo>
                  <a:lnTo>
                    <a:pt x="125" y="136"/>
                  </a:lnTo>
                  <a:lnTo>
                    <a:pt x="125" y="137"/>
                  </a:lnTo>
                  <a:lnTo>
                    <a:pt x="127" y="138"/>
                  </a:lnTo>
                  <a:lnTo>
                    <a:pt x="124" y="145"/>
                  </a:lnTo>
                  <a:lnTo>
                    <a:pt x="124" y="147"/>
                  </a:lnTo>
                  <a:lnTo>
                    <a:pt x="125" y="149"/>
                  </a:lnTo>
                  <a:lnTo>
                    <a:pt x="124" y="161"/>
                  </a:lnTo>
                  <a:lnTo>
                    <a:pt x="117" y="165"/>
                  </a:lnTo>
                  <a:lnTo>
                    <a:pt x="108" y="171"/>
                  </a:lnTo>
                  <a:lnTo>
                    <a:pt x="109" y="179"/>
                  </a:lnTo>
                  <a:lnTo>
                    <a:pt x="104" y="179"/>
                  </a:lnTo>
                  <a:lnTo>
                    <a:pt x="108" y="156"/>
                  </a:lnTo>
                  <a:lnTo>
                    <a:pt x="98" y="163"/>
                  </a:lnTo>
                  <a:lnTo>
                    <a:pt x="89" y="160"/>
                  </a:lnTo>
                  <a:lnTo>
                    <a:pt x="79" y="153"/>
                  </a:lnTo>
                  <a:lnTo>
                    <a:pt x="72" y="145"/>
                  </a:lnTo>
                  <a:lnTo>
                    <a:pt x="63" y="137"/>
                  </a:lnTo>
                  <a:lnTo>
                    <a:pt x="62" y="132"/>
                  </a:lnTo>
                  <a:lnTo>
                    <a:pt x="58" y="122"/>
                  </a:lnTo>
                  <a:lnTo>
                    <a:pt x="40" y="112"/>
                  </a:lnTo>
                  <a:lnTo>
                    <a:pt x="24" y="110"/>
                  </a:lnTo>
                  <a:lnTo>
                    <a:pt x="16" y="110"/>
                  </a:lnTo>
                  <a:lnTo>
                    <a:pt x="0" y="105"/>
                  </a:lnTo>
                  <a:lnTo>
                    <a:pt x="5" y="9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8" name="Freeform 342">
              <a:extLst>
                <a:ext uri="{FF2B5EF4-FFF2-40B4-BE49-F238E27FC236}">
                  <a16:creationId xmlns:a16="http://schemas.microsoft.com/office/drawing/2014/main" id="{E31B1346-8F0E-B759-577E-5EF55815E724}"/>
                </a:ext>
              </a:extLst>
            </p:cNvPr>
            <p:cNvSpPr>
              <a:spLocks/>
            </p:cNvSpPr>
            <p:nvPr/>
          </p:nvSpPr>
          <p:spPr bwMode="auto">
            <a:xfrm>
              <a:off x="2111376" y="1397001"/>
              <a:ext cx="136525" cy="109538"/>
            </a:xfrm>
            <a:custGeom>
              <a:avLst/>
              <a:gdLst>
                <a:gd name="T0" fmla="*/ 0 w 86"/>
                <a:gd name="T1" fmla="*/ 13 h 69"/>
                <a:gd name="T2" fmla="*/ 6 w 86"/>
                <a:gd name="T3" fmla="*/ 16 h 69"/>
                <a:gd name="T4" fmla="*/ 16 w 86"/>
                <a:gd name="T5" fmla="*/ 13 h 69"/>
                <a:gd name="T6" fmla="*/ 25 w 86"/>
                <a:gd name="T7" fmla="*/ 6 h 69"/>
                <a:gd name="T8" fmla="*/ 28 w 86"/>
                <a:gd name="T9" fmla="*/ 4 h 69"/>
                <a:gd name="T10" fmla="*/ 33 w 86"/>
                <a:gd name="T11" fmla="*/ 1 h 69"/>
                <a:gd name="T12" fmla="*/ 35 w 86"/>
                <a:gd name="T13" fmla="*/ 0 h 69"/>
                <a:gd name="T14" fmla="*/ 48 w 86"/>
                <a:gd name="T15" fmla="*/ 1 h 69"/>
                <a:gd name="T16" fmla="*/ 53 w 86"/>
                <a:gd name="T17" fmla="*/ 7 h 69"/>
                <a:gd name="T18" fmla="*/ 64 w 86"/>
                <a:gd name="T19" fmla="*/ 16 h 69"/>
                <a:gd name="T20" fmla="*/ 61 w 86"/>
                <a:gd name="T21" fmla="*/ 20 h 69"/>
                <a:gd name="T22" fmla="*/ 74 w 86"/>
                <a:gd name="T23" fmla="*/ 28 h 69"/>
                <a:gd name="T24" fmla="*/ 86 w 86"/>
                <a:gd name="T25" fmla="*/ 38 h 69"/>
                <a:gd name="T26" fmla="*/ 65 w 86"/>
                <a:gd name="T27" fmla="*/ 69 h 69"/>
                <a:gd name="T28" fmla="*/ 49 w 86"/>
                <a:gd name="T29" fmla="*/ 52 h 69"/>
                <a:gd name="T30" fmla="*/ 40 w 86"/>
                <a:gd name="T31" fmla="*/ 45 h 69"/>
                <a:gd name="T32" fmla="*/ 22 w 86"/>
                <a:gd name="T33" fmla="*/ 38 h 69"/>
                <a:gd name="T34" fmla="*/ 5 w 86"/>
                <a:gd name="T35" fmla="*/ 24 h 69"/>
                <a:gd name="T36" fmla="*/ 0 w 86"/>
                <a:gd name="T37" fmla="*/ 13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6" h="69">
                  <a:moveTo>
                    <a:pt x="0" y="13"/>
                  </a:moveTo>
                  <a:lnTo>
                    <a:pt x="6" y="16"/>
                  </a:lnTo>
                  <a:lnTo>
                    <a:pt x="16" y="13"/>
                  </a:lnTo>
                  <a:lnTo>
                    <a:pt x="25" y="6"/>
                  </a:lnTo>
                  <a:lnTo>
                    <a:pt x="28" y="4"/>
                  </a:lnTo>
                  <a:lnTo>
                    <a:pt x="33" y="1"/>
                  </a:lnTo>
                  <a:lnTo>
                    <a:pt x="35" y="0"/>
                  </a:lnTo>
                  <a:lnTo>
                    <a:pt x="48" y="1"/>
                  </a:lnTo>
                  <a:lnTo>
                    <a:pt x="53" y="7"/>
                  </a:lnTo>
                  <a:lnTo>
                    <a:pt x="64" y="16"/>
                  </a:lnTo>
                  <a:lnTo>
                    <a:pt x="61" y="20"/>
                  </a:lnTo>
                  <a:lnTo>
                    <a:pt x="74" y="28"/>
                  </a:lnTo>
                  <a:lnTo>
                    <a:pt x="86" y="38"/>
                  </a:lnTo>
                  <a:lnTo>
                    <a:pt x="65" y="69"/>
                  </a:lnTo>
                  <a:lnTo>
                    <a:pt x="49" y="52"/>
                  </a:lnTo>
                  <a:lnTo>
                    <a:pt x="40" y="45"/>
                  </a:lnTo>
                  <a:lnTo>
                    <a:pt x="22" y="38"/>
                  </a:lnTo>
                  <a:lnTo>
                    <a:pt x="5" y="24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9" name="Freeform 343">
              <a:extLst>
                <a:ext uri="{FF2B5EF4-FFF2-40B4-BE49-F238E27FC236}">
                  <a16:creationId xmlns:a16="http://schemas.microsoft.com/office/drawing/2014/main" id="{B7FF733F-4602-DDFA-B983-6EE8BB724D3E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4288" y="2220913"/>
              <a:ext cx="69850" cy="68263"/>
            </a:xfrm>
            <a:custGeom>
              <a:avLst/>
              <a:gdLst>
                <a:gd name="T0" fmla="*/ 0 w 44"/>
                <a:gd name="T1" fmla="*/ 30 h 43"/>
                <a:gd name="T2" fmla="*/ 10 w 44"/>
                <a:gd name="T3" fmla="*/ 22 h 43"/>
                <a:gd name="T4" fmla="*/ 17 w 44"/>
                <a:gd name="T5" fmla="*/ 15 h 43"/>
                <a:gd name="T6" fmla="*/ 35 w 44"/>
                <a:gd name="T7" fmla="*/ 0 h 43"/>
                <a:gd name="T8" fmla="*/ 44 w 44"/>
                <a:gd name="T9" fmla="*/ 10 h 43"/>
                <a:gd name="T10" fmla="*/ 29 w 44"/>
                <a:gd name="T11" fmla="*/ 22 h 43"/>
                <a:gd name="T12" fmla="*/ 27 w 44"/>
                <a:gd name="T13" fmla="*/ 27 h 43"/>
                <a:gd name="T14" fmla="*/ 9 w 44"/>
                <a:gd name="T15" fmla="*/ 43 h 43"/>
                <a:gd name="T16" fmla="*/ 0 w 44"/>
                <a:gd name="T17" fmla="*/ 3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4" h="43">
                  <a:moveTo>
                    <a:pt x="0" y="30"/>
                  </a:moveTo>
                  <a:lnTo>
                    <a:pt x="10" y="22"/>
                  </a:lnTo>
                  <a:lnTo>
                    <a:pt x="17" y="15"/>
                  </a:lnTo>
                  <a:lnTo>
                    <a:pt x="35" y="0"/>
                  </a:lnTo>
                  <a:lnTo>
                    <a:pt x="44" y="10"/>
                  </a:lnTo>
                  <a:lnTo>
                    <a:pt x="29" y="22"/>
                  </a:lnTo>
                  <a:lnTo>
                    <a:pt x="27" y="27"/>
                  </a:lnTo>
                  <a:lnTo>
                    <a:pt x="9" y="43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0" name="Freeform 344">
              <a:extLst>
                <a:ext uri="{FF2B5EF4-FFF2-40B4-BE49-F238E27FC236}">
                  <a16:creationId xmlns:a16="http://schemas.microsoft.com/office/drawing/2014/main" id="{5AD03BA4-8C1E-C6E4-0054-697E40955CA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13051" y="1862138"/>
              <a:ext cx="47625" cy="79375"/>
            </a:xfrm>
            <a:custGeom>
              <a:avLst/>
              <a:gdLst>
                <a:gd name="T0" fmla="*/ 0 w 30"/>
                <a:gd name="T1" fmla="*/ 0 h 50"/>
                <a:gd name="T2" fmla="*/ 12 w 30"/>
                <a:gd name="T3" fmla="*/ 0 h 50"/>
                <a:gd name="T4" fmla="*/ 30 w 30"/>
                <a:gd name="T5" fmla="*/ 0 h 50"/>
                <a:gd name="T6" fmla="*/ 30 w 30"/>
                <a:gd name="T7" fmla="*/ 23 h 50"/>
                <a:gd name="T8" fmla="*/ 30 w 30"/>
                <a:gd name="T9" fmla="*/ 31 h 50"/>
                <a:gd name="T10" fmla="*/ 30 w 30"/>
                <a:gd name="T11" fmla="*/ 50 h 50"/>
                <a:gd name="T12" fmla="*/ 26 w 30"/>
                <a:gd name="T13" fmla="*/ 50 h 50"/>
                <a:gd name="T14" fmla="*/ 26 w 30"/>
                <a:gd name="T15" fmla="*/ 48 h 50"/>
                <a:gd name="T16" fmla="*/ 22 w 30"/>
                <a:gd name="T17" fmla="*/ 38 h 50"/>
                <a:gd name="T18" fmla="*/ 0 w 30"/>
                <a:gd name="T19" fmla="*/ 38 h 50"/>
                <a:gd name="T20" fmla="*/ 0 w 30"/>
                <a:gd name="T21" fmla="*/ 31 h 50"/>
                <a:gd name="T22" fmla="*/ 0 w 30"/>
                <a:gd name="T23" fmla="*/ 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0" h="50">
                  <a:moveTo>
                    <a:pt x="0" y="0"/>
                  </a:moveTo>
                  <a:lnTo>
                    <a:pt x="12" y="0"/>
                  </a:lnTo>
                  <a:lnTo>
                    <a:pt x="30" y="0"/>
                  </a:lnTo>
                  <a:lnTo>
                    <a:pt x="30" y="23"/>
                  </a:lnTo>
                  <a:lnTo>
                    <a:pt x="30" y="31"/>
                  </a:lnTo>
                  <a:lnTo>
                    <a:pt x="30" y="50"/>
                  </a:lnTo>
                  <a:lnTo>
                    <a:pt x="26" y="50"/>
                  </a:lnTo>
                  <a:lnTo>
                    <a:pt x="26" y="48"/>
                  </a:lnTo>
                  <a:lnTo>
                    <a:pt x="22" y="38"/>
                  </a:lnTo>
                  <a:lnTo>
                    <a:pt x="0" y="38"/>
                  </a:lnTo>
                  <a:lnTo>
                    <a:pt x="0" y="3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1" name="Freeform 345">
              <a:extLst>
                <a:ext uri="{FF2B5EF4-FFF2-40B4-BE49-F238E27FC236}">
                  <a16:creationId xmlns:a16="http://schemas.microsoft.com/office/drawing/2014/main" id="{8F28BA5F-E59D-BC38-8F49-598E019F3183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7276" y="3313113"/>
              <a:ext cx="169863" cy="234950"/>
            </a:xfrm>
            <a:custGeom>
              <a:avLst/>
              <a:gdLst>
                <a:gd name="T0" fmla="*/ 4 w 107"/>
                <a:gd name="T1" fmla="*/ 21 h 148"/>
                <a:gd name="T2" fmla="*/ 49 w 107"/>
                <a:gd name="T3" fmla="*/ 0 h 148"/>
                <a:gd name="T4" fmla="*/ 64 w 107"/>
                <a:gd name="T5" fmla="*/ 31 h 148"/>
                <a:gd name="T6" fmla="*/ 73 w 107"/>
                <a:gd name="T7" fmla="*/ 50 h 148"/>
                <a:gd name="T8" fmla="*/ 84 w 107"/>
                <a:gd name="T9" fmla="*/ 72 h 148"/>
                <a:gd name="T10" fmla="*/ 94 w 107"/>
                <a:gd name="T11" fmla="*/ 83 h 148"/>
                <a:gd name="T12" fmla="*/ 67 w 107"/>
                <a:gd name="T13" fmla="*/ 95 h 148"/>
                <a:gd name="T14" fmla="*/ 66 w 107"/>
                <a:gd name="T15" fmla="*/ 96 h 148"/>
                <a:gd name="T16" fmla="*/ 69 w 107"/>
                <a:gd name="T17" fmla="*/ 99 h 148"/>
                <a:gd name="T18" fmla="*/ 71 w 107"/>
                <a:gd name="T19" fmla="*/ 101 h 148"/>
                <a:gd name="T20" fmla="*/ 91 w 107"/>
                <a:gd name="T21" fmla="*/ 126 h 148"/>
                <a:gd name="T22" fmla="*/ 105 w 107"/>
                <a:gd name="T23" fmla="*/ 143 h 148"/>
                <a:gd name="T24" fmla="*/ 107 w 107"/>
                <a:gd name="T25" fmla="*/ 148 h 148"/>
                <a:gd name="T26" fmla="*/ 106 w 107"/>
                <a:gd name="T27" fmla="*/ 148 h 148"/>
                <a:gd name="T28" fmla="*/ 99 w 107"/>
                <a:gd name="T29" fmla="*/ 142 h 148"/>
                <a:gd name="T30" fmla="*/ 84 w 107"/>
                <a:gd name="T31" fmla="*/ 129 h 148"/>
                <a:gd name="T32" fmla="*/ 59 w 107"/>
                <a:gd name="T33" fmla="*/ 110 h 148"/>
                <a:gd name="T34" fmla="*/ 43 w 107"/>
                <a:gd name="T35" fmla="*/ 98 h 148"/>
                <a:gd name="T36" fmla="*/ 26 w 107"/>
                <a:gd name="T37" fmla="*/ 84 h 148"/>
                <a:gd name="T38" fmla="*/ 30 w 107"/>
                <a:gd name="T39" fmla="*/ 80 h 148"/>
                <a:gd name="T40" fmla="*/ 39 w 107"/>
                <a:gd name="T41" fmla="*/ 74 h 148"/>
                <a:gd name="T42" fmla="*/ 36 w 107"/>
                <a:gd name="T43" fmla="*/ 68 h 148"/>
                <a:gd name="T44" fmla="*/ 25 w 107"/>
                <a:gd name="T45" fmla="*/ 73 h 148"/>
                <a:gd name="T46" fmla="*/ 16 w 107"/>
                <a:gd name="T47" fmla="*/ 51 h 148"/>
                <a:gd name="T48" fmla="*/ 9 w 107"/>
                <a:gd name="T49" fmla="*/ 39 h 148"/>
                <a:gd name="T50" fmla="*/ 0 w 107"/>
                <a:gd name="T51" fmla="*/ 23 h 148"/>
                <a:gd name="T52" fmla="*/ 4 w 107"/>
                <a:gd name="T53" fmla="*/ 21 h 1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07" h="148">
                  <a:moveTo>
                    <a:pt x="4" y="21"/>
                  </a:moveTo>
                  <a:lnTo>
                    <a:pt x="49" y="0"/>
                  </a:lnTo>
                  <a:lnTo>
                    <a:pt x="64" y="31"/>
                  </a:lnTo>
                  <a:lnTo>
                    <a:pt x="73" y="50"/>
                  </a:lnTo>
                  <a:lnTo>
                    <a:pt x="84" y="72"/>
                  </a:lnTo>
                  <a:lnTo>
                    <a:pt x="94" y="83"/>
                  </a:lnTo>
                  <a:lnTo>
                    <a:pt x="67" y="95"/>
                  </a:lnTo>
                  <a:lnTo>
                    <a:pt x="66" y="96"/>
                  </a:lnTo>
                  <a:lnTo>
                    <a:pt x="69" y="99"/>
                  </a:lnTo>
                  <a:lnTo>
                    <a:pt x="71" y="101"/>
                  </a:lnTo>
                  <a:lnTo>
                    <a:pt x="91" y="126"/>
                  </a:lnTo>
                  <a:lnTo>
                    <a:pt x="105" y="143"/>
                  </a:lnTo>
                  <a:lnTo>
                    <a:pt x="107" y="148"/>
                  </a:lnTo>
                  <a:lnTo>
                    <a:pt x="106" y="148"/>
                  </a:lnTo>
                  <a:lnTo>
                    <a:pt x="99" y="142"/>
                  </a:lnTo>
                  <a:lnTo>
                    <a:pt x="84" y="129"/>
                  </a:lnTo>
                  <a:lnTo>
                    <a:pt x="59" y="110"/>
                  </a:lnTo>
                  <a:lnTo>
                    <a:pt x="43" y="98"/>
                  </a:lnTo>
                  <a:lnTo>
                    <a:pt x="26" y="84"/>
                  </a:lnTo>
                  <a:lnTo>
                    <a:pt x="30" y="80"/>
                  </a:lnTo>
                  <a:lnTo>
                    <a:pt x="39" y="74"/>
                  </a:lnTo>
                  <a:lnTo>
                    <a:pt x="36" y="68"/>
                  </a:lnTo>
                  <a:lnTo>
                    <a:pt x="25" y="73"/>
                  </a:lnTo>
                  <a:lnTo>
                    <a:pt x="16" y="51"/>
                  </a:lnTo>
                  <a:lnTo>
                    <a:pt x="9" y="39"/>
                  </a:lnTo>
                  <a:lnTo>
                    <a:pt x="0" y="23"/>
                  </a:lnTo>
                  <a:lnTo>
                    <a:pt x="4" y="2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2" name="Freeform 346">
              <a:extLst>
                <a:ext uri="{FF2B5EF4-FFF2-40B4-BE49-F238E27FC236}">
                  <a16:creationId xmlns:a16="http://schemas.microsoft.com/office/drawing/2014/main" id="{B6FE0AB9-B765-5DE1-5552-91FD91169EF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38563" y="1897063"/>
              <a:ext cx="65088" cy="69850"/>
            </a:xfrm>
            <a:custGeom>
              <a:avLst/>
              <a:gdLst>
                <a:gd name="T0" fmla="*/ 0 w 41"/>
                <a:gd name="T1" fmla="*/ 12 h 44"/>
                <a:gd name="T2" fmla="*/ 14 w 41"/>
                <a:gd name="T3" fmla="*/ 2 h 44"/>
                <a:gd name="T4" fmla="*/ 18 w 41"/>
                <a:gd name="T5" fmla="*/ 0 h 44"/>
                <a:gd name="T6" fmla="*/ 24 w 41"/>
                <a:gd name="T7" fmla="*/ 7 h 44"/>
                <a:gd name="T8" fmla="*/ 33 w 41"/>
                <a:gd name="T9" fmla="*/ 19 h 44"/>
                <a:gd name="T10" fmla="*/ 41 w 41"/>
                <a:gd name="T11" fmla="*/ 30 h 44"/>
                <a:gd name="T12" fmla="*/ 25 w 41"/>
                <a:gd name="T13" fmla="*/ 44 h 44"/>
                <a:gd name="T14" fmla="*/ 15 w 41"/>
                <a:gd name="T15" fmla="*/ 33 h 44"/>
                <a:gd name="T16" fmla="*/ 11 w 41"/>
                <a:gd name="T17" fmla="*/ 26 h 44"/>
                <a:gd name="T18" fmla="*/ 8 w 41"/>
                <a:gd name="T19" fmla="*/ 23 h 44"/>
                <a:gd name="T20" fmla="*/ 0 w 41"/>
                <a:gd name="T21" fmla="*/ 12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1" h="44">
                  <a:moveTo>
                    <a:pt x="0" y="12"/>
                  </a:moveTo>
                  <a:lnTo>
                    <a:pt x="14" y="2"/>
                  </a:lnTo>
                  <a:lnTo>
                    <a:pt x="18" y="0"/>
                  </a:lnTo>
                  <a:lnTo>
                    <a:pt x="24" y="7"/>
                  </a:lnTo>
                  <a:lnTo>
                    <a:pt x="33" y="19"/>
                  </a:lnTo>
                  <a:lnTo>
                    <a:pt x="41" y="30"/>
                  </a:lnTo>
                  <a:lnTo>
                    <a:pt x="25" y="44"/>
                  </a:lnTo>
                  <a:lnTo>
                    <a:pt x="15" y="33"/>
                  </a:lnTo>
                  <a:lnTo>
                    <a:pt x="11" y="26"/>
                  </a:lnTo>
                  <a:lnTo>
                    <a:pt x="8" y="23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3" name="Freeform 347">
              <a:extLst>
                <a:ext uri="{FF2B5EF4-FFF2-40B4-BE49-F238E27FC236}">
                  <a16:creationId xmlns:a16="http://schemas.microsoft.com/office/drawing/2014/main" id="{39EE43A6-7789-86C2-E32B-22C205EEA650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5363" y="1938338"/>
              <a:ext cx="92075" cy="144463"/>
            </a:xfrm>
            <a:custGeom>
              <a:avLst/>
              <a:gdLst>
                <a:gd name="T0" fmla="*/ 2 w 58"/>
                <a:gd name="T1" fmla="*/ 80 h 91"/>
                <a:gd name="T2" fmla="*/ 3 w 58"/>
                <a:gd name="T3" fmla="*/ 71 h 91"/>
                <a:gd name="T4" fmla="*/ 4 w 58"/>
                <a:gd name="T5" fmla="*/ 68 h 91"/>
                <a:gd name="T6" fmla="*/ 5 w 58"/>
                <a:gd name="T7" fmla="*/ 67 h 91"/>
                <a:gd name="T8" fmla="*/ 6 w 58"/>
                <a:gd name="T9" fmla="*/ 65 h 91"/>
                <a:gd name="T10" fmla="*/ 8 w 58"/>
                <a:gd name="T11" fmla="*/ 63 h 91"/>
                <a:gd name="T12" fmla="*/ 9 w 58"/>
                <a:gd name="T13" fmla="*/ 62 h 91"/>
                <a:gd name="T14" fmla="*/ 11 w 58"/>
                <a:gd name="T15" fmla="*/ 58 h 91"/>
                <a:gd name="T16" fmla="*/ 14 w 58"/>
                <a:gd name="T17" fmla="*/ 50 h 91"/>
                <a:gd name="T18" fmla="*/ 13 w 58"/>
                <a:gd name="T19" fmla="*/ 46 h 91"/>
                <a:gd name="T20" fmla="*/ 15 w 58"/>
                <a:gd name="T21" fmla="*/ 27 h 91"/>
                <a:gd name="T22" fmla="*/ 3 w 58"/>
                <a:gd name="T23" fmla="*/ 9 h 91"/>
                <a:gd name="T24" fmla="*/ 14 w 58"/>
                <a:gd name="T25" fmla="*/ 2 h 91"/>
                <a:gd name="T26" fmla="*/ 17 w 58"/>
                <a:gd name="T27" fmla="*/ 9 h 91"/>
                <a:gd name="T28" fmla="*/ 32 w 58"/>
                <a:gd name="T29" fmla="*/ 0 h 91"/>
                <a:gd name="T30" fmla="*/ 42 w 58"/>
                <a:gd name="T31" fmla="*/ 18 h 91"/>
                <a:gd name="T32" fmla="*/ 50 w 58"/>
                <a:gd name="T33" fmla="*/ 32 h 91"/>
                <a:gd name="T34" fmla="*/ 58 w 58"/>
                <a:gd name="T35" fmla="*/ 44 h 91"/>
                <a:gd name="T36" fmla="*/ 55 w 58"/>
                <a:gd name="T37" fmla="*/ 45 h 91"/>
                <a:gd name="T38" fmla="*/ 49 w 58"/>
                <a:gd name="T39" fmla="*/ 41 h 91"/>
                <a:gd name="T40" fmla="*/ 36 w 58"/>
                <a:gd name="T41" fmla="*/ 49 h 91"/>
                <a:gd name="T42" fmla="*/ 42 w 58"/>
                <a:gd name="T43" fmla="*/ 56 h 91"/>
                <a:gd name="T44" fmla="*/ 43 w 58"/>
                <a:gd name="T45" fmla="*/ 68 h 91"/>
                <a:gd name="T46" fmla="*/ 38 w 58"/>
                <a:gd name="T47" fmla="*/ 70 h 91"/>
                <a:gd name="T48" fmla="*/ 37 w 58"/>
                <a:gd name="T49" fmla="*/ 70 h 91"/>
                <a:gd name="T50" fmla="*/ 37 w 58"/>
                <a:gd name="T51" fmla="*/ 70 h 91"/>
                <a:gd name="T52" fmla="*/ 27 w 58"/>
                <a:gd name="T53" fmla="*/ 72 h 91"/>
                <a:gd name="T54" fmla="*/ 19 w 58"/>
                <a:gd name="T55" fmla="*/ 75 h 91"/>
                <a:gd name="T56" fmla="*/ 4 w 58"/>
                <a:gd name="T57" fmla="*/ 91 h 91"/>
                <a:gd name="T58" fmla="*/ 3 w 58"/>
                <a:gd name="T59" fmla="*/ 90 h 91"/>
                <a:gd name="T60" fmla="*/ 0 w 58"/>
                <a:gd name="T61" fmla="*/ 87 h 91"/>
                <a:gd name="T62" fmla="*/ 2 w 58"/>
                <a:gd name="T63" fmla="*/ 80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58" h="91">
                  <a:moveTo>
                    <a:pt x="2" y="80"/>
                  </a:moveTo>
                  <a:lnTo>
                    <a:pt x="3" y="71"/>
                  </a:lnTo>
                  <a:lnTo>
                    <a:pt x="4" y="68"/>
                  </a:lnTo>
                  <a:lnTo>
                    <a:pt x="5" y="67"/>
                  </a:lnTo>
                  <a:lnTo>
                    <a:pt x="6" y="65"/>
                  </a:lnTo>
                  <a:lnTo>
                    <a:pt x="8" y="63"/>
                  </a:lnTo>
                  <a:lnTo>
                    <a:pt x="9" y="62"/>
                  </a:lnTo>
                  <a:lnTo>
                    <a:pt x="11" y="58"/>
                  </a:lnTo>
                  <a:lnTo>
                    <a:pt x="14" y="50"/>
                  </a:lnTo>
                  <a:lnTo>
                    <a:pt x="13" y="46"/>
                  </a:lnTo>
                  <a:lnTo>
                    <a:pt x="15" y="27"/>
                  </a:lnTo>
                  <a:lnTo>
                    <a:pt x="3" y="9"/>
                  </a:lnTo>
                  <a:lnTo>
                    <a:pt x="14" y="2"/>
                  </a:lnTo>
                  <a:lnTo>
                    <a:pt x="17" y="9"/>
                  </a:lnTo>
                  <a:lnTo>
                    <a:pt x="32" y="0"/>
                  </a:lnTo>
                  <a:lnTo>
                    <a:pt x="42" y="18"/>
                  </a:lnTo>
                  <a:lnTo>
                    <a:pt x="50" y="32"/>
                  </a:lnTo>
                  <a:lnTo>
                    <a:pt x="58" y="44"/>
                  </a:lnTo>
                  <a:lnTo>
                    <a:pt x="55" y="45"/>
                  </a:lnTo>
                  <a:lnTo>
                    <a:pt x="49" y="41"/>
                  </a:lnTo>
                  <a:lnTo>
                    <a:pt x="36" y="49"/>
                  </a:lnTo>
                  <a:lnTo>
                    <a:pt x="42" y="56"/>
                  </a:lnTo>
                  <a:lnTo>
                    <a:pt x="43" y="68"/>
                  </a:lnTo>
                  <a:lnTo>
                    <a:pt x="38" y="70"/>
                  </a:lnTo>
                  <a:lnTo>
                    <a:pt x="37" y="70"/>
                  </a:lnTo>
                  <a:lnTo>
                    <a:pt x="37" y="70"/>
                  </a:lnTo>
                  <a:lnTo>
                    <a:pt x="27" y="72"/>
                  </a:lnTo>
                  <a:lnTo>
                    <a:pt x="19" y="75"/>
                  </a:lnTo>
                  <a:lnTo>
                    <a:pt x="4" y="91"/>
                  </a:lnTo>
                  <a:lnTo>
                    <a:pt x="3" y="90"/>
                  </a:lnTo>
                  <a:lnTo>
                    <a:pt x="0" y="87"/>
                  </a:lnTo>
                  <a:lnTo>
                    <a:pt x="2" y="8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4" name="Freeform 348">
              <a:extLst>
                <a:ext uri="{FF2B5EF4-FFF2-40B4-BE49-F238E27FC236}">
                  <a16:creationId xmlns:a16="http://schemas.microsoft.com/office/drawing/2014/main" id="{650AB9F3-0375-3C37-9FA0-F193FDEFAA2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4376" y="1860551"/>
              <a:ext cx="134938" cy="96838"/>
            </a:xfrm>
            <a:custGeom>
              <a:avLst/>
              <a:gdLst>
                <a:gd name="T0" fmla="*/ 9 w 85"/>
                <a:gd name="T1" fmla="*/ 0 h 61"/>
                <a:gd name="T2" fmla="*/ 11 w 85"/>
                <a:gd name="T3" fmla="*/ 5 h 61"/>
                <a:gd name="T4" fmla="*/ 20 w 85"/>
                <a:gd name="T5" fmla="*/ 2 h 61"/>
                <a:gd name="T6" fmla="*/ 25 w 85"/>
                <a:gd name="T7" fmla="*/ 4 h 61"/>
                <a:gd name="T8" fmla="*/ 24 w 85"/>
                <a:gd name="T9" fmla="*/ 14 h 61"/>
                <a:gd name="T10" fmla="*/ 33 w 85"/>
                <a:gd name="T11" fmla="*/ 34 h 61"/>
                <a:gd name="T12" fmla="*/ 36 w 85"/>
                <a:gd name="T13" fmla="*/ 32 h 61"/>
                <a:gd name="T14" fmla="*/ 48 w 85"/>
                <a:gd name="T15" fmla="*/ 26 h 61"/>
                <a:gd name="T16" fmla="*/ 57 w 85"/>
                <a:gd name="T17" fmla="*/ 23 h 61"/>
                <a:gd name="T18" fmla="*/ 63 w 85"/>
                <a:gd name="T19" fmla="*/ 37 h 61"/>
                <a:gd name="T20" fmla="*/ 69 w 85"/>
                <a:gd name="T21" fmla="*/ 35 h 61"/>
                <a:gd name="T22" fmla="*/ 80 w 85"/>
                <a:gd name="T23" fmla="*/ 47 h 61"/>
                <a:gd name="T24" fmla="*/ 83 w 85"/>
                <a:gd name="T25" fmla="*/ 49 h 61"/>
                <a:gd name="T26" fmla="*/ 85 w 85"/>
                <a:gd name="T27" fmla="*/ 51 h 61"/>
                <a:gd name="T28" fmla="*/ 83 w 85"/>
                <a:gd name="T29" fmla="*/ 58 h 61"/>
                <a:gd name="T30" fmla="*/ 79 w 85"/>
                <a:gd name="T31" fmla="*/ 61 h 61"/>
                <a:gd name="T32" fmla="*/ 76 w 85"/>
                <a:gd name="T33" fmla="*/ 60 h 61"/>
                <a:gd name="T34" fmla="*/ 75 w 85"/>
                <a:gd name="T35" fmla="*/ 61 h 61"/>
                <a:gd name="T36" fmla="*/ 75 w 85"/>
                <a:gd name="T37" fmla="*/ 61 h 61"/>
                <a:gd name="T38" fmla="*/ 74 w 85"/>
                <a:gd name="T39" fmla="*/ 60 h 61"/>
                <a:gd name="T40" fmla="*/ 73 w 85"/>
                <a:gd name="T41" fmla="*/ 61 h 61"/>
                <a:gd name="T42" fmla="*/ 73 w 85"/>
                <a:gd name="T43" fmla="*/ 61 h 61"/>
                <a:gd name="T44" fmla="*/ 73 w 85"/>
                <a:gd name="T45" fmla="*/ 61 h 61"/>
                <a:gd name="T46" fmla="*/ 71 w 85"/>
                <a:gd name="T47" fmla="*/ 61 h 61"/>
                <a:gd name="T48" fmla="*/ 63 w 85"/>
                <a:gd name="T49" fmla="*/ 61 h 61"/>
                <a:gd name="T50" fmla="*/ 62 w 85"/>
                <a:gd name="T51" fmla="*/ 59 h 61"/>
                <a:gd name="T52" fmla="*/ 58 w 85"/>
                <a:gd name="T53" fmla="*/ 60 h 61"/>
                <a:gd name="T54" fmla="*/ 58 w 85"/>
                <a:gd name="T55" fmla="*/ 61 h 61"/>
                <a:gd name="T56" fmla="*/ 46 w 85"/>
                <a:gd name="T57" fmla="*/ 61 h 61"/>
                <a:gd name="T58" fmla="*/ 23 w 85"/>
                <a:gd name="T59" fmla="*/ 60 h 61"/>
                <a:gd name="T60" fmla="*/ 23 w 85"/>
                <a:gd name="T61" fmla="*/ 53 h 61"/>
                <a:gd name="T62" fmla="*/ 20 w 85"/>
                <a:gd name="T63" fmla="*/ 45 h 61"/>
                <a:gd name="T64" fmla="*/ 12 w 85"/>
                <a:gd name="T65" fmla="*/ 28 h 61"/>
                <a:gd name="T66" fmla="*/ 20 w 85"/>
                <a:gd name="T67" fmla="*/ 25 h 61"/>
                <a:gd name="T68" fmla="*/ 17 w 85"/>
                <a:gd name="T69" fmla="*/ 18 h 61"/>
                <a:gd name="T70" fmla="*/ 9 w 85"/>
                <a:gd name="T71" fmla="*/ 21 h 61"/>
                <a:gd name="T72" fmla="*/ 0 w 85"/>
                <a:gd name="T73" fmla="*/ 0 h 61"/>
                <a:gd name="T74" fmla="*/ 9 w 85"/>
                <a:gd name="T75" fmla="*/ 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85" h="61">
                  <a:moveTo>
                    <a:pt x="9" y="0"/>
                  </a:moveTo>
                  <a:lnTo>
                    <a:pt x="11" y="5"/>
                  </a:lnTo>
                  <a:lnTo>
                    <a:pt x="20" y="2"/>
                  </a:lnTo>
                  <a:lnTo>
                    <a:pt x="25" y="4"/>
                  </a:lnTo>
                  <a:lnTo>
                    <a:pt x="24" y="14"/>
                  </a:lnTo>
                  <a:lnTo>
                    <a:pt x="33" y="34"/>
                  </a:lnTo>
                  <a:lnTo>
                    <a:pt x="36" y="32"/>
                  </a:lnTo>
                  <a:lnTo>
                    <a:pt x="48" y="26"/>
                  </a:lnTo>
                  <a:lnTo>
                    <a:pt x="57" y="23"/>
                  </a:lnTo>
                  <a:lnTo>
                    <a:pt x="63" y="37"/>
                  </a:lnTo>
                  <a:lnTo>
                    <a:pt x="69" y="35"/>
                  </a:lnTo>
                  <a:lnTo>
                    <a:pt x="80" y="47"/>
                  </a:lnTo>
                  <a:lnTo>
                    <a:pt x="83" y="49"/>
                  </a:lnTo>
                  <a:lnTo>
                    <a:pt x="85" y="51"/>
                  </a:lnTo>
                  <a:lnTo>
                    <a:pt x="83" y="58"/>
                  </a:lnTo>
                  <a:lnTo>
                    <a:pt x="79" y="61"/>
                  </a:lnTo>
                  <a:lnTo>
                    <a:pt x="76" y="60"/>
                  </a:lnTo>
                  <a:lnTo>
                    <a:pt x="75" y="61"/>
                  </a:lnTo>
                  <a:lnTo>
                    <a:pt x="75" y="61"/>
                  </a:lnTo>
                  <a:lnTo>
                    <a:pt x="74" y="60"/>
                  </a:lnTo>
                  <a:lnTo>
                    <a:pt x="73" y="61"/>
                  </a:lnTo>
                  <a:lnTo>
                    <a:pt x="73" y="61"/>
                  </a:lnTo>
                  <a:lnTo>
                    <a:pt x="73" y="61"/>
                  </a:lnTo>
                  <a:lnTo>
                    <a:pt x="71" y="61"/>
                  </a:lnTo>
                  <a:lnTo>
                    <a:pt x="63" y="61"/>
                  </a:lnTo>
                  <a:lnTo>
                    <a:pt x="62" y="59"/>
                  </a:lnTo>
                  <a:lnTo>
                    <a:pt x="58" y="60"/>
                  </a:lnTo>
                  <a:lnTo>
                    <a:pt x="58" y="61"/>
                  </a:lnTo>
                  <a:lnTo>
                    <a:pt x="46" y="61"/>
                  </a:lnTo>
                  <a:lnTo>
                    <a:pt x="23" y="60"/>
                  </a:lnTo>
                  <a:lnTo>
                    <a:pt x="23" y="53"/>
                  </a:lnTo>
                  <a:lnTo>
                    <a:pt x="20" y="45"/>
                  </a:lnTo>
                  <a:lnTo>
                    <a:pt x="12" y="28"/>
                  </a:lnTo>
                  <a:lnTo>
                    <a:pt x="20" y="25"/>
                  </a:lnTo>
                  <a:lnTo>
                    <a:pt x="17" y="18"/>
                  </a:lnTo>
                  <a:lnTo>
                    <a:pt x="9" y="21"/>
                  </a:lnTo>
                  <a:lnTo>
                    <a:pt x="0" y="0"/>
                  </a:lnTo>
                  <a:lnTo>
                    <a:pt x="9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5" name="Freeform 349">
              <a:extLst>
                <a:ext uri="{FF2B5EF4-FFF2-40B4-BE49-F238E27FC236}">
                  <a16:creationId xmlns:a16="http://schemas.microsoft.com/office/drawing/2014/main" id="{484CFBBF-DAFF-DBD4-6D70-727C12C5563C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9551" y="2124076"/>
              <a:ext cx="68263" cy="82550"/>
            </a:xfrm>
            <a:custGeom>
              <a:avLst/>
              <a:gdLst>
                <a:gd name="T0" fmla="*/ 5 w 43"/>
                <a:gd name="T1" fmla="*/ 15 h 52"/>
                <a:gd name="T2" fmla="*/ 9 w 43"/>
                <a:gd name="T3" fmla="*/ 4 h 52"/>
                <a:gd name="T4" fmla="*/ 18 w 43"/>
                <a:gd name="T5" fmla="*/ 2 h 52"/>
                <a:gd name="T6" fmla="*/ 20 w 43"/>
                <a:gd name="T7" fmla="*/ 1 h 52"/>
                <a:gd name="T8" fmla="*/ 23 w 43"/>
                <a:gd name="T9" fmla="*/ 1 h 52"/>
                <a:gd name="T10" fmla="*/ 29 w 43"/>
                <a:gd name="T11" fmla="*/ 0 h 52"/>
                <a:gd name="T12" fmla="*/ 43 w 43"/>
                <a:gd name="T13" fmla="*/ 24 h 52"/>
                <a:gd name="T14" fmla="*/ 38 w 43"/>
                <a:gd name="T15" fmla="*/ 27 h 52"/>
                <a:gd name="T16" fmla="*/ 29 w 43"/>
                <a:gd name="T17" fmla="*/ 28 h 52"/>
                <a:gd name="T18" fmla="*/ 33 w 43"/>
                <a:gd name="T19" fmla="*/ 52 h 52"/>
                <a:gd name="T20" fmla="*/ 27 w 43"/>
                <a:gd name="T21" fmla="*/ 52 h 52"/>
                <a:gd name="T22" fmla="*/ 13 w 43"/>
                <a:gd name="T23" fmla="*/ 39 h 52"/>
                <a:gd name="T24" fmla="*/ 9 w 43"/>
                <a:gd name="T25" fmla="*/ 36 h 52"/>
                <a:gd name="T26" fmla="*/ 0 w 43"/>
                <a:gd name="T27" fmla="*/ 21 h 52"/>
                <a:gd name="T28" fmla="*/ 5 w 43"/>
                <a:gd name="T29" fmla="*/ 15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3" h="52">
                  <a:moveTo>
                    <a:pt x="5" y="15"/>
                  </a:moveTo>
                  <a:lnTo>
                    <a:pt x="9" y="4"/>
                  </a:lnTo>
                  <a:lnTo>
                    <a:pt x="18" y="2"/>
                  </a:lnTo>
                  <a:lnTo>
                    <a:pt x="20" y="1"/>
                  </a:lnTo>
                  <a:lnTo>
                    <a:pt x="23" y="1"/>
                  </a:lnTo>
                  <a:lnTo>
                    <a:pt x="29" y="0"/>
                  </a:lnTo>
                  <a:lnTo>
                    <a:pt x="43" y="24"/>
                  </a:lnTo>
                  <a:lnTo>
                    <a:pt x="38" y="27"/>
                  </a:lnTo>
                  <a:lnTo>
                    <a:pt x="29" y="28"/>
                  </a:lnTo>
                  <a:lnTo>
                    <a:pt x="33" y="52"/>
                  </a:lnTo>
                  <a:lnTo>
                    <a:pt x="27" y="52"/>
                  </a:lnTo>
                  <a:lnTo>
                    <a:pt x="13" y="39"/>
                  </a:lnTo>
                  <a:lnTo>
                    <a:pt x="9" y="36"/>
                  </a:lnTo>
                  <a:lnTo>
                    <a:pt x="0" y="21"/>
                  </a:lnTo>
                  <a:lnTo>
                    <a:pt x="5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6" name="Freeform 350">
              <a:extLst>
                <a:ext uri="{FF2B5EF4-FFF2-40B4-BE49-F238E27FC236}">
                  <a16:creationId xmlns:a16="http://schemas.microsoft.com/office/drawing/2014/main" id="{40EEF9B2-6EE6-E50C-78C2-AC54DBB18B5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1388" y="2122488"/>
              <a:ext cx="66675" cy="57150"/>
            </a:xfrm>
            <a:custGeom>
              <a:avLst/>
              <a:gdLst>
                <a:gd name="T0" fmla="*/ 0 w 42"/>
                <a:gd name="T1" fmla="*/ 7 h 36"/>
                <a:gd name="T2" fmla="*/ 3 w 42"/>
                <a:gd name="T3" fmla="*/ 6 h 36"/>
                <a:gd name="T4" fmla="*/ 23 w 42"/>
                <a:gd name="T5" fmla="*/ 6 h 36"/>
                <a:gd name="T6" fmla="*/ 31 w 42"/>
                <a:gd name="T7" fmla="*/ 0 h 36"/>
                <a:gd name="T8" fmla="*/ 32 w 42"/>
                <a:gd name="T9" fmla="*/ 1 h 36"/>
                <a:gd name="T10" fmla="*/ 33 w 42"/>
                <a:gd name="T11" fmla="*/ 2 h 36"/>
                <a:gd name="T12" fmla="*/ 40 w 42"/>
                <a:gd name="T13" fmla="*/ 14 h 36"/>
                <a:gd name="T14" fmla="*/ 42 w 42"/>
                <a:gd name="T15" fmla="*/ 17 h 36"/>
                <a:gd name="T16" fmla="*/ 32 w 42"/>
                <a:gd name="T17" fmla="*/ 22 h 36"/>
                <a:gd name="T18" fmla="*/ 30 w 42"/>
                <a:gd name="T19" fmla="*/ 24 h 36"/>
                <a:gd name="T20" fmla="*/ 11 w 42"/>
                <a:gd name="T21" fmla="*/ 35 h 36"/>
                <a:gd name="T22" fmla="*/ 9 w 42"/>
                <a:gd name="T23" fmla="*/ 36 h 36"/>
                <a:gd name="T24" fmla="*/ 1 w 42"/>
                <a:gd name="T25" fmla="*/ 36 h 36"/>
                <a:gd name="T26" fmla="*/ 1 w 42"/>
                <a:gd name="T27" fmla="*/ 23 h 36"/>
                <a:gd name="T28" fmla="*/ 1 w 42"/>
                <a:gd name="T29" fmla="*/ 22 h 36"/>
                <a:gd name="T30" fmla="*/ 1 w 42"/>
                <a:gd name="T31" fmla="*/ 20 h 36"/>
                <a:gd name="T32" fmla="*/ 1 w 42"/>
                <a:gd name="T33" fmla="*/ 11 h 36"/>
                <a:gd name="T34" fmla="*/ 0 w 42"/>
                <a:gd name="T35" fmla="*/ 7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2" h="36">
                  <a:moveTo>
                    <a:pt x="0" y="7"/>
                  </a:moveTo>
                  <a:lnTo>
                    <a:pt x="3" y="6"/>
                  </a:lnTo>
                  <a:lnTo>
                    <a:pt x="23" y="6"/>
                  </a:lnTo>
                  <a:lnTo>
                    <a:pt x="31" y="0"/>
                  </a:lnTo>
                  <a:lnTo>
                    <a:pt x="32" y="1"/>
                  </a:lnTo>
                  <a:lnTo>
                    <a:pt x="33" y="2"/>
                  </a:lnTo>
                  <a:lnTo>
                    <a:pt x="40" y="14"/>
                  </a:lnTo>
                  <a:lnTo>
                    <a:pt x="42" y="17"/>
                  </a:lnTo>
                  <a:lnTo>
                    <a:pt x="32" y="22"/>
                  </a:lnTo>
                  <a:lnTo>
                    <a:pt x="30" y="24"/>
                  </a:lnTo>
                  <a:lnTo>
                    <a:pt x="11" y="35"/>
                  </a:lnTo>
                  <a:lnTo>
                    <a:pt x="9" y="36"/>
                  </a:lnTo>
                  <a:lnTo>
                    <a:pt x="1" y="36"/>
                  </a:lnTo>
                  <a:lnTo>
                    <a:pt x="1" y="23"/>
                  </a:lnTo>
                  <a:lnTo>
                    <a:pt x="1" y="22"/>
                  </a:lnTo>
                  <a:lnTo>
                    <a:pt x="1" y="20"/>
                  </a:lnTo>
                  <a:lnTo>
                    <a:pt x="1" y="11"/>
                  </a:lnTo>
                  <a:lnTo>
                    <a:pt x="0" y="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7" name="Freeform 351">
              <a:extLst>
                <a:ext uri="{FF2B5EF4-FFF2-40B4-BE49-F238E27FC236}">
                  <a16:creationId xmlns:a16="http://schemas.microsoft.com/office/drawing/2014/main" id="{FD1BD850-B768-3BAC-5F37-DFBB4D237AD5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7738" y="1122363"/>
              <a:ext cx="60325" cy="79375"/>
            </a:xfrm>
            <a:custGeom>
              <a:avLst/>
              <a:gdLst>
                <a:gd name="T0" fmla="*/ 0 w 38"/>
                <a:gd name="T1" fmla="*/ 16 h 50"/>
                <a:gd name="T2" fmla="*/ 4 w 38"/>
                <a:gd name="T3" fmla="*/ 10 h 50"/>
                <a:gd name="T4" fmla="*/ 28 w 38"/>
                <a:gd name="T5" fmla="*/ 0 h 50"/>
                <a:gd name="T6" fmla="*/ 38 w 38"/>
                <a:gd name="T7" fmla="*/ 14 h 50"/>
                <a:gd name="T8" fmla="*/ 27 w 38"/>
                <a:gd name="T9" fmla="*/ 19 h 50"/>
                <a:gd name="T10" fmla="*/ 36 w 38"/>
                <a:gd name="T11" fmla="*/ 33 h 50"/>
                <a:gd name="T12" fmla="*/ 33 w 38"/>
                <a:gd name="T13" fmla="*/ 35 h 50"/>
                <a:gd name="T14" fmla="*/ 34 w 38"/>
                <a:gd name="T15" fmla="*/ 40 h 50"/>
                <a:gd name="T16" fmla="*/ 22 w 38"/>
                <a:gd name="T17" fmla="*/ 45 h 50"/>
                <a:gd name="T18" fmla="*/ 7 w 38"/>
                <a:gd name="T19" fmla="*/ 50 h 50"/>
                <a:gd name="T20" fmla="*/ 3 w 38"/>
                <a:gd name="T21" fmla="*/ 29 h 50"/>
                <a:gd name="T22" fmla="*/ 2 w 38"/>
                <a:gd name="T23" fmla="*/ 21 h 50"/>
                <a:gd name="T24" fmla="*/ 0 w 38"/>
                <a:gd name="T25" fmla="*/ 16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50">
                  <a:moveTo>
                    <a:pt x="0" y="16"/>
                  </a:moveTo>
                  <a:lnTo>
                    <a:pt x="4" y="10"/>
                  </a:lnTo>
                  <a:lnTo>
                    <a:pt x="28" y="0"/>
                  </a:lnTo>
                  <a:lnTo>
                    <a:pt x="38" y="14"/>
                  </a:lnTo>
                  <a:lnTo>
                    <a:pt x="27" y="19"/>
                  </a:lnTo>
                  <a:lnTo>
                    <a:pt x="36" y="33"/>
                  </a:lnTo>
                  <a:lnTo>
                    <a:pt x="33" y="35"/>
                  </a:lnTo>
                  <a:lnTo>
                    <a:pt x="34" y="40"/>
                  </a:lnTo>
                  <a:lnTo>
                    <a:pt x="22" y="45"/>
                  </a:lnTo>
                  <a:lnTo>
                    <a:pt x="7" y="50"/>
                  </a:lnTo>
                  <a:lnTo>
                    <a:pt x="3" y="29"/>
                  </a:lnTo>
                  <a:lnTo>
                    <a:pt x="2" y="21"/>
                  </a:lnTo>
                  <a:lnTo>
                    <a:pt x="0" y="1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8" name="Freeform 352">
              <a:extLst>
                <a:ext uri="{FF2B5EF4-FFF2-40B4-BE49-F238E27FC236}">
                  <a16:creationId xmlns:a16="http://schemas.microsoft.com/office/drawing/2014/main" id="{CEE5F854-B70A-D67E-2F49-58BBD0848070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1251" y="1916113"/>
              <a:ext cx="68263" cy="73025"/>
            </a:xfrm>
            <a:custGeom>
              <a:avLst/>
              <a:gdLst>
                <a:gd name="T0" fmla="*/ 0 w 43"/>
                <a:gd name="T1" fmla="*/ 13 h 46"/>
                <a:gd name="T2" fmla="*/ 14 w 43"/>
                <a:gd name="T3" fmla="*/ 6 h 46"/>
                <a:gd name="T4" fmla="*/ 24 w 43"/>
                <a:gd name="T5" fmla="*/ 0 h 46"/>
                <a:gd name="T6" fmla="*/ 34 w 43"/>
                <a:gd name="T7" fmla="*/ 8 h 46"/>
                <a:gd name="T8" fmla="*/ 36 w 43"/>
                <a:gd name="T9" fmla="*/ 14 h 46"/>
                <a:gd name="T10" fmla="*/ 37 w 43"/>
                <a:gd name="T11" fmla="*/ 26 h 46"/>
                <a:gd name="T12" fmla="*/ 43 w 43"/>
                <a:gd name="T13" fmla="*/ 29 h 46"/>
                <a:gd name="T14" fmla="*/ 41 w 43"/>
                <a:gd name="T15" fmla="*/ 32 h 46"/>
                <a:gd name="T16" fmla="*/ 33 w 43"/>
                <a:gd name="T17" fmla="*/ 37 h 46"/>
                <a:gd name="T18" fmla="*/ 19 w 43"/>
                <a:gd name="T19" fmla="*/ 46 h 46"/>
                <a:gd name="T20" fmla="*/ 12 w 43"/>
                <a:gd name="T21" fmla="*/ 33 h 46"/>
                <a:gd name="T22" fmla="*/ 9 w 43"/>
                <a:gd name="T23" fmla="*/ 27 h 46"/>
                <a:gd name="T24" fmla="*/ 0 w 43"/>
                <a:gd name="T25" fmla="*/ 13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3" h="46">
                  <a:moveTo>
                    <a:pt x="0" y="13"/>
                  </a:moveTo>
                  <a:lnTo>
                    <a:pt x="14" y="6"/>
                  </a:lnTo>
                  <a:lnTo>
                    <a:pt x="24" y="0"/>
                  </a:lnTo>
                  <a:lnTo>
                    <a:pt x="34" y="8"/>
                  </a:lnTo>
                  <a:lnTo>
                    <a:pt x="36" y="14"/>
                  </a:lnTo>
                  <a:lnTo>
                    <a:pt x="37" y="26"/>
                  </a:lnTo>
                  <a:lnTo>
                    <a:pt x="43" y="29"/>
                  </a:lnTo>
                  <a:lnTo>
                    <a:pt x="41" y="32"/>
                  </a:lnTo>
                  <a:lnTo>
                    <a:pt x="33" y="37"/>
                  </a:lnTo>
                  <a:lnTo>
                    <a:pt x="19" y="46"/>
                  </a:lnTo>
                  <a:lnTo>
                    <a:pt x="12" y="33"/>
                  </a:lnTo>
                  <a:lnTo>
                    <a:pt x="9" y="27"/>
                  </a:lnTo>
                  <a:lnTo>
                    <a:pt x="0" y="1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9" name="Freeform 353">
              <a:extLst>
                <a:ext uri="{FF2B5EF4-FFF2-40B4-BE49-F238E27FC236}">
                  <a16:creationId xmlns:a16="http://schemas.microsoft.com/office/drawing/2014/main" id="{AEF94F83-C3ED-3DE5-00A3-124C8AC71827}"/>
                </a:ext>
              </a:extLst>
            </p:cNvPr>
            <p:cNvSpPr>
              <a:spLocks/>
            </p:cNvSpPr>
            <p:nvPr/>
          </p:nvSpPr>
          <p:spPr bwMode="auto">
            <a:xfrm>
              <a:off x="3449638" y="1243013"/>
              <a:ext cx="73025" cy="134938"/>
            </a:xfrm>
            <a:custGeom>
              <a:avLst/>
              <a:gdLst>
                <a:gd name="T0" fmla="*/ 0 w 46"/>
                <a:gd name="T1" fmla="*/ 26 h 85"/>
                <a:gd name="T2" fmla="*/ 17 w 46"/>
                <a:gd name="T3" fmla="*/ 26 h 85"/>
                <a:gd name="T4" fmla="*/ 18 w 46"/>
                <a:gd name="T5" fmla="*/ 23 h 85"/>
                <a:gd name="T6" fmla="*/ 17 w 46"/>
                <a:gd name="T7" fmla="*/ 1 h 85"/>
                <a:gd name="T8" fmla="*/ 19 w 46"/>
                <a:gd name="T9" fmla="*/ 2 h 85"/>
                <a:gd name="T10" fmla="*/ 29 w 46"/>
                <a:gd name="T11" fmla="*/ 1 h 85"/>
                <a:gd name="T12" fmla="*/ 38 w 46"/>
                <a:gd name="T13" fmla="*/ 0 h 85"/>
                <a:gd name="T14" fmla="*/ 44 w 46"/>
                <a:gd name="T15" fmla="*/ 7 h 85"/>
                <a:gd name="T16" fmla="*/ 35 w 46"/>
                <a:gd name="T17" fmla="*/ 16 h 85"/>
                <a:gd name="T18" fmla="*/ 38 w 46"/>
                <a:gd name="T19" fmla="*/ 23 h 85"/>
                <a:gd name="T20" fmla="*/ 46 w 46"/>
                <a:gd name="T21" fmla="*/ 60 h 85"/>
                <a:gd name="T22" fmla="*/ 41 w 46"/>
                <a:gd name="T23" fmla="*/ 61 h 85"/>
                <a:gd name="T24" fmla="*/ 35 w 46"/>
                <a:gd name="T25" fmla="*/ 66 h 85"/>
                <a:gd name="T26" fmla="*/ 28 w 46"/>
                <a:gd name="T27" fmla="*/ 79 h 85"/>
                <a:gd name="T28" fmla="*/ 11 w 46"/>
                <a:gd name="T29" fmla="*/ 85 h 85"/>
                <a:gd name="T30" fmla="*/ 5 w 46"/>
                <a:gd name="T31" fmla="*/ 67 h 85"/>
                <a:gd name="T32" fmla="*/ 2 w 46"/>
                <a:gd name="T33" fmla="*/ 45 h 85"/>
                <a:gd name="T34" fmla="*/ 0 w 46"/>
                <a:gd name="T35" fmla="*/ 26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6" h="85">
                  <a:moveTo>
                    <a:pt x="0" y="26"/>
                  </a:moveTo>
                  <a:lnTo>
                    <a:pt x="17" y="26"/>
                  </a:lnTo>
                  <a:lnTo>
                    <a:pt x="18" y="23"/>
                  </a:lnTo>
                  <a:lnTo>
                    <a:pt x="17" y="1"/>
                  </a:lnTo>
                  <a:lnTo>
                    <a:pt x="19" y="2"/>
                  </a:lnTo>
                  <a:lnTo>
                    <a:pt x="29" y="1"/>
                  </a:lnTo>
                  <a:lnTo>
                    <a:pt x="38" y="0"/>
                  </a:lnTo>
                  <a:lnTo>
                    <a:pt x="44" y="7"/>
                  </a:lnTo>
                  <a:lnTo>
                    <a:pt x="35" y="16"/>
                  </a:lnTo>
                  <a:lnTo>
                    <a:pt x="38" y="23"/>
                  </a:lnTo>
                  <a:lnTo>
                    <a:pt x="46" y="60"/>
                  </a:lnTo>
                  <a:lnTo>
                    <a:pt x="41" y="61"/>
                  </a:lnTo>
                  <a:lnTo>
                    <a:pt x="35" y="66"/>
                  </a:lnTo>
                  <a:lnTo>
                    <a:pt x="28" y="79"/>
                  </a:lnTo>
                  <a:lnTo>
                    <a:pt x="11" y="85"/>
                  </a:lnTo>
                  <a:lnTo>
                    <a:pt x="5" y="67"/>
                  </a:lnTo>
                  <a:lnTo>
                    <a:pt x="2" y="45"/>
                  </a:lnTo>
                  <a:lnTo>
                    <a:pt x="0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0" name="Freeform 354">
              <a:extLst>
                <a:ext uri="{FF2B5EF4-FFF2-40B4-BE49-F238E27FC236}">
                  <a16:creationId xmlns:a16="http://schemas.microsoft.com/office/drawing/2014/main" id="{F64ADF5C-4B3C-6452-3F24-1B99E54ECA1D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8076" y="2239963"/>
              <a:ext cx="100013" cy="133350"/>
            </a:xfrm>
            <a:custGeom>
              <a:avLst/>
              <a:gdLst>
                <a:gd name="T0" fmla="*/ 1 w 63"/>
                <a:gd name="T1" fmla="*/ 17 h 84"/>
                <a:gd name="T2" fmla="*/ 3 w 63"/>
                <a:gd name="T3" fmla="*/ 11 h 84"/>
                <a:gd name="T4" fmla="*/ 21 w 63"/>
                <a:gd name="T5" fmla="*/ 9 h 84"/>
                <a:gd name="T6" fmla="*/ 28 w 63"/>
                <a:gd name="T7" fmla="*/ 1 h 84"/>
                <a:gd name="T8" fmla="*/ 29 w 63"/>
                <a:gd name="T9" fmla="*/ 0 h 84"/>
                <a:gd name="T10" fmla="*/ 29 w 63"/>
                <a:gd name="T11" fmla="*/ 0 h 84"/>
                <a:gd name="T12" fmla="*/ 34 w 63"/>
                <a:gd name="T13" fmla="*/ 13 h 84"/>
                <a:gd name="T14" fmla="*/ 35 w 63"/>
                <a:gd name="T15" fmla="*/ 16 h 84"/>
                <a:gd name="T16" fmla="*/ 37 w 63"/>
                <a:gd name="T17" fmla="*/ 20 h 84"/>
                <a:gd name="T18" fmla="*/ 39 w 63"/>
                <a:gd name="T19" fmla="*/ 26 h 84"/>
                <a:gd name="T20" fmla="*/ 52 w 63"/>
                <a:gd name="T21" fmla="*/ 51 h 84"/>
                <a:gd name="T22" fmla="*/ 57 w 63"/>
                <a:gd name="T23" fmla="*/ 62 h 84"/>
                <a:gd name="T24" fmla="*/ 61 w 63"/>
                <a:gd name="T25" fmla="*/ 75 h 84"/>
                <a:gd name="T26" fmla="*/ 63 w 63"/>
                <a:gd name="T27" fmla="*/ 84 h 84"/>
                <a:gd name="T28" fmla="*/ 60 w 63"/>
                <a:gd name="T29" fmla="*/ 84 h 84"/>
                <a:gd name="T30" fmla="*/ 38 w 63"/>
                <a:gd name="T31" fmla="*/ 81 h 84"/>
                <a:gd name="T32" fmla="*/ 22 w 63"/>
                <a:gd name="T33" fmla="*/ 79 h 84"/>
                <a:gd name="T34" fmla="*/ 17 w 63"/>
                <a:gd name="T35" fmla="*/ 79 h 84"/>
                <a:gd name="T36" fmla="*/ 15 w 63"/>
                <a:gd name="T37" fmla="*/ 74 h 84"/>
                <a:gd name="T38" fmla="*/ 13 w 63"/>
                <a:gd name="T39" fmla="*/ 67 h 84"/>
                <a:gd name="T40" fmla="*/ 33 w 63"/>
                <a:gd name="T41" fmla="*/ 69 h 84"/>
                <a:gd name="T42" fmla="*/ 35 w 63"/>
                <a:gd name="T43" fmla="*/ 69 h 84"/>
                <a:gd name="T44" fmla="*/ 32 w 63"/>
                <a:gd name="T45" fmla="*/ 61 h 84"/>
                <a:gd name="T46" fmla="*/ 30 w 63"/>
                <a:gd name="T47" fmla="*/ 56 h 84"/>
                <a:gd name="T48" fmla="*/ 28 w 63"/>
                <a:gd name="T49" fmla="*/ 55 h 84"/>
                <a:gd name="T50" fmla="*/ 26 w 63"/>
                <a:gd name="T51" fmla="*/ 44 h 84"/>
                <a:gd name="T52" fmla="*/ 27 w 63"/>
                <a:gd name="T53" fmla="*/ 42 h 84"/>
                <a:gd name="T54" fmla="*/ 18 w 63"/>
                <a:gd name="T55" fmla="*/ 29 h 84"/>
                <a:gd name="T56" fmla="*/ 0 w 63"/>
                <a:gd name="T57" fmla="*/ 25 h 84"/>
                <a:gd name="T58" fmla="*/ 1 w 63"/>
                <a:gd name="T59" fmla="*/ 17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63" h="84">
                  <a:moveTo>
                    <a:pt x="1" y="17"/>
                  </a:moveTo>
                  <a:lnTo>
                    <a:pt x="3" y="11"/>
                  </a:lnTo>
                  <a:lnTo>
                    <a:pt x="21" y="9"/>
                  </a:lnTo>
                  <a:lnTo>
                    <a:pt x="28" y="1"/>
                  </a:lnTo>
                  <a:lnTo>
                    <a:pt x="29" y="0"/>
                  </a:lnTo>
                  <a:lnTo>
                    <a:pt x="29" y="0"/>
                  </a:lnTo>
                  <a:lnTo>
                    <a:pt x="34" y="13"/>
                  </a:lnTo>
                  <a:lnTo>
                    <a:pt x="35" y="16"/>
                  </a:lnTo>
                  <a:lnTo>
                    <a:pt x="37" y="20"/>
                  </a:lnTo>
                  <a:lnTo>
                    <a:pt x="39" y="26"/>
                  </a:lnTo>
                  <a:lnTo>
                    <a:pt x="52" y="51"/>
                  </a:lnTo>
                  <a:lnTo>
                    <a:pt x="57" y="62"/>
                  </a:lnTo>
                  <a:lnTo>
                    <a:pt x="61" y="75"/>
                  </a:lnTo>
                  <a:lnTo>
                    <a:pt x="63" y="84"/>
                  </a:lnTo>
                  <a:lnTo>
                    <a:pt x="60" y="84"/>
                  </a:lnTo>
                  <a:lnTo>
                    <a:pt x="38" y="81"/>
                  </a:lnTo>
                  <a:lnTo>
                    <a:pt x="22" y="79"/>
                  </a:lnTo>
                  <a:lnTo>
                    <a:pt x="17" y="79"/>
                  </a:lnTo>
                  <a:lnTo>
                    <a:pt x="15" y="74"/>
                  </a:lnTo>
                  <a:lnTo>
                    <a:pt x="13" y="67"/>
                  </a:lnTo>
                  <a:lnTo>
                    <a:pt x="33" y="69"/>
                  </a:lnTo>
                  <a:lnTo>
                    <a:pt x="35" y="69"/>
                  </a:lnTo>
                  <a:lnTo>
                    <a:pt x="32" y="61"/>
                  </a:lnTo>
                  <a:lnTo>
                    <a:pt x="30" y="56"/>
                  </a:lnTo>
                  <a:lnTo>
                    <a:pt x="28" y="55"/>
                  </a:lnTo>
                  <a:lnTo>
                    <a:pt x="26" y="44"/>
                  </a:lnTo>
                  <a:lnTo>
                    <a:pt x="27" y="42"/>
                  </a:lnTo>
                  <a:lnTo>
                    <a:pt x="18" y="29"/>
                  </a:lnTo>
                  <a:lnTo>
                    <a:pt x="0" y="25"/>
                  </a:lnTo>
                  <a:lnTo>
                    <a:pt x="1" y="1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1" name="Freeform 355">
              <a:extLst>
                <a:ext uri="{FF2B5EF4-FFF2-40B4-BE49-F238E27FC236}">
                  <a16:creationId xmlns:a16="http://schemas.microsoft.com/office/drawing/2014/main" id="{557DE543-E2FF-D01C-F7B4-82C43DF0B739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7863" y="2622551"/>
              <a:ext cx="317500" cy="130175"/>
            </a:xfrm>
            <a:custGeom>
              <a:avLst/>
              <a:gdLst>
                <a:gd name="T0" fmla="*/ 7 w 200"/>
                <a:gd name="T1" fmla="*/ 30 h 82"/>
                <a:gd name="T2" fmla="*/ 11 w 200"/>
                <a:gd name="T3" fmla="*/ 18 h 82"/>
                <a:gd name="T4" fmla="*/ 0 w 200"/>
                <a:gd name="T5" fmla="*/ 14 h 82"/>
                <a:gd name="T6" fmla="*/ 3 w 200"/>
                <a:gd name="T7" fmla="*/ 4 h 82"/>
                <a:gd name="T8" fmla="*/ 23 w 200"/>
                <a:gd name="T9" fmla="*/ 7 h 82"/>
                <a:gd name="T10" fmla="*/ 37 w 200"/>
                <a:gd name="T11" fmla="*/ 7 h 82"/>
                <a:gd name="T12" fmla="*/ 43 w 200"/>
                <a:gd name="T13" fmla="*/ 7 h 82"/>
                <a:gd name="T14" fmla="*/ 50 w 200"/>
                <a:gd name="T15" fmla="*/ 5 h 82"/>
                <a:gd name="T16" fmla="*/ 52 w 200"/>
                <a:gd name="T17" fmla="*/ 4 h 82"/>
                <a:gd name="T18" fmla="*/ 54 w 200"/>
                <a:gd name="T19" fmla="*/ 2 h 82"/>
                <a:gd name="T20" fmla="*/ 58 w 200"/>
                <a:gd name="T21" fmla="*/ 0 h 82"/>
                <a:gd name="T22" fmla="*/ 61 w 200"/>
                <a:gd name="T23" fmla="*/ 0 h 82"/>
                <a:gd name="T24" fmla="*/ 66 w 200"/>
                <a:gd name="T25" fmla="*/ 0 h 82"/>
                <a:gd name="T26" fmla="*/ 71 w 200"/>
                <a:gd name="T27" fmla="*/ 1 h 82"/>
                <a:gd name="T28" fmla="*/ 79 w 200"/>
                <a:gd name="T29" fmla="*/ 1 h 82"/>
                <a:gd name="T30" fmla="*/ 97 w 200"/>
                <a:gd name="T31" fmla="*/ 1 h 82"/>
                <a:gd name="T32" fmla="*/ 127 w 200"/>
                <a:gd name="T33" fmla="*/ 1 h 82"/>
                <a:gd name="T34" fmla="*/ 128 w 200"/>
                <a:gd name="T35" fmla="*/ 1 h 82"/>
                <a:gd name="T36" fmla="*/ 131 w 200"/>
                <a:gd name="T37" fmla="*/ 1 h 82"/>
                <a:gd name="T38" fmla="*/ 137 w 200"/>
                <a:gd name="T39" fmla="*/ 1 h 82"/>
                <a:gd name="T40" fmla="*/ 156 w 200"/>
                <a:gd name="T41" fmla="*/ 1 h 82"/>
                <a:gd name="T42" fmla="*/ 174 w 200"/>
                <a:gd name="T43" fmla="*/ 0 h 82"/>
                <a:gd name="T44" fmla="*/ 199 w 200"/>
                <a:gd name="T45" fmla="*/ 0 h 82"/>
                <a:gd name="T46" fmla="*/ 200 w 200"/>
                <a:gd name="T47" fmla="*/ 10 h 82"/>
                <a:gd name="T48" fmla="*/ 200 w 200"/>
                <a:gd name="T49" fmla="*/ 11 h 82"/>
                <a:gd name="T50" fmla="*/ 196 w 200"/>
                <a:gd name="T51" fmla="*/ 32 h 82"/>
                <a:gd name="T52" fmla="*/ 197 w 200"/>
                <a:gd name="T53" fmla="*/ 37 h 82"/>
                <a:gd name="T54" fmla="*/ 199 w 200"/>
                <a:gd name="T55" fmla="*/ 43 h 82"/>
                <a:gd name="T56" fmla="*/ 193 w 200"/>
                <a:gd name="T57" fmla="*/ 46 h 82"/>
                <a:gd name="T58" fmla="*/ 193 w 200"/>
                <a:gd name="T59" fmla="*/ 51 h 82"/>
                <a:gd name="T60" fmla="*/ 190 w 200"/>
                <a:gd name="T61" fmla="*/ 59 h 82"/>
                <a:gd name="T62" fmla="*/ 189 w 200"/>
                <a:gd name="T63" fmla="*/ 60 h 82"/>
                <a:gd name="T64" fmla="*/ 181 w 200"/>
                <a:gd name="T65" fmla="*/ 68 h 82"/>
                <a:gd name="T66" fmla="*/ 182 w 200"/>
                <a:gd name="T67" fmla="*/ 76 h 82"/>
                <a:gd name="T68" fmla="*/ 171 w 200"/>
                <a:gd name="T69" fmla="*/ 82 h 82"/>
                <a:gd name="T70" fmla="*/ 170 w 200"/>
                <a:gd name="T71" fmla="*/ 81 h 82"/>
                <a:gd name="T72" fmla="*/ 168 w 200"/>
                <a:gd name="T73" fmla="*/ 79 h 82"/>
                <a:gd name="T74" fmla="*/ 160 w 200"/>
                <a:gd name="T75" fmla="*/ 77 h 82"/>
                <a:gd name="T76" fmla="*/ 152 w 200"/>
                <a:gd name="T77" fmla="*/ 72 h 82"/>
                <a:gd name="T78" fmla="*/ 143 w 200"/>
                <a:gd name="T79" fmla="*/ 71 h 82"/>
                <a:gd name="T80" fmla="*/ 140 w 200"/>
                <a:gd name="T81" fmla="*/ 71 h 82"/>
                <a:gd name="T82" fmla="*/ 132 w 200"/>
                <a:gd name="T83" fmla="*/ 68 h 82"/>
                <a:gd name="T84" fmla="*/ 121 w 200"/>
                <a:gd name="T85" fmla="*/ 73 h 82"/>
                <a:gd name="T86" fmla="*/ 116 w 200"/>
                <a:gd name="T87" fmla="*/ 79 h 82"/>
                <a:gd name="T88" fmla="*/ 108 w 200"/>
                <a:gd name="T89" fmla="*/ 79 h 82"/>
                <a:gd name="T90" fmla="*/ 100 w 200"/>
                <a:gd name="T91" fmla="*/ 76 h 82"/>
                <a:gd name="T92" fmla="*/ 105 w 200"/>
                <a:gd name="T93" fmla="*/ 76 h 82"/>
                <a:gd name="T94" fmla="*/ 104 w 200"/>
                <a:gd name="T95" fmla="*/ 70 h 82"/>
                <a:gd name="T96" fmla="*/ 95 w 200"/>
                <a:gd name="T97" fmla="*/ 70 h 82"/>
                <a:gd name="T98" fmla="*/ 84 w 200"/>
                <a:gd name="T99" fmla="*/ 75 h 82"/>
                <a:gd name="T100" fmla="*/ 71 w 200"/>
                <a:gd name="T101" fmla="*/ 75 h 82"/>
                <a:gd name="T102" fmla="*/ 68 w 200"/>
                <a:gd name="T103" fmla="*/ 82 h 82"/>
                <a:gd name="T104" fmla="*/ 52 w 200"/>
                <a:gd name="T105" fmla="*/ 81 h 82"/>
                <a:gd name="T106" fmla="*/ 34 w 200"/>
                <a:gd name="T107" fmla="*/ 71 h 82"/>
                <a:gd name="T108" fmla="*/ 34 w 200"/>
                <a:gd name="T109" fmla="*/ 66 h 82"/>
                <a:gd name="T110" fmla="*/ 34 w 200"/>
                <a:gd name="T111" fmla="*/ 62 h 82"/>
                <a:gd name="T112" fmla="*/ 29 w 200"/>
                <a:gd name="T113" fmla="*/ 54 h 82"/>
                <a:gd name="T114" fmla="*/ 13 w 200"/>
                <a:gd name="T115" fmla="*/ 48 h 82"/>
                <a:gd name="T116" fmla="*/ 12 w 200"/>
                <a:gd name="T117" fmla="*/ 46 h 82"/>
                <a:gd name="T118" fmla="*/ 0 w 200"/>
                <a:gd name="T119" fmla="*/ 41 h 82"/>
                <a:gd name="T120" fmla="*/ 7 w 200"/>
                <a:gd name="T121" fmla="*/ 30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200" h="82">
                  <a:moveTo>
                    <a:pt x="7" y="30"/>
                  </a:moveTo>
                  <a:lnTo>
                    <a:pt x="11" y="18"/>
                  </a:lnTo>
                  <a:lnTo>
                    <a:pt x="0" y="14"/>
                  </a:lnTo>
                  <a:lnTo>
                    <a:pt x="3" y="4"/>
                  </a:lnTo>
                  <a:lnTo>
                    <a:pt x="23" y="7"/>
                  </a:lnTo>
                  <a:lnTo>
                    <a:pt x="37" y="7"/>
                  </a:lnTo>
                  <a:lnTo>
                    <a:pt x="43" y="7"/>
                  </a:lnTo>
                  <a:lnTo>
                    <a:pt x="50" y="5"/>
                  </a:lnTo>
                  <a:lnTo>
                    <a:pt x="52" y="4"/>
                  </a:lnTo>
                  <a:lnTo>
                    <a:pt x="54" y="2"/>
                  </a:lnTo>
                  <a:lnTo>
                    <a:pt x="58" y="0"/>
                  </a:lnTo>
                  <a:lnTo>
                    <a:pt x="61" y="0"/>
                  </a:lnTo>
                  <a:lnTo>
                    <a:pt x="66" y="0"/>
                  </a:lnTo>
                  <a:lnTo>
                    <a:pt x="71" y="1"/>
                  </a:lnTo>
                  <a:lnTo>
                    <a:pt x="79" y="1"/>
                  </a:lnTo>
                  <a:lnTo>
                    <a:pt x="97" y="1"/>
                  </a:lnTo>
                  <a:lnTo>
                    <a:pt x="127" y="1"/>
                  </a:lnTo>
                  <a:lnTo>
                    <a:pt x="128" y="1"/>
                  </a:lnTo>
                  <a:lnTo>
                    <a:pt x="131" y="1"/>
                  </a:lnTo>
                  <a:lnTo>
                    <a:pt x="137" y="1"/>
                  </a:lnTo>
                  <a:lnTo>
                    <a:pt x="156" y="1"/>
                  </a:lnTo>
                  <a:lnTo>
                    <a:pt x="174" y="0"/>
                  </a:lnTo>
                  <a:lnTo>
                    <a:pt x="199" y="0"/>
                  </a:lnTo>
                  <a:lnTo>
                    <a:pt x="200" y="10"/>
                  </a:lnTo>
                  <a:lnTo>
                    <a:pt x="200" y="11"/>
                  </a:lnTo>
                  <a:lnTo>
                    <a:pt x="196" y="32"/>
                  </a:lnTo>
                  <a:lnTo>
                    <a:pt x="197" y="37"/>
                  </a:lnTo>
                  <a:lnTo>
                    <a:pt x="199" y="43"/>
                  </a:lnTo>
                  <a:lnTo>
                    <a:pt x="193" y="46"/>
                  </a:lnTo>
                  <a:lnTo>
                    <a:pt x="193" y="51"/>
                  </a:lnTo>
                  <a:lnTo>
                    <a:pt x="190" y="59"/>
                  </a:lnTo>
                  <a:lnTo>
                    <a:pt x="189" y="60"/>
                  </a:lnTo>
                  <a:lnTo>
                    <a:pt x="181" y="68"/>
                  </a:lnTo>
                  <a:lnTo>
                    <a:pt x="182" y="76"/>
                  </a:lnTo>
                  <a:lnTo>
                    <a:pt x="171" y="82"/>
                  </a:lnTo>
                  <a:lnTo>
                    <a:pt x="170" y="81"/>
                  </a:lnTo>
                  <a:lnTo>
                    <a:pt x="168" y="79"/>
                  </a:lnTo>
                  <a:lnTo>
                    <a:pt x="160" y="77"/>
                  </a:lnTo>
                  <a:lnTo>
                    <a:pt x="152" y="72"/>
                  </a:lnTo>
                  <a:lnTo>
                    <a:pt x="143" y="71"/>
                  </a:lnTo>
                  <a:lnTo>
                    <a:pt x="140" y="71"/>
                  </a:lnTo>
                  <a:lnTo>
                    <a:pt x="132" y="68"/>
                  </a:lnTo>
                  <a:lnTo>
                    <a:pt x="121" y="73"/>
                  </a:lnTo>
                  <a:lnTo>
                    <a:pt x="116" y="79"/>
                  </a:lnTo>
                  <a:lnTo>
                    <a:pt x="108" y="79"/>
                  </a:lnTo>
                  <a:lnTo>
                    <a:pt x="100" y="76"/>
                  </a:lnTo>
                  <a:lnTo>
                    <a:pt x="105" y="76"/>
                  </a:lnTo>
                  <a:lnTo>
                    <a:pt x="104" y="70"/>
                  </a:lnTo>
                  <a:lnTo>
                    <a:pt x="95" y="70"/>
                  </a:lnTo>
                  <a:lnTo>
                    <a:pt x="84" y="75"/>
                  </a:lnTo>
                  <a:lnTo>
                    <a:pt x="71" y="75"/>
                  </a:lnTo>
                  <a:lnTo>
                    <a:pt x="68" y="82"/>
                  </a:lnTo>
                  <a:lnTo>
                    <a:pt x="52" y="81"/>
                  </a:lnTo>
                  <a:lnTo>
                    <a:pt x="34" y="71"/>
                  </a:lnTo>
                  <a:lnTo>
                    <a:pt x="34" y="66"/>
                  </a:lnTo>
                  <a:lnTo>
                    <a:pt x="34" y="62"/>
                  </a:lnTo>
                  <a:lnTo>
                    <a:pt x="29" y="54"/>
                  </a:lnTo>
                  <a:lnTo>
                    <a:pt x="13" y="48"/>
                  </a:lnTo>
                  <a:lnTo>
                    <a:pt x="12" y="46"/>
                  </a:lnTo>
                  <a:lnTo>
                    <a:pt x="0" y="41"/>
                  </a:lnTo>
                  <a:lnTo>
                    <a:pt x="7" y="3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2" name="Freeform 356">
              <a:extLst>
                <a:ext uri="{FF2B5EF4-FFF2-40B4-BE49-F238E27FC236}">
                  <a16:creationId xmlns:a16="http://schemas.microsoft.com/office/drawing/2014/main" id="{45A22198-5237-EA70-0B5B-43E1B2ABD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4526" y="2495551"/>
              <a:ext cx="138113" cy="149225"/>
            </a:xfrm>
            <a:custGeom>
              <a:avLst/>
              <a:gdLst>
                <a:gd name="T0" fmla="*/ 5 w 87"/>
                <a:gd name="T1" fmla="*/ 73 h 94"/>
                <a:gd name="T2" fmla="*/ 11 w 87"/>
                <a:gd name="T3" fmla="*/ 63 h 94"/>
                <a:gd name="T4" fmla="*/ 29 w 87"/>
                <a:gd name="T5" fmla="*/ 42 h 94"/>
                <a:gd name="T6" fmla="*/ 32 w 87"/>
                <a:gd name="T7" fmla="*/ 37 h 94"/>
                <a:gd name="T8" fmla="*/ 37 w 87"/>
                <a:gd name="T9" fmla="*/ 26 h 94"/>
                <a:gd name="T10" fmla="*/ 42 w 87"/>
                <a:gd name="T11" fmla="*/ 15 h 94"/>
                <a:gd name="T12" fmla="*/ 45 w 87"/>
                <a:gd name="T13" fmla="*/ 7 h 94"/>
                <a:gd name="T14" fmla="*/ 49 w 87"/>
                <a:gd name="T15" fmla="*/ 0 h 94"/>
                <a:gd name="T16" fmla="*/ 52 w 87"/>
                <a:gd name="T17" fmla="*/ 1 h 94"/>
                <a:gd name="T18" fmla="*/ 59 w 87"/>
                <a:gd name="T19" fmla="*/ 4 h 94"/>
                <a:gd name="T20" fmla="*/ 64 w 87"/>
                <a:gd name="T21" fmla="*/ 5 h 94"/>
                <a:gd name="T22" fmla="*/ 63 w 87"/>
                <a:gd name="T23" fmla="*/ 6 h 94"/>
                <a:gd name="T24" fmla="*/ 62 w 87"/>
                <a:gd name="T25" fmla="*/ 8 h 94"/>
                <a:gd name="T26" fmla="*/ 59 w 87"/>
                <a:gd name="T27" fmla="*/ 12 h 94"/>
                <a:gd name="T28" fmla="*/ 62 w 87"/>
                <a:gd name="T29" fmla="*/ 13 h 94"/>
                <a:gd name="T30" fmla="*/ 65 w 87"/>
                <a:gd name="T31" fmla="*/ 25 h 94"/>
                <a:gd name="T32" fmla="*/ 68 w 87"/>
                <a:gd name="T33" fmla="*/ 39 h 94"/>
                <a:gd name="T34" fmla="*/ 70 w 87"/>
                <a:gd name="T35" fmla="*/ 51 h 94"/>
                <a:gd name="T36" fmla="*/ 78 w 87"/>
                <a:gd name="T37" fmla="*/ 50 h 94"/>
                <a:gd name="T38" fmla="*/ 80 w 87"/>
                <a:gd name="T39" fmla="*/ 50 h 94"/>
                <a:gd name="T40" fmla="*/ 86 w 87"/>
                <a:gd name="T41" fmla="*/ 74 h 94"/>
                <a:gd name="T42" fmla="*/ 87 w 87"/>
                <a:gd name="T43" fmla="*/ 80 h 94"/>
                <a:gd name="T44" fmla="*/ 82 w 87"/>
                <a:gd name="T45" fmla="*/ 80 h 94"/>
                <a:gd name="T46" fmla="*/ 79 w 87"/>
                <a:gd name="T47" fmla="*/ 80 h 94"/>
                <a:gd name="T48" fmla="*/ 75 w 87"/>
                <a:gd name="T49" fmla="*/ 82 h 94"/>
                <a:gd name="T50" fmla="*/ 73 w 87"/>
                <a:gd name="T51" fmla="*/ 84 h 94"/>
                <a:gd name="T52" fmla="*/ 71 w 87"/>
                <a:gd name="T53" fmla="*/ 85 h 94"/>
                <a:gd name="T54" fmla="*/ 64 w 87"/>
                <a:gd name="T55" fmla="*/ 87 h 94"/>
                <a:gd name="T56" fmla="*/ 58 w 87"/>
                <a:gd name="T57" fmla="*/ 87 h 94"/>
                <a:gd name="T58" fmla="*/ 44 w 87"/>
                <a:gd name="T59" fmla="*/ 87 h 94"/>
                <a:gd name="T60" fmla="*/ 24 w 87"/>
                <a:gd name="T61" fmla="*/ 84 h 94"/>
                <a:gd name="T62" fmla="*/ 21 w 87"/>
                <a:gd name="T63" fmla="*/ 94 h 94"/>
                <a:gd name="T64" fmla="*/ 8 w 87"/>
                <a:gd name="T65" fmla="*/ 85 h 94"/>
                <a:gd name="T66" fmla="*/ 0 w 87"/>
                <a:gd name="T67" fmla="*/ 88 h 94"/>
                <a:gd name="T68" fmla="*/ 5 w 87"/>
                <a:gd name="T69" fmla="*/ 73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7" h="94">
                  <a:moveTo>
                    <a:pt x="5" y="73"/>
                  </a:moveTo>
                  <a:lnTo>
                    <a:pt x="11" y="63"/>
                  </a:lnTo>
                  <a:lnTo>
                    <a:pt x="29" y="42"/>
                  </a:lnTo>
                  <a:lnTo>
                    <a:pt x="32" y="37"/>
                  </a:lnTo>
                  <a:lnTo>
                    <a:pt x="37" y="26"/>
                  </a:lnTo>
                  <a:lnTo>
                    <a:pt x="42" y="15"/>
                  </a:lnTo>
                  <a:lnTo>
                    <a:pt x="45" y="7"/>
                  </a:lnTo>
                  <a:lnTo>
                    <a:pt x="49" y="0"/>
                  </a:lnTo>
                  <a:lnTo>
                    <a:pt x="52" y="1"/>
                  </a:lnTo>
                  <a:lnTo>
                    <a:pt x="59" y="4"/>
                  </a:lnTo>
                  <a:lnTo>
                    <a:pt x="64" y="5"/>
                  </a:lnTo>
                  <a:lnTo>
                    <a:pt x="63" y="6"/>
                  </a:lnTo>
                  <a:lnTo>
                    <a:pt x="62" y="8"/>
                  </a:lnTo>
                  <a:lnTo>
                    <a:pt x="59" y="12"/>
                  </a:lnTo>
                  <a:lnTo>
                    <a:pt x="62" y="13"/>
                  </a:lnTo>
                  <a:lnTo>
                    <a:pt x="65" y="25"/>
                  </a:lnTo>
                  <a:lnTo>
                    <a:pt x="68" y="39"/>
                  </a:lnTo>
                  <a:lnTo>
                    <a:pt x="70" y="51"/>
                  </a:lnTo>
                  <a:lnTo>
                    <a:pt x="78" y="50"/>
                  </a:lnTo>
                  <a:lnTo>
                    <a:pt x="80" y="50"/>
                  </a:lnTo>
                  <a:lnTo>
                    <a:pt x="86" y="74"/>
                  </a:lnTo>
                  <a:lnTo>
                    <a:pt x="87" y="80"/>
                  </a:lnTo>
                  <a:lnTo>
                    <a:pt x="82" y="80"/>
                  </a:lnTo>
                  <a:lnTo>
                    <a:pt x="79" y="80"/>
                  </a:lnTo>
                  <a:lnTo>
                    <a:pt x="75" y="82"/>
                  </a:lnTo>
                  <a:lnTo>
                    <a:pt x="73" y="84"/>
                  </a:lnTo>
                  <a:lnTo>
                    <a:pt x="71" y="85"/>
                  </a:lnTo>
                  <a:lnTo>
                    <a:pt x="64" y="87"/>
                  </a:lnTo>
                  <a:lnTo>
                    <a:pt x="58" y="87"/>
                  </a:lnTo>
                  <a:lnTo>
                    <a:pt x="44" y="87"/>
                  </a:lnTo>
                  <a:lnTo>
                    <a:pt x="24" y="84"/>
                  </a:lnTo>
                  <a:lnTo>
                    <a:pt x="21" y="94"/>
                  </a:lnTo>
                  <a:lnTo>
                    <a:pt x="8" y="85"/>
                  </a:lnTo>
                  <a:lnTo>
                    <a:pt x="0" y="88"/>
                  </a:lnTo>
                  <a:lnTo>
                    <a:pt x="5" y="7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3" name="Freeform 357">
              <a:extLst>
                <a:ext uri="{FF2B5EF4-FFF2-40B4-BE49-F238E27FC236}">
                  <a16:creationId xmlns:a16="http://schemas.microsoft.com/office/drawing/2014/main" id="{A141A234-7537-0921-C87A-AED74E728B3A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0676" y="1957388"/>
              <a:ext cx="95250" cy="98425"/>
            </a:xfrm>
            <a:custGeom>
              <a:avLst/>
              <a:gdLst>
                <a:gd name="T0" fmla="*/ 0 w 60"/>
                <a:gd name="T1" fmla="*/ 0 h 62"/>
                <a:gd name="T2" fmla="*/ 7 w 60"/>
                <a:gd name="T3" fmla="*/ 0 h 62"/>
                <a:gd name="T4" fmla="*/ 42 w 60"/>
                <a:gd name="T5" fmla="*/ 0 h 62"/>
                <a:gd name="T6" fmla="*/ 46 w 60"/>
                <a:gd name="T7" fmla="*/ 0 h 62"/>
                <a:gd name="T8" fmla="*/ 53 w 60"/>
                <a:gd name="T9" fmla="*/ 0 h 62"/>
                <a:gd name="T10" fmla="*/ 60 w 60"/>
                <a:gd name="T11" fmla="*/ 0 h 62"/>
                <a:gd name="T12" fmla="*/ 60 w 60"/>
                <a:gd name="T13" fmla="*/ 24 h 62"/>
                <a:gd name="T14" fmla="*/ 60 w 60"/>
                <a:gd name="T15" fmla="*/ 30 h 62"/>
                <a:gd name="T16" fmla="*/ 60 w 60"/>
                <a:gd name="T17" fmla="*/ 61 h 62"/>
                <a:gd name="T18" fmla="*/ 31 w 60"/>
                <a:gd name="T19" fmla="*/ 61 h 62"/>
                <a:gd name="T20" fmla="*/ 16 w 60"/>
                <a:gd name="T21" fmla="*/ 61 h 62"/>
                <a:gd name="T22" fmla="*/ 0 w 60"/>
                <a:gd name="T23" fmla="*/ 62 h 62"/>
                <a:gd name="T24" fmla="*/ 0 w 60"/>
                <a:gd name="T25" fmla="*/ 31 h 62"/>
                <a:gd name="T26" fmla="*/ 0 w 60"/>
                <a:gd name="T27" fmla="*/ 14 h 62"/>
                <a:gd name="T28" fmla="*/ 0 w 60"/>
                <a:gd name="T29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0" h="62">
                  <a:moveTo>
                    <a:pt x="0" y="0"/>
                  </a:moveTo>
                  <a:lnTo>
                    <a:pt x="7" y="0"/>
                  </a:lnTo>
                  <a:lnTo>
                    <a:pt x="42" y="0"/>
                  </a:lnTo>
                  <a:lnTo>
                    <a:pt x="46" y="0"/>
                  </a:lnTo>
                  <a:lnTo>
                    <a:pt x="53" y="0"/>
                  </a:lnTo>
                  <a:lnTo>
                    <a:pt x="60" y="0"/>
                  </a:lnTo>
                  <a:lnTo>
                    <a:pt x="60" y="24"/>
                  </a:lnTo>
                  <a:lnTo>
                    <a:pt x="60" y="30"/>
                  </a:lnTo>
                  <a:lnTo>
                    <a:pt x="60" y="61"/>
                  </a:lnTo>
                  <a:lnTo>
                    <a:pt x="31" y="61"/>
                  </a:lnTo>
                  <a:lnTo>
                    <a:pt x="16" y="61"/>
                  </a:lnTo>
                  <a:lnTo>
                    <a:pt x="0" y="62"/>
                  </a:lnTo>
                  <a:lnTo>
                    <a:pt x="0" y="31"/>
                  </a:lnTo>
                  <a:lnTo>
                    <a:pt x="0" y="14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4" name="Freeform 358">
              <a:extLst>
                <a:ext uri="{FF2B5EF4-FFF2-40B4-BE49-F238E27FC236}">
                  <a16:creationId xmlns:a16="http://schemas.microsoft.com/office/drawing/2014/main" id="{7B70AC62-CFC9-0F3A-F4B8-7BDB90CE979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3001" y="2528888"/>
              <a:ext cx="107950" cy="68263"/>
            </a:xfrm>
            <a:custGeom>
              <a:avLst/>
              <a:gdLst>
                <a:gd name="T0" fmla="*/ 0 w 68"/>
                <a:gd name="T1" fmla="*/ 0 h 43"/>
                <a:gd name="T2" fmla="*/ 2 w 68"/>
                <a:gd name="T3" fmla="*/ 0 h 43"/>
                <a:gd name="T4" fmla="*/ 28 w 68"/>
                <a:gd name="T5" fmla="*/ 2 h 43"/>
                <a:gd name="T6" fmla="*/ 53 w 68"/>
                <a:gd name="T7" fmla="*/ 2 h 43"/>
                <a:gd name="T8" fmla="*/ 68 w 68"/>
                <a:gd name="T9" fmla="*/ 2 h 43"/>
                <a:gd name="T10" fmla="*/ 65 w 68"/>
                <a:gd name="T11" fmla="*/ 16 h 43"/>
                <a:gd name="T12" fmla="*/ 64 w 68"/>
                <a:gd name="T13" fmla="*/ 19 h 43"/>
                <a:gd name="T14" fmla="*/ 56 w 68"/>
                <a:gd name="T15" fmla="*/ 43 h 43"/>
                <a:gd name="T16" fmla="*/ 49 w 68"/>
                <a:gd name="T17" fmla="*/ 35 h 43"/>
                <a:gd name="T18" fmla="*/ 42 w 68"/>
                <a:gd name="T19" fmla="*/ 37 h 43"/>
                <a:gd name="T20" fmla="*/ 39 w 68"/>
                <a:gd name="T21" fmla="*/ 37 h 43"/>
                <a:gd name="T22" fmla="*/ 26 w 68"/>
                <a:gd name="T23" fmla="*/ 33 h 43"/>
                <a:gd name="T24" fmla="*/ 15 w 68"/>
                <a:gd name="T25" fmla="*/ 31 h 43"/>
                <a:gd name="T26" fmla="*/ 1 w 68"/>
                <a:gd name="T27" fmla="*/ 33 h 43"/>
                <a:gd name="T28" fmla="*/ 1 w 68"/>
                <a:gd name="T29" fmla="*/ 33 h 43"/>
                <a:gd name="T30" fmla="*/ 2 w 68"/>
                <a:gd name="T31" fmla="*/ 25 h 43"/>
                <a:gd name="T32" fmla="*/ 2 w 68"/>
                <a:gd name="T33" fmla="*/ 22 h 43"/>
                <a:gd name="T34" fmla="*/ 1 w 68"/>
                <a:gd name="T35" fmla="*/ 19 h 43"/>
                <a:gd name="T36" fmla="*/ 0 w 68"/>
                <a:gd name="T37" fmla="*/ 0 h 43"/>
                <a:gd name="T38" fmla="*/ 0 w 68"/>
                <a:gd name="T39" fmla="*/ 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8" h="43">
                  <a:moveTo>
                    <a:pt x="0" y="0"/>
                  </a:moveTo>
                  <a:lnTo>
                    <a:pt x="2" y="0"/>
                  </a:lnTo>
                  <a:lnTo>
                    <a:pt x="28" y="2"/>
                  </a:lnTo>
                  <a:lnTo>
                    <a:pt x="53" y="2"/>
                  </a:lnTo>
                  <a:lnTo>
                    <a:pt x="68" y="2"/>
                  </a:lnTo>
                  <a:lnTo>
                    <a:pt x="65" y="16"/>
                  </a:lnTo>
                  <a:lnTo>
                    <a:pt x="64" y="19"/>
                  </a:lnTo>
                  <a:lnTo>
                    <a:pt x="56" y="43"/>
                  </a:lnTo>
                  <a:lnTo>
                    <a:pt x="49" y="35"/>
                  </a:lnTo>
                  <a:lnTo>
                    <a:pt x="42" y="37"/>
                  </a:lnTo>
                  <a:lnTo>
                    <a:pt x="39" y="37"/>
                  </a:lnTo>
                  <a:lnTo>
                    <a:pt x="26" y="33"/>
                  </a:lnTo>
                  <a:lnTo>
                    <a:pt x="15" y="31"/>
                  </a:lnTo>
                  <a:lnTo>
                    <a:pt x="1" y="33"/>
                  </a:lnTo>
                  <a:lnTo>
                    <a:pt x="1" y="33"/>
                  </a:lnTo>
                  <a:lnTo>
                    <a:pt x="2" y="25"/>
                  </a:lnTo>
                  <a:lnTo>
                    <a:pt x="2" y="22"/>
                  </a:lnTo>
                  <a:lnTo>
                    <a:pt x="1" y="19"/>
                  </a:ln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5" name="Freeform 359">
              <a:extLst>
                <a:ext uri="{FF2B5EF4-FFF2-40B4-BE49-F238E27FC236}">
                  <a16:creationId xmlns:a16="http://schemas.microsoft.com/office/drawing/2014/main" id="{2DFA3E37-4221-7CEA-7A7A-50D980D39336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5351" y="2528888"/>
              <a:ext cx="100013" cy="95250"/>
            </a:xfrm>
            <a:custGeom>
              <a:avLst/>
              <a:gdLst>
                <a:gd name="T0" fmla="*/ 0 w 63"/>
                <a:gd name="T1" fmla="*/ 33 h 60"/>
                <a:gd name="T2" fmla="*/ 0 w 63"/>
                <a:gd name="T3" fmla="*/ 30 h 60"/>
                <a:gd name="T4" fmla="*/ 0 w 63"/>
                <a:gd name="T5" fmla="*/ 16 h 60"/>
                <a:gd name="T6" fmla="*/ 1 w 63"/>
                <a:gd name="T7" fmla="*/ 1 h 60"/>
                <a:gd name="T8" fmla="*/ 17 w 63"/>
                <a:gd name="T9" fmla="*/ 1 h 60"/>
                <a:gd name="T10" fmla="*/ 31 w 63"/>
                <a:gd name="T11" fmla="*/ 0 h 60"/>
                <a:gd name="T12" fmla="*/ 39 w 63"/>
                <a:gd name="T13" fmla="*/ 0 h 60"/>
                <a:gd name="T14" fmla="*/ 43 w 63"/>
                <a:gd name="T15" fmla="*/ 10 h 60"/>
                <a:gd name="T16" fmla="*/ 52 w 63"/>
                <a:gd name="T17" fmla="*/ 27 h 60"/>
                <a:gd name="T18" fmla="*/ 61 w 63"/>
                <a:gd name="T19" fmla="*/ 44 h 60"/>
                <a:gd name="T20" fmla="*/ 63 w 63"/>
                <a:gd name="T21" fmla="*/ 49 h 60"/>
                <a:gd name="T22" fmla="*/ 62 w 63"/>
                <a:gd name="T23" fmla="*/ 59 h 60"/>
                <a:gd name="T24" fmla="*/ 37 w 63"/>
                <a:gd name="T25" fmla="*/ 59 h 60"/>
                <a:gd name="T26" fmla="*/ 19 w 63"/>
                <a:gd name="T27" fmla="*/ 60 h 60"/>
                <a:gd name="T28" fmla="*/ 0 w 63"/>
                <a:gd name="T29" fmla="*/ 60 h 60"/>
                <a:gd name="T30" fmla="*/ 0 w 63"/>
                <a:gd name="T31" fmla="*/ 44 h 60"/>
                <a:gd name="T32" fmla="*/ 0 w 63"/>
                <a:gd name="T33" fmla="*/ 33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0">
                  <a:moveTo>
                    <a:pt x="0" y="33"/>
                  </a:moveTo>
                  <a:lnTo>
                    <a:pt x="0" y="30"/>
                  </a:lnTo>
                  <a:lnTo>
                    <a:pt x="0" y="16"/>
                  </a:lnTo>
                  <a:lnTo>
                    <a:pt x="1" y="1"/>
                  </a:lnTo>
                  <a:lnTo>
                    <a:pt x="17" y="1"/>
                  </a:lnTo>
                  <a:lnTo>
                    <a:pt x="31" y="0"/>
                  </a:lnTo>
                  <a:lnTo>
                    <a:pt x="39" y="0"/>
                  </a:lnTo>
                  <a:lnTo>
                    <a:pt x="43" y="10"/>
                  </a:lnTo>
                  <a:lnTo>
                    <a:pt x="52" y="27"/>
                  </a:lnTo>
                  <a:lnTo>
                    <a:pt x="61" y="44"/>
                  </a:lnTo>
                  <a:lnTo>
                    <a:pt x="63" y="49"/>
                  </a:lnTo>
                  <a:lnTo>
                    <a:pt x="62" y="59"/>
                  </a:lnTo>
                  <a:lnTo>
                    <a:pt x="37" y="59"/>
                  </a:lnTo>
                  <a:lnTo>
                    <a:pt x="19" y="60"/>
                  </a:lnTo>
                  <a:lnTo>
                    <a:pt x="0" y="60"/>
                  </a:lnTo>
                  <a:lnTo>
                    <a:pt x="0" y="44"/>
                  </a:lnTo>
                  <a:lnTo>
                    <a:pt x="0" y="3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6" name="Freeform 360">
              <a:extLst>
                <a:ext uri="{FF2B5EF4-FFF2-40B4-BE49-F238E27FC236}">
                  <a16:creationId xmlns:a16="http://schemas.microsoft.com/office/drawing/2014/main" id="{CCC4AA34-8A5E-1163-845D-4F697B6CA01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6013" y="2016126"/>
              <a:ext cx="96838" cy="80963"/>
            </a:xfrm>
            <a:custGeom>
              <a:avLst/>
              <a:gdLst>
                <a:gd name="T0" fmla="*/ 0 w 61"/>
                <a:gd name="T1" fmla="*/ 25 h 51"/>
                <a:gd name="T2" fmla="*/ 20 w 61"/>
                <a:gd name="T3" fmla="*/ 13 h 51"/>
                <a:gd name="T4" fmla="*/ 41 w 61"/>
                <a:gd name="T5" fmla="*/ 0 h 51"/>
                <a:gd name="T6" fmla="*/ 46 w 61"/>
                <a:gd name="T7" fmla="*/ 9 h 51"/>
                <a:gd name="T8" fmla="*/ 47 w 61"/>
                <a:gd name="T9" fmla="*/ 13 h 51"/>
                <a:gd name="T10" fmla="*/ 48 w 61"/>
                <a:gd name="T11" fmla="*/ 13 h 51"/>
                <a:gd name="T12" fmla="*/ 49 w 61"/>
                <a:gd name="T13" fmla="*/ 15 h 51"/>
                <a:gd name="T14" fmla="*/ 61 w 61"/>
                <a:gd name="T15" fmla="*/ 30 h 51"/>
                <a:gd name="T16" fmla="*/ 60 w 61"/>
                <a:gd name="T17" fmla="*/ 30 h 51"/>
                <a:gd name="T18" fmla="*/ 38 w 61"/>
                <a:gd name="T19" fmla="*/ 43 h 51"/>
                <a:gd name="T20" fmla="*/ 33 w 61"/>
                <a:gd name="T21" fmla="*/ 45 h 51"/>
                <a:gd name="T22" fmla="*/ 30 w 61"/>
                <a:gd name="T23" fmla="*/ 46 h 51"/>
                <a:gd name="T24" fmla="*/ 21 w 61"/>
                <a:gd name="T25" fmla="*/ 50 h 51"/>
                <a:gd name="T26" fmla="*/ 20 w 61"/>
                <a:gd name="T27" fmla="*/ 51 h 51"/>
                <a:gd name="T28" fmla="*/ 12 w 61"/>
                <a:gd name="T29" fmla="*/ 40 h 51"/>
                <a:gd name="T30" fmla="*/ 9 w 61"/>
                <a:gd name="T31" fmla="*/ 37 h 51"/>
                <a:gd name="T32" fmla="*/ 6 w 61"/>
                <a:gd name="T33" fmla="*/ 33 h 51"/>
                <a:gd name="T34" fmla="*/ 0 w 61"/>
                <a:gd name="T35" fmla="*/ 2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1" h="51">
                  <a:moveTo>
                    <a:pt x="0" y="25"/>
                  </a:moveTo>
                  <a:lnTo>
                    <a:pt x="20" y="13"/>
                  </a:lnTo>
                  <a:lnTo>
                    <a:pt x="41" y="0"/>
                  </a:lnTo>
                  <a:lnTo>
                    <a:pt x="46" y="9"/>
                  </a:lnTo>
                  <a:lnTo>
                    <a:pt x="47" y="13"/>
                  </a:lnTo>
                  <a:lnTo>
                    <a:pt x="48" y="13"/>
                  </a:lnTo>
                  <a:lnTo>
                    <a:pt x="49" y="15"/>
                  </a:lnTo>
                  <a:lnTo>
                    <a:pt x="61" y="30"/>
                  </a:lnTo>
                  <a:lnTo>
                    <a:pt x="60" y="30"/>
                  </a:lnTo>
                  <a:lnTo>
                    <a:pt x="38" y="43"/>
                  </a:lnTo>
                  <a:lnTo>
                    <a:pt x="33" y="45"/>
                  </a:lnTo>
                  <a:lnTo>
                    <a:pt x="30" y="46"/>
                  </a:lnTo>
                  <a:lnTo>
                    <a:pt x="21" y="50"/>
                  </a:lnTo>
                  <a:lnTo>
                    <a:pt x="20" y="51"/>
                  </a:lnTo>
                  <a:lnTo>
                    <a:pt x="12" y="40"/>
                  </a:lnTo>
                  <a:lnTo>
                    <a:pt x="9" y="37"/>
                  </a:lnTo>
                  <a:lnTo>
                    <a:pt x="6" y="33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7" name="Freeform 361">
              <a:extLst>
                <a:ext uri="{FF2B5EF4-FFF2-40B4-BE49-F238E27FC236}">
                  <a16:creationId xmlns:a16="http://schemas.microsoft.com/office/drawing/2014/main" id="{5D58767A-C133-0735-B75F-1F2DBB09F6B9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6513" y="1641476"/>
              <a:ext cx="47625" cy="80963"/>
            </a:xfrm>
            <a:custGeom>
              <a:avLst/>
              <a:gdLst>
                <a:gd name="T0" fmla="*/ 0 w 30"/>
                <a:gd name="T1" fmla="*/ 37 h 51"/>
                <a:gd name="T2" fmla="*/ 0 w 30"/>
                <a:gd name="T3" fmla="*/ 36 h 51"/>
                <a:gd name="T4" fmla="*/ 0 w 30"/>
                <a:gd name="T5" fmla="*/ 28 h 51"/>
                <a:gd name="T6" fmla="*/ 0 w 30"/>
                <a:gd name="T7" fmla="*/ 20 h 51"/>
                <a:gd name="T8" fmla="*/ 6 w 30"/>
                <a:gd name="T9" fmla="*/ 7 h 51"/>
                <a:gd name="T10" fmla="*/ 9 w 30"/>
                <a:gd name="T11" fmla="*/ 0 h 51"/>
                <a:gd name="T12" fmla="*/ 20 w 30"/>
                <a:gd name="T13" fmla="*/ 7 h 51"/>
                <a:gd name="T14" fmla="*/ 30 w 30"/>
                <a:gd name="T15" fmla="*/ 13 h 51"/>
                <a:gd name="T16" fmla="*/ 30 w 30"/>
                <a:gd name="T17" fmla="*/ 28 h 51"/>
                <a:gd name="T18" fmla="*/ 30 w 30"/>
                <a:gd name="T19" fmla="*/ 46 h 51"/>
                <a:gd name="T20" fmla="*/ 29 w 30"/>
                <a:gd name="T21" fmla="*/ 51 h 51"/>
                <a:gd name="T22" fmla="*/ 1 w 30"/>
                <a:gd name="T23" fmla="*/ 49 h 51"/>
                <a:gd name="T24" fmla="*/ 0 w 30"/>
                <a:gd name="T25" fmla="*/ 51 h 51"/>
                <a:gd name="T26" fmla="*/ 0 w 30"/>
                <a:gd name="T27" fmla="*/ 37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0" h="51">
                  <a:moveTo>
                    <a:pt x="0" y="37"/>
                  </a:moveTo>
                  <a:lnTo>
                    <a:pt x="0" y="36"/>
                  </a:lnTo>
                  <a:lnTo>
                    <a:pt x="0" y="28"/>
                  </a:lnTo>
                  <a:lnTo>
                    <a:pt x="0" y="20"/>
                  </a:lnTo>
                  <a:lnTo>
                    <a:pt x="6" y="7"/>
                  </a:lnTo>
                  <a:lnTo>
                    <a:pt x="9" y="0"/>
                  </a:lnTo>
                  <a:lnTo>
                    <a:pt x="20" y="7"/>
                  </a:lnTo>
                  <a:lnTo>
                    <a:pt x="30" y="13"/>
                  </a:lnTo>
                  <a:lnTo>
                    <a:pt x="30" y="28"/>
                  </a:lnTo>
                  <a:lnTo>
                    <a:pt x="30" y="46"/>
                  </a:lnTo>
                  <a:lnTo>
                    <a:pt x="29" y="51"/>
                  </a:lnTo>
                  <a:lnTo>
                    <a:pt x="1" y="49"/>
                  </a:lnTo>
                  <a:lnTo>
                    <a:pt x="0" y="51"/>
                  </a:lnTo>
                  <a:lnTo>
                    <a:pt x="0" y="3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8" name="Freeform 362">
              <a:extLst>
                <a:ext uri="{FF2B5EF4-FFF2-40B4-BE49-F238E27FC236}">
                  <a16:creationId xmlns:a16="http://schemas.microsoft.com/office/drawing/2014/main" id="{8ED4F1EC-FF23-ACB0-E2D2-94E18F24242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27438" y="1857376"/>
              <a:ext cx="63500" cy="79375"/>
            </a:xfrm>
            <a:custGeom>
              <a:avLst/>
              <a:gdLst>
                <a:gd name="T0" fmla="*/ 0 w 40"/>
                <a:gd name="T1" fmla="*/ 24 h 50"/>
                <a:gd name="T2" fmla="*/ 9 w 40"/>
                <a:gd name="T3" fmla="*/ 18 h 50"/>
                <a:gd name="T4" fmla="*/ 15 w 40"/>
                <a:gd name="T5" fmla="*/ 14 h 50"/>
                <a:gd name="T6" fmla="*/ 25 w 40"/>
                <a:gd name="T7" fmla="*/ 8 h 50"/>
                <a:gd name="T8" fmla="*/ 34 w 40"/>
                <a:gd name="T9" fmla="*/ 3 h 50"/>
                <a:gd name="T10" fmla="*/ 38 w 40"/>
                <a:gd name="T11" fmla="*/ 0 h 50"/>
                <a:gd name="T12" fmla="*/ 38 w 40"/>
                <a:gd name="T13" fmla="*/ 2 h 50"/>
                <a:gd name="T14" fmla="*/ 40 w 40"/>
                <a:gd name="T15" fmla="*/ 12 h 50"/>
                <a:gd name="T16" fmla="*/ 38 w 40"/>
                <a:gd name="T17" fmla="*/ 31 h 50"/>
                <a:gd name="T18" fmla="*/ 39 w 40"/>
                <a:gd name="T19" fmla="*/ 37 h 50"/>
                <a:gd name="T20" fmla="*/ 29 w 40"/>
                <a:gd name="T21" fmla="*/ 43 h 50"/>
                <a:gd name="T22" fmla="*/ 15 w 40"/>
                <a:gd name="T23" fmla="*/ 50 h 50"/>
                <a:gd name="T24" fmla="*/ 9 w 40"/>
                <a:gd name="T25" fmla="*/ 39 h 50"/>
                <a:gd name="T26" fmla="*/ 0 w 40"/>
                <a:gd name="T27" fmla="*/ 2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0" h="50">
                  <a:moveTo>
                    <a:pt x="0" y="24"/>
                  </a:moveTo>
                  <a:lnTo>
                    <a:pt x="9" y="18"/>
                  </a:lnTo>
                  <a:lnTo>
                    <a:pt x="15" y="14"/>
                  </a:lnTo>
                  <a:lnTo>
                    <a:pt x="25" y="8"/>
                  </a:lnTo>
                  <a:lnTo>
                    <a:pt x="34" y="3"/>
                  </a:lnTo>
                  <a:lnTo>
                    <a:pt x="38" y="0"/>
                  </a:lnTo>
                  <a:lnTo>
                    <a:pt x="38" y="2"/>
                  </a:lnTo>
                  <a:lnTo>
                    <a:pt x="40" y="12"/>
                  </a:lnTo>
                  <a:lnTo>
                    <a:pt x="38" y="31"/>
                  </a:lnTo>
                  <a:lnTo>
                    <a:pt x="39" y="37"/>
                  </a:lnTo>
                  <a:lnTo>
                    <a:pt x="29" y="43"/>
                  </a:lnTo>
                  <a:lnTo>
                    <a:pt x="15" y="50"/>
                  </a:lnTo>
                  <a:lnTo>
                    <a:pt x="9" y="39"/>
                  </a:lnTo>
                  <a:lnTo>
                    <a:pt x="0" y="2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9" name="Freeform 363">
              <a:extLst>
                <a:ext uri="{FF2B5EF4-FFF2-40B4-BE49-F238E27FC236}">
                  <a16:creationId xmlns:a16="http://schemas.microsoft.com/office/drawing/2014/main" id="{547E19BC-E4A2-9324-8CB5-1A54672D26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8563" y="4086226"/>
              <a:ext cx="369888" cy="461963"/>
            </a:xfrm>
            <a:custGeom>
              <a:avLst/>
              <a:gdLst>
                <a:gd name="T0" fmla="*/ 18 w 233"/>
                <a:gd name="T1" fmla="*/ 130 h 291"/>
                <a:gd name="T2" fmla="*/ 17 w 233"/>
                <a:gd name="T3" fmla="*/ 102 h 291"/>
                <a:gd name="T4" fmla="*/ 27 w 233"/>
                <a:gd name="T5" fmla="*/ 85 h 291"/>
                <a:gd name="T6" fmla="*/ 33 w 233"/>
                <a:gd name="T7" fmla="*/ 60 h 291"/>
                <a:gd name="T8" fmla="*/ 27 w 233"/>
                <a:gd name="T9" fmla="*/ 41 h 291"/>
                <a:gd name="T10" fmla="*/ 25 w 233"/>
                <a:gd name="T11" fmla="*/ 20 h 291"/>
                <a:gd name="T12" fmla="*/ 34 w 233"/>
                <a:gd name="T13" fmla="*/ 14 h 291"/>
                <a:gd name="T14" fmla="*/ 45 w 233"/>
                <a:gd name="T15" fmla="*/ 5 h 291"/>
                <a:gd name="T16" fmla="*/ 75 w 233"/>
                <a:gd name="T17" fmla="*/ 0 h 291"/>
                <a:gd name="T18" fmla="*/ 114 w 233"/>
                <a:gd name="T19" fmla="*/ 19 h 291"/>
                <a:gd name="T20" fmla="*/ 116 w 233"/>
                <a:gd name="T21" fmla="*/ 42 h 291"/>
                <a:gd name="T22" fmla="*/ 122 w 233"/>
                <a:gd name="T23" fmla="*/ 58 h 291"/>
                <a:gd name="T24" fmla="*/ 113 w 233"/>
                <a:gd name="T25" fmla="*/ 72 h 291"/>
                <a:gd name="T26" fmla="*/ 114 w 233"/>
                <a:gd name="T27" fmla="*/ 87 h 291"/>
                <a:gd name="T28" fmla="*/ 115 w 233"/>
                <a:gd name="T29" fmla="*/ 120 h 291"/>
                <a:gd name="T30" fmla="*/ 125 w 233"/>
                <a:gd name="T31" fmla="*/ 120 h 291"/>
                <a:gd name="T32" fmla="*/ 148 w 233"/>
                <a:gd name="T33" fmla="*/ 126 h 291"/>
                <a:gd name="T34" fmla="*/ 172 w 233"/>
                <a:gd name="T35" fmla="*/ 152 h 291"/>
                <a:gd name="T36" fmla="*/ 188 w 233"/>
                <a:gd name="T37" fmla="*/ 152 h 291"/>
                <a:gd name="T38" fmla="*/ 219 w 233"/>
                <a:gd name="T39" fmla="*/ 155 h 291"/>
                <a:gd name="T40" fmla="*/ 233 w 233"/>
                <a:gd name="T41" fmla="*/ 212 h 291"/>
                <a:gd name="T42" fmla="*/ 227 w 233"/>
                <a:gd name="T43" fmla="*/ 269 h 291"/>
                <a:gd name="T44" fmla="*/ 219 w 233"/>
                <a:gd name="T45" fmla="*/ 287 h 291"/>
                <a:gd name="T46" fmla="*/ 175 w 233"/>
                <a:gd name="T47" fmla="*/ 268 h 291"/>
                <a:gd name="T48" fmla="*/ 136 w 233"/>
                <a:gd name="T49" fmla="*/ 250 h 291"/>
                <a:gd name="T50" fmla="*/ 128 w 233"/>
                <a:gd name="T51" fmla="*/ 227 h 291"/>
                <a:gd name="T52" fmla="*/ 120 w 233"/>
                <a:gd name="T53" fmla="*/ 233 h 291"/>
                <a:gd name="T54" fmla="*/ 95 w 233"/>
                <a:gd name="T55" fmla="*/ 214 h 291"/>
                <a:gd name="T56" fmla="*/ 81 w 233"/>
                <a:gd name="T57" fmla="*/ 204 h 291"/>
                <a:gd name="T58" fmla="*/ 70 w 233"/>
                <a:gd name="T59" fmla="*/ 193 h 291"/>
                <a:gd name="T60" fmla="*/ 51 w 233"/>
                <a:gd name="T61" fmla="*/ 174 h 291"/>
                <a:gd name="T62" fmla="*/ 38 w 233"/>
                <a:gd name="T63" fmla="*/ 168 h 291"/>
                <a:gd name="T64" fmla="*/ 0 w 233"/>
                <a:gd name="T65" fmla="*/ 152 h 2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33" h="291">
                  <a:moveTo>
                    <a:pt x="10" y="135"/>
                  </a:moveTo>
                  <a:lnTo>
                    <a:pt x="18" y="130"/>
                  </a:lnTo>
                  <a:lnTo>
                    <a:pt x="16" y="113"/>
                  </a:lnTo>
                  <a:lnTo>
                    <a:pt x="17" y="102"/>
                  </a:lnTo>
                  <a:lnTo>
                    <a:pt x="18" y="98"/>
                  </a:lnTo>
                  <a:lnTo>
                    <a:pt x="27" y="85"/>
                  </a:lnTo>
                  <a:lnTo>
                    <a:pt x="32" y="65"/>
                  </a:lnTo>
                  <a:lnTo>
                    <a:pt x="33" y="60"/>
                  </a:lnTo>
                  <a:lnTo>
                    <a:pt x="29" y="52"/>
                  </a:lnTo>
                  <a:lnTo>
                    <a:pt x="27" y="41"/>
                  </a:lnTo>
                  <a:lnTo>
                    <a:pt x="29" y="24"/>
                  </a:lnTo>
                  <a:lnTo>
                    <a:pt x="25" y="20"/>
                  </a:lnTo>
                  <a:lnTo>
                    <a:pt x="30" y="14"/>
                  </a:lnTo>
                  <a:lnTo>
                    <a:pt x="34" y="14"/>
                  </a:lnTo>
                  <a:lnTo>
                    <a:pt x="36" y="6"/>
                  </a:lnTo>
                  <a:lnTo>
                    <a:pt x="45" y="5"/>
                  </a:lnTo>
                  <a:lnTo>
                    <a:pt x="72" y="1"/>
                  </a:lnTo>
                  <a:lnTo>
                    <a:pt x="75" y="0"/>
                  </a:lnTo>
                  <a:lnTo>
                    <a:pt x="115" y="0"/>
                  </a:lnTo>
                  <a:lnTo>
                    <a:pt x="114" y="19"/>
                  </a:lnTo>
                  <a:lnTo>
                    <a:pt x="115" y="22"/>
                  </a:lnTo>
                  <a:lnTo>
                    <a:pt x="116" y="42"/>
                  </a:lnTo>
                  <a:lnTo>
                    <a:pt x="112" y="51"/>
                  </a:lnTo>
                  <a:lnTo>
                    <a:pt x="122" y="58"/>
                  </a:lnTo>
                  <a:lnTo>
                    <a:pt x="120" y="62"/>
                  </a:lnTo>
                  <a:lnTo>
                    <a:pt x="113" y="72"/>
                  </a:lnTo>
                  <a:lnTo>
                    <a:pt x="112" y="78"/>
                  </a:lnTo>
                  <a:lnTo>
                    <a:pt x="114" y="87"/>
                  </a:lnTo>
                  <a:lnTo>
                    <a:pt x="112" y="108"/>
                  </a:lnTo>
                  <a:lnTo>
                    <a:pt x="115" y="120"/>
                  </a:lnTo>
                  <a:lnTo>
                    <a:pt x="119" y="125"/>
                  </a:lnTo>
                  <a:lnTo>
                    <a:pt x="125" y="120"/>
                  </a:lnTo>
                  <a:lnTo>
                    <a:pt x="136" y="118"/>
                  </a:lnTo>
                  <a:lnTo>
                    <a:pt x="148" y="126"/>
                  </a:lnTo>
                  <a:lnTo>
                    <a:pt x="159" y="129"/>
                  </a:lnTo>
                  <a:lnTo>
                    <a:pt x="172" y="152"/>
                  </a:lnTo>
                  <a:lnTo>
                    <a:pt x="174" y="154"/>
                  </a:lnTo>
                  <a:lnTo>
                    <a:pt x="188" y="152"/>
                  </a:lnTo>
                  <a:lnTo>
                    <a:pt x="195" y="164"/>
                  </a:lnTo>
                  <a:lnTo>
                    <a:pt x="219" y="155"/>
                  </a:lnTo>
                  <a:lnTo>
                    <a:pt x="221" y="166"/>
                  </a:lnTo>
                  <a:lnTo>
                    <a:pt x="233" y="212"/>
                  </a:lnTo>
                  <a:lnTo>
                    <a:pt x="233" y="216"/>
                  </a:lnTo>
                  <a:lnTo>
                    <a:pt x="227" y="269"/>
                  </a:lnTo>
                  <a:lnTo>
                    <a:pt x="228" y="291"/>
                  </a:lnTo>
                  <a:lnTo>
                    <a:pt x="219" y="287"/>
                  </a:lnTo>
                  <a:lnTo>
                    <a:pt x="185" y="279"/>
                  </a:lnTo>
                  <a:lnTo>
                    <a:pt x="175" y="268"/>
                  </a:lnTo>
                  <a:lnTo>
                    <a:pt x="162" y="271"/>
                  </a:lnTo>
                  <a:lnTo>
                    <a:pt x="136" y="250"/>
                  </a:lnTo>
                  <a:lnTo>
                    <a:pt x="135" y="237"/>
                  </a:lnTo>
                  <a:lnTo>
                    <a:pt x="128" y="227"/>
                  </a:lnTo>
                  <a:lnTo>
                    <a:pt x="124" y="232"/>
                  </a:lnTo>
                  <a:lnTo>
                    <a:pt x="120" y="233"/>
                  </a:lnTo>
                  <a:lnTo>
                    <a:pt x="95" y="225"/>
                  </a:lnTo>
                  <a:lnTo>
                    <a:pt x="95" y="214"/>
                  </a:lnTo>
                  <a:lnTo>
                    <a:pt x="90" y="208"/>
                  </a:lnTo>
                  <a:lnTo>
                    <a:pt x="81" y="204"/>
                  </a:lnTo>
                  <a:lnTo>
                    <a:pt x="78" y="200"/>
                  </a:lnTo>
                  <a:lnTo>
                    <a:pt x="70" y="193"/>
                  </a:lnTo>
                  <a:lnTo>
                    <a:pt x="60" y="179"/>
                  </a:lnTo>
                  <a:lnTo>
                    <a:pt x="51" y="174"/>
                  </a:lnTo>
                  <a:lnTo>
                    <a:pt x="45" y="173"/>
                  </a:lnTo>
                  <a:lnTo>
                    <a:pt x="38" y="168"/>
                  </a:lnTo>
                  <a:lnTo>
                    <a:pt x="14" y="159"/>
                  </a:lnTo>
                  <a:lnTo>
                    <a:pt x="0" y="152"/>
                  </a:lnTo>
                  <a:lnTo>
                    <a:pt x="10" y="13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0" name="Freeform 364">
              <a:extLst>
                <a:ext uri="{FF2B5EF4-FFF2-40B4-BE49-F238E27FC236}">
                  <a16:creationId xmlns:a16="http://schemas.microsoft.com/office/drawing/2014/main" id="{CA4E0AE9-627C-BB8F-5E01-8450B546C4F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7213" y="1765301"/>
              <a:ext cx="60325" cy="95250"/>
            </a:xfrm>
            <a:custGeom>
              <a:avLst/>
              <a:gdLst>
                <a:gd name="T0" fmla="*/ 0 w 38"/>
                <a:gd name="T1" fmla="*/ 0 h 60"/>
                <a:gd name="T2" fmla="*/ 2 w 38"/>
                <a:gd name="T3" fmla="*/ 0 h 60"/>
                <a:gd name="T4" fmla="*/ 11 w 38"/>
                <a:gd name="T5" fmla="*/ 1 h 60"/>
                <a:gd name="T6" fmla="*/ 23 w 38"/>
                <a:gd name="T7" fmla="*/ 15 h 60"/>
                <a:gd name="T8" fmla="*/ 38 w 38"/>
                <a:gd name="T9" fmla="*/ 15 h 60"/>
                <a:gd name="T10" fmla="*/ 38 w 38"/>
                <a:gd name="T11" fmla="*/ 23 h 60"/>
                <a:gd name="T12" fmla="*/ 37 w 38"/>
                <a:gd name="T13" fmla="*/ 26 h 60"/>
                <a:gd name="T14" fmla="*/ 32 w 38"/>
                <a:gd name="T15" fmla="*/ 37 h 60"/>
                <a:gd name="T16" fmla="*/ 32 w 38"/>
                <a:gd name="T17" fmla="*/ 60 h 60"/>
                <a:gd name="T18" fmla="*/ 11 w 38"/>
                <a:gd name="T19" fmla="*/ 60 h 60"/>
                <a:gd name="T20" fmla="*/ 11 w 38"/>
                <a:gd name="T21" fmla="*/ 52 h 60"/>
                <a:gd name="T22" fmla="*/ 10 w 38"/>
                <a:gd name="T23" fmla="*/ 39 h 60"/>
                <a:gd name="T24" fmla="*/ 10 w 38"/>
                <a:gd name="T25" fmla="*/ 36 h 60"/>
                <a:gd name="T26" fmla="*/ 4 w 38"/>
                <a:gd name="T27" fmla="*/ 23 h 60"/>
                <a:gd name="T28" fmla="*/ 3 w 38"/>
                <a:gd name="T29" fmla="*/ 21 h 60"/>
                <a:gd name="T30" fmla="*/ 0 w 38"/>
                <a:gd name="T31" fmla="*/ 12 h 60"/>
                <a:gd name="T32" fmla="*/ 0 w 38"/>
                <a:gd name="T33" fmla="*/ 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8" h="60">
                  <a:moveTo>
                    <a:pt x="0" y="0"/>
                  </a:moveTo>
                  <a:lnTo>
                    <a:pt x="2" y="0"/>
                  </a:lnTo>
                  <a:lnTo>
                    <a:pt x="11" y="1"/>
                  </a:lnTo>
                  <a:lnTo>
                    <a:pt x="23" y="15"/>
                  </a:lnTo>
                  <a:lnTo>
                    <a:pt x="38" y="15"/>
                  </a:lnTo>
                  <a:lnTo>
                    <a:pt x="38" y="23"/>
                  </a:lnTo>
                  <a:lnTo>
                    <a:pt x="37" y="26"/>
                  </a:lnTo>
                  <a:lnTo>
                    <a:pt x="32" y="37"/>
                  </a:lnTo>
                  <a:lnTo>
                    <a:pt x="32" y="60"/>
                  </a:lnTo>
                  <a:lnTo>
                    <a:pt x="11" y="60"/>
                  </a:lnTo>
                  <a:lnTo>
                    <a:pt x="11" y="52"/>
                  </a:lnTo>
                  <a:lnTo>
                    <a:pt x="10" y="39"/>
                  </a:lnTo>
                  <a:lnTo>
                    <a:pt x="10" y="36"/>
                  </a:lnTo>
                  <a:lnTo>
                    <a:pt x="4" y="23"/>
                  </a:lnTo>
                  <a:lnTo>
                    <a:pt x="3" y="21"/>
                  </a:lnTo>
                  <a:lnTo>
                    <a:pt x="0" y="12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1" name="Freeform 365">
              <a:extLst>
                <a:ext uri="{FF2B5EF4-FFF2-40B4-BE49-F238E27FC236}">
                  <a16:creationId xmlns:a16="http://schemas.microsoft.com/office/drawing/2014/main" id="{44EDB81F-9170-9C2D-1E4B-73536AB5D848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7426" y="3349626"/>
              <a:ext cx="109538" cy="136525"/>
            </a:xfrm>
            <a:custGeom>
              <a:avLst/>
              <a:gdLst>
                <a:gd name="T0" fmla="*/ 3 w 69"/>
                <a:gd name="T1" fmla="*/ 55 h 86"/>
                <a:gd name="T2" fmla="*/ 3 w 69"/>
                <a:gd name="T3" fmla="*/ 53 h 86"/>
                <a:gd name="T4" fmla="*/ 2 w 69"/>
                <a:gd name="T5" fmla="*/ 36 h 86"/>
                <a:gd name="T6" fmla="*/ 0 w 69"/>
                <a:gd name="T7" fmla="*/ 17 h 86"/>
                <a:gd name="T8" fmla="*/ 11 w 69"/>
                <a:gd name="T9" fmla="*/ 13 h 86"/>
                <a:gd name="T10" fmla="*/ 39 w 69"/>
                <a:gd name="T11" fmla="*/ 2 h 86"/>
                <a:gd name="T12" fmla="*/ 44 w 69"/>
                <a:gd name="T13" fmla="*/ 0 h 86"/>
                <a:gd name="T14" fmla="*/ 53 w 69"/>
                <a:gd name="T15" fmla="*/ 16 h 86"/>
                <a:gd name="T16" fmla="*/ 60 w 69"/>
                <a:gd name="T17" fmla="*/ 28 h 86"/>
                <a:gd name="T18" fmla="*/ 69 w 69"/>
                <a:gd name="T19" fmla="*/ 50 h 86"/>
                <a:gd name="T20" fmla="*/ 55 w 69"/>
                <a:gd name="T21" fmla="*/ 54 h 86"/>
                <a:gd name="T22" fmla="*/ 46 w 69"/>
                <a:gd name="T23" fmla="*/ 60 h 86"/>
                <a:gd name="T24" fmla="*/ 42 w 69"/>
                <a:gd name="T25" fmla="*/ 62 h 86"/>
                <a:gd name="T26" fmla="*/ 14 w 69"/>
                <a:gd name="T27" fmla="*/ 81 h 86"/>
                <a:gd name="T28" fmla="*/ 0 w 69"/>
                <a:gd name="T29" fmla="*/ 86 h 86"/>
                <a:gd name="T30" fmla="*/ 3 w 69"/>
                <a:gd name="T31" fmla="*/ 55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9" h="86">
                  <a:moveTo>
                    <a:pt x="3" y="55"/>
                  </a:moveTo>
                  <a:lnTo>
                    <a:pt x="3" y="53"/>
                  </a:lnTo>
                  <a:lnTo>
                    <a:pt x="2" y="36"/>
                  </a:lnTo>
                  <a:lnTo>
                    <a:pt x="0" y="17"/>
                  </a:lnTo>
                  <a:lnTo>
                    <a:pt x="11" y="13"/>
                  </a:lnTo>
                  <a:lnTo>
                    <a:pt x="39" y="2"/>
                  </a:lnTo>
                  <a:lnTo>
                    <a:pt x="44" y="0"/>
                  </a:lnTo>
                  <a:lnTo>
                    <a:pt x="53" y="16"/>
                  </a:lnTo>
                  <a:lnTo>
                    <a:pt x="60" y="28"/>
                  </a:lnTo>
                  <a:lnTo>
                    <a:pt x="69" y="50"/>
                  </a:lnTo>
                  <a:lnTo>
                    <a:pt x="55" y="54"/>
                  </a:lnTo>
                  <a:lnTo>
                    <a:pt x="46" y="60"/>
                  </a:lnTo>
                  <a:lnTo>
                    <a:pt x="42" y="62"/>
                  </a:lnTo>
                  <a:lnTo>
                    <a:pt x="14" y="81"/>
                  </a:lnTo>
                  <a:lnTo>
                    <a:pt x="0" y="86"/>
                  </a:lnTo>
                  <a:lnTo>
                    <a:pt x="3" y="5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2" name="Freeform 366">
              <a:extLst>
                <a:ext uri="{FF2B5EF4-FFF2-40B4-BE49-F238E27FC236}">
                  <a16:creationId xmlns:a16="http://schemas.microsoft.com/office/drawing/2014/main" id="{7982704E-C487-8B23-CFA7-A4915B58F86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2063" y="2355851"/>
              <a:ext cx="77788" cy="76200"/>
            </a:xfrm>
            <a:custGeom>
              <a:avLst/>
              <a:gdLst>
                <a:gd name="T0" fmla="*/ 3 w 49"/>
                <a:gd name="T1" fmla="*/ 41 h 48"/>
                <a:gd name="T2" fmla="*/ 1 w 49"/>
                <a:gd name="T3" fmla="*/ 11 h 48"/>
                <a:gd name="T4" fmla="*/ 9 w 49"/>
                <a:gd name="T5" fmla="*/ 11 h 48"/>
                <a:gd name="T6" fmla="*/ 18 w 49"/>
                <a:gd name="T7" fmla="*/ 11 h 48"/>
                <a:gd name="T8" fmla="*/ 23 w 49"/>
                <a:gd name="T9" fmla="*/ 9 h 48"/>
                <a:gd name="T10" fmla="*/ 27 w 49"/>
                <a:gd name="T11" fmla="*/ 8 h 48"/>
                <a:gd name="T12" fmla="*/ 35 w 49"/>
                <a:gd name="T13" fmla="*/ 0 h 48"/>
                <a:gd name="T14" fmla="*/ 41 w 49"/>
                <a:gd name="T15" fmla="*/ 9 h 48"/>
                <a:gd name="T16" fmla="*/ 42 w 49"/>
                <a:gd name="T17" fmla="*/ 11 h 48"/>
                <a:gd name="T18" fmla="*/ 49 w 49"/>
                <a:gd name="T19" fmla="*/ 16 h 48"/>
                <a:gd name="T20" fmla="*/ 42 w 49"/>
                <a:gd name="T21" fmla="*/ 17 h 48"/>
                <a:gd name="T22" fmla="*/ 42 w 49"/>
                <a:gd name="T23" fmla="*/ 20 h 48"/>
                <a:gd name="T24" fmla="*/ 39 w 49"/>
                <a:gd name="T25" fmla="*/ 30 h 48"/>
                <a:gd name="T26" fmla="*/ 38 w 49"/>
                <a:gd name="T27" fmla="*/ 31 h 48"/>
                <a:gd name="T28" fmla="*/ 38 w 49"/>
                <a:gd name="T29" fmla="*/ 46 h 48"/>
                <a:gd name="T30" fmla="*/ 25 w 49"/>
                <a:gd name="T31" fmla="*/ 46 h 48"/>
                <a:gd name="T32" fmla="*/ 19 w 49"/>
                <a:gd name="T33" fmla="*/ 46 h 48"/>
                <a:gd name="T34" fmla="*/ 5 w 49"/>
                <a:gd name="T35" fmla="*/ 48 h 48"/>
                <a:gd name="T36" fmla="*/ 3 w 49"/>
                <a:gd name="T37" fmla="*/ 48 h 48"/>
                <a:gd name="T38" fmla="*/ 0 w 49"/>
                <a:gd name="T39" fmla="*/ 47 h 48"/>
                <a:gd name="T40" fmla="*/ 3 w 49"/>
                <a:gd name="T41" fmla="*/ 41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9" h="48">
                  <a:moveTo>
                    <a:pt x="3" y="41"/>
                  </a:moveTo>
                  <a:lnTo>
                    <a:pt x="1" y="11"/>
                  </a:lnTo>
                  <a:lnTo>
                    <a:pt x="9" y="11"/>
                  </a:lnTo>
                  <a:lnTo>
                    <a:pt x="18" y="11"/>
                  </a:lnTo>
                  <a:lnTo>
                    <a:pt x="23" y="9"/>
                  </a:lnTo>
                  <a:lnTo>
                    <a:pt x="27" y="8"/>
                  </a:lnTo>
                  <a:lnTo>
                    <a:pt x="35" y="0"/>
                  </a:lnTo>
                  <a:lnTo>
                    <a:pt x="41" y="9"/>
                  </a:lnTo>
                  <a:lnTo>
                    <a:pt x="42" y="11"/>
                  </a:lnTo>
                  <a:lnTo>
                    <a:pt x="49" y="16"/>
                  </a:lnTo>
                  <a:lnTo>
                    <a:pt x="42" y="17"/>
                  </a:lnTo>
                  <a:lnTo>
                    <a:pt x="42" y="20"/>
                  </a:lnTo>
                  <a:lnTo>
                    <a:pt x="39" y="30"/>
                  </a:lnTo>
                  <a:lnTo>
                    <a:pt x="38" y="31"/>
                  </a:lnTo>
                  <a:lnTo>
                    <a:pt x="38" y="46"/>
                  </a:lnTo>
                  <a:lnTo>
                    <a:pt x="25" y="46"/>
                  </a:lnTo>
                  <a:lnTo>
                    <a:pt x="19" y="46"/>
                  </a:lnTo>
                  <a:lnTo>
                    <a:pt x="5" y="48"/>
                  </a:lnTo>
                  <a:lnTo>
                    <a:pt x="3" y="48"/>
                  </a:lnTo>
                  <a:lnTo>
                    <a:pt x="0" y="47"/>
                  </a:lnTo>
                  <a:lnTo>
                    <a:pt x="3" y="4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3" name="Freeform 367">
              <a:extLst>
                <a:ext uri="{FF2B5EF4-FFF2-40B4-BE49-F238E27FC236}">
                  <a16:creationId xmlns:a16="http://schemas.microsoft.com/office/drawing/2014/main" id="{0A506650-18AE-2422-D80A-A38751D48A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4276" y="2719388"/>
              <a:ext cx="109538" cy="88900"/>
            </a:xfrm>
            <a:custGeom>
              <a:avLst/>
              <a:gdLst>
                <a:gd name="T0" fmla="*/ 0 w 69"/>
                <a:gd name="T1" fmla="*/ 2 h 56"/>
                <a:gd name="T2" fmla="*/ 10 w 69"/>
                <a:gd name="T3" fmla="*/ 4 h 56"/>
                <a:gd name="T4" fmla="*/ 17 w 69"/>
                <a:gd name="T5" fmla="*/ 0 h 56"/>
                <a:gd name="T6" fmla="*/ 44 w 69"/>
                <a:gd name="T7" fmla="*/ 25 h 56"/>
                <a:gd name="T8" fmla="*/ 64 w 69"/>
                <a:gd name="T9" fmla="*/ 44 h 56"/>
                <a:gd name="T10" fmla="*/ 69 w 69"/>
                <a:gd name="T11" fmla="*/ 51 h 56"/>
                <a:gd name="T12" fmla="*/ 63 w 69"/>
                <a:gd name="T13" fmla="*/ 54 h 56"/>
                <a:gd name="T14" fmla="*/ 48 w 69"/>
                <a:gd name="T15" fmla="*/ 56 h 56"/>
                <a:gd name="T16" fmla="*/ 44 w 69"/>
                <a:gd name="T17" fmla="*/ 45 h 56"/>
                <a:gd name="T18" fmla="*/ 32 w 69"/>
                <a:gd name="T19" fmla="*/ 48 h 56"/>
                <a:gd name="T20" fmla="*/ 24 w 69"/>
                <a:gd name="T21" fmla="*/ 48 h 56"/>
                <a:gd name="T22" fmla="*/ 15 w 69"/>
                <a:gd name="T23" fmla="*/ 33 h 56"/>
                <a:gd name="T24" fmla="*/ 5 w 69"/>
                <a:gd name="T25" fmla="*/ 29 h 56"/>
                <a:gd name="T26" fmla="*/ 0 w 69"/>
                <a:gd name="T27" fmla="*/ 29 h 56"/>
                <a:gd name="T28" fmla="*/ 0 w 69"/>
                <a:gd name="T29" fmla="*/ 2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9" h="56">
                  <a:moveTo>
                    <a:pt x="0" y="2"/>
                  </a:moveTo>
                  <a:lnTo>
                    <a:pt x="10" y="4"/>
                  </a:lnTo>
                  <a:lnTo>
                    <a:pt x="17" y="0"/>
                  </a:lnTo>
                  <a:lnTo>
                    <a:pt x="44" y="25"/>
                  </a:lnTo>
                  <a:lnTo>
                    <a:pt x="64" y="44"/>
                  </a:lnTo>
                  <a:lnTo>
                    <a:pt x="69" y="51"/>
                  </a:lnTo>
                  <a:lnTo>
                    <a:pt x="63" y="54"/>
                  </a:lnTo>
                  <a:lnTo>
                    <a:pt x="48" y="56"/>
                  </a:lnTo>
                  <a:lnTo>
                    <a:pt x="44" y="45"/>
                  </a:lnTo>
                  <a:lnTo>
                    <a:pt x="32" y="48"/>
                  </a:lnTo>
                  <a:lnTo>
                    <a:pt x="24" y="48"/>
                  </a:lnTo>
                  <a:lnTo>
                    <a:pt x="15" y="33"/>
                  </a:lnTo>
                  <a:lnTo>
                    <a:pt x="5" y="29"/>
                  </a:lnTo>
                  <a:lnTo>
                    <a:pt x="0" y="29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4" name="Freeform 368">
              <a:extLst>
                <a:ext uri="{FF2B5EF4-FFF2-40B4-BE49-F238E27FC236}">
                  <a16:creationId xmlns:a16="http://schemas.microsoft.com/office/drawing/2014/main" id="{10E331AD-1C9F-4390-6E2E-A45DE81CB3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1188" y="1936751"/>
              <a:ext cx="55563" cy="117475"/>
            </a:xfrm>
            <a:custGeom>
              <a:avLst/>
              <a:gdLst>
                <a:gd name="T0" fmla="*/ 0 w 35"/>
                <a:gd name="T1" fmla="*/ 11 h 74"/>
                <a:gd name="T2" fmla="*/ 24 w 35"/>
                <a:gd name="T3" fmla="*/ 0 h 74"/>
                <a:gd name="T4" fmla="*/ 30 w 35"/>
                <a:gd name="T5" fmla="*/ 21 h 74"/>
                <a:gd name="T6" fmla="*/ 30 w 35"/>
                <a:gd name="T7" fmla="*/ 24 h 74"/>
                <a:gd name="T8" fmla="*/ 30 w 35"/>
                <a:gd name="T9" fmla="*/ 45 h 74"/>
                <a:gd name="T10" fmla="*/ 31 w 35"/>
                <a:gd name="T11" fmla="*/ 50 h 74"/>
                <a:gd name="T12" fmla="*/ 35 w 35"/>
                <a:gd name="T13" fmla="*/ 56 h 74"/>
                <a:gd name="T14" fmla="*/ 23 w 35"/>
                <a:gd name="T15" fmla="*/ 73 h 74"/>
                <a:gd name="T16" fmla="*/ 23 w 35"/>
                <a:gd name="T17" fmla="*/ 73 h 74"/>
                <a:gd name="T18" fmla="*/ 14 w 35"/>
                <a:gd name="T19" fmla="*/ 73 h 74"/>
                <a:gd name="T20" fmla="*/ 4 w 35"/>
                <a:gd name="T21" fmla="*/ 74 h 74"/>
                <a:gd name="T22" fmla="*/ 5 w 35"/>
                <a:gd name="T23" fmla="*/ 73 h 74"/>
                <a:gd name="T24" fmla="*/ 6 w 35"/>
                <a:gd name="T25" fmla="*/ 60 h 74"/>
                <a:gd name="T26" fmla="*/ 6 w 35"/>
                <a:gd name="T27" fmla="*/ 45 h 74"/>
                <a:gd name="T28" fmla="*/ 7 w 35"/>
                <a:gd name="T29" fmla="*/ 42 h 74"/>
                <a:gd name="T30" fmla="*/ 10 w 35"/>
                <a:gd name="T31" fmla="*/ 37 h 74"/>
                <a:gd name="T32" fmla="*/ 10 w 35"/>
                <a:gd name="T33" fmla="*/ 28 h 74"/>
                <a:gd name="T34" fmla="*/ 0 w 35"/>
                <a:gd name="T35" fmla="*/ 11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5" h="74">
                  <a:moveTo>
                    <a:pt x="0" y="11"/>
                  </a:moveTo>
                  <a:lnTo>
                    <a:pt x="24" y="0"/>
                  </a:lnTo>
                  <a:lnTo>
                    <a:pt x="30" y="21"/>
                  </a:lnTo>
                  <a:lnTo>
                    <a:pt x="30" y="24"/>
                  </a:lnTo>
                  <a:lnTo>
                    <a:pt x="30" y="45"/>
                  </a:lnTo>
                  <a:lnTo>
                    <a:pt x="31" y="50"/>
                  </a:lnTo>
                  <a:lnTo>
                    <a:pt x="35" y="56"/>
                  </a:lnTo>
                  <a:lnTo>
                    <a:pt x="23" y="73"/>
                  </a:lnTo>
                  <a:lnTo>
                    <a:pt x="23" y="73"/>
                  </a:lnTo>
                  <a:lnTo>
                    <a:pt x="14" y="73"/>
                  </a:lnTo>
                  <a:lnTo>
                    <a:pt x="4" y="74"/>
                  </a:lnTo>
                  <a:lnTo>
                    <a:pt x="5" y="73"/>
                  </a:lnTo>
                  <a:lnTo>
                    <a:pt x="6" y="60"/>
                  </a:lnTo>
                  <a:lnTo>
                    <a:pt x="6" y="45"/>
                  </a:lnTo>
                  <a:lnTo>
                    <a:pt x="7" y="42"/>
                  </a:lnTo>
                  <a:lnTo>
                    <a:pt x="10" y="37"/>
                  </a:lnTo>
                  <a:lnTo>
                    <a:pt x="10" y="28"/>
                  </a:lnTo>
                  <a:lnTo>
                    <a:pt x="0" y="1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5" name="Freeform 369">
              <a:extLst>
                <a:ext uri="{FF2B5EF4-FFF2-40B4-BE49-F238E27FC236}">
                  <a16:creationId xmlns:a16="http://schemas.microsoft.com/office/drawing/2014/main" id="{BBFEE36E-073F-8496-F2C9-34FF53D8847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0651" y="1708151"/>
              <a:ext cx="88900" cy="88900"/>
            </a:xfrm>
            <a:custGeom>
              <a:avLst/>
              <a:gdLst>
                <a:gd name="T0" fmla="*/ 0 w 56"/>
                <a:gd name="T1" fmla="*/ 41 h 56"/>
                <a:gd name="T2" fmla="*/ 4 w 56"/>
                <a:gd name="T3" fmla="*/ 36 h 56"/>
                <a:gd name="T4" fmla="*/ 8 w 56"/>
                <a:gd name="T5" fmla="*/ 26 h 56"/>
                <a:gd name="T6" fmla="*/ 9 w 56"/>
                <a:gd name="T7" fmla="*/ 25 h 56"/>
                <a:gd name="T8" fmla="*/ 11 w 56"/>
                <a:gd name="T9" fmla="*/ 20 h 56"/>
                <a:gd name="T10" fmla="*/ 12 w 56"/>
                <a:gd name="T11" fmla="*/ 18 h 56"/>
                <a:gd name="T12" fmla="*/ 14 w 56"/>
                <a:gd name="T13" fmla="*/ 14 h 56"/>
                <a:gd name="T14" fmla="*/ 22 w 56"/>
                <a:gd name="T15" fmla="*/ 0 h 56"/>
                <a:gd name="T16" fmla="*/ 32 w 56"/>
                <a:gd name="T17" fmla="*/ 5 h 56"/>
                <a:gd name="T18" fmla="*/ 37 w 56"/>
                <a:gd name="T19" fmla="*/ 7 h 56"/>
                <a:gd name="T20" fmla="*/ 40 w 56"/>
                <a:gd name="T21" fmla="*/ 9 h 56"/>
                <a:gd name="T22" fmla="*/ 44 w 56"/>
                <a:gd name="T23" fmla="*/ 11 h 56"/>
                <a:gd name="T24" fmla="*/ 56 w 56"/>
                <a:gd name="T25" fmla="*/ 18 h 56"/>
                <a:gd name="T26" fmla="*/ 50 w 56"/>
                <a:gd name="T27" fmla="*/ 22 h 56"/>
                <a:gd name="T28" fmla="*/ 48 w 56"/>
                <a:gd name="T29" fmla="*/ 23 h 56"/>
                <a:gd name="T30" fmla="*/ 39 w 56"/>
                <a:gd name="T31" fmla="*/ 30 h 56"/>
                <a:gd name="T32" fmla="*/ 38 w 56"/>
                <a:gd name="T33" fmla="*/ 31 h 56"/>
                <a:gd name="T34" fmla="*/ 37 w 56"/>
                <a:gd name="T35" fmla="*/ 31 h 56"/>
                <a:gd name="T36" fmla="*/ 34 w 56"/>
                <a:gd name="T37" fmla="*/ 35 h 56"/>
                <a:gd name="T38" fmla="*/ 29 w 56"/>
                <a:gd name="T39" fmla="*/ 39 h 56"/>
                <a:gd name="T40" fmla="*/ 25 w 56"/>
                <a:gd name="T41" fmla="*/ 43 h 56"/>
                <a:gd name="T42" fmla="*/ 10 w 56"/>
                <a:gd name="T43" fmla="*/ 56 h 56"/>
                <a:gd name="T44" fmla="*/ 10 w 56"/>
                <a:gd name="T45" fmla="*/ 56 h 56"/>
                <a:gd name="T46" fmla="*/ 8 w 56"/>
                <a:gd name="T47" fmla="*/ 52 h 56"/>
                <a:gd name="T48" fmla="*/ 8 w 56"/>
                <a:gd name="T49" fmla="*/ 51 h 56"/>
                <a:gd name="T50" fmla="*/ 6 w 56"/>
                <a:gd name="T51" fmla="*/ 49 h 56"/>
                <a:gd name="T52" fmla="*/ 2 w 56"/>
                <a:gd name="T53" fmla="*/ 44 h 56"/>
                <a:gd name="T54" fmla="*/ 0 w 56"/>
                <a:gd name="T55" fmla="*/ 41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56" h="56">
                  <a:moveTo>
                    <a:pt x="0" y="41"/>
                  </a:moveTo>
                  <a:lnTo>
                    <a:pt x="4" y="36"/>
                  </a:lnTo>
                  <a:lnTo>
                    <a:pt x="8" y="26"/>
                  </a:lnTo>
                  <a:lnTo>
                    <a:pt x="9" y="25"/>
                  </a:lnTo>
                  <a:lnTo>
                    <a:pt x="11" y="20"/>
                  </a:lnTo>
                  <a:lnTo>
                    <a:pt x="12" y="18"/>
                  </a:lnTo>
                  <a:lnTo>
                    <a:pt x="14" y="14"/>
                  </a:lnTo>
                  <a:lnTo>
                    <a:pt x="22" y="0"/>
                  </a:lnTo>
                  <a:lnTo>
                    <a:pt x="32" y="5"/>
                  </a:lnTo>
                  <a:lnTo>
                    <a:pt x="37" y="7"/>
                  </a:lnTo>
                  <a:lnTo>
                    <a:pt x="40" y="9"/>
                  </a:lnTo>
                  <a:lnTo>
                    <a:pt x="44" y="11"/>
                  </a:lnTo>
                  <a:lnTo>
                    <a:pt x="56" y="18"/>
                  </a:lnTo>
                  <a:lnTo>
                    <a:pt x="50" y="22"/>
                  </a:lnTo>
                  <a:lnTo>
                    <a:pt x="48" y="23"/>
                  </a:lnTo>
                  <a:lnTo>
                    <a:pt x="39" y="30"/>
                  </a:lnTo>
                  <a:lnTo>
                    <a:pt x="38" y="31"/>
                  </a:lnTo>
                  <a:lnTo>
                    <a:pt x="37" y="31"/>
                  </a:lnTo>
                  <a:lnTo>
                    <a:pt x="34" y="35"/>
                  </a:lnTo>
                  <a:lnTo>
                    <a:pt x="29" y="39"/>
                  </a:lnTo>
                  <a:lnTo>
                    <a:pt x="25" y="43"/>
                  </a:lnTo>
                  <a:lnTo>
                    <a:pt x="10" y="56"/>
                  </a:lnTo>
                  <a:lnTo>
                    <a:pt x="10" y="56"/>
                  </a:lnTo>
                  <a:lnTo>
                    <a:pt x="8" y="52"/>
                  </a:lnTo>
                  <a:lnTo>
                    <a:pt x="8" y="51"/>
                  </a:lnTo>
                  <a:lnTo>
                    <a:pt x="6" y="49"/>
                  </a:lnTo>
                  <a:lnTo>
                    <a:pt x="2" y="44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6" name="Freeform 370">
              <a:extLst>
                <a:ext uri="{FF2B5EF4-FFF2-40B4-BE49-F238E27FC236}">
                  <a16:creationId xmlns:a16="http://schemas.microsoft.com/office/drawing/2014/main" id="{97C7A686-0938-A73F-3EAA-7B0EA777705F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3638" y="1539876"/>
              <a:ext cx="95250" cy="107950"/>
            </a:xfrm>
            <a:custGeom>
              <a:avLst/>
              <a:gdLst>
                <a:gd name="T0" fmla="*/ 0 w 60"/>
                <a:gd name="T1" fmla="*/ 4 h 68"/>
                <a:gd name="T2" fmla="*/ 2 w 60"/>
                <a:gd name="T3" fmla="*/ 0 h 68"/>
                <a:gd name="T4" fmla="*/ 26 w 60"/>
                <a:gd name="T5" fmla="*/ 14 h 68"/>
                <a:gd name="T6" fmla="*/ 40 w 60"/>
                <a:gd name="T7" fmla="*/ 23 h 68"/>
                <a:gd name="T8" fmla="*/ 43 w 60"/>
                <a:gd name="T9" fmla="*/ 25 h 68"/>
                <a:gd name="T10" fmla="*/ 38 w 60"/>
                <a:gd name="T11" fmla="*/ 33 h 68"/>
                <a:gd name="T12" fmla="*/ 27 w 60"/>
                <a:gd name="T13" fmla="*/ 52 h 68"/>
                <a:gd name="T14" fmla="*/ 60 w 60"/>
                <a:gd name="T15" fmla="*/ 52 h 68"/>
                <a:gd name="T16" fmla="*/ 60 w 60"/>
                <a:gd name="T17" fmla="*/ 54 h 68"/>
                <a:gd name="T18" fmla="*/ 60 w 60"/>
                <a:gd name="T19" fmla="*/ 61 h 68"/>
                <a:gd name="T20" fmla="*/ 56 w 60"/>
                <a:gd name="T21" fmla="*/ 67 h 68"/>
                <a:gd name="T22" fmla="*/ 0 w 60"/>
                <a:gd name="T23" fmla="*/ 68 h 68"/>
                <a:gd name="T24" fmla="*/ 0 w 60"/>
                <a:gd name="T25" fmla="*/ 47 h 68"/>
                <a:gd name="T26" fmla="*/ 0 w 60"/>
                <a:gd name="T27" fmla="*/ 35 h 68"/>
                <a:gd name="T28" fmla="*/ 0 w 60"/>
                <a:gd name="T29" fmla="*/ 18 h 68"/>
                <a:gd name="T30" fmla="*/ 0 w 60"/>
                <a:gd name="T31" fmla="*/ 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0" h="68">
                  <a:moveTo>
                    <a:pt x="0" y="4"/>
                  </a:moveTo>
                  <a:lnTo>
                    <a:pt x="2" y="0"/>
                  </a:lnTo>
                  <a:lnTo>
                    <a:pt x="26" y="14"/>
                  </a:lnTo>
                  <a:lnTo>
                    <a:pt x="40" y="23"/>
                  </a:lnTo>
                  <a:lnTo>
                    <a:pt x="43" y="25"/>
                  </a:lnTo>
                  <a:lnTo>
                    <a:pt x="38" y="33"/>
                  </a:lnTo>
                  <a:lnTo>
                    <a:pt x="27" y="52"/>
                  </a:lnTo>
                  <a:lnTo>
                    <a:pt x="60" y="52"/>
                  </a:lnTo>
                  <a:lnTo>
                    <a:pt x="60" y="54"/>
                  </a:lnTo>
                  <a:lnTo>
                    <a:pt x="60" y="61"/>
                  </a:lnTo>
                  <a:lnTo>
                    <a:pt x="56" y="67"/>
                  </a:lnTo>
                  <a:lnTo>
                    <a:pt x="0" y="68"/>
                  </a:lnTo>
                  <a:lnTo>
                    <a:pt x="0" y="47"/>
                  </a:lnTo>
                  <a:lnTo>
                    <a:pt x="0" y="35"/>
                  </a:lnTo>
                  <a:lnTo>
                    <a:pt x="0" y="18"/>
                  </a:lnTo>
                  <a:lnTo>
                    <a:pt x="0" y="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7" name="Freeform 371">
              <a:extLst>
                <a:ext uri="{FF2B5EF4-FFF2-40B4-BE49-F238E27FC236}">
                  <a16:creationId xmlns:a16="http://schemas.microsoft.com/office/drawing/2014/main" id="{A3BCED9E-1047-BCA6-7C14-9CC88D38AE06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3813" y="1858963"/>
              <a:ext cx="71438" cy="82550"/>
            </a:xfrm>
            <a:custGeom>
              <a:avLst/>
              <a:gdLst>
                <a:gd name="T0" fmla="*/ 0 w 45"/>
                <a:gd name="T1" fmla="*/ 39 h 52"/>
                <a:gd name="T2" fmla="*/ 17 w 45"/>
                <a:gd name="T3" fmla="*/ 23 h 52"/>
                <a:gd name="T4" fmla="*/ 26 w 45"/>
                <a:gd name="T5" fmla="*/ 12 h 52"/>
                <a:gd name="T6" fmla="*/ 28 w 45"/>
                <a:gd name="T7" fmla="*/ 0 h 52"/>
                <a:gd name="T8" fmla="*/ 31 w 45"/>
                <a:gd name="T9" fmla="*/ 5 h 52"/>
                <a:gd name="T10" fmla="*/ 40 w 45"/>
                <a:gd name="T11" fmla="*/ 16 h 52"/>
                <a:gd name="T12" fmla="*/ 45 w 45"/>
                <a:gd name="T13" fmla="*/ 24 h 52"/>
                <a:gd name="T14" fmla="*/ 38 w 45"/>
                <a:gd name="T15" fmla="*/ 29 h 52"/>
                <a:gd name="T16" fmla="*/ 29 w 45"/>
                <a:gd name="T17" fmla="*/ 37 h 52"/>
                <a:gd name="T18" fmla="*/ 20 w 45"/>
                <a:gd name="T19" fmla="*/ 45 h 52"/>
                <a:gd name="T20" fmla="*/ 11 w 45"/>
                <a:gd name="T21" fmla="*/ 52 h 52"/>
                <a:gd name="T22" fmla="*/ 0 w 45"/>
                <a:gd name="T23" fmla="*/ 39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5" h="52">
                  <a:moveTo>
                    <a:pt x="0" y="39"/>
                  </a:moveTo>
                  <a:lnTo>
                    <a:pt x="17" y="23"/>
                  </a:lnTo>
                  <a:lnTo>
                    <a:pt x="26" y="12"/>
                  </a:lnTo>
                  <a:lnTo>
                    <a:pt x="28" y="0"/>
                  </a:lnTo>
                  <a:lnTo>
                    <a:pt x="31" y="5"/>
                  </a:lnTo>
                  <a:lnTo>
                    <a:pt x="40" y="16"/>
                  </a:lnTo>
                  <a:lnTo>
                    <a:pt x="45" y="24"/>
                  </a:lnTo>
                  <a:lnTo>
                    <a:pt x="38" y="29"/>
                  </a:lnTo>
                  <a:lnTo>
                    <a:pt x="29" y="37"/>
                  </a:lnTo>
                  <a:lnTo>
                    <a:pt x="20" y="45"/>
                  </a:lnTo>
                  <a:lnTo>
                    <a:pt x="11" y="52"/>
                  </a:lnTo>
                  <a:lnTo>
                    <a:pt x="0" y="3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8" name="Freeform 372">
              <a:extLst>
                <a:ext uri="{FF2B5EF4-FFF2-40B4-BE49-F238E27FC236}">
                  <a16:creationId xmlns:a16="http://schemas.microsoft.com/office/drawing/2014/main" id="{25A266ED-4767-3193-BD34-42CC9284BCC8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6526" y="2185988"/>
              <a:ext cx="79375" cy="123825"/>
            </a:xfrm>
            <a:custGeom>
              <a:avLst/>
              <a:gdLst>
                <a:gd name="T0" fmla="*/ 3 w 50"/>
                <a:gd name="T1" fmla="*/ 18 h 78"/>
                <a:gd name="T2" fmla="*/ 8 w 50"/>
                <a:gd name="T3" fmla="*/ 14 h 78"/>
                <a:gd name="T4" fmla="*/ 13 w 50"/>
                <a:gd name="T5" fmla="*/ 10 h 78"/>
                <a:gd name="T6" fmla="*/ 26 w 50"/>
                <a:gd name="T7" fmla="*/ 0 h 78"/>
                <a:gd name="T8" fmla="*/ 39 w 50"/>
                <a:gd name="T9" fmla="*/ 17 h 78"/>
                <a:gd name="T10" fmla="*/ 46 w 50"/>
                <a:gd name="T11" fmla="*/ 26 h 78"/>
                <a:gd name="T12" fmla="*/ 48 w 50"/>
                <a:gd name="T13" fmla="*/ 34 h 78"/>
                <a:gd name="T14" fmla="*/ 48 w 50"/>
                <a:gd name="T15" fmla="*/ 35 h 78"/>
                <a:gd name="T16" fmla="*/ 49 w 50"/>
                <a:gd name="T17" fmla="*/ 52 h 78"/>
                <a:gd name="T18" fmla="*/ 50 w 50"/>
                <a:gd name="T19" fmla="*/ 70 h 78"/>
                <a:gd name="T20" fmla="*/ 50 w 50"/>
                <a:gd name="T21" fmla="*/ 72 h 78"/>
                <a:gd name="T22" fmla="*/ 48 w 50"/>
                <a:gd name="T23" fmla="*/ 75 h 78"/>
                <a:gd name="T24" fmla="*/ 37 w 50"/>
                <a:gd name="T25" fmla="*/ 78 h 78"/>
                <a:gd name="T26" fmla="*/ 38 w 50"/>
                <a:gd name="T27" fmla="*/ 75 h 78"/>
                <a:gd name="T28" fmla="*/ 44 w 50"/>
                <a:gd name="T29" fmla="*/ 62 h 78"/>
                <a:gd name="T30" fmla="*/ 43 w 50"/>
                <a:gd name="T31" fmla="*/ 57 h 78"/>
                <a:gd name="T32" fmla="*/ 38 w 50"/>
                <a:gd name="T33" fmla="*/ 55 h 78"/>
                <a:gd name="T34" fmla="*/ 28 w 50"/>
                <a:gd name="T35" fmla="*/ 58 h 78"/>
                <a:gd name="T36" fmla="*/ 22 w 50"/>
                <a:gd name="T37" fmla="*/ 53 h 78"/>
                <a:gd name="T38" fmla="*/ 14 w 50"/>
                <a:gd name="T39" fmla="*/ 32 h 78"/>
                <a:gd name="T40" fmla="*/ 12 w 50"/>
                <a:gd name="T41" fmla="*/ 27 h 78"/>
                <a:gd name="T42" fmla="*/ 8 w 50"/>
                <a:gd name="T43" fmla="*/ 23 h 78"/>
                <a:gd name="T44" fmla="*/ 0 w 50"/>
                <a:gd name="T45" fmla="*/ 19 h 78"/>
                <a:gd name="T46" fmla="*/ 3 w 50"/>
                <a:gd name="T47" fmla="*/ 18 h 7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0" h="78">
                  <a:moveTo>
                    <a:pt x="3" y="18"/>
                  </a:moveTo>
                  <a:lnTo>
                    <a:pt x="8" y="14"/>
                  </a:lnTo>
                  <a:lnTo>
                    <a:pt x="13" y="10"/>
                  </a:lnTo>
                  <a:lnTo>
                    <a:pt x="26" y="0"/>
                  </a:lnTo>
                  <a:lnTo>
                    <a:pt x="39" y="17"/>
                  </a:lnTo>
                  <a:lnTo>
                    <a:pt x="46" y="26"/>
                  </a:lnTo>
                  <a:lnTo>
                    <a:pt x="48" y="34"/>
                  </a:lnTo>
                  <a:lnTo>
                    <a:pt x="48" y="35"/>
                  </a:lnTo>
                  <a:lnTo>
                    <a:pt x="49" y="52"/>
                  </a:lnTo>
                  <a:lnTo>
                    <a:pt x="50" y="70"/>
                  </a:lnTo>
                  <a:lnTo>
                    <a:pt x="50" y="72"/>
                  </a:lnTo>
                  <a:lnTo>
                    <a:pt x="48" y="75"/>
                  </a:lnTo>
                  <a:lnTo>
                    <a:pt x="37" y="78"/>
                  </a:lnTo>
                  <a:lnTo>
                    <a:pt x="38" y="75"/>
                  </a:lnTo>
                  <a:lnTo>
                    <a:pt x="44" y="62"/>
                  </a:lnTo>
                  <a:lnTo>
                    <a:pt x="43" y="57"/>
                  </a:lnTo>
                  <a:lnTo>
                    <a:pt x="38" y="55"/>
                  </a:lnTo>
                  <a:lnTo>
                    <a:pt x="28" y="58"/>
                  </a:lnTo>
                  <a:lnTo>
                    <a:pt x="22" y="53"/>
                  </a:lnTo>
                  <a:lnTo>
                    <a:pt x="14" y="32"/>
                  </a:lnTo>
                  <a:lnTo>
                    <a:pt x="12" y="27"/>
                  </a:lnTo>
                  <a:lnTo>
                    <a:pt x="8" y="23"/>
                  </a:lnTo>
                  <a:lnTo>
                    <a:pt x="0" y="19"/>
                  </a:lnTo>
                  <a:lnTo>
                    <a:pt x="3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9" name="Freeform 373">
              <a:extLst>
                <a:ext uri="{FF2B5EF4-FFF2-40B4-BE49-F238E27FC236}">
                  <a16:creationId xmlns:a16="http://schemas.microsoft.com/office/drawing/2014/main" id="{680B15E1-9507-3B85-C94D-820B32447FAD}"/>
                </a:ext>
              </a:extLst>
            </p:cNvPr>
            <p:cNvSpPr>
              <a:spLocks/>
            </p:cNvSpPr>
            <p:nvPr/>
          </p:nvSpPr>
          <p:spPr bwMode="auto">
            <a:xfrm>
              <a:off x="2138363" y="1193801"/>
              <a:ext cx="85725" cy="80963"/>
            </a:xfrm>
            <a:custGeom>
              <a:avLst/>
              <a:gdLst>
                <a:gd name="T0" fmla="*/ 6 w 54"/>
                <a:gd name="T1" fmla="*/ 27 h 51"/>
                <a:gd name="T2" fmla="*/ 11 w 54"/>
                <a:gd name="T3" fmla="*/ 11 h 51"/>
                <a:gd name="T4" fmla="*/ 16 w 54"/>
                <a:gd name="T5" fmla="*/ 12 h 51"/>
                <a:gd name="T6" fmla="*/ 17 w 54"/>
                <a:gd name="T7" fmla="*/ 4 h 51"/>
                <a:gd name="T8" fmla="*/ 25 w 54"/>
                <a:gd name="T9" fmla="*/ 0 h 51"/>
                <a:gd name="T10" fmla="*/ 27 w 54"/>
                <a:gd name="T11" fmla="*/ 0 h 51"/>
                <a:gd name="T12" fmla="*/ 33 w 54"/>
                <a:gd name="T13" fmla="*/ 3 h 51"/>
                <a:gd name="T14" fmla="*/ 38 w 54"/>
                <a:gd name="T15" fmla="*/ 6 h 51"/>
                <a:gd name="T16" fmla="*/ 45 w 54"/>
                <a:gd name="T17" fmla="*/ 12 h 51"/>
                <a:gd name="T18" fmla="*/ 49 w 54"/>
                <a:gd name="T19" fmla="*/ 16 h 51"/>
                <a:gd name="T20" fmla="*/ 54 w 54"/>
                <a:gd name="T21" fmla="*/ 18 h 51"/>
                <a:gd name="T22" fmla="*/ 42 w 54"/>
                <a:gd name="T23" fmla="*/ 34 h 51"/>
                <a:gd name="T24" fmla="*/ 30 w 54"/>
                <a:gd name="T25" fmla="*/ 51 h 51"/>
                <a:gd name="T26" fmla="*/ 21 w 54"/>
                <a:gd name="T27" fmla="*/ 43 h 51"/>
                <a:gd name="T28" fmla="*/ 13 w 54"/>
                <a:gd name="T29" fmla="*/ 37 h 51"/>
                <a:gd name="T30" fmla="*/ 9 w 54"/>
                <a:gd name="T31" fmla="*/ 33 h 51"/>
                <a:gd name="T32" fmla="*/ 0 w 54"/>
                <a:gd name="T33" fmla="*/ 28 h 51"/>
                <a:gd name="T34" fmla="*/ 6 w 54"/>
                <a:gd name="T35" fmla="*/ 27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4" h="51">
                  <a:moveTo>
                    <a:pt x="6" y="27"/>
                  </a:moveTo>
                  <a:lnTo>
                    <a:pt x="11" y="11"/>
                  </a:lnTo>
                  <a:lnTo>
                    <a:pt x="16" y="12"/>
                  </a:lnTo>
                  <a:lnTo>
                    <a:pt x="17" y="4"/>
                  </a:lnTo>
                  <a:lnTo>
                    <a:pt x="25" y="0"/>
                  </a:lnTo>
                  <a:lnTo>
                    <a:pt x="27" y="0"/>
                  </a:lnTo>
                  <a:lnTo>
                    <a:pt x="33" y="3"/>
                  </a:lnTo>
                  <a:lnTo>
                    <a:pt x="38" y="6"/>
                  </a:lnTo>
                  <a:lnTo>
                    <a:pt x="45" y="12"/>
                  </a:lnTo>
                  <a:lnTo>
                    <a:pt x="49" y="16"/>
                  </a:lnTo>
                  <a:lnTo>
                    <a:pt x="54" y="18"/>
                  </a:lnTo>
                  <a:lnTo>
                    <a:pt x="42" y="34"/>
                  </a:lnTo>
                  <a:lnTo>
                    <a:pt x="30" y="51"/>
                  </a:lnTo>
                  <a:lnTo>
                    <a:pt x="21" y="43"/>
                  </a:lnTo>
                  <a:lnTo>
                    <a:pt x="13" y="37"/>
                  </a:lnTo>
                  <a:lnTo>
                    <a:pt x="9" y="33"/>
                  </a:lnTo>
                  <a:lnTo>
                    <a:pt x="0" y="28"/>
                  </a:lnTo>
                  <a:lnTo>
                    <a:pt x="6" y="2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0" name="Freeform 374">
              <a:extLst>
                <a:ext uri="{FF2B5EF4-FFF2-40B4-BE49-F238E27FC236}">
                  <a16:creationId xmlns:a16="http://schemas.microsoft.com/office/drawing/2014/main" id="{2781E45E-3EBA-E7A5-62E2-03D80B95DFF1}"/>
                </a:ext>
              </a:extLst>
            </p:cNvPr>
            <p:cNvSpPr>
              <a:spLocks/>
            </p:cNvSpPr>
            <p:nvPr/>
          </p:nvSpPr>
          <p:spPr bwMode="auto">
            <a:xfrm>
              <a:off x="2608263" y="1598613"/>
              <a:ext cx="68263" cy="93663"/>
            </a:xfrm>
            <a:custGeom>
              <a:avLst/>
              <a:gdLst>
                <a:gd name="T0" fmla="*/ 5 w 43"/>
                <a:gd name="T1" fmla="*/ 23 h 59"/>
                <a:gd name="T2" fmla="*/ 8 w 43"/>
                <a:gd name="T3" fmla="*/ 17 h 59"/>
                <a:gd name="T4" fmla="*/ 14 w 43"/>
                <a:gd name="T5" fmla="*/ 4 h 59"/>
                <a:gd name="T6" fmla="*/ 26 w 43"/>
                <a:gd name="T7" fmla="*/ 11 h 59"/>
                <a:gd name="T8" fmla="*/ 30 w 43"/>
                <a:gd name="T9" fmla="*/ 0 h 59"/>
                <a:gd name="T10" fmla="*/ 40 w 43"/>
                <a:gd name="T11" fmla="*/ 4 h 59"/>
                <a:gd name="T12" fmla="*/ 39 w 43"/>
                <a:gd name="T13" fmla="*/ 15 h 59"/>
                <a:gd name="T14" fmla="*/ 40 w 43"/>
                <a:gd name="T15" fmla="*/ 34 h 59"/>
                <a:gd name="T16" fmla="*/ 43 w 43"/>
                <a:gd name="T17" fmla="*/ 59 h 59"/>
                <a:gd name="T18" fmla="*/ 26 w 43"/>
                <a:gd name="T19" fmla="*/ 50 h 59"/>
                <a:gd name="T20" fmla="*/ 10 w 43"/>
                <a:gd name="T21" fmla="*/ 40 h 59"/>
                <a:gd name="T22" fmla="*/ 10 w 43"/>
                <a:gd name="T23" fmla="*/ 40 h 59"/>
                <a:gd name="T24" fmla="*/ 0 w 43"/>
                <a:gd name="T25" fmla="*/ 34 h 59"/>
                <a:gd name="T26" fmla="*/ 5 w 43"/>
                <a:gd name="T27" fmla="*/ 2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3" h="59">
                  <a:moveTo>
                    <a:pt x="5" y="23"/>
                  </a:moveTo>
                  <a:lnTo>
                    <a:pt x="8" y="17"/>
                  </a:lnTo>
                  <a:lnTo>
                    <a:pt x="14" y="4"/>
                  </a:lnTo>
                  <a:lnTo>
                    <a:pt x="26" y="11"/>
                  </a:lnTo>
                  <a:lnTo>
                    <a:pt x="30" y="0"/>
                  </a:lnTo>
                  <a:lnTo>
                    <a:pt x="40" y="4"/>
                  </a:lnTo>
                  <a:lnTo>
                    <a:pt x="39" y="15"/>
                  </a:lnTo>
                  <a:lnTo>
                    <a:pt x="40" y="34"/>
                  </a:lnTo>
                  <a:lnTo>
                    <a:pt x="43" y="59"/>
                  </a:lnTo>
                  <a:lnTo>
                    <a:pt x="26" y="50"/>
                  </a:lnTo>
                  <a:lnTo>
                    <a:pt x="10" y="40"/>
                  </a:lnTo>
                  <a:lnTo>
                    <a:pt x="10" y="40"/>
                  </a:lnTo>
                  <a:lnTo>
                    <a:pt x="0" y="34"/>
                  </a:lnTo>
                  <a:lnTo>
                    <a:pt x="5" y="23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1" name="Freeform 375">
              <a:extLst>
                <a:ext uri="{FF2B5EF4-FFF2-40B4-BE49-F238E27FC236}">
                  <a16:creationId xmlns:a16="http://schemas.microsoft.com/office/drawing/2014/main" id="{9B6FAF0F-36F3-DE6F-149E-4EF2C6821183}"/>
                </a:ext>
              </a:extLst>
            </p:cNvPr>
            <p:cNvSpPr>
              <a:spLocks/>
            </p:cNvSpPr>
            <p:nvPr/>
          </p:nvSpPr>
          <p:spPr bwMode="auto">
            <a:xfrm>
              <a:off x="3341688" y="2092326"/>
              <a:ext cx="46038" cy="149225"/>
            </a:xfrm>
            <a:custGeom>
              <a:avLst/>
              <a:gdLst>
                <a:gd name="T0" fmla="*/ 0 w 29"/>
                <a:gd name="T1" fmla="*/ 50 h 94"/>
                <a:gd name="T2" fmla="*/ 0 w 29"/>
                <a:gd name="T3" fmla="*/ 32 h 94"/>
                <a:gd name="T4" fmla="*/ 1 w 29"/>
                <a:gd name="T5" fmla="*/ 0 h 94"/>
                <a:gd name="T6" fmla="*/ 21 w 29"/>
                <a:gd name="T7" fmla="*/ 0 h 94"/>
                <a:gd name="T8" fmla="*/ 28 w 29"/>
                <a:gd name="T9" fmla="*/ 1 h 94"/>
                <a:gd name="T10" fmla="*/ 28 w 29"/>
                <a:gd name="T11" fmla="*/ 2 h 94"/>
                <a:gd name="T12" fmla="*/ 28 w 29"/>
                <a:gd name="T13" fmla="*/ 5 h 94"/>
                <a:gd name="T14" fmla="*/ 28 w 29"/>
                <a:gd name="T15" fmla="*/ 27 h 94"/>
                <a:gd name="T16" fmla="*/ 29 w 29"/>
                <a:gd name="T17" fmla="*/ 33 h 94"/>
                <a:gd name="T18" fmla="*/ 29 w 29"/>
                <a:gd name="T19" fmla="*/ 45 h 94"/>
                <a:gd name="T20" fmla="*/ 29 w 29"/>
                <a:gd name="T21" fmla="*/ 49 h 94"/>
                <a:gd name="T22" fmla="*/ 29 w 29"/>
                <a:gd name="T23" fmla="*/ 80 h 94"/>
                <a:gd name="T24" fmla="*/ 29 w 29"/>
                <a:gd name="T25" fmla="*/ 83 h 94"/>
                <a:gd name="T26" fmla="*/ 29 w 29"/>
                <a:gd name="T27" fmla="*/ 94 h 94"/>
                <a:gd name="T28" fmla="*/ 16 w 29"/>
                <a:gd name="T29" fmla="*/ 94 h 94"/>
                <a:gd name="T30" fmla="*/ 10 w 29"/>
                <a:gd name="T31" fmla="*/ 94 h 94"/>
                <a:gd name="T32" fmla="*/ 7 w 29"/>
                <a:gd name="T33" fmla="*/ 94 h 94"/>
                <a:gd name="T34" fmla="*/ 1 w 29"/>
                <a:gd name="T35" fmla="*/ 79 h 94"/>
                <a:gd name="T36" fmla="*/ 0 w 29"/>
                <a:gd name="T37" fmla="*/ 74 h 94"/>
                <a:gd name="T38" fmla="*/ 0 w 29"/>
                <a:gd name="T39" fmla="*/ 72 h 94"/>
                <a:gd name="T40" fmla="*/ 0 w 29"/>
                <a:gd name="T41" fmla="*/ 58 h 94"/>
                <a:gd name="T42" fmla="*/ 0 w 29"/>
                <a:gd name="T43" fmla="*/ 50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29" h="94">
                  <a:moveTo>
                    <a:pt x="0" y="50"/>
                  </a:moveTo>
                  <a:lnTo>
                    <a:pt x="0" y="32"/>
                  </a:lnTo>
                  <a:lnTo>
                    <a:pt x="1" y="0"/>
                  </a:lnTo>
                  <a:lnTo>
                    <a:pt x="21" y="0"/>
                  </a:lnTo>
                  <a:lnTo>
                    <a:pt x="28" y="1"/>
                  </a:lnTo>
                  <a:lnTo>
                    <a:pt x="28" y="2"/>
                  </a:lnTo>
                  <a:lnTo>
                    <a:pt x="28" y="5"/>
                  </a:lnTo>
                  <a:lnTo>
                    <a:pt x="28" y="27"/>
                  </a:lnTo>
                  <a:lnTo>
                    <a:pt x="29" y="33"/>
                  </a:lnTo>
                  <a:lnTo>
                    <a:pt x="29" y="45"/>
                  </a:lnTo>
                  <a:lnTo>
                    <a:pt x="29" y="49"/>
                  </a:lnTo>
                  <a:lnTo>
                    <a:pt x="29" y="80"/>
                  </a:lnTo>
                  <a:lnTo>
                    <a:pt x="29" y="83"/>
                  </a:lnTo>
                  <a:lnTo>
                    <a:pt x="29" y="94"/>
                  </a:lnTo>
                  <a:lnTo>
                    <a:pt x="16" y="94"/>
                  </a:lnTo>
                  <a:lnTo>
                    <a:pt x="10" y="94"/>
                  </a:lnTo>
                  <a:lnTo>
                    <a:pt x="7" y="94"/>
                  </a:lnTo>
                  <a:lnTo>
                    <a:pt x="1" y="79"/>
                  </a:lnTo>
                  <a:lnTo>
                    <a:pt x="0" y="74"/>
                  </a:lnTo>
                  <a:lnTo>
                    <a:pt x="0" y="72"/>
                  </a:lnTo>
                  <a:lnTo>
                    <a:pt x="0" y="58"/>
                  </a:lnTo>
                  <a:lnTo>
                    <a:pt x="0" y="5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2" name="Freeform 376">
              <a:extLst>
                <a:ext uri="{FF2B5EF4-FFF2-40B4-BE49-F238E27FC236}">
                  <a16:creationId xmlns:a16="http://schemas.microsoft.com/office/drawing/2014/main" id="{0D6FBCD2-80CA-FB6B-9CE3-315737BFAB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6513" y="1597026"/>
              <a:ext cx="92075" cy="114300"/>
            </a:xfrm>
            <a:custGeom>
              <a:avLst/>
              <a:gdLst>
                <a:gd name="T0" fmla="*/ 0 w 58"/>
                <a:gd name="T1" fmla="*/ 25 h 72"/>
                <a:gd name="T2" fmla="*/ 6 w 58"/>
                <a:gd name="T3" fmla="*/ 14 h 72"/>
                <a:gd name="T4" fmla="*/ 6 w 58"/>
                <a:gd name="T5" fmla="*/ 9 h 72"/>
                <a:gd name="T6" fmla="*/ 11 w 58"/>
                <a:gd name="T7" fmla="*/ 6 h 72"/>
                <a:gd name="T8" fmla="*/ 24 w 58"/>
                <a:gd name="T9" fmla="*/ 3 h 72"/>
                <a:gd name="T10" fmla="*/ 32 w 58"/>
                <a:gd name="T11" fmla="*/ 0 h 72"/>
                <a:gd name="T12" fmla="*/ 36 w 58"/>
                <a:gd name="T13" fmla="*/ 5 h 72"/>
                <a:gd name="T14" fmla="*/ 39 w 58"/>
                <a:gd name="T15" fmla="*/ 12 h 72"/>
                <a:gd name="T16" fmla="*/ 38 w 58"/>
                <a:gd name="T17" fmla="*/ 12 h 72"/>
                <a:gd name="T18" fmla="*/ 44 w 58"/>
                <a:gd name="T19" fmla="*/ 21 h 72"/>
                <a:gd name="T20" fmla="*/ 44 w 58"/>
                <a:gd name="T21" fmla="*/ 23 h 72"/>
                <a:gd name="T22" fmla="*/ 58 w 58"/>
                <a:gd name="T23" fmla="*/ 47 h 72"/>
                <a:gd name="T24" fmla="*/ 57 w 58"/>
                <a:gd name="T25" fmla="*/ 48 h 72"/>
                <a:gd name="T26" fmla="*/ 56 w 58"/>
                <a:gd name="T27" fmla="*/ 48 h 72"/>
                <a:gd name="T28" fmla="*/ 56 w 58"/>
                <a:gd name="T29" fmla="*/ 48 h 72"/>
                <a:gd name="T30" fmla="*/ 55 w 58"/>
                <a:gd name="T31" fmla="*/ 48 h 72"/>
                <a:gd name="T32" fmla="*/ 55 w 58"/>
                <a:gd name="T33" fmla="*/ 49 h 72"/>
                <a:gd name="T34" fmla="*/ 53 w 58"/>
                <a:gd name="T35" fmla="*/ 51 h 72"/>
                <a:gd name="T36" fmla="*/ 49 w 58"/>
                <a:gd name="T37" fmla="*/ 53 h 72"/>
                <a:gd name="T38" fmla="*/ 48 w 58"/>
                <a:gd name="T39" fmla="*/ 53 h 72"/>
                <a:gd name="T40" fmla="*/ 44 w 58"/>
                <a:gd name="T41" fmla="*/ 58 h 72"/>
                <a:gd name="T42" fmla="*/ 41 w 58"/>
                <a:gd name="T43" fmla="*/ 61 h 72"/>
                <a:gd name="T44" fmla="*/ 40 w 58"/>
                <a:gd name="T45" fmla="*/ 62 h 72"/>
                <a:gd name="T46" fmla="*/ 39 w 58"/>
                <a:gd name="T47" fmla="*/ 62 h 72"/>
                <a:gd name="T48" fmla="*/ 35 w 58"/>
                <a:gd name="T49" fmla="*/ 65 h 72"/>
                <a:gd name="T50" fmla="*/ 31 w 58"/>
                <a:gd name="T51" fmla="*/ 69 h 72"/>
                <a:gd name="T52" fmla="*/ 30 w 58"/>
                <a:gd name="T53" fmla="*/ 70 h 72"/>
                <a:gd name="T54" fmla="*/ 28 w 58"/>
                <a:gd name="T55" fmla="*/ 72 h 72"/>
                <a:gd name="T56" fmla="*/ 25 w 58"/>
                <a:gd name="T57" fmla="*/ 69 h 72"/>
                <a:gd name="T58" fmla="*/ 22 w 58"/>
                <a:gd name="T59" fmla="*/ 64 h 72"/>
                <a:gd name="T60" fmla="*/ 22 w 58"/>
                <a:gd name="T61" fmla="*/ 64 h 72"/>
                <a:gd name="T62" fmla="*/ 17 w 58"/>
                <a:gd name="T63" fmla="*/ 56 h 72"/>
                <a:gd name="T64" fmla="*/ 16 w 58"/>
                <a:gd name="T65" fmla="*/ 52 h 72"/>
                <a:gd name="T66" fmla="*/ 12 w 58"/>
                <a:gd name="T67" fmla="*/ 45 h 72"/>
                <a:gd name="T68" fmla="*/ 10 w 58"/>
                <a:gd name="T69" fmla="*/ 42 h 72"/>
                <a:gd name="T70" fmla="*/ 9 w 58"/>
                <a:gd name="T71" fmla="*/ 41 h 72"/>
                <a:gd name="T72" fmla="*/ 6 w 58"/>
                <a:gd name="T73" fmla="*/ 36 h 72"/>
                <a:gd name="T74" fmla="*/ 0 w 58"/>
                <a:gd name="T75" fmla="*/ 25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58" h="72">
                  <a:moveTo>
                    <a:pt x="0" y="25"/>
                  </a:moveTo>
                  <a:lnTo>
                    <a:pt x="6" y="14"/>
                  </a:lnTo>
                  <a:lnTo>
                    <a:pt x="6" y="9"/>
                  </a:lnTo>
                  <a:lnTo>
                    <a:pt x="11" y="6"/>
                  </a:lnTo>
                  <a:lnTo>
                    <a:pt x="24" y="3"/>
                  </a:lnTo>
                  <a:lnTo>
                    <a:pt x="32" y="0"/>
                  </a:lnTo>
                  <a:lnTo>
                    <a:pt x="36" y="5"/>
                  </a:lnTo>
                  <a:lnTo>
                    <a:pt x="39" y="12"/>
                  </a:lnTo>
                  <a:lnTo>
                    <a:pt x="38" y="12"/>
                  </a:lnTo>
                  <a:lnTo>
                    <a:pt x="44" y="21"/>
                  </a:lnTo>
                  <a:lnTo>
                    <a:pt x="44" y="23"/>
                  </a:lnTo>
                  <a:lnTo>
                    <a:pt x="58" y="47"/>
                  </a:lnTo>
                  <a:lnTo>
                    <a:pt x="57" y="48"/>
                  </a:lnTo>
                  <a:lnTo>
                    <a:pt x="56" y="48"/>
                  </a:lnTo>
                  <a:lnTo>
                    <a:pt x="56" y="48"/>
                  </a:lnTo>
                  <a:lnTo>
                    <a:pt x="55" y="48"/>
                  </a:lnTo>
                  <a:lnTo>
                    <a:pt x="55" y="49"/>
                  </a:lnTo>
                  <a:lnTo>
                    <a:pt x="53" y="51"/>
                  </a:lnTo>
                  <a:lnTo>
                    <a:pt x="49" y="53"/>
                  </a:lnTo>
                  <a:lnTo>
                    <a:pt x="48" y="53"/>
                  </a:lnTo>
                  <a:lnTo>
                    <a:pt x="44" y="58"/>
                  </a:lnTo>
                  <a:lnTo>
                    <a:pt x="41" y="61"/>
                  </a:lnTo>
                  <a:lnTo>
                    <a:pt x="40" y="62"/>
                  </a:lnTo>
                  <a:lnTo>
                    <a:pt x="39" y="62"/>
                  </a:lnTo>
                  <a:lnTo>
                    <a:pt x="35" y="65"/>
                  </a:lnTo>
                  <a:lnTo>
                    <a:pt x="31" y="69"/>
                  </a:lnTo>
                  <a:lnTo>
                    <a:pt x="30" y="70"/>
                  </a:lnTo>
                  <a:lnTo>
                    <a:pt x="28" y="72"/>
                  </a:lnTo>
                  <a:lnTo>
                    <a:pt x="25" y="69"/>
                  </a:lnTo>
                  <a:lnTo>
                    <a:pt x="22" y="64"/>
                  </a:lnTo>
                  <a:lnTo>
                    <a:pt x="22" y="64"/>
                  </a:lnTo>
                  <a:lnTo>
                    <a:pt x="17" y="56"/>
                  </a:lnTo>
                  <a:lnTo>
                    <a:pt x="16" y="52"/>
                  </a:lnTo>
                  <a:lnTo>
                    <a:pt x="12" y="45"/>
                  </a:lnTo>
                  <a:lnTo>
                    <a:pt x="10" y="42"/>
                  </a:lnTo>
                  <a:lnTo>
                    <a:pt x="9" y="41"/>
                  </a:lnTo>
                  <a:lnTo>
                    <a:pt x="6" y="36"/>
                  </a:lnTo>
                  <a:lnTo>
                    <a:pt x="0" y="2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3" name="Freeform 377">
              <a:extLst>
                <a:ext uri="{FF2B5EF4-FFF2-40B4-BE49-F238E27FC236}">
                  <a16:creationId xmlns:a16="http://schemas.microsoft.com/office/drawing/2014/main" id="{6590B98E-3C1D-F0ED-E171-041FC21EC22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5938" y="2409826"/>
              <a:ext cx="161925" cy="128588"/>
            </a:xfrm>
            <a:custGeom>
              <a:avLst/>
              <a:gdLst>
                <a:gd name="T0" fmla="*/ 1 w 102"/>
                <a:gd name="T1" fmla="*/ 70 h 81"/>
                <a:gd name="T2" fmla="*/ 6 w 102"/>
                <a:gd name="T3" fmla="*/ 67 h 81"/>
                <a:gd name="T4" fmla="*/ 7 w 102"/>
                <a:gd name="T5" fmla="*/ 61 h 81"/>
                <a:gd name="T6" fmla="*/ 7 w 102"/>
                <a:gd name="T7" fmla="*/ 52 h 81"/>
                <a:gd name="T8" fmla="*/ 8 w 102"/>
                <a:gd name="T9" fmla="*/ 45 h 81"/>
                <a:gd name="T10" fmla="*/ 11 w 102"/>
                <a:gd name="T11" fmla="*/ 40 h 81"/>
                <a:gd name="T12" fmla="*/ 11 w 102"/>
                <a:gd name="T13" fmla="*/ 25 h 81"/>
                <a:gd name="T14" fmla="*/ 11 w 102"/>
                <a:gd name="T15" fmla="*/ 22 h 81"/>
                <a:gd name="T16" fmla="*/ 14 w 102"/>
                <a:gd name="T17" fmla="*/ 9 h 81"/>
                <a:gd name="T18" fmla="*/ 14 w 102"/>
                <a:gd name="T19" fmla="*/ 0 h 81"/>
                <a:gd name="T20" fmla="*/ 33 w 102"/>
                <a:gd name="T21" fmla="*/ 9 h 81"/>
                <a:gd name="T22" fmla="*/ 34 w 102"/>
                <a:gd name="T23" fmla="*/ 10 h 81"/>
                <a:gd name="T24" fmla="*/ 44 w 102"/>
                <a:gd name="T25" fmla="*/ 16 h 81"/>
                <a:gd name="T26" fmla="*/ 49 w 102"/>
                <a:gd name="T27" fmla="*/ 16 h 81"/>
                <a:gd name="T28" fmla="*/ 56 w 102"/>
                <a:gd name="T29" fmla="*/ 21 h 81"/>
                <a:gd name="T30" fmla="*/ 86 w 102"/>
                <a:gd name="T31" fmla="*/ 38 h 81"/>
                <a:gd name="T32" fmla="*/ 95 w 102"/>
                <a:gd name="T33" fmla="*/ 41 h 81"/>
                <a:gd name="T34" fmla="*/ 102 w 102"/>
                <a:gd name="T35" fmla="*/ 44 h 81"/>
                <a:gd name="T36" fmla="*/ 91 w 102"/>
                <a:gd name="T37" fmla="*/ 66 h 81"/>
                <a:gd name="T38" fmla="*/ 86 w 102"/>
                <a:gd name="T39" fmla="*/ 75 h 81"/>
                <a:gd name="T40" fmla="*/ 71 w 102"/>
                <a:gd name="T41" fmla="*/ 72 h 81"/>
                <a:gd name="T42" fmla="*/ 61 w 102"/>
                <a:gd name="T43" fmla="*/ 81 h 81"/>
                <a:gd name="T44" fmla="*/ 59 w 102"/>
                <a:gd name="T45" fmla="*/ 74 h 81"/>
                <a:gd name="T46" fmla="*/ 56 w 102"/>
                <a:gd name="T47" fmla="*/ 62 h 81"/>
                <a:gd name="T48" fmla="*/ 50 w 102"/>
                <a:gd name="T49" fmla="*/ 60 h 81"/>
                <a:gd name="T50" fmla="*/ 51 w 102"/>
                <a:gd name="T51" fmla="*/ 68 h 81"/>
                <a:gd name="T52" fmla="*/ 52 w 102"/>
                <a:gd name="T53" fmla="*/ 80 h 81"/>
                <a:gd name="T54" fmla="*/ 50 w 102"/>
                <a:gd name="T55" fmla="*/ 80 h 81"/>
                <a:gd name="T56" fmla="*/ 49 w 102"/>
                <a:gd name="T57" fmla="*/ 71 h 81"/>
                <a:gd name="T58" fmla="*/ 48 w 102"/>
                <a:gd name="T59" fmla="*/ 68 h 81"/>
                <a:gd name="T60" fmla="*/ 44 w 102"/>
                <a:gd name="T61" fmla="*/ 74 h 81"/>
                <a:gd name="T62" fmla="*/ 33 w 102"/>
                <a:gd name="T63" fmla="*/ 78 h 81"/>
                <a:gd name="T64" fmla="*/ 0 w 102"/>
                <a:gd name="T65" fmla="*/ 75 h 81"/>
                <a:gd name="T66" fmla="*/ 1 w 102"/>
                <a:gd name="T67" fmla="*/ 70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02" h="81">
                  <a:moveTo>
                    <a:pt x="1" y="70"/>
                  </a:moveTo>
                  <a:lnTo>
                    <a:pt x="6" y="67"/>
                  </a:lnTo>
                  <a:lnTo>
                    <a:pt x="7" y="61"/>
                  </a:lnTo>
                  <a:lnTo>
                    <a:pt x="7" y="52"/>
                  </a:lnTo>
                  <a:lnTo>
                    <a:pt x="8" y="45"/>
                  </a:lnTo>
                  <a:lnTo>
                    <a:pt x="11" y="40"/>
                  </a:lnTo>
                  <a:lnTo>
                    <a:pt x="11" y="25"/>
                  </a:lnTo>
                  <a:lnTo>
                    <a:pt x="11" y="22"/>
                  </a:lnTo>
                  <a:lnTo>
                    <a:pt x="14" y="9"/>
                  </a:lnTo>
                  <a:lnTo>
                    <a:pt x="14" y="0"/>
                  </a:lnTo>
                  <a:lnTo>
                    <a:pt x="33" y="9"/>
                  </a:lnTo>
                  <a:lnTo>
                    <a:pt x="34" y="10"/>
                  </a:lnTo>
                  <a:lnTo>
                    <a:pt x="44" y="16"/>
                  </a:lnTo>
                  <a:lnTo>
                    <a:pt x="49" y="16"/>
                  </a:lnTo>
                  <a:lnTo>
                    <a:pt x="56" y="21"/>
                  </a:lnTo>
                  <a:lnTo>
                    <a:pt x="86" y="38"/>
                  </a:lnTo>
                  <a:lnTo>
                    <a:pt x="95" y="41"/>
                  </a:lnTo>
                  <a:lnTo>
                    <a:pt x="102" y="44"/>
                  </a:lnTo>
                  <a:lnTo>
                    <a:pt x="91" y="66"/>
                  </a:lnTo>
                  <a:lnTo>
                    <a:pt x="86" y="75"/>
                  </a:lnTo>
                  <a:lnTo>
                    <a:pt x="71" y="72"/>
                  </a:lnTo>
                  <a:lnTo>
                    <a:pt x="61" y="81"/>
                  </a:lnTo>
                  <a:lnTo>
                    <a:pt x="59" y="74"/>
                  </a:lnTo>
                  <a:lnTo>
                    <a:pt x="56" y="62"/>
                  </a:lnTo>
                  <a:lnTo>
                    <a:pt x="50" y="60"/>
                  </a:lnTo>
                  <a:lnTo>
                    <a:pt x="51" y="68"/>
                  </a:lnTo>
                  <a:lnTo>
                    <a:pt x="52" y="80"/>
                  </a:lnTo>
                  <a:lnTo>
                    <a:pt x="50" y="80"/>
                  </a:lnTo>
                  <a:lnTo>
                    <a:pt x="49" y="71"/>
                  </a:lnTo>
                  <a:lnTo>
                    <a:pt x="48" y="68"/>
                  </a:lnTo>
                  <a:lnTo>
                    <a:pt x="44" y="74"/>
                  </a:lnTo>
                  <a:lnTo>
                    <a:pt x="33" y="78"/>
                  </a:lnTo>
                  <a:lnTo>
                    <a:pt x="0" y="75"/>
                  </a:lnTo>
                  <a:lnTo>
                    <a:pt x="1" y="7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4" name="Freeform 378">
              <a:extLst>
                <a:ext uri="{FF2B5EF4-FFF2-40B4-BE49-F238E27FC236}">
                  <a16:creationId xmlns:a16="http://schemas.microsoft.com/office/drawing/2014/main" id="{F4712C82-A531-BA18-C566-9B2E208649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6188" y="1314451"/>
              <a:ext cx="384175" cy="296863"/>
            </a:xfrm>
            <a:custGeom>
              <a:avLst/>
              <a:gdLst>
                <a:gd name="T0" fmla="*/ 2 w 242"/>
                <a:gd name="T1" fmla="*/ 65 h 187"/>
                <a:gd name="T2" fmla="*/ 3 w 242"/>
                <a:gd name="T3" fmla="*/ 60 h 187"/>
                <a:gd name="T4" fmla="*/ 8 w 242"/>
                <a:gd name="T5" fmla="*/ 56 h 187"/>
                <a:gd name="T6" fmla="*/ 13 w 242"/>
                <a:gd name="T7" fmla="*/ 55 h 187"/>
                <a:gd name="T8" fmla="*/ 19 w 242"/>
                <a:gd name="T9" fmla="*/ 62 h 187"/>
                <a:gd name="T10" fmla="*/ 28 w 242"/>
                <a:gd name="T11" fmla="*/ 70 h 187"/>
                <a:gd name="T12" fmla="*/ 39 w 242"/>
                <a:gd name="T13" fmla="*/ 65 h 187"/>
                <a:gd name="T14" fmla="*/ 54 w 242"/>
                <a:gd name="T15" fmla="*/ 58 h 187"/>
                <a:gd name="T16" fmla="*/ 59 w 242"/>
                <a:gd name="T17" fmla="*/ 57 h 187"/>
                <a:gd name="T18" fmla="*/ 66 w 242"/>
                <a:gd name="T19" fmla="*/ 54 h 187"/>
                <a:gd name="T20" fmla="*/ 71 w 242"/>
                <a:gd name="T21" fmla="*/ 52 h 187"/>
                <a:gd name="T22" fmla="*/ 77 w 242"/>
                <a:gd name="T23" fmla="*/ 51 h 187"/>
                <a:gd name="T24" fmla="*/ 83 w 242"/>
                <a:gd name="T25" fmla="*/ 41 h 187"/>
                <a:gd name="T26" fmla="*/ 74 w 242"/>
                <a:gd name="T27" fmla="*/ 26 h 187"/>
                <a:gd name="T28" fmla="*/ 81 w 242"/>
                <a:gd name="T29" fmla="*/ 15 h 187"/>
                <a:gd name="T30" fmla="*/ 98 w 242"/>
                <a:gd name="T31" fmla="*/ 15 h 187"/>
                <a:gd name="T32" fmla="*/ 101 w 242"/>
                <a:gd name="T33" fmla="*/ 12 h 187"/>
                <a:gd name="T34" fmla="*/ 117 w 242"/>
                <a:gd name="T35" fmla="*/ 0 h 187"/>
                <a:gd name="T36" fmla="*/ 140 w 242"/>
                <a:gd name="T37" fmla="*/ 8 h 187"/>
                <a:gd name="T38" fmla="*/ 163 w 242"/>
                <a:gd name="T39" fmla="*/ 14 h 187"/>
                <a:gd name="T40" fmla="*/ 215 w 242"/>
                <a:gd name="T41" fmla="*/ 90 h 187"/>
                <a:gd name="T42" fmla="*/ 242 w 242"/>
                <a:gd name="T43" fmla="*/ 128 h 187"/>
                <a:gd name="T44" fmla="*/ 227 w 242"/>
                <a:gd name="T45" fmla="*/ 129 h 187"/>
                <a:gd name="T46" fmla="*/ 225 w 242"/>
                <a:gd name="T47" fmla="*/ 127 h 187"/>
                <a:gd name="T48" fmla="*/ 218 w 242"/>
                <a:gd name="T49" fmla="*/ 125 h 187"/>
                <a:gd name="T50" fmla="*/ 213 w 242"/>
                <a:gd name="T51" fmla="*/ 125 h 187"/>
                <a:gd name="T52" fmla="*/ 210 w 242"/>
                <a:gd name="T53" fmla="*/ 128 h 187"/>
                <a:gd name="T54" fmla="*/ 210 w 242"/>
                <a:gd name="T55" fmla="*/ 132 h 187"/>
                <a:gd name="T56" fmla="*/ 205 w 242"/>
                <a:gd name="T57" fmla="*/ 130 h 187"/>
                <a:gd name="T58" fmla="*/ 204 w 242"/>
                <a:gd name="T59" fmla="*/ 129 h 187"/>
                <a:gd name="T60" fmla="*/ 198 w 242"/>
                <a:gd name="T61" fmla="*/ 143 h 187"/>
                <a:gd name="T62" fmla="*/ 191 w 242"/>
                <a:gd name="T63" fmla="*/ 157 h 187"/>
                <a:gd name="T64" fmla="*/ 152 w 242"/>
                <a:gd name="T65" fmla="*/ 160 h 187"/>
                <a:gd name="T66" fmla="*/ 132 w 242"/>
                <a:gd name="T67" fmla="*/ 173 h 187"/>
                <a:gd name="T68" fmla="*/ 97 w 242"/>
                <a:gd name="T69" fmla="*/ 160 h 187"/>
                <a:gd name="T70" fmla="*/ 96 w 242"/>
                <a:gd name="T71" fmla="*/ 169 h 187"/>
                <a:gd name="T72" fmla="*/ 91 w 242"/>
                <a:gd name="T73" fmla="*/ 167 h 187"/>
                <a:gd name="T74" fmla="*/ 85 w 242"/>
                <a:gd name="T75" fmla="*/ 172 h 187"/>
                <a:gd name="T76" fmla="*/ 70 w 242"/>
                <a:gd name="T77" fmla="*/ 178 h 187"/>
                <a:gd name="T78" fmla="*/ 49 w 242"/>
                <a:gd name="T79" fmla="*/ 184 h 187"/>
                <a:gd name="T80" fmla="*/ 33 w 242"/>
                <a:gd name="T81" fmla="*/ 162 h 187"/>
                <a:gd name="T82" fmla="*/ 21 w 242"/>
                <a:gd name="T83" fmla="*/ 129 h 187"/>
                <a:gd name="T84" fmla="*/ 30 w 242"/>
                <a:gd name="T85" fmla="*/ 116 h 187"/>
                <a:gd name="T86" fmla="*/ 13 w 242"/>
                <a:gd name="T87" fmla="*/ 92 h 187"/>
                <a:gd name="T88" fmla="*/ 7 w 242"/>
                <a:gd name="T89" fmla="*/ 79 h 187"/>
                <a:gd name="T90" fmla="*/ 0 w 242"/>
                <a:gd name="T91" fmla="*/ 69 h 1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42" h="187">
                  <a:moveTo>
                    <a:pt x="1" y="67"/>
                  </a:moveTo>
                  <a:lnTo>
                    <a:pt x="2" y="65"/>
                  </a:lnTo>
                  <a:lnTo>
                    <a:pt x="3" y="62"/>
                  </a:lnTo>
                  <a:lnTo>
                    <a:pt x="3" y="60"/>
                  </a:lnTo>
                  <a:lnTo>
                    <a:pt x="6" y="58"/>
                  </a:lnTo>
                  <a:lnTo>
                    <a:pt x="8" y="56"/>
                  </a:lnTo>
                  <a:lnTo>
                    <a:pt x="10" y="56"/>
                  </a:lnTo>
                  <a:lnTo>
                    <a:pt x="13" y="55"/>
                  </a:lnTo>
                  <a:lnTo>
                    <a:pt x="15" y="57"/>
                  </a:lnTo>
                  <a:lnTo>
                    <a:pt x="19" y="62"/>
                  </a:lnTo>
                  <a:lnTo>
                    <a:pt x="24" y="64"/>
                  </a:lnTo>
                  <a:lnTo>
                    <a:pt x="28" y="70"/>
                  </a:lnTo>
                  <a:lnTo>
                    <a:pt x="34" y="65"/>
                  </a:lnTo>
                  <a:lnTo>
                    <a:pt x="39" y="65"/>
                  </a:lnTo>
                  <a:lnTo>
                    <a:pt x="46" y="60"/>
                  </a:lnTo>
                  <a:lnTo>
                    <a:pt x="54" y="58"/>
                  </a:lnTo>
                  <a:lnTo>
                    <a:pt x="58" y="58"/>
                  </a:lnTo>
                  <a:lnTo>
                    <a:pt x="59" y="57"/>
                  </a:lnTo>
                  <a:lnTo>
                    <a:pt x="63" y="56"/>
                  </a:lnTo>
                  <a:lnTo>
                    <a:pt x="66" y="54"/>
                  </a:lnTo>
                  <a:lnTo>
                    <a:pt x="70" y="53"/>
                  </a:lnTo>
                  <a:lnTo>
                    <a:pt x="71" y="52"/>
                  </a:lnTo>
                  <a:lnTo>
                    <a:pt x="75" y="51"/>
                  </a:lnTo>
                  <a:lnTo>
                    <a:pt x="77" y="51"/>
                  </a:lnTo>
                  <a:lnTo>
                    <a:pt x="80" y="51"/>
                  </a:lnTo>
                  <a:lnTo>
                    <a:pt x="83" y="41"/>
                  </a:lnTo>
                  <a:lnTo>
                    <a:pt x="81" y="37"/>
                  </a:lnTo>
                  <a:lnTo>
                    <a:pt x="74" y="26"/>
                  </a:lnTo>
                  <a:lnTo>
                    <a:pt x="76" y="22"/>
                  </a:lnTo>
                  <a:lnTo>
                    <a:pt x="81" y="15"/>
                  </a:lnTo>
                  <a:lnTo>
                    <a:pt x="91" y="13"/>
                  </a:lnTo>
                  <a:lnTo>
                    <a:pt x="98" y="15"/>
                  </a:lnTo>
                  <a:lnTo>
                    <a:pt x="105" y="14"/>
                  </a:lnTo>
                  <a:lnTo>
                    <a:pt x="101" y="12"/>
                  </a:lnTo>
                  <a:lnTo>
                    <a:pt x="114" y="2"/>
                  </a:lnTo>
                  <a:lnTo>
                    <a:pt x="117" y="0"/>
                  </a:lnTo>
                  <a:lnTo>
                    <a:pt x="126" y="6"/>
                  </a:lnTo>
                  <a:lnTo>
                    <a:pt x="140" y="8"/>
                  </a:lnTo>
                  <a:lnTo>
                    <a:pt x="153" y="5"/>
                  </a:lnTo>
                  <a:lnTo>
                    <a:pt x="163" y="14"/>
                  </a:lnTo>
                  <a:lnTo>
                    <a:pt x="211" y="83"/>
                  </a:lnTo>
                  <a:lnTo>
                    <a:pt x="215" y="90"/>
                  </a:lnTo>
                  <a:lnTo>
                    <a:pt x="240" y="126"/>
                  </a:lnTo>
                  <a:lnTo>
                    <a:pt x="242" y="128"/>
                  </a:lnTo>
                  <a:lnTo>
                    <a:pt x="232" y="131"/>
                  </a:lnTo>
                  <a:lnTo>
                    <a:pt x="227" y="129"/>
                  </a:lnTo>
                  <a:lnTo>
                    <a:pt x="226" y="127"/>
                  </a:lnTo>
                  <a:lnTo>
                    <a:pt x="225" y="127"/>
                  </a:lnTo>
                  <a:lnTo>
                    <a:pt x="219" y="125"/>
                  </a:lnTo>
                  <a:lnTo>
                    <a:pt x="218" y="125"/>
                  </a:lnTo>
                  <a:lnTo>
                    <a:pt x="215" y="125"/>
                  </a:lnTo>
                  <a:lnTo>
                    <a:pt x="213" y="125"/>
                  </a:lnTo>
                  <a:lnTo>
                    <a:pt x="211" y="127"/>
                  </a:lnTo>
                  <a:lnTo>
                    <a:pt x="210" y="128"/>
                  </a:lnTo>
                  <a:lnTo>
                    <a:pt x="210" y="130"/>
                  </a:lnTo>
                  <a:lnTo>
                    <a:pt x="210" y="132"/>
                  </a:lnTo>
                  <a:lnTo>
                    <a:pt x="206" y="130"/>
                  </a:lnTo>
                  <a:lnTo>
                    <a:pt x="205" y="130"/>
                  </a:lnTo>
                  <a:lnTo>
                    <a:pt x="205" y="130"/>
                  </a:lnTo>
                  <a:lnTo>
                    <a:pt x="204" y="129"/>
                  </a:lnTo>
                  <a:lnTo>
                    <a:pt x="204" y="130"/>
                  </a:lnTo>
                  <a:lnTo>
                    <a:pt x="198" y="143"/>
                  </a:lnTo>
                  <a:lnTo>
                    <a:pt x="192" y="150"/>
                  </a:lnTo>
                  <a:lnTo>
                    <a:pt x="191" y="157"/>
                  </a:lnTo>
                  <a:lnTo>
                    <a:pt x="177" y="162"/>
                  </a:lnTo>
                  <a:lnTo>
                    <a:pt x="152" y="160"/>
                  </a:lnTo>
                  <a:lnTo>
                    <a:pt x="144" y="170"/>
                  </a:lnTo>
                  <a:lnTo>
                    <a:pt x="132" y="173"/>
                  </a:lnTo>
                  <a:lnTo>
                    <a:pt x="122" y="172"/>
                  </a:lnTo>
                  <a:lnTo>
                    <a:pt x="97" y="160"/>
                  </a:lnTo>
                  <a:lnTo>
                    <a:pt x="99" y="167"/>
                  </a:lnTo>
                  <a:lnTo>
                    <a:pt x="96" y="169"/>
                  </a:lnTo>
                  <a:lnTo>
                    <a:pt x="92" y="167"/>
                  </a:lnTo>
                  <a:lnTo>
                    <a:pt x="91" y="167"/>
                  </a:lnTo>
                  <a:lnTo>
                    <a:pt x="89" y="168"/>
                  </a:lnTo>
                  <a:lnTo>
                    <a:pt x="85" y="172"/>
                  </a:lnTo>
                  <a:lnTo>
                    <a:pt x="76" y="174"/>
                  </a:lnTo>
                  <a:lnTo>
                    <a:pt x="70" y="178"/>
                  </a:lnTo>
                  <a:lnTo>
                    <a:pt x="62" y="181"/>
                  </a:lnTo>
                  <a:lnTo>
                    <a:pt x="49" y="184"/>
                  </a:lnTo>
                  <a:lnTo>
                    <a:pt x="44" y="187"/>
                  </a:lnTo>
                  <a:lnTo>
                    <a:pt x="33" y="162"/>
                  </a:lnTo>
                  <a:lnTo>
                    <a:pt x="28" y="148"/>
                  </a:lnTo>
                  <a:lnTo>
                    <a:pt x="21" y="129"/>
                  </a:lnTo>
                  <a:lnTo>
                    <a:pt x="19" y="124"/>
                  </a:lnTo>
                  <a:lnTo>
                    <a:pt x="30" y="116"/>
                  </a:lnTo>
                  <a:lnTo>
                    <a:pt x="23" y="105"/>
                  </a:lnTo>
                  <a:lnTo>
                    <a:pt x="13" y="92"/>
                  </a:lnTo>
                  <a:lnTo>
                    <a:pt x="10" y="83"/>
                  </a:lnTo>
                  <a:lnTo>
                    <a:pt x="7" y="79"/>
                  </a:lnTo>
                  <a:lnTo>
                    <a:pt x="4" y="76"/>
                  </a:lnTo>
                  <a:lnTo>
                    <a:pt x="0" y="69"/>
                  </a:lnTo>
                  <a:lnTo>
                    <a:pt x="1" y="67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5" name="Freeform 379">
              <a:extLst>
                <a:ext uri="{FF2B5EF4-FFF2-40B4-BE49-F238E27FC236}">
                  <a16:creationId xmlns:a16="http://schemas.microsoft.com/office/drawing/2014/main" id="{B6D4CE30-275E-3F81-3704-57CEE6755C14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2701" y="1941513"/>
              <a:ext cx="87313" cy="87313"/>
            </a:xfrm>
            <a:custGeom>
              <a:avLst/>
              <a:gdLst>
                <a:gd name="T0" fmla="*/ 0 w 55"/>
                <a:gd name="T1" fmla="*/ 18 h 55"/>
                <a:gd name="T2" fmla="*/ 8 w 55"/>
                <a:gd name="T3" fmla="*/ 9 h 55"/>
                <a:gd name="T4" fmla="*/ 18 w 55"/>
                <a:gd name="T5" fmla="*/ 0 h 55"/>
                <a:gd name="T6" fmla="*/ 29 w 55"/>
                <a:gd name="T7" fmla="*/ 16 h 55"/>
                <a:gd name="T8" fmla="*/ 36 w 55"/>
                <a:gd name="T9" fmla="*/ 25 h 55"/>
                <a:gd name="T10" fmla="*/ 38 w 55"/>
                <a:gd name="T11" fmla="*/ 26 h 55"/>
                <a:gd name="T12" fmla="*/ 46 w 55"/>
                <a:gd name="T13" fmla="*/ 38 h 55"/>
                <a:gd name="T14" fmla="*/ 55 w 55"/>
                <a:gd name="T15" fmla="*/ 48 h 55"/>
                <a:gd name="T16" fmla="*/ 48 w 55"/>
                <a:gd name="T17" fmla="*/ 55 h 55"/>
                <a:gd name="T18" fmla="*/ 39 w 55"/>
                <a:gd name="T19" fmla="*/ 43 h 55"/>
                <a:gd name="T20" fmla="*/ 28 w 55"/>
                <a:gd name="T21" fmla="*/ 54 h 55"/>
                <a:gd name="T22" fmla="*/ 22 w 55"/>
                <a:gd name="T23" fmla="*/ 46 h 55"/>
                <a:gd name="T24" fmla="*/ 19 w 55"/>
                <a:gd name="T25" fmla="*/ 42 h 55"/>
                <a:gd name="T26" fmla="*/ 6 w 55"/>
                <a:gd name="T27" fmla="*/ 25 h 55"/>
                <a:gd name="T28" fmla="*/ 0 w 55"/>
                <a:gd name="T29" fmla="*/ 18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5" h="55">
                  <a:moveTo>
                    <a:pt x="0" y="18"/>
                  </a:moveTo>
                  <a:lnTo>
                    <a:pt x="8" y="9"/>
                  </a:lnTo>
                  <a:lnTo>
                    <a:pt x="18" y="0"/>
                  </a:lnTo>
                  <a:lnTo>
                    <a:pt x="29" y="16"/>
                  </a:lnTo>
                  <a:lnTo>
                    <a:pt x="36" y="25"/>
                  </a:lnTo>
                  <a:lnTo>
                    <a:pt x="38" y="26"/>
                  </a:lnTo>
                  <a:lnTo>
                    <a:pt x="46" y="38"/>
                  </a:lnTo>
                  <a:lnTo>
                    <a:pt x="55" y="48"/>
                  </a:lnTo>
                  <a:lnTo>
                    <a:pt x="48" y="55"/>
                  </a:lnTo>
                  <a:lnTo>
                    <a:pt x="39" y="43"/>
                  </a:lnTo>
                  <a:lnTo>
                    <a:pt x="28" y="54"/>
                  </a:lnTo>
                  <a:lnTo>
                    <a:pt x="22" y="46"/>
                  </a:lnTo>
                  <a:lnTo>
                    <a:pt x="19" y="42"/>
                  </a:lnTo>
                  <a:lnTo>
                    <a:pt x="6" y="25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6" name="Freeform 380">
              <a:extLst>
                <a:ext uri="{FF2B5EF4-FFF2-40B4-BE49-F238E27FC236}">
                  <a16:creationId xmlns:a16="http://schemas.microsoft.com/office/drawing/2014/main" id="{26147485-3FCE-AA4E-5828-E57B029C297A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2188" y="989013"/>
              <a:ext cx="444500" cy="436563"/>
            </a:xfrm>
            <a:custGeom>
              <a:avLst/>
              <a:gdLst>
                <a:gd name="T0" fmla="*/ 17 w 280"/>
                <a:gd name="T1" fmla="*/ 78 h 275"/>
                <a:gd name="T2" fmla="*/ 29 w 280"/>
                <a:gd name="T3" fmla="*/ 71 h 275"/>
                <a:gd name="T4" fmla="*/ 44 w 280"/>
                <a:gd name="T5" fmla="*/ 70 h 275"/>
                <a:gd name="T6" fmla="*/ 60 w 280"/>
                <a:gd name="T7" fmla="*/ 55 h 275"/>
                <a:gd name="T8" fmla="*/ 77 w 280"/>
                <a:gd name="T9" fmla="*/ 55 h 275"/>
                <a:gd name="T10" fmla="*/ 92 w 280"/>
                <a:gd name="T11" fmla="*/ 41 h 275"/>
                <a:gd name="T12" fmla="*/ 98 w 280"/>
                <a:gd name="T13" fmla="*/ 30 h 275"/>
                <a:gd name="T14" fmla="*/ 112 w 280"/>
                <a:gd name="T15" fmla="*/ 17 h 275"/>
                <a:gd name="T16" fmla="*/ 127 w 280"/>
                <a:gd name="T17" fmla="*/ 0 h 275"/>
                <a:gd name="T18" fmla="*/ 159 w 280"/>
                <a:gd name="T19" fmla="*/ 1 h 275"/>
                <a:gd name="T20" fmla="*/ 171 w 280"/>
                <a:gd name="T21" fmla="*/ 18 h 275"/>
                <a:gd name="T22" fmla="*/ 185 w 280"/>
                <a:gd name="T23" fmla="*/ 55 h 275"/>
                <a:gd name="T24" fmla="*/ 189 w 280"/>
                <a:gd name="T25" fmla="*/ 76 h 275"/>
                <a:gd name="T26" fmla="*/ 194 w 280"/>
                <a:gd name="T27" fmla="*/ 93 h 275"/>
                <a:gd name="T28" fmla="*/ 199 w 280"/>
                <a:gd name="T29" fmla="*/ 101 h 275"/>
                <a:gd name="T30" fmla="*/ 204 w 280"/>
                <a:gd name="T31" fmla="*/ 109 h 275"/>
                <a:gd name="T32" fmla="*/ 209 w 280"/>
                <a:gd name="T33" fmla="*/ 124 h 275"/>
                <a:gd name="T34" fmla="*/ 208 w 280"/>
                <a:gd name="T35" fmla="*/ 135 h 275"/>
                <a:gd name="T36" fmla="*/ 210 w 280"/>
                <a:gd name="T37" fmla="*/ 142 h 275"/>
                <a:gd name="T38" fmla="*/ 210 w 280"/>
                <a:gd name="T39" fmla="*/ 153 h 275"/>
                <a:gd name="T40" fmla="*/ 209 w 280"/>
                <a:gd name="T41" fmla="*/ 168 h 275"/>
                <a:gd name="T42" fmla="*/ 223 w 280"/>
                <a:gd name="T43" fmla="*/ 178 h 275"/>
                <a:gd name="T44" fmla="*/ 227 w 280"/>
                <a:gd name="T45" fmla="*/ 191 h 275"/>
                <a:gd name="T46" fmla="*/ 247 w 280"/>
                <a:gd name="T47" fmla="*/ 187 h 275"/>
                <a:gd name="T48" fmla="*/ 274 w 280"/>
                <a:gd name="T49" fmla="*/ 191 h 275"/>
                <a:gd name="T50" fmla="*/ 280 w 280"/>
                <a:gd name="T51" fmla="*/ 197 h 275"/>
                <a:gd name="T52" fmla="*/ 274 w 280"/>
                <a:gd name="T53" fmla="*/ 207 h 275"/>
                <a:gd name="T54" fmla="*/ 265 w 280"/>
                <a:gd name="T55" fmla="*/ 219 h 275"/>
                <a:gd name="T56" fmla="*/ 251 w 280"/>
                <a:gd name="T57" fmla="*/ 218 h 275"/>
                <a:gd name="T58" fmla="*/ 236 w 280"/>
                <a:gd name="T59" fmla="*/ 227 h 275"/>
                <a:gd name="T60" fmla="*/ 241 w 280"/>
                <a:gd name="T61" fmla="*/ 242 h 275"/>
                <a:gd name="T62" fmla="*/ 240 w 280"/>
                <a:gd name="T63" fmla="*/ 256 h 275"/>
                <a:gd name="T64" fmla="*/ 235 w 280"/>
                <a:gd name="T65" fmla="*/ 256 h 275"/>
                <a:gd name="T66" fmla="*/ 230 w 280"/>
                <a:gd name="T67" fmla="*/ 258 h 275"/>
                <a:gd name="T68" fmla="*/ 223 w 280"/>
                <a:gd name="T69" fmla="*/ 261 h 275"/>
                <a:gd name="T70" fmla="*/ 218 w 280"/>
                <a:gd name="T71" fmla="*/ 263 h 275"/>
                <a:gd name="T72" fmla="*/ 206 w 280"/>
                <a:gd name="T73" fmla="*/ 265 h 275"/>
                <a:gd name="T74" fmla="*/ 194 w 280"/>
                <a:gd name="T75" fmla="*/ 270 h 275"/>
                <a:gd name="T76" fmla="*/ 184 w 280"/>
                <a:gd name="T77" fmla="*/ 269 h 275"/>
                <a:gd name="T78" fmla="*/ 175 w 280"/>
                <a:gd name="T79" fmla="*/ 262 h 275"/>
                <a:gd name="T80" fmla="*/ 170 w 280"/>
                <a:gd name="T81" fmla="*/ 261 h 275"/>
                <a:gd name="T82" fmla="*/ 166 w 280"/>
                <a:gd name="T83" fmla="*/ 263 h 275"/>
                <a:gd name="T84" fmla="*/ 163 w 280"/>
                <a:gd name="T85" fmla="*/ 267 h 275"/>
                <a:gd name="T86" fmla="*/ 161 w 280"/>
                <a:gd name="T87" fmla="*/ 272 h 275"/>
                <a:gd name="T88" fmla="*/ 155 w 280"/>
                <a:gd name="T89" fmla="*/ 265 h 275"/>
                <a:gd name="T90" fmla="*/ 145 w 280"/>
                <a:gd name="T91" fmla="*/ 258 h 275"/>
                <a:gd name="T92" fmla="*/ 138 w 280"/>
                <a:gd name="T93" fmla="*/ 254 h 275"/>
                <a:gd name="T94" fmla="*/ 136 w 280"/>
                <a:gd name="T95" fmla="*/ 237 h 275"/>
                <a:gd name="T96" fmla="*/ 130 w 280"/>
                <a:gd name="T97" fmla="*/ 213 h 275"/>
                <a:gd name="T98" fmla="*/ 125 w 280"/>
                <a:gd name="T99" fmla="*/ 209 h 275"/>
                <a:gd name="T100" fmla="*/ 113 w 280"/>
                <a:gd name="T101" fmla="*/ 204 h 275"/>
                <a:gd name="T102" fmla="*/ 94 w 280"/>
                <a:gd name="T103" fmla="*/ 174 h 275"/>
                <a:gd name="T104" fmla="*/ 85 w 280"/>
                <a:gd name="T105" fmla="*/ 170 h 275"/>
                <a:gd name="T106" fmla="*/ 59 w 280"/>
                <a:gd name="T107" fmla="*/ 178 h 275"/>
                <a:gd name="T108" fmla="*/ 43 w 280"/>
                <a:gd name="T109" fmla="*/ 157 h 275"/>
                <a:gd name="T110" fmla="*/ 22 w 280"/>
                <a:gd name="T111" fmla="*/ 116 h 275"/>
                <a:gd name="T112" fmla="*/ 0 w 280"/>
                <a:gd name="T113" fmla="*/ 84 h 2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80" h="275">
                  <a:moveTo>
                    <a:pt x="0" y="84"/>
                  </a:moveTo>
                  <a:lnTo>
                    <a:pt x="17" y="78"/>
                  </a:lnTo>
                  <a:lnTo>
                    <a:pt x="19" y="75"/>
                  </a:lnTo>
                  <a:lnTo>
                    <a:pt x="29" y="71"/>
                  </a:lnTo>
                  <a:lnTo>
                    <a:pt x="42" y="70"/>
                  </a:lnTo>
                  <a:lnTo>
                    <a:pt x="44" y="70"/>
                  </a:lnTo>
                  <a:lnTo>
                    <a:pt x="48" y="61"/>
                  </a:lnTo>
                  <a:lnTo>
                    <a:pt x="60" y="55"/>
                  </a:lnTo>
                  <a:lnTo>
                    <a:pt x="71" y="59"/>
                  </a:lnTo>
                  <a:lnTo>
                    <a:pt x="77" y="55"/>
                  </a:lnTo>
                  <a:lnTo>
                    <a:pt x="88" y="40"/>
                  </a:lnTo>
                  <a:lnTo>
                    <a:pt x="92" y="41"/>
                  </a:lnTo>
                  <a:lnTo>
                    <a:pt x="97" y="38"/>
                  </a:lnTo>
                  <a:lnTo>
                    <a:pt x="98" y="30"/>
                  </a:lnTo>
                  <a:lnTo>
                    <a:pt x="109" y="23"/>
                  </a:lnTo>
                  <a:lnTo>
                    <a:pt x="112" y="17"/>
                  </a:lnTo>
                  <a:lnTo>
                    <a:pt x="112" y="13"/>
                  </a:lnTo>
                  <a:lnTo>
                    <a:pt x="127" y="0"/>
                  </a:lnTo>
                  <a:lnTo>
                    <a:pt x="134" y="1"/>
                  </a:lnTo>
                  <a:lnTo>
                    <a:pt x="159" y="1"/>
                  </a:lnTo>
                  <a:lnTo>
                    <a:pt x="161" y="7"/>
                  </a:lnTo>
                  <a:lnTo>
                    <a:pt x="171" y="18"/>
                  </a:lnTo>
                  <a:lnTo>
                    <a:pt x="174" y="35"/>
                  </a:lnTo>
                  <a:lnTo>
                    <a:pt x="185" y="55"/>
                  </a:lnTo>
                  <a:lnTo>
                    <a:pt x="188" y="68"/>
                  </a:lnTo>
                  <a:lnTo>
                    <a:pt x="189" y="76"/>
                  </a:lnTo>
                  <a:lnTo>
                    <a:pt x="195" y="79"/>
                  </a:lnTo>
                  <a:lnTo>
                    <a:pt x="194" y="93"/>
                  </a:lnTo>
                  <a:lnTo>
                    <a:pt x="199" y="95"/>
                  </a:lnTo>
                  <a:lnTo>
                    <a:pt x="199" y="101"/>
                  </a:lnTo>
                  <a:lnTo>
                    <a:pt x="204" y="103"/>
                  </a:lnTo>
                  <a:lnTo>
                    <a:pt x="204" y="109"/>
                  </a:lnTo>
                  <a:lnTo>
                    <a:pt x="199" y="116"/>
                  </a:lnTo>
                  <a:lnTo>
                    <a:pt x="209" y="124"/>
                  </a:lnTo>
                  <a:lnTo>
                    <a:pt x="207" y="127"/>
                  </a:lnTo>
                  <a:lnTo>
                    <a:pt x="208" y="135"/>
                  </a:lnTo>
                  <a:lnTo>
                    <a:pt x="211" y="137"/>
                  </a:lnTo>
                  <a:lnTo>
                    <a:pt x="210" y="142"/>
                  </a:lnTo>
                  <a:lnTo>
                    <a:pt x="204" y="144"/>
                  </a:lnTo>
                  <a:lnTo>
                    <a:pt x="210" y="153"/>
                  </a:lnTo>
                  <a:lnTo>
                    <a:pt x="214" y="155"/>
                  </a:lnTo>
                  <a:lnTo>
                    <a:pt x="209" y="168"/>
                  </a:lnTo>
                  <a:lnTo>
                    <a:pt x="219" y="172"/>
                  </a:lnTo>
                  <a:lnTo>
                    <a:pt x="223" y="178"/>
                  </a:lnTo>
                  <a:lnTo>
                    <a:pt x="227" y="185"/>
                  </a:lnTo>
                  <a:lnTo>
                    <a:pt x="227" y="191"/>
                  </a:lnTo>
                  <a:lnTo>
                    <a:pt x="236" y="193"/>
                  </a:lnTo>
                  <a:lnTo>
                    <a:pt x="247" y="187"/>
                  </a:lnTo>
                  <a:lnTo>
                    <a:pt x="257" y="186"/>
                  </a:lnTo>
                  <a:lnTo>
                    <a:pt x="274" y="191"/>
                  </a:lnTo>
                  <a:lnTo>
                    <a:pt x="279" y="194"/>
                  </a:lnTo>
                  <a:lnTo>
                    <a:pt x="280" y="197"/>
                  </a:lnTo>
                  <a:lnTo>
                    <a:pt x="277" y="205"/>
                  </a:lnTo>
                  <a:lnTo>
                    <a:pt x="274" y="207"/>
                  </a:lnTo>
                  <a:lnTo>
                    <a:pt x="261" y="217"/>
                  </a:lnTo>
                  <a:lnTo>
                    <a:pt x="265" y="219"/>
                  </a:lnTo>
                  <a:lnTo>
                    <a:pt x="258" y="220"/>
                  </a:lnTo>
                  <a:lnTo>
                    <a:pt x="251" y="218"/>
                  </a:lnTo>
                  <a:lnTo>
                    <a:pt x="241" y="220"/>
                  </a:lnTo>
                  <a:lnTo>
                    <a:pt x="236" y="227"/>
                  </a:lnTo>
                  <a:lnTo>
                    <a:pt x="234" y="231"/>
                  </a:lnTo>
                  <a:lnTo>
                    <a:pt x="241" y="242"/>
                  </a:lnTo>
                  <a:lnTo>
                    <a:pt x="243" y="246"/>
                  </a:lnTo>
                  <a:lnTo>
                    <a:pt x="240" y="256"/>
                  </a:lnTo>
                  <a:lnTo>
                    <a:pt x="237" y="256"/>
                  </a:lnTo>
                  <a:lnTo>
                    <a:pt x="235" y="256"/>
                  </a:lnTo>
                  <a:lnTo>
                    <a:pt x="231" y="257"/>
                  </a:lnTo>
                  <a:lnTo>
                    <a:pt x="230" y="258"/>
                  </a:lnTo>
                  <a:lnTo>
                    <a:pt x="226" y="259"/>
                  </a:lnTo>
                  <a:lnTo>
                    <a:pt x="223" y="261"/>
                  </a:lnTo>
                  <a:lnTo>
                    <a:pt x="219" y="262"/>
                  </a:lnTo>
                  <a:lnTo>
                    <a:pt x="218" y="263"/>
                  </a:lnTo>
                  <a:lnTo>
                    <a:pt x="214" y="263"/>
                  </a:lnTo>
                  <a:lnTo>
                    <a:pt x="206" y="265"/>
                  </a:lnTo>
                  <a:lnTo>
                    <a:pt x="199" y="270"/>
                  </a:lnTo>
                  <a:lnTo>
                    <a:pt x="194" y="270"/>
                  </a:lnTo>
                  <a:lnTo>
                    <a:pt x="188" y="275"/>
                  </a:lnTo>
                  <a:lnTo>
                    <a:pt x="184" y="269"/>
                  </a:lnTo>
                  <a:lnTo>
                    <a:pt x="179" y="267"/>
                  </a:lnTo>
                  <a:lnTo>
                    <a:pt x="175" y="262"/>
                  </a:lnTo>
                  <a:lnTo>
                    <a:pt x="173" y="260"/>
                  </a:lnTo>
                  <a:lnTo>
                    <a:pt x="170" y="261"/>
                  </a:lnTo>
                  <a:lnTo>
                    <a:pt x="168" y="261"/>
                  </a:lnTo>
                  <a:lnTo>
                    <a:pt x="166" y="263"/>
                  </a:lnTo>
                  <a:lnTo>
                    <a:pt x="163" y="265"/>
                  </a:lnTo>
                  <a:lnTo>
                    <a:pt x="163" y="267"/>
                  </a:lnTo>
                  <a:lnTo>
                    <a:pt x="162" y="270"/>
                  </a:lnTo>
                  <a:lnTo>
                    <a:pt x="161" y="272"/>
                  </a:lnTo>
                  <a:lnTo>
                    <a:pt x="160" y="274"/>
                  </a:lnTo>
                  <a:lnTo>
                    <a:pt x="155" y="265"/>
                  </a:lnTo>
                  <a:lnTo>
                    <a:pt x="150" y="262"/>
                  </a:lnTo>
                  <a:lnTo>
                    <a:pt x="145" y="258"/>
                  </a:lnTo>
                  <a:lnTo>
                    <a:pt x="141" y="260"/>
                  </a:lnTo>
                  <a:lnTo>
                    <a:pt x="138" y="254"/>
                  </a:lnTo>
                  <a:lnTo>
                    <a:pt x="138" y="253"/>
                  </a:lnTo>
                  <a:lnTo>
                    <a:pt x="136" y="237"/>
                  </a:lnTo>
                  <a:lnTo>
                    <a:pt x="132" y="220"/>
                  </a:lnTo>
                  <a:lnTo>
                    <a:pt x="130" y="213"/>
                  </a:lnTo>
                  <a:lnTo>
                    <a:pt x="126" y="210"/>
                  </a:lnTo>
                  <a:lnTo>
                    <a:pt x="125" y="209"/>
                  </a:lnTo>
                  <a:lnTo>
                    <a:pt x="121" y="208"/>
                  </a:lnTo>
                  <a:lnTo>
                    <a:pt x="113" y="204"/>
                  </a:lnTo>
                  <a:lnTo>
                    <a:pt x="103" y="193"/>
                  </a:lnTo>
                  <a:lnTo>
                    <a:pt x="94" y="174"/>
                  </a:lnTo>
                  <a:lnTo>
                    <a:pt x="92" y="169"/>
                  </a:lnTo>
                  <a:lnTo>
                    <a:pt x="85" y="170"/>
                  </a:lnTo>
                  <a:lnTo>
                    <a:pt x="81" y="171"/>
                  </a:lnTo>
                  <a:lnTo>
                    <a:pt x="59" y="178"/>
                  </a:lnTo>
                  <a:lnTo>
                    <a:pt x="47" y="181"/>
                  </a:lnTo>
                  <a:lnTo>
                    <a:pt x="43" y="157"/>
                  </a:lnTo>
                  <a:lnTo>
                    <a:pt x="39" y="141"/>
                  </a:lnTo>
                  <a:lnTo>
                    <a:pt x="22" y="116"/>
                  </a:lnTo>
                  <a:lnTo>
                    <a:pt x="10" y="98"/>
                  </a:lnTo>
                  <a:lnTo>
                    <a:pt x="0" y="8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7" name="Freeform 381">
              <a:extLst>
                <a:ext uri="{FF2B5EF4-FFF2-40B4-BE49-F238E27FC236}">
                  <a16:creationId xmlns:a16="http://schemas.microsoft.com/office/drawing/2014/main" id="{285E694E-9D4E-3E50-14B2-AF9C99190096}"/>
                </a:ext>
              </a:extLst>
            </p:cNvPr>
            <p:cNvSpPr>
              <a:spLocks/>
            </p:cNvSpPr>
            <p:nvPr/>
          </p:nvSpPr>
          <p:spPr bwMode="auto">
            <a:xfrm>
              <a:off x="2813051" y="1922463"/>
              <a:ext cx="47625" cy="36513"/>
            </a:xfrm>
            <a:custGeom>
              <a:avLst/>
              <a:gdLst>
                <a:gd name="T0" fmla="*/ 0 w 30"/>
                <a:gd name="T1" fmla="*/ 0 h 23"/>
                <a:gd name="T2" fmla="*/ 22 w 30"/>
                <a:gd name="T3" fmla="*/ 0 h 23"/>
                <a:gd name="T4" fmla="*/ 26 w 30"/>
                <a:gd name="T5" fmla="*/ 10 h 23"/>
                <a:gd name="T6" fmla="*/ 26 w 30"/>
                <a:gd name="T7" fmla="*/ 12 h 23"/>
                <a:gd name="T8" fmla="*/ 30 w 30"/>
                <a:gd name="T9" fmla="*/ 12 h 23"/>
                <a:gd name="T10" fmla="*/ 30 w 30"/>
                <a:gd name="T11" fmla="*/ 14 h 23"/>
                <a:gd name="T12" fmla="*/ 30 w 30"/>
                <a:gd name="T13" fmla="*/ 20 h 23"/>
                <a:gd name="T14" fmla="*/ 30 w 30"/>
                <a:gd name="T15" fmla="*/ 22 h 23"/>
                <a:gd name="T16" fmla="*/ 16 w 30"/>
                <a:gd name="T17" fmla="*/ 23 h 23"/>
                <a:gd name="T18" fmla="*/ 6 w 30"/>
                <a:gd name="T19" fmla="*/ 23 h 23"/>
                <a:gd name="T20" fmla="*/ 4 w 30"/>
                <a:gd name="T21" fmla="*/ 23 h 23"/>
                <a:gd name="T22" fmla="*/ 0 w 30"/>
                <a:gd name="T23" fmla="*/ 23 h 23"/>
                <a:gd name="T24" fmla="*/ 0 w 30"/>
                <a:gd name="T25" fmla="*/ 8 h 23"/>
                <a:gd name="T26" fmla="*/ 0 w 30"/>
                <a:gd name="T27" fmla="*/ 3 h 23"/>
                <a:gd name="T28" fmla="*/ 0 w 30"/>
                <a:gd name="T29" fmla="*/ 0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0" h="23">
                  <a:moveTo>
                    <a:pt x="0" y="0"/>
                  </a:moveTo>
                  <a:lnTo>
                    <a:pt x="22" y="0"/>
                  </a:lnTo>
                  <a:lnTo>
                    <a:pt x="26" y="10"/>
                  </a:lnTo>
                  <a:lnTo>
                    <a:pt x="26" y="12"/>
                  </a:lnTo>
                  <a:lnTo>
                    <a:pt x="30" y="12"/>
                  </a:lnTo>
                  <a:lnTo>
                    <a:pt x="30" y="14"/>
                  </a:lnTo>
                  <a:lnTo>
                    <a:pt x="30" y="20"/>
                  </a:lnTo>
                  <a:lnTo>
                    <a:pt x="30" y="22"/>
                  </a:lnTo>
                  <a:lnTo>
                    <a:pt x="16" y="23"/>
                  </a:lnTo>
                  <a:lnTo>
                    <a:pt x="6" y="23"/>
                  </a:lnTo>
                  <a:lnTo>
                    <a:pt x="4" y="23"/>
                  </a:lnTo>
                  <a:lnTo>
                    <a:pt x="0" y="23"/>
                  </a:lnTo>
                  <a:lnTo>
                    <a:pt x="0" y="8"/>
                  </a:lnTo>
                  <a:lnTo>
                    <a:pt x="0" y="3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8" name="Freeform 382">
              <a:extLst>
                <a:ext uri="{FF2B5EF4-FFF2-40B4-BE49-F238E27FC236}">
                  <a16:creationId xmlns:a16="http://schemas.microsoft.com/office/drawing/2014/main" id="{A6C39A5F-3210-4DF9-B2AD-EA835CFD21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5588" y="2114551"/>
              <a:ext cx="158750" cy="95250"/>
            </a:xfrm>
            <a:custGeom>
              <a:avLst/>
              <a:gdLst>
                <a:gd name="T0" fmla="*/ 0 w 100"/>
                <a:gd name="T1" fmla="*/ 6 h 60"/>
                <a:gd name="T2" fmla="*/ 19 w 100"/>
                <a:gd name="T3" fmla="*/ 2 h 60"/>
                <a:gd name="T4" fmla="*/ 25 w 100"/>
                <a:gd name="T5" fmla="*/ 1 h 60"/>
                <a:gd name="T6" fmla="*/ 35 w 100"/>
                <a:gd name="T7" fmla="*/ 0 h 60"/>
                <a:gd name="T8" fmla="*/ 38 w 100"/>
                <a:gd name="T9" fmla="*/ 3 h 60"/>
                <a:gd name="T10" fmla="*/ 54 w 100"/>
                <a:gd name="T11" fmla="*/ 15 h 60"/>
                <a:gd name="T12" fmla="*/ 72 w 100"/>
                <a:gd name="T13" fmla="*/ 23 h 60"/>
                <a:gd name="T14" fmla="*/ 80 w 100"/>
                <a:gd name="T15" fmla="*/ 32 h 60"/>
                <a:gd name="T16" fmla="*/ 100 w 100"/>
                <a:gd name="T17" fmla="*/ 60 h 60"/>
                <a:gd name="T18" fmla="*/ 100 w 100"/>
                <a:gd name="T19" fmla="*/ 60 h 60"/>
                <a:gd name="T20" fmla="*/ 95 w 100"/>
                <a:gd name="T21" fmla="*/ 59 h 60"/>
                <a:gd name="T22" fmla="*/ 90 w 100"/>
                <a:gd name="T23" fmla="*/ 50 h 60"/>
                <a:gd name="T24" fmla="*/ 76 w 100"/>
                <a:gd name="T25" fmla="*/ 52 h 60"/>
                <a:gd name="T26" fmla="*/ 71 w 100"/>
                <a:gd name="T27" fmla="*/ 44 h 60"/>
                <a:gd name="T28" fmla="*/ 63 w 100"/>
                <a:gd name="T29" fmla="*/ 42 h 60"/>
                <a:gd name="T30" fmla="*/ 57 w 100"/>
                <a:gd name="T31" fmla="*/ 31 h 60"/>
                <a:gd name="T32" fmla="*/ 47 w 100"/>
                <a:gd name="T33" fmla="*/ 30 h 60"/>
                <a:gd name="T34" fmla="*/ 46 w 100"/>
                <a:gd name="T35" fmla="*/ 25 h 60"/>
                <a:gd name="T36" fmla="*/ 38 w 100"/>
                <a:gd name="T37" fmla="*/ 29 h 60"/>
                <a:gd name="T38" fmla="*/ 25 w 100"/>
                <a:gd name="T39" fmla="*/ 31 h 60"/>
                <a:gd name="T40" fmla="*/ 26 w 100"/>
                <a:gd name="T41" fmla="*/ 34 h 60"/>
                <a:gd name="T42" fmla="*/ 23 w 100"/>
                <a:gd name="T43" fmla="*/ 42 h 60"/>
                <a:gd name="T44" fmla="*/ 19 w 100"/>
                <a:gd name="T45" fmla="*/ 40 h 60"/>
                <a:gd name="T46" fmla="*/ 14 w 100"/>
                <a:gd name="T47" fmla="*/ 30 h 60"/>
                <a:gd name="T48" fmla="*/ 0 w 100"/>
                <a:gd name="T49" fmla="*/ 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00" h="60">
                  <a:moveTo>
                    <a:pt x="0" y="6"/>
                  </a:moveTo>
                  <a:lnTo>
                    <a:pt x="19" y="2"/>
                  </a:lnTo>
                  <a:lnTo>
                    <a:pt x="25" y="1"/>
                  </a:lnTo>
                  <a:lnTo>
                    <a:pt x="35" y="0"/>
                  </a:lnTo>
                  <a:lnTo>
                    <a:pt x="38" y="3"/>
                  </a:lnTo>
                  <a:lnTo>
                    <a:pt x="54" y="15"/>
                  </a:lnTo>
                  <a:lnTo>
                    <a:pt x="72" y="23"/>
                  </a:lnTo>
                  <a:lnTo>
                    <a:pt x="80" y="32"/>
                  </a:lnTo>
                  <a:lnTo>
                    <a:pt x="100" y="60"/>
                  </a:lnTo>
                  <a:lnTo>
                    <a:pt x="100" y="60"/>
                  </a:lnTo>
                  <a:lnTo>
                    <a:pt x="95" y="59"/>
                  </a:lnTo>
                  <a:lnTo>
                    <a:pt x="90" y="50"/>
                  </a:lnTo>
                  <a:lnTo>
                    <a:pt x="76" y="52"/>
                  </a:lnTo>
                  <a:lnTo>
                    <a:pt x="71" y="44"/>
                  </a:lnTo>
                  <a:lnTo>
                    <a:pt x="63" y="42"/>
                  </a:lnTo>
                  <a:lnTo>
                    <a:pt x="57" y="31"/>
                  </a:lnTo>
                  <a:lnTo>
                    <a:pt x="47" y="30"/>
                  </a:lnTo>
                  <a:lnTo>
                    <a:pt x="46" y="25"/>
                  </a:lnTo>
                  <a:lnTo>
                    <a:pt x="38" y="29"/>
                  </a:lnTo>
                  <a:lnTo>
                    <a:pt x="25" y="31"/>
                  </a:lnTo>
                  <a:lnTo>
                    <a:pt x="26" y="34"/>
                  </a:lnTo>
                  <a:lnTo>
                    <a:pt x="23" y="42"/>
                  </a:lnTo>
                  <a:lnTo>
                    <a:pt x="19" y="40"/>
                  </a:lnTo>
                  <a:lnTo>
                    <a:pt x="14" y="3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9" name="Freeform 383">
              <a:extLst>
                <a:ext uri="{FF2B5EF4-FFF2-40B4-BE49-F238E27FC236}">
                  <a16:creationId xmlns:a16="http://schemas.microsoft.com/office/drawing/2014/main" id="{A0857B6A-89CF-4A02-7BBB-E605F763426C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0676" y="2124076"/>
              <a:ext cx="49213" cy="120650"/>
            </a:xfrm>
            <a:custGeom>
              <a:avLst/>
              <a:gdLst>
                <a:gd name="T0" fmla="*/ 0 w 31"/>
                <a:gd name="T1" fmla="*/ 0 h 76"/>
                <a:gd name="T2" fmla="*/ 3 w 31"/>
                <a:gd name="T3" fmla="*/ 0 h 76"/>
                <a:gd name="T4" fmla="*/ 12 w 31"/>
                <a:gd name="T5" fmla="*/ 3 h 76"/>
                <a:gd name="T6" fmla="*/ 31 w 31"/>
                <a:gd name="T7" fmla="*/ 11 h 76"/>
                <a:gd name="T8" fmla="*/ 29 w 31"/>
                <a:gd name="T9" fmla="*/ 20 h 76"/>
                <a:gd name="T10" fmla="*/ 29 w 31"/>
                <a:gd name="T11" fmla="*/ 46 h 76"/>
                <a:gd name="T12" fmla="*/ 29 w 31"/>
                <a:gd name="T13" fmla="*/ 76 h 76"/>
                <a:gd name="T14" fmla="*/ 30 w 31"/>
                <a:gd name="T15" fmla="*/ 76 h 76"/>
                <a:gd name="T16" fmla="*/ 21 w 31"/>
                <a:gd name="T17" fmla="*/ 76 h 76"/>
                <a:gd name="T18" fmla="*/ 15 w 31"/>
                <a:gd name="T19" fmla="*/ 76 h 76"/>
                <a:gd name="T20" fmla="*/ 3 w 31"/>
                <a:gd name="T21" fmla="*/ 75 h 76"/>
                <a:gd name="T22" fmla="*/ 0 w 31"/>
                <a:gd name="T23" fmla="*/ 76 h 76"/>
                <a:gd name="T24" fmla="*/ 0 w 31"/>
                <a:gd name="T25" fmla="*/ 59 h 76"/>
                <a:gd name="T26" fmla="*/ 0 w 31"/>
                <a:gd name="T27" fmla="*/ 49 h 76"/>
                <a:gd name="T28" fmla="*/ 0 w 31"/>
                <a:gd name="T29" fmla="*/ 47 h 76"/>
                <a:gd name="T30" fmla="*/ 0 w 31"/>
                <a:gd name="T31" fmla="*/ 43 h 76"/>
                <a:gd name="T32" fmla="*/ 0 w 31"/>
                <a:gd name="T33" fmla="*/ 42 h 76"/>
                <a:gd name="T34" fmla="*/ 0 w 31"/>
                <a:gd name="T35" fmla="*/ 17 h 76"/>
                <a:gd name="T36" fmla="*/ 0 w 31"/>
                <a:gd name="T37" fmla="*/ 0 h 76"/>
                <a:gd name="T38" fmla="*/ 0 w 31"/>
                <a:gd name="T39" fmla="*/ 0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1" h="76">
                  <a:moveTo>
                    <a:pt x="0" y="0"/>
                  </a:moveTo>
                  <a:lnTo>
                    <a:pt x="3" y="0"/>
                  </a:lnTo>
                  <a:lnTo>
                    <a:pt x="12" y="3"/>
                  </a:lnTo>
                  <a:lnTo>
                    <a:pt x="31" y="11"/>
                  </a:lnTo>
                  <a:lnTo>
                    <a:pt x="29" y="20"/>
                  </a:lnTo>
                  <a:lnTo>
                    <a:pt x="29" y="46"/>
                  </a:lnTo>
                  <a:lnTo>
                    <a:pt x="29" y="76"/>
                  </a:lnTo>
                  <a:lnTo>
                    <a:pt x="30" y="76"/>
                  </a:lnTo>
                  <a:lnTo>
                    <a:pt x="21" y="76"/>
                  </a:lnTo>
                  <a:lnTo>
                    <a:pt x="15" y="76"/>
                  </a:lnTo>
                  <a:lnTo>
                    <a:pt x="3" y="75"/>
                  </a:lnTo>
                  <a:lnTo>
                    <a:pt x="0" y="76"/>
                  </a:lnTo>
                  <a:lnTo>
                    <a:pt x="0" y="59"/>
                  </a:lnTo>
                  <a:lnTo>
                    <a:pt x="0" y="49"/>
                  </a:lnTo>
                  <a:lnTo>
                    <a:pt x="0" y="47"/>
                  </a:lnTo>
                  <a:lnTo>
                    <a:pt x="0" y="43"/>
                  </a:lnTo>
                  <a:lnTo>
                    <a:pt x="0" y="42"/>
                  </a:lnTo>
                  <a:lnTo>
                    <a:pt x="0" y="17"/>
                  </a:ln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0" name="Freeform 384">
              <a:extLst>
                <a:ext uri="{FF2B5EF4-FFF2-40B4-BE49-F238E27FC236}">
                  <a16:creationId xmlns:a16="http://schemas.microsoft.com/office/drawing/2014/main" id="{26CF3848-1D38-4C03-CA98-60406EC17A5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4351" y="1954213"/>
              <a:ext cx="112713" cy="53975"/>
            </a:xfrm>
            <a:custGeom>
              <a:avLst/>
              <a:gdLst>
                <a:gd name="T0" fmla="*/ 0 w 71"/>
                <a:gd name="T1" fmla="*/ 2 h 34"/>
                <a:gd name="T2" fmla="*/ 27 w 71"/>
                <a:gd name="T3" fmla="*/ 2 h 34"/>
                <a:gd name="T4" fmla="*/ 42 w 71"/>
                <a:gd name="T5" fmla="*/ 2 h 34"/>
                <a:gd name="T6" fmla="*/ 54 w 71"/>
                <a:gd name="T7" fmla="*/ 2 h 34"/>
                <a:gd name="T8" fmla="*/ 55 w 71"/>
                <a:gd name="T9" fmla="*/ 2 h 34"/>
                <a:gd name="T10" fmla="*/ 55 w 71"/>
                <a:gd name="T11" fmla="*/ 2 h 34"/>
                <a:gd name="T12" fmla="*/ 61 w 71"/>
                <a:gd name="T13" fmla="*/ 0 h 34"/>
                <a:gd name="T14" fmla="*/ 71 w 71"/>
                <a:gd name="T15" fmla="*/ 17 h 34"/>
                <a:gd name="T16" fmla="*/ 71 w 71"/>
                <a:gd name="T17" fmla="*/ 26 h 34"/>
                <a:gd name="T18" fmla="*/ 68 w 71"/>
                <a:gd name="T19" fmla="*/ 31 h 34"/>
                <a:gd name="T20" fmla="*/ 67 w 71"/>
                <a:gd name="T21" fmla="*/ 34 h 34"/>
                <a:gd name="T22" fmla="*/ 50 w 71"/>
                <a:gd name="T23" fmla="*/ 34 h 34"/>
                <a:gd name="T24" fmla="*/ 49 w 71"/>
                <a:gd name="T25" fmla="*/ 34 h 34"/>
                <a:gd name="T26" fmla="*/ 42 w 71"/>
                <a:gd name="T27" fmla="*/ 34 h 34"/>
                <a:gd name="T28" fmla="*/ 31 w 71"/>
                <a:gd name="T29" fmla="*/ 32 h 34"/>
                <a:gd name="T30" fmla="*/ 26 w 71"/>
                <a:gd name="T31" fmla="*/ 31 h 34"/>
                <a:gd name="T32" fmla="*/ 20 w 71"/>
                <a:gd name="T33" fmla="*/ 28 h 34"/>
                <a:gd name="T34" fmla="*/ 14 w 71"/>
                <a:gd name="T35" fmla="*/ 28 h 34"/>
                <a:gd name="T36" fmla="*/ 0 w 71"/>
                <a:gd name="T37" fmla="*/ 29 h 34"/>
                <a:gd name="T38" fmla="*/ 0 w 71"/>
                <a:gd name="T39" fmla="*/ 4 h 34"/>
                <a:gd name="T40" fmla="*/ 0 w 71"/>
                <a:gd name="T41" fmla="*/ 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71" h="34">
                  <a:moveTo>
                    <a:pt x="0" y="2"/>
                  </a:moveTo>
                  <a:lnTo>
                    <a:pt x="27" y="2"/>
                  </a:lnTo>
                  <a:lnTo>
                    <a:pt x="42" y="2"/>
                  </a:lnTo>
                  <a:lnTo>
                    <a:pt x="54" y="2"/>
                  </a:lnTo>
                  <a:lnTo>
                    <a:pt x="55" y="2"/>
                  </a:lnTo>
                  <a:lnTo>
                    <a:pt x="55" y="2"/>
                  </a:lnTo>
                  <a:lnTo>
                    <a:pt x="61" y="0"/>
                  </a:lnTo>
                  <a:lnTo>
                    <a:pt x="71" y="17"/>
                  </a:lnTo>
                  <a:lnTo>
                    <a:pt x="71" y="26"/>
                  </a:lnTo>
                  <a:lnTo>
                    <a:pt x="68" y="31"/>
                  </a:lnTo>
                  <a:lnTo>
                    <a:pt x="67" y="34"/>
                  </a:lnTo>
                  <a:lnTo>
                    <a:pt x="50" y="34"/>
                  </a:lnTo>
                  <a:lnTo>
                    <a:pt x="49" y="34"/>
                  </a:lnTo>
                  <a:lnTo>
                    <a:pt x="42" y="34"/>
                  </a:lnTo>
                  <a:lnTo>
                    <a:pt x="31" y="32"/>
                  </a:lnTo>
                  <a:lnTo>
                    <a:pt x="26" y="31"/>
                  </a:lnTo>
                  <a:lnTo>
                    <a:pt x="20" y="28"/>
                  </a:lnTo>
                  <a:lnTo>
                    <a:pt x="14" y="28"/>
                  </a:lnTo>
                  <a:lnTo>
                    <a:pt x="0" y="29"/>
                  </a:lnTo>
                  <a:lnTo>
                    <a:pt x="0" y="4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1" name="Freeform 385">
              <a:extLst>
                <a:ext uri="{FF2B5EF4-FFF2-40B4-BE49-F238E27FC236}">
                  <a16:creationId xmlns:a16="http://schemas.microsoft.com/office/drawing/2014/main" id="{197E5421-A79B-38E6-1799-25B457214FA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62351" y="2316163"/>
              <a:ext cx="112713" cy="80963"/>
            </a:xfrm>
            <a:custGeom>
              <a:avLst/>
              <a:gdLst>
                <a:gd name="T0" fmla="*/ 0 w 71"/>
                <a:gd name="T1" fmla="*/ 28 h 51"/>
                <a:gd name="T2" fmla="*/ 18 w 71"/>
                <a:gd name="T3" fmla="*/ 18 h 51"/>
                <a:gd name="T4" fmla="*/ 21 w 71"/>
                <a:gd name="T5" fmla="*/ 16 h 51"/>
                <a:gd name="T6" fmla="*/ 31 w 71"/>
                <a:gd name="T7" fmla="*/ 11 h 51"/>
                <a:gd name="T8" fmla="*/ 54 w 71"/>
                <a:gd name="T9" fmla="*/ 0 h 51"/>
                <a:gd name="T10" fmla="*/ 55 w 71"/>
                <a:gd name="T11" fmla="*/ 4 h 51"/>
                <a:gd name="T12" fmla="*/ 66 w 71"/>
                <a:gd name="T13" fmla="*/ 14 h 51"/>
                <a:gd name="T14" fmla="*/ 67 w 71"/>
                <a:gd name="T15" fmla="*/ 19 h 51"/>
                <a:gd name="T16" fmla="*/ 69 w 71"/>
                <a:gd name="T17" fmla="*/ 26 h 51"/>
                <a:gd name="T18" fmla="*/ 71 w 71"/>
                <a:gd name="T19" fmla="*/ 31 h 51"/>
                <a:gd name="T20" fmla="*/ 67 w 71"/>
                <a:gd name="T21" fmla="*/ 32 h 51"/>
                <a:gd name="T22" fmla="*/ 41 w 71"/>
                <a:gd name="T23" fmla="*/ 40 h 51"/>
                <a:gd name="T24" fmla="*/ 15 w 71"/>
                <a:gd name="T25" fmla="*/ 49 h 51"/>
                <a:gd name="T26" fmla="*/ 11 w 71"/>
                <a:gd name="T27" fmla="*/ 51 h 51"/>
                <a:gd name="T28" fmla="*/ 6 w 71"/>
                <a:gd name="T29" fmla="*/ 39 h 51"/>
                <a:gd name="T30" fmla="*/ 0 w 71"/>
                <a:gd name="T31" fmla="*/ 28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1" h="51">
                  <a:moveTo>
                    <a:pt x="0" y="28"/>
                  </a:moveTo>
                  <a:lnTo>
                    <a:pt x="18" y="18"/>
                  </a:lnTo>
                  <a:lnTo>
                    <a:pt x="21" y="16"/>
                  </a:lnTo>
                  <a:lnTo>
                    <a:pt x="31" y="11"/>
                  </a:lnTo>
                  <a:lnTo>
                    <a:pt x="54" y="0"/>
                  </a:lnTo>
                  <a:lnTo>
                    <a:pt x="55" y="4"/>
                  </a:lnTo>
                  <a:lnTo>
                    <a:pt x="66" y="14"/>
                  </a:lnTo>
                  <a:lnTo>
                    <a:pt x="67" y="19"/>
                  </a:lnTo>
                  <a:lnTo>
                    <a:pt x="69" y="26"/>
                  </a:lnTo>
                  <a:lnTo>
                    <a:pt x="71" y="31"/>
                  </a:lnTo>
                  <a:lnTo>
                    <a:pt x="67" y="32"/>
                  </a:lnTo>
                  <a:lnTo>
                    <a:pt x="41" y="40"/>
                  </a:lnTo>
                  <a:lnTo>
                    <a:pt x="15" y="49"/>
                  </a:lnTo>
                  <a:lnTo>
                    <a:pt x="11" y="51"/>
                  </a:lnTo>
                  <a:lnTo>
                    <a:pt x="6" y="39"/>
                  </a:lnTo>
                  <a:lnTo>
                    <a:pt x="0" y="2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2" name="Freeform 386">
              <a:extLst>
                <a:ext uri="{FF2B5EF4-FFF2-40B4-BE49-F238E27FC236}">
                  <a16:creationId xmlns:a16="http://schemas.microsoft.com/office/drawing/2014/main" id="{647D6943-2F30-5346-2630-25228799C69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35351" y="2241551"/>
              <a:ext cx="101600" cy="77788"/>
            </a:xfrm>
            <a:custGeom>
              <a:avLst/>
              <a:gdLst>
                <a:gd name="T0" fmla="*/ 0 w 64"/>
                <a:gd name="T1" fmla="*/ 0 h 49"/>
                <a:gd name="T2" fmla="*/ 6 w 64"/>
                <a:gd name="T3" fmla="*/ 0 h 49"/>
                <a:gd name="T4" fmla="*/ 15 w 64"/>
                <a:gd name="T5" fmla="*/ 0 h 49"/>
                <a:gd name="T6" fmla="*/ 30 w 64"/>
                <a:gd name="T7" fmla="*/ 0 h 49"/>
                <a:gd name="T8" fmla="*/ 41 w 64"/>
                <a:gd name="T9" fmla="*/ 0 h 49"/>
                <a:gd name="T10" fmla="*/ 43 w 64"/>
                <a:gd name="T11" fmla="*/ 1 h 49"/>
                <a:gd name="T12" fmla="*/ 45 w 64"/>
                <a:gd name="T13" fmla="*/ 2 h 49"/>
                <a:gd name="T14" fmla="*/ 58 w 64"/>
                <a:gd name="T15" fmla="*/ 0 h 49"/>
                <a:gd name="T16" fmla="*/ 58 w 64"/>
                <a:gd name="T17" fmla="*/ 4 h 49"/>
                <a:gd name="T18" fmla="*/ 64 w 64"/>
                <a:gd name="T19" fmla="*/ 16 h 49"/>
                <a:gd name="T20" fmla="*/ 63 w 64"/>
                <a:gd name="T21" fmla="*/ 17 h 49"/>
                <a:gd name="T22" fmla="*/ 50 w 64"/>
                <a:gd name="T23" fmla="*/ 24 h 49"/>
                <a:gd name="T24" fmla="*/ 41 w 64"/>
                <a:gd name="T25" fmla="*/ 28 h 49"/>
                <a:gd name="T26" fmla="*/ 37 w 64"/>
                <a:gd name="T27" fmla="*/ 28 h 49"/>
                <a:gd name="T28" fmla="*/ 35 w 64"/>
                <a:gd name="T29" fmla="*/ 31 h 49"/>
                <a:gd name="T30" fmla="*/ 30 w 64"/>
                <a:gd name="T31" fmla="*/ 33 h 49"/>
                <a:gd name="T32" fmla="*/ 13 w 64"/>
                <a:gd name="T33" fmla="*/ 42 h 49"/>
                <a:gd name="T34" fmla="*/ 7 w 64"/>
                <a:gd name="T35" fmla="*/ 41 h 49"/>
                <a:gd name="T36" fmla="*/ 3 w 64"/>
                <a:gd name="T37" fmla="*/ 47 h 49"/>
                <a:gd name="T38" fmla="*/ 1 w 64"/>
                <a:gd name="T39" fmla="*/ 49 h 49"/>
                <a:gd name="T40" fmla="*/ 0 w 64"/>
                <a:gd name="T41" fmla="*/ 35 h 49"/>
                <a:gd name="T42" fmla="*/ 0 w 64"/>
                <a:gd name="T43" fmla="*/ 33 h 49"/>
                <a:gd name="T44" fmla="*/ 0 w 64"/>
                <a:gd name="T45" fmla="*/ 19 h 49"/>
                <a:gd name="T46" fmla="*/ 0 w 64"/>
                <a:gd name="T47" fmla="*/ 18 h 49"/>
                <a:gd name="T48" fmla="*/ 0 w 64"/>
                <a:gd name="T49" fmla="*/ 11 h 49"/>
                <a:gd name="T50" fmla="*/ 0 w 64"/>
                <a:gd name="T51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4" h="49">
                  <a:moveTo>
                    <a:pt x="0" y="0"/>
                  </a:moveTo>
                  <a:lnTo>
                    <a:pt x="6" y="0"/>
                  </a:lnTo>
                  <a:lnTo>
                    <a:pt x="15" y="0"/>
                  </a:lnTo>
                  <a:lnTo>
                    <a:pt x="30" y="0"/>
                  </a:lnTo>
                  <a:lnTo>
                    <a:pt x="41" y="0"/>
                  </a:lnTo>
                  <a:lnTo>
                    <a:pt x="43" y="1"/>
                  </a:lnTo>
                  <a:lnTo>
                    <a:pt x="45" y="2"/>
                  </a:lnTo>
                  <a:lnTo>
                    <a:pt x="58" y="0"/>
                  </a:lnTo>
                  <a:lnTo>
                    <a:pt x="58" y="4"/>
                  </a:lnTo>
                  <a:lnTo>
                    <a:pt x="64" y="16"/>
                  </a:lnTo>
                  <a:lnTo>
                    <a:pt x="63" y="17"/>
                  </a:lnTo>
                  <a:lnTo>
                    <a:pt x="50" y="24"/>
                  </a:lnTo>
                  <a:lnTo>
                    <a:pt x="41" y="28"/>
                  </a:lnTo>
                  <a:lnTo>
                    <a:pt x="37" y="28"/>
                  </a:lnTo>
                  <a:lnTo>
                    <a:pt x="35" y="31"/>
                  </a:lnTo>
                  <a:lnTo>
                    <a:pt x="30" y="33"/>
                  </a:lnTo>
                  <a:lnTo>
                    <a:pt x="13" y="42"/>
                  </a:lnTo>
                  <a:lnTo>
                    <a:pt x="7" y="41"/>
                  </a:lnTo>
                  <a:lnTo>
                    <a:pt x="3" y="47"/>
                  </a:lnTo>
                  <a:lnTo>
                    <a:pt x="1" y="49"/>
                  </a:lnTo>
                  <a:lnTo>
                    <a:pt x="0" y="35"/>
                  </a:lnTo>
                  <a:lnTo>
                    <a:pt x="0" y="33"/>
                  </a:lnTo>
                  <a:lnTo>
                    <a:pt x="0" y="19"/>
                  </a:lnTo>
                  <a:lnTo>
                    <a:pt x="0" y="18"/>
                  </a:lnTo>
                  <a:lnTo>
                    <a:pt x="0" y="11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3" name="Freeform 387">
              <a:extLst>
                <a:ext uri="{FF2B5EF4-FFF2-40B4-BE49-F238E27FC236}">
                  <a16:creationId xmlns:a16="http://schemas.microsoft.com/office/drawing/2014/main" id="{28DC3438-4A3E-A480-9EEB-2D53BC5FCA1B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5063" y="3173413"/>
              <a:ext cx="263525" cy="271463"/>
            </a:xfrm>
            <a:custGeom>
              <a:avLst/>
              <a:gdLst>
                <a:gd name="T0" fmla="*/ 0 w 166"/>
                <a:gd name="T1" fmla="*/ 88 h 171"/>
                <a:gd name="T2" fmla="*/ 60 w 166"/>
                <a:gd name="T3" fmla="*/ 58 h 171"/>
                <a:gd name="T4" fmla="*/ 69 w 166"/>
                <a:gd name="T5" fmla="*/ 54 h 171"/>
                <a:gd name="T6" fmla="*/ 87 w 166"/>
                <a:gd name="T7" fmla="*/ 46 h 171"/>
                <a:gd name="T8" fmla="*/ 90 w 166"/>
                <a:gd name="T9" fmla="*/ 45 h 171"/>
                <a:gd name="T10" fmla="*/ 96 w 166"/>
                <a:gd name="T11" fmla="*/ 43 h 171"/>
                <a:gd name="T12" fmla="*/ 98 w 166"/>
                <a:gd name="T13" fmla="*/ 44 h 171"/>
                <a:gd name="T14" fmla="*/ 110 w 166"/>
                <a:gd name="T15" fmla="*/ 45 h 171"/>
                <a:gd name="T16" fmla="*/ 120 w 166"/>
                <a:gd name="T17" fmla="*/ 46 h 171"/>
                <a:gd name="T18" fmla="*/ 130 w 166"/>
                <a:gd name="T19" fmla="*/ 34 h 171"/>
                <a:gd name="T20" fmla="*/ 133 w 166"/>
                <a:gd name="T21" fmla="*/ 25 h 171"/>
                <a:gd name="T22" fmla="*/ 139 w 166"/>
                <a:gd name="T23" fmla="*/ 15 h 171"/>
                <a:gd name="T24" fmla="*/ 142 w 166"/>
                <a:gd name="T25" fmla="*/ 7 h 171"/>
                <a:gd name="T26" fmla="*/ 160 w 166"/>
                <a:gd name="T27" fmla="*/ 0 h 171"/>
                <a:gd name="T28" fmla="*/ 162 w 166"/>
                <a:gd name="T29" fmla="*/ 25 h 171"/>
                <a:gd name="T30" fmla="*/ 163 w 166"/>
                <a:gd name="T31" fmla="*/ 56 h 171"/>
                <a:gd name="T32" fmla="*/ 166 w 166"/>
                <a:gd name="T33" fmla="*/ 63 h 171"/>
                <a:gd name="T34" fmla="*/ 160 w 166"/>
                <a:gd name="T35" fmla="*/ 58 h 171"/>
                <a:gd name="T36" fmla="*/ 153 w 166"/>
                <a:gd name="T37" fmla="*/ 61 h 171"/>
                <a:gd name="T38" fmla="*/ 156 w 166"/>
                <a:gd name="T39" fmla="*/ 66 h 171"/>
                <a:gd name="T40" fmla="*/ 144 w 166"/>
                <a:gd name="T41" fmla="*/ 73 h 171"/>
                <a:gd name="T42" fmla="*/ 138 w 166"/>
                <a:gd name="T43" fmla="*/ 74 h 171"/>
                <a:gd name="T44" fmla="*/ 121 w 166"/>
                <a:gd name="T45" fmla="*/ 81 h 171"/>
                <a:gd name="T46" fmla="*/ 126 w 166"/>
                <a:gd name="T47" fmla="*/ 87 h 171"/>
                <a:gd name="T48" fmla="*/ 125 w 166"/>
                <a:gd name="T49" fmla="*/ 88 h 171"/>
                <a:gd name="T50" fmla="*/ 125 w 166"/>
                <a:gd name="T51" fmla="*/ 90 h 171"/>
                <a:gd name="T52" fmla="*/ 116 w 166"/>
                <a:gd name="T53" fmla="*/ 94 h 171"/>
                <a:gd name="T54" fmla="*/ 114 w 166"/>
                <a:gd name="T55" fmla="*/ 95 h 171"/>
                <a:gd name="T56" fmla="*/ 109 w 166"/>
                <a:gd name="T57" fmla="*/ 98 h 171"/>
                <a:gd name="T58" fmla="*/ 127 w 166"/>
                <a:gd name="T59" fmla="*/ 135 h 171"/>
                <a:gd name="T60" fmla="*/ 127 w 166"/>
                <a:gd name="T61" fmla="*/ 136 h 171"/>
                <a:gd name="T62" fmla="*/ 45 w 166"/>
                <a:gd name="T63" fmla="*/ 171 h 171"/>
                <a:gd name="T64" fmla="*/ 35 w 166"/>
                <a:gd name="T65" fmla="*/ 160 h 171"/>
                <a:gd name="T66" fmla="*/ 24 w 166"/>
                <a:gd name="T67" fmla="*/ 138 h 171"/>
                <a:gd name="T68" fmla="*/ 15 w 166"/>
                <a:gd name="T69" fmla="*/ 119 h 171"/>
                <a:gd name="T70" fmla="*/ 0 w 166"/>
                <a:gd name="T71" fmla="*/ 88 h 17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166" h="171">
                  <a:moveTo>
                    <a:pt x="0" y="88"/>
                  </a:moveTo>
                  <a:lnTo>
                    <a:pt x="60" y="58"/>
                  </a:lnTo>
                  <a:lnTo>
                    <a:pt x="69" y="54"/>
                  </a:lnTo>
                  <a:lnTo>
                    <a:pt x="87" y="46"/>
                  </a:lnTo>
                  <a:lnTo>
                    <a:pt x="90" y="45"/>
                  </a:lnTo>
                  <a:lnTo>
                    <a:pt x="96" y="43"/>
                  </a:lnTo>
                  <a:lnTo>
                    <a:pt x="98" y="44"/>
                  </a:lnTo>
                  <a:lnTo>
                    <a:pt x="110" y="45"/>
                  </a:lnTo>
                  <a:lnTo>
                    <a:pt x="120" y="46"/>
                  </a:lnTo>
                  <a:lnTo>
                    <a:pt x="130" y="34"/>
                  </a:lnTo>
                  <a:lnTo>
                    <a:pt x="133" y="25"/>
                  </a:lnTo>
                  <a:lnTo>
                    <a:pt x="139" y="15"/>
                  </a:lnTo>
                  <a:lnTo>
                    <a:pt x="142" y="7"/>
                  </a:lnTo>
                  <a:lnTo>
                    <a:pt x="160" y="0"/>
                  </a:lnTo>
                  <a:lnTo>
                    <a:pt x="162" y="25"/>
                  </a:lnTo>
                  <a:lnTo>
                    <a:pt x="163" y="56"/>
                  </a:lnTo>
                  <a:lnTo>
                    <a:pt x="166" y="63"/>
                  </a:lnTo>
                  <a:lnTo>
                    <a:pt x="160" y="58"/>
                  </a:lnTo>
                  <a:lnTo>
                    <a:pt x="153" y="61"/>
                  </a:lnTo>
                  <a:lnTo>
                    <a:pt x="156" y="66"/>
                  </a:lnTo>
                  <a:lnTo>
                    <a:pt x="144" y="73"/>
                  </a:lnTo>
                  <a:lnTo>
                    <a:pt x="138" y="74"/>
                  </a:lnTo>
                  <a:lnTo>
                    <a:pt x="121" y="81"/>
                  </a:lnTo>
                  <a:lnTo>
                    <a:pt x="126" y="87"/>
                  </a:lnTo>
                  <a:lnTo>
                    <a:pt x="125" y="88"/>
                  </a:lnTo>
                  <a:lnTo>
                    <a:pt x="125" y="90"/>
                  </a:lnTo>
                  <a:lnTo>
                    <a:pt x="116" y="94"/>
                  </a:lnTo>
                  <a:lnTo>
                    <a:pt x="114" y="95"/>
                  </a:lnTo>
                  <a:lnTo>
                    <a:pt x="109" y="98"/>
                  </a:lnTo>
                  <a:lnTo>
                    <a:pt x="127" y="135"/>
                  </a:lnTo>
                  <a:lnTo>
                    <a:pt x="127" y="136"/>
                  </a:lnTo>
                  <a:lnTo>
                    <a:pt x="45" y="171"/>
                  </a:lnTo>
                  <a:lnTo>
                    <a:pt x="35" y="160"/>
                  </a:lnTo>
                  <a:lnTo>
                    <a:pt x="24" y="138"/>
                  </a:lnTo>
                  <a:lnTo>
                    <a:pt x="15" y="119"/>
                  </a:lnTo>
                  <a:lnTo>
                    <a:pt x="0" y="8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4" name="Freeform 388">
              <a:extLst>
                <a:ext uri="{FF2B5EF4-FFF2-40B4-BE49-F238E27FC236}">
                  <a16:creationId xmlns:a16="http://schemas.microsoft.com/office/drawing/2014/main" id="{2E2D5C3A-6C41-C33A-AE1D-B705C4A92BF9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2863" y="3930651"/>
              <a:ext cx="77788" cy="157163"/>
            </a:xfrm>
            <a:custGeom>
              <a:avLst/>
              <a:gdLst>
                <a:gd name="T0" fmla="*/ 3 w 49"/>
                <a:gd name="T1" fmla="*/ 71 h 99"/>
                <a:gd name="T2" fmla="*/ 3 w 49"/>
                <a:gd name="T3" fmla="*/ 68 h 99"/>
                <a:gd name="T4" fmla="*/ 4 w 49"/>
                <a:gd name="T5" fmla="*/ 60 h 99"/>
                <a:gd name="T6" fmla="*/ 5 w 49"/>
                <a:gd name="T7" fmla="*/ 38 h 99"/>
                <a:gd name="T8" fmla="*/ 6 w 49"/>
                <a:gd name="T9" fmla="*/ 34 h 99"/>
                <a:gd name="T10" fmla="*/ 7 w 49"/>
                <a:gd name="T11" fmla="*/ 17 h 99"/>
                <a:gd name="T12" fmla="*/ 8 w 49"/>
                <a:gd name="T13" fmla="*/ 6 h 99"/>
                <a:gd name="T14" fmla="*/ 34 w 49"/>
                <a:gd name="T15" fmla="*/ 0 h 99"/>
                <a:gd name="T16" fmla="*/ 37 w 49"/>
                <a:gd name="T17" fmla="*/ 0 h 99"/>
                <a:gd name="T18" fmla="*/ 41 w 49"/>
                <a:gd name="T19" fmla="*/ 10 h 99"/>
                <a:gd name="T20" fmla="*/ 45 w 49"/>
                <a:gd name="T21" fmla="*/ 16 h 99"/>
                <a:gd name="T22" fmla="*/ 49 w 49"/>
                <a:gd name="T23" fmla="*/ 27 h 99"/>
                <a:gd name="T24" fmla="*/ 41 w 49"/>
                <a:gd name="T25" fmla="*/ 30 h 99"/>
                <a:gd name="T26" fmla="*/ 43 w 49"/>
                <a:gd name="T27" fmla="*/ 39 h 99"/>
                <a:gd name="T28" fmla="*/ 43 w 49"/>
                <a:gd name="T29" fmla="*/ 41 h 99"/>
                <a:gd name="T30" fmla="*/ 44 w 49"/>
                <a:gd name="T31" fmla="*/ 50 h 99"/>
                <a:gd name="T32" fmla="*/ 44 w 49"/>
                <a:gd name="T33" fmla="*/ 84 h 99"/>
                <a:gd name="T34" fmla="*/ 43 w 49"/>
                <a:gd name="T35" fmla="*/ 98 h 99"/>
                <a:gd name="T36" fmla="*/ 3 w 49"/>
                <a:gd name="T37" fmla="*/ 98 h 99"/>
                <a:gd name="T38" fmla="*/ 0 w 49"/>
                <a:gd name="T39" fmla="*/ 99 h 99"/>
                <a:gd name="T40" fmla="*/ 3 w 49"/>
                <a:gd name="T41" fmla="*/ 71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9" h="99">
                  <a:moveTo>
                    <a:pt x="3" y="71"/>
                  </a:moveTo>
                  <a:lnTo>
                    <a:pt x="3" y="68"/>
                  </a:lnTo>
                  <a:lnTo>
                    <a:pt x="4" y="60"/>
                  </a:lnTo>
                  <a:lnTo>
                    <a:pt x="5" y="38"/>
                  </a:lnTo>
                  <a:lnTo>
                    <a:pt x="6" y="34"/>
                  </a:lnTo>
                  <a:lnTo>
                    <a:pt x="7" y="17"/>
                  </a:lnTo>
                  <a:lnTo>
                    <a:pt x="8" y="6"/>
                  </a:lnTo>
                  <a:lnTo>
                    <a:pt x="34" y="0"/>
                  </a:lnTo>
                  <a:lnTo>
                    <a:pt x="37" y="0"/>
                  </a:lnTo>
                  <a:lnTo>
                    <a:pt x="41" y="10"/>
                  </a:lnTo>
                  <a:lnTo>
                    <a:pt x="45" y="16"/>
                  </a:lnTo>
                  <a:lnTo>
                    <a:pt x="49" y="27"/>
                  </a:lnTo>
                  <a:lnTo>
                    <a:pt x="41" y="30"/>
                  </a:lnTo>
                  <a:lnTo>
                    <a:pt x="43" y="39"/>
                  </a:lnTo>
                  <a:lnTo>
                    <a:pt x="43" y="41"/>
                  </a:lnTo>
                  <a:lnTo>
                    <a:pt x="44" y="50"/>
                  </a:lnTo>
                  <a:lnTo>
                    <a:pt x="44" y="84"/>
                  </a:lnTo>
                  <a:lnTo>
                    <a:pt x="43" y="98"/>
                  </a:lnTo>
                  <a:lnTo>
                    <a:pt x="3" y="98"/>
                  </a:lnTo>
                  <a:lnTo>
                    <a:pt x="0" y="99"/>
                  </a:lnTo>
                  <a:lnTo>
                    <a:pt x="3" y="7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5" name="Freeform 389">
              <a:extLst>
                <a:ext uri="{FF2B5EF4-FFF2-40B4-BE49-F238E27FC236}">
                  <a16:creationId xmlns:a16="http://schemas.microsoft.com/office/drawing/2014/main" id="{490EDB50-E348-28A0-65AB-1DC5A688C0C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0676" y="2054226"/>
              <a:ext cx="49213" cy="87313"/>
            </a:xfrm>
            <a:custGeom>
              <a:avLst/>
              <a:gdLst>
                <a:gd name="T0" fmla="*/ 0 w 31"/>
                <a:gd name="T1" fmla="*/ 1 h 55"/>
                <a:gd name="T2" fmla="*/ 16 w 31"/>
                <a:gd name="T3" fmla="*/ 0 h 55"/>
                <a:gd name="T4" fmla="*/ 31 w 31"/>
                <a:gd name="T5" fmla="*/ 0 h 55"/>
                <a:gd name="T6" fmla="*/ 31 w 31"/>
                <a:gd name="T7" fmla="*/ 12 h 55"/>
                <a:gd name="T8" fmla="*/ 31 w 31"/>
                <a:gd name="T9" fmla="*/ 18 h 55"/>
                <a:gd name="T10" fmla="*/ 31 w 31"/>
                <a:gd name="T11" fmla="*/ 29 h 55"/>
                <a:gd name="T12" fmla="*/ 31 w 31"/>
                <a:gd name="T13" fmla="*/ 55 h 55"/>
                <a:gd name="T14" fmla="*/ 12 w 31"/>
                <a:gd name="T15" fmla="*/ 47 h 55"/>
                <a:gd name="T16" fmla="*/ 3 w 31"/>
                <a:gd name="T17" fmla="*/ 44 h 55"/>
                <a:gd name="T18" fmla="*/ 0 w 31"/>
                <a:gd name="T19" fmla="*/ 44 h 55"/>
                <a:gd name="T20" fmla="*/ 0 w 31"/>
                <a:gd name="T21" fmla="*/ 31 h 55"/>
                <a:gd name="T22" fmla="*/ 0 w 31"/>
                <a:gd name="T23" fmla="*/ 30 h 55"/>
                <a:gd name="T24" fmla="*/ 0 w 31"/>
                <a:gd name="T25" fmla="*/ 1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1" h="55">
                  <a:moveTo>
                    <a:pt x="0" y="1"/>
                  </a:moveTo>
                  <a:lnTo>
                    <a:pt x="16" y="0"/>
                  </a:lnTo>
                  <a:lnTo>
                    <a:pt x="31" y="0"/>
                  </a:lnTo>
                  <a:lnTo>
                    <a:pt x="31" y="12"/>
                  </a:lnTo>
                  <a:lnTo>
                    <a:pt x="31" y="18"/>
                  </a:lnTo>
                  <a:lnTo>
                    <a:pt x="31" y="29"/>
                  </a:lnTo>
                  <a:lnTo>
                    <a:pt x="31" y="55"/>
                  </a:lnTo>
                  <a:lnTo>
                    <a:pt x="12" y="47"/>
                  </a:lnTo>
                  <a:lnTo>
                    <a:pt x="3" y="44"/>
                  </a:lnTo>
                  <a:lnTo>
                    <a:pt x="0" y="44"/>
                  </a:lnTo>
                  <a:lnTo>
                    <a:pt x="0" y="31"/>
                  </a:lnTo>
                  <a:lnTo>
                    <a:pt x="0" y="30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6" name="Freeform 390">
              <a:extLst>
                <a:ext uri="{FF2B5EF4-FFF2-40B4-BE49-F238E27FC236}">
                  <a16:creationId xmlns:a16="http://schemas.microsoft.com/office/drawing/2014/main" id="{02CB81F4-32CA-9441-6A37-50750ADD71C0}"/>
                </a:ext>
              </a:extLst>
            </p:cNvPr>
            <p:cNvSpPr>
              <a:spLocks/>
            </p:cNvSpPr>
            <p:nvPr/>
          </p:nvSpPr>
          <p:spPr bwMode="auto">
            <a:xfrm>
              <a:off x="2193926" y="1295401"/>
              <a:ext cx="104775" cy="146050"/>
            </a:xfrm>
            <a:custGeom>
              <a:avLst/>
              <a:gdLst>
                <a:gd name="T0" fmla="*/ 12 w 66"/>
                <a:gd name="T1" fmla="*/ 0 h 92"/>
                <a:gd name="T2" fmla="*/ 31 w 66"/>
                <a:gd name="T3" fmla="*/ 15 h 92"/>
                <a:gd name="T4" fmla="*/ 44 w 66"/>
                <a:gd name="T5" fmla="*/ 25 h 92"/>
                <a:gd name="T6" fmla="*/ 52 w 66"/>
                <a:gd name="T7" fmla="*/ 32 h 92"/>
                <a:gd name="T8" fmla="*/ 58 w 66"/>
                <a:gd name="T9" fmla="*/ 36 h 92"/>
                <a:gd name="T10" fmla="*/ 66 w 66"/>
                <a:gd name="T11" fmla="*/ 42 h 92"/>
                <a:gd name="T12" fmla="*/ 66 w 66"/>
                <a:gd name="T13" fmla="*/ 53 h 92"/>
                <a:gd name="T14" fmla="*/ 59 w 66"/>
                <a:gd name="T15" fmla="*/ 64 h 92"/>
                <a:gd name="T16" fmla="*/ 47 w 66"/>
                <a:gd name="T17" fmla="*/ 55 h 92"/>
                <a:gd name="T18" fmla="*/ 22 w 66"/>
                <a:gd name="T19" fmla="*/ 92 h 92"/>
                <a:gd name="T20" fmla="*/ 9 w 66"/>
                <a:gd name="T21" fmla="*/ 84 h 92"/>
                <a:gd name="T22" fmla="*/ 12 w 66"/>
                <a:gd name="T23" fmla="*/ 80 h 92"/>
                <a:gd name="T24" fmla="*/ 19 w 66"/>
                <a:gd name="T25" fmla="*/ 69 h 92"/>
                <a:gd name="T26" fmla="*/ 28 w 66"/>
                <a:gd name="T27" fmla="*/ 56 h 92"/>
                <a:gd name="T28" fmla="*/ 35 w 66"/>
                <a:gd name="T29" fmla="*/ 44 h 92"/>
                <a:gd name="T30" fmla="*/ 27 w 66"/>
                <a:gd name="T31" fmla="*/ 35 h 92"/>
                <a:gd name="T32" fmla="*/ 0 w 66"/>
                <a:gd name="T33" fmla="*/ 3 h 92"/>
                <a:gd name="T34" fmla="*/ 12 w 66"/>
                <a:gd name="T35" fmla="*/ 0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6" h="92">
                  <a:moveTo>
                    <a:pt x="12" y="0"/>
                  </a:moveTo>
                  <a:lnTo>
                    <a:pt x="31" y="15"/>
                  </a:lnTo>
                  <a:lnTo>
                    <a:pt x="44" y="25"/>
                  </a:lnTo>
                  <a:lnTo>
                    <a:pt x="52" y="32"/>
                  </a:lnTo>
                  <a:lnTo>
                    <a:pt x="58" y="36"/>
                  </a:lnTo>
                  <a:lnTo>
                    <a:pt x="66" y="42"/>
                  </a:lnTo>
                  <a:lnTo>
                    <a:pt x="66" y="53"/>
                  </a:lnTo>
                  <a:lnTo>
                    <a:pt x="59" y="64"/>
                  </a:lnTo>
                  <a:lnTo>
                    <a:pt x="47" y="55"/>
                  </a:lnTo>
                  <a:lnTo>
                    <a:pt x="22" y="92"/>
                  </a:lnTo>
                  <a:lnTo>
                    <a:pt x="9" y="84"/>
                  </a:lnTo>
                  <a:lnTo>
                    <a:pt x="12" y="80"/>
                  </a:lnTo>
                  <a:lnTo>
                    <a:pt x="19" y="69"/>
                  </a:lnTo>
                  <a:lnTo>
                    <a:pt x="28" y="56"/>
                  </a:lnTo>
                  <a:lnTo>
                    <a:pt x="35" y="44"/>
                  </a:lnTo>
                  <a:lnTo>
                    <a:pt x="27" y="35"/>
                  </a:lnTo>
                  <a:lnTo>
                    <a:pt x="0" y="3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7" name="Freeform 391">
              <a:extLst>
                <a:ext uri="{FF2B5EF4-FFF2-40B4-BE49-F238E27FC236}">
                  <a16:creationId xmlns:a16="http://schemas.microsoft.com/office/drawing/2014/main" id="{F7F60713-59EC-90A5-95D6-3DCC6CC237D1}"/>
                </a:ext>
              </a:extLst>
            </p:cNvPr>
            <p:cNvSpPr>
              <a:spLocks/>
            </p:cNvSpPr>
            <p:nvPr/>
          </p:nvSpPr>
          <p:spPr bwMode="auto">
            <a:xfrm>
              <a:off x="2528888" y="2054226"/>
              <a:ext cx="187325" cy="182563"/>
            </a:xfrm>
            <a:custGeom>
              <a:avLst/>
              <a:gdLst>
                <a:gd name="T0" fmla="*/ 0 w 118"/>
                <a:gd name="T1" fmla="*/ 91 h 115"/>
                <a:gd name="T2" fmla="*/ 7 w 118"/>
                <a:gd name="T3" fmla="*/ 70 h 115"/>
                <a:gd name="T4" fmla="*/ 13 w 118"/>
                <a:gd name="T5" fmla="*/ 62 h 115"/>
                <a:gd name="T6" fmla="*/ 28 w 118"/>
                <a:gd name="T7" fmla="*/ 39 h 115"/>
                <a:gd name="T8" fmla="*/ 32 w 118"/>
                <a:gd name="T9" fmla="*/ 32 h 115"/>
                <a:gd name="T10" fmla="*/ 48 w 118"/>
                <a:gd name="T11" fmla="*/ 11 h 115"/>
                <a:gd name="T12" fmla="*/ 55 w 118"/>
                <a:gd name="T13" fmla="*/ 2 h 115"/>
                <a:gd name="T14" fmla="*/ 58 w 118"/>
                <a:gd name="T15" fmla="*/ 3 h 115"/>
                <a:gd name="T16" fmla="*/ 74 w 118"/>
                <a:gd name="T17" fmla="*/ 5 h 115"/>
                <a:gd name="T18" fmla="*/ 90 w 118"/>
                <a:gd name="T19" fmla="*/ 5 h 115"/>
                <a:gd name="T20" fmla="*/ 102 w 118"/>
                <a:gd name="T21" fmla="*/ 3 h 115"/>
                <a:gd name="T22" fmla="*/ 113 w 118"/>
                <a:gd name="T23" fmla="*/ 0 h 115"/>
                <a:gd name="T24" fmla="*/ 117 w 118"/>
                <a:gd name="T25" fmla="*/ 3 h 115"/>
                <a:gd name="T26" fmla="*/ 118 w 118"/>
                <a:gd name="T27" fmla="*/ 8 h 115"/>
                <a:gd name="T28" fmla="*/ 111 w 118"/>
                <a:gd name="T29" fmla="*/ 15 h 115"/>
                <a:gd name="T30" fmla="*/ 110 w 118"/>
                <a:gd name="T31" fmla="*/ 22 h 115"/>
                <a:gd name="T32" fmla="*/ 116 w 118"/>
                <a:gd name="T33" fmla="*/ 34 h 115"/>
                <a:gd name="T34" fmla="*/ 108 w 118"/>
                <a:gd name="T35" fmla="*/ 31 h 115"/>
                <a:gd name="T36" fmla="*/ 105 w 118"/>
                <a:gd name="T37" fmla="*/ 41 h 115"/>
                <a:gd name="T38" fmla="*/ 108 w 118"/>
                <a:gd name="T39" fmla="*/ 49 h 115"/>
                <a:gd name="T40" fmla="*/ 105 w 118"/>
                <a:gd name="T41" fmla="*/ 61 h 115"/>
                <a:gd name="T42" fmla="*/ 102 w 118"/>
                <a:gd name="T43" fmla="*/ 58 h 115"/>
                <a:gd name="T44" fmla="*/ 93 w 118"/>
                <a:gd name="T45" fmla="*/ 66 h 115"/>
                <a:gd name="T46" fmla="*/ 93 w 118"/>
                <a:gd name="T47" fmla="*/ 70 h 115"/>
                <a:gd name="T48" fmla="*/ 86 w 118"/>
                <a:gd name="T49" fmla="*/ 70 h 115"/>
                <a:gd name="T50" fmla="*/ 83 w 118"/>
                <a:gd name="T51" fmla="*/ 64 h 115"/>
                <a:gd name="T52" fmla="*/ 79 w 118"/>
                <a:gd name="T53" fmla="*/ 70 h 115"/>
                <a:gd name="T54" fmla="*/ 72 w 118"/>
                <a:gd name="T55" fmla="*/ 71 h 115"/>
                <a:gd name="T56" fmla="*/ 69 w 118"/>
                <a:gd name="T57" fmla="*/ 91 h 115"/>
                <a:gd name="T58" fmla="*/ 68 w 118"/>
                <a:gd name="T59" fmla="*/ 93 h 115"/>
                <a:gd name="T60" fmla="*/ 68 w 118"/>
                <a:gd name="T61" fmla="*/ 103 h 115"/>
                <a:gd name="T62" fmla="*/ 57 w 118"/>
                <a:gd name="T63" fmla="*/ 113 h 115"/>
                <a:gd name="T64" fmla="*/ 48 w 118"/>
                <a:gd name="T65" fmla="*/ 115 h 115"/>
                <a:gd name="T66" fmla="*/ 38 w 118"/>
                <a:gd name="T67" fmla="*/ 114 h 115"/>
                <a:gd name="T68" fmla="*/ 29 w 118"/>
                <a:gd name="T69" fmla="*/ 107 h 115"/>
                <a:gd name="T70" fmla="*/ 26 w 118"/>
                <a:gd name="T71" fmla="*/ 97 h 115"/>
                <a:gd name="T72" fmla="*/ 16 w 118"/>
                <a:gd name="T73" fmla="*/ 92 h 115"/>
                <a:gd name="T74" fmla="*/ 15 w 118"/>
                <a:gd name="T75" fmla="*/ 91 h 115"/>
                <a:gd name="T76" fmla="*/ 14 w 118"/>
                <a:gd name="T77" fmla="*/ 91 h 115"/>
                <a:gd name="T78" fmla="*/ 13 w 118"/>
                <a:gd name="T79" fmla="*/ 91 h 115"/>
                <a:gd name="T80" fmla="*/ 2 w 118"/>
                <a:gd name="T81" fmla="*/ 91 h 115"/>
                <a:gd name="T82" fmla="*/ 0 w 118"/>
                <a:gd name="T83" fmla="*/ 91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18" h="115">
                  <a:moveTo>
                    <a:pt x="0" y="91"/>
                  </a:moveTo>
                  <a:lnTo>
                    <a:pt x="7" y="70"/>
                  </a:lnTo>
                  <a:lnTo>
                    <a:pt x="13" y="62"/>
                  </a:lnTo>
                  <a:lnTo>
                    <a:pt x="28" y="39"/>
                  </a:lnTo>
                  <a:lnTo>
                    <a:pt x="32" y="32"/>
                  </a:lnTo>
                  <a:lnTo>
                    <a:pt x="48" y="11"/>
                  </a:lnTo>
                  <a:lnTo>
                    <a:pt x="55" y="2"/>
                  </a:lnTo>
                  <a:lnTo>
                    <a:pt x="58" y="3"/>
                  </a:lnTo>
                  <a:lnTo>
                    <a:pt x="74" y="5"/>
                  </a:lnTo>
                  <a:lnTo>
                    <a:pt x="90" y="5"/>
                  </a:lnTo>
                  <a:lnTo>
                    <a:pt x="102" y="3"/>
                  </a:lnTo>
                  <a:lnTo>
                    <a:pt x="113" y="0"/>
                  </a:lnTo>
                  <a:lnTo>
                    <a:pt x="117" y="3"/>
                  </a:lnTo>
                  <a:lnTo>
                    <a:pt x="118" y="8"/>
                  </a:lnTo>
                  <a:lnTo>
                    <a:pt x="111" y="15"/>
                  </a:lnTo>
                  <a:lnTo>
                    <a:pt x="110" y="22"/>
                  </a:lnTo>
                  <a:lnTo>
                    <a:pt x="116" y="34"/>
                  </a:lnTo>
                  <a:lnTo>
                    <a:pt x="108" y="31"/>
                  </a:lnTo>
                  <a:lnTo>
                    <a:pt x="105" y="41"/>
                  </a:lnTo>
                  <a:lnTo>
                    <a:pt x="108" y="49"/>
                  </a:lnTo>
                  <a:lnTo>
                    <a:pt x="105" y="61"/>
                  </a:lnTo>
                  <a:lnTo>
                    <a:pt x="102" y="58"/>
                  </a:lnTo>
                  <a:lnTo>
                    <a:pt x="93" y="66"/>
                  </a:lnTo>
                  <a:lnTo>
                    <a:pt x="93" y="70"/>
                  </a:lnTo>
                  <a:lnTo>
                    <a:pt x="86" y="70"/>
                  </a:lnTo>
                  <a:lnTo>
                    <a:pt x="83" y="64"/>
                  </a:lnTo>
                  <a:lnTo>
                    <a:pt x="79" y="70"/>
                  </a:lnTo>
                  <a:lnTo>
                    <a:pt x="72" y="71"/>
                  </a:lnTo>
                  <a:lnTo>
                    <a:pt x="69" y="91"/>
                  </a:lnTo>
                  <a:lnTo>
                    <a:pt x="68" y="93"/>
                  </a:lnTo>
                  <a:lnTo>
                    <a:pt x="68" y="103"/>
                  </a:lnTo>
                  <a:lnTo>
                    <a:pt x="57" y="113"/>
                  </a:lnTo>
                  <a:lnTo>
                    <a:pt x="48" y="115"/>
                  </a:lnTo>
                  <a:lnTo>
                    <a:pt x="38" y="114"/>
                  </a:lnTo>
                  <a:lnTo>
                    <a:pt x="29" y="107"/>
                  </a:lnTo>
                  <a:lnTo>
                    <a:pt x="26" y="97"/>
                  </a:lnTo>
                  <a:lnTo>
                    <a:pt x="16" y="92"/>
                  </a:lnTo>
                  <a:lnTo>
                    <a:pt x="15" y="91"/>
                  </a:lnTo>
                  <a:lnTo>
                    <a:pt x="14" y="91"/>
                  </a:lnTo>
                  <a:lnTo>
                    <a:pt x="13" y="91"/>
                  </a:lnTo>
                  <a:lnTo>
                    <a:pt x="2" y="91"/>
                  </a:lnTo>
                  <a:lnTo>
                    <a:pt x="0" y="9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8" name="Freeform 392">
              <a:extLst>
                <a:ext uri="{FF2B5EF4-FFF2-40B4-BE49-F238E27FC236}">
                  <a16:creationId xmlns:a16="http://schemas.microsoft.com/office/drawing/2014/main" id="{DE255AF6-3808-981A-A600-2B6E74AD516A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0051" y="1604963"/>
              <a:ext cx="158750" cy="136525"/>
            </a:xfrm>
            <a:custGeom>
              <a:avLst/>
              <a:gdLst>
                <a:gd name="T0" fmla="*/ 11 w 100"/>
                <a:gd name="T1" fmla="*/ 32 h 86"/>
                <a:gd name="T2" fmla="*/ 6 w 100"/>
                <a:gd name="T3" fmla="*/ 28 h 86"/>
                <a:gd name="T4" fmla="*/ 6 w 100"/>
                <a:gd name="T5" fmla="*/ 20 h 86"/>
                <a:gd name="T6" fmla="*/ 6 w 100"/>
                <a:gd name="T7" fmla="*/ 17 h 86"/>
                <a:gd name="T8" fmla="*/ 8 w 100"/>
                <a:gd name="T9" fmla="*/ 10 h 86"/>
                <a:gd name="T10" fmla="*/ 16 w 100"/>
                <a:gd name="T11" fmla="*/ 13 h 86"/>
                <a:gd name="T12" fmla="*/ 31 w 100"/>
                <a:gd name="T13" fmla="*/ 12 h 86"/>
                <a:gd name="T14" fmla="*/ 48 w 100"/>
                <a:gd name="T15" fmla="*/ 12 h 86"/>
                <a:gd name="T16" fmla="*/ 56 w 100"/>
                <a:gd name="T17" fmla="*/ 12 h 86"/>
                <a:gd name="T18" fmla="*/ 59 w 100"/>
                <a:gd name="T19" fmla="*/ 12 h 86"/>
                <a:gd name="T20" fmla="*/ 70 w 100"/>
                <a:gd name="T21" fmla="*/ 11 h 86"/>
                <a:gd name="T22" fmla="*/ 70 w 100"/>
                <a:gd name="T23" fmla="*/ 0 h 86"/>
                <a:gd name="T24" fmla="*/ 100 w 100"/>
                <a:gd name="T25" fmla="*/ 12 h 86"/>
                <a:gd name="T26" fmla="*/ 100 w 100"/>
                <a:gd name="T27" fmla="*/ 56 h 86"/>
                <a:gd name="T28" fmla="*/ 100 w 100"/>
                <a:gd name="T29" fmla="*/ 57 h 86"/>
                <a:gd name="T30" fmla="*/ 100 w 100"/>
                <a:gd name="T31" fmla="*/ 71 h 86"/>
                <a:gd name="T32" fmla="*/ 100 w 100"/>
                <a:gd name="T33" fmla="*/ 81 h 86"/>
                <a:gd name="T34" fmla="*/ 99 w 100"/>
                <a:gd name="T35" fmla="*/ 86 h 86"/>
                <a:gd name="T36" fmla="*/ 80 w 100"/>
                <a:gd name="T37" fmla="*/ 86 h 86"/>
                <a:gd name="T38" fmla="*/ 69 w 100"/>
                <a:gd name="T39" fmla="*/ 86 h 86"/>
                <a:gd name="T40" fmla="*/ 54 w 100"/>
                <a:gd name="T41" fmla="*/ 84 h 86"/>
                <a:gd name="T42" fmla="*/ 20 w 100"/>
                <a:gd name="T43" fmla="*/ 76 h 86"/>
                <a:gd name="T44" fmla="*/ 12 w 100"/>
                <a:gd name="T45" fmla="*/ 74 h 86"/>
                <a:gd name="T46" fmla="*/ 0 w 100"/>
                <a:gd name="T47" fmla="*/ 70 h 86"/>
                <a:gd name="T48" fmla="*/ 11 w 100"/>
                <a:gd name="T49" fmla="*/ 32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00" h="86">
                  <a:moveTo>
                    <a:pt x="11" y="32"/>
                  </a:moveTo>
                  <a:lnTo>
                    <a:pt x="6" y="28"/>
                  </a:lnTo>
                  <a:lnTo>
                    <a:pt x="6" y="20"/>
                  </a:lnTo>
                  <a:lnTo>
                    <a:pt x="6" y="17"/>
                  </a:lnTo>
                  <a:lnTo>
                    <a:pt x="8" y="10"/>
                  </a:lnTo>
                  <a:lnTo>
                    <a:pt x="16" y="13"/>
                  </a:lnTo>
                  <a:lnTo>
                    <a:pt x="31" y="12"/>
                  </a:lnTo>
                  <a:lnTo>
                    <a:pt x="48" y="12"/>
                  </a:lnTo>
                  <a:lnTo>
                    <a:pt x="56" y="12"/>
                  </a:lnTo>
                  <a:lnTo>
                    <a:pt x="59" y="12"/>
                  </a:lnTo>
                  <a:lnTo>
                    <a:pt x="70" y="11"/>
                  </a:lnTo>
                  <a:lnTo>
                    <a:pt x="70" y="0"/>
                  </a:lnTo>
                  <a:lnTo>
                    <a:pt x="100" y="12"/>
                  </a:lnTo>
                  <a:lnTo>
                    <a:pt x="100" y="56"/>
                  </a:lnTo>
                  <a:lnTo>
                    <a:pt x="100" y="57"/>
                  </a:lnTo>
                  <a:lnTo>
                    <a:pt x="100" y="71"/>
                  </a:lnTo>
                  <a:lnTo>
                    <a:pt x="100" y="81"/>
                  </a:lnTo>
                  <a:lnTo>
                    <a:pt x="99" y="86"/>
                  </a:lnTo>
                  <a:lnTo>
                    <a:pt x="80" y="86"/>
                  </a:lnTo>
                  <a:lnTo>
                    <a:pt x="69" y="86"/>
                  </a:lnTo>
                  <a:lnTo>
                    <a:pt x="54" y="84"/>
                  </a:lnTo>
                  <a:lnTo>
                    <a:pt x="20" y="76"/>
                  </a:lnTo>
                  <a:lnTo>
                    <a:pt x="12" y="74"/>
                  </a:lnTo>
                  <a:lnTo>
                    <a:pt x="0" y="70"/>
                  </a:lnTo>
                  <a:lnTo>
                    <a:pt x="11" y="3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9" name="Freeform 393">
              <a:extLst>
                <a:ext uri="{FF2B5EF4-FFF2-40B4-BE49-F238E27FC236}">
                  <a16:creationId xmlns:a16="http://schemas.microsoft.com/office/drawing/2014/main" id="{A39EDB64-8C75-661E-0971-E0C66AD72E9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54351" y="2052638"/>
              <a:ext cx="133350" cy="39688"/>
            </a:xfrm>
            <a:custGeom>
              <a:avLst/>
              <a:gdLst>
                <a:gd name="T0" fmla="*/ 0 w 84"/>
                <a:gd name="T1" fmla="*/ 1 h 25"/>
                <a:gd name="T2" fmla="*/ 10 w 84"/>
                <a:gd name="T3" fmla="*/ 1 h 25"/>
                <a:gd name="T4" fmla="*/ 11 w 84"/>
                <a:gd name="T5" fmla="*/ 1 h 25"/>
                <a:gd name="T6" fmla="*/ 27 w 84"/>
                <a:gd name="T7" fmla="*/ 1 h 25"/>
                <a:gd name="T8" fmla="*/ 38 w 84"/>
                <a:gd name="T9" fmla="*/ 1 h 25"/>
                <a:gd name="T10" fmla="*/ 43 w 84"/>
                <a:gd name="T11" fmla="*/ 1 h 25"/>
                <a:gd name="T12" fmla="*/ 65 w 84"/>
                <a:gd name="T13" fmla="*/ 1 h 25"/>
                <a:gd name="T14" fmla="*/ 75 w 84"/>
                <a:gd name="T15" fmla="*/ 0 h 25"/>
                <a:gd name="T16" fmla="*/ 84 w 84"/>
                <a:gd name="T17" fmla="*/ 0 h 25"/>
                <a:gd name="T18" fmla="*/ 78 w 84"/>
                <a:gd name="T19" fmla="*/ 9 h 25"/>
                <a:gd name="T20" fmla="*/ 76 w 84"/>
                <a:gd name="T21" fmla="*/ 13 h 25"/>
                <a:gd name="T22" fmla="*/ 67 w 84"/>
                <a:gd name="T23" fmla="*/ 25 h 25"/>
                <a:gd name="T24" fmla="*/ 59 w 84"/>
                <a:gd name="T25" fmla="*/ 22 h 25"/>
                <a:gd name="T26" fmla="*/ 50 w 84"/>
                <a:gd name="T27" fmla="*/ 22 h 25"/>
                <a:gd name="T28" fmla="*/ 37 w 84"/>
                <a:gd name="T29" fmla="*/ 22 h 25"/>
                <a:gd name="T30" fmla="*/ 19 w 84"/>
                <a:gd name="T31" fmla="*/ 21 h 25"/>
                <a:gd name="T32" fmla="*/ 0 w 84"/>
                <a:gd name="T33" fmla="*/ 11 h 25"/>
                <a:gd name="T34" fmla="*/ 0 w 84"/>
                <a:gd name="T35" fmla="*/ 2 h 25"/>
                <a:gd name="T36" fmla="*/ 0 w 84"/>
                <a:gd name="T37" fmla="*/ 1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4" h="25">
                  <a:moveTo>
                    <a:pt x="0" y="1"/>
                  </a:moveTo>
                  <a:lnTo>
                    <a:pt x="10" y="1"/>
                  </a:lnTo>
                  <a:lnTo>
                    <a:pt x="11" y="1"/>
                  </a:lnTo>
                  <a:lnTo>
                    <a:pt x="27" y="1"/>
                  </a:lnTo>
                  <a:lnTo>
                    <a:pt x="38" y="1"/>
                  </a:lnTo>
                  <a:lnTo>
                    <a:pt x="43" y="1"/>
                  </a:lnTo>
                  <a:lnTo>
                    <a:pt x="65" y="1"/>
                  </a:lnTo>
                  <a:lnTo>
                    <a:pt x="75" y="0"/>
                  </a:lnTo>
                  <a:lnTo>
                    <a:pt x="84" y="0"/>
                  </a:lnTo>
                  <a:lnTo>
                    <a:pt x="78" y="9"/>
                  </a:lnTo>
                  <a:lnTo>
                    <a:pt x="76" y="13"/>
                  </a:lnTo>
                  <a:lnTo>
                    <a:pt x="67" y="25"/>
                  </a:lnTo>
                  <a:lnTo>
                    <a:pt x="59" y="22"/>
                  </a:lnTo>
                  <a:lnTo>
                    <a:pt x="50" y="22"/>
                  </a:lnTo>
                  <a:lnTo>
                    <a:pt x="37" y="22"/>
                  </a:lnTo>
                  <a:lnTo>
                    <a:pt x="19" y="21"/>
                  </a:lnTo>
                  <a:lnTo>
                    <a:pt x="0" y="11"/>
                  </a:lnTo>
                  <a:lnTo>
                    <a:pt x="0" y="2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0" name="Freeform 394">
              <a:extLst>
                <a:ext uri="{FF2B5EF4-FFF2-40B4-BE49-F238E27FC236}">
                  <a16:creationId xmlns:a16="http://schemas.microsoft.com/office/drawing/2014/main" id="{FA1137DA-CF87-075F-7670-ACBDF7CBEABE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9088" y="1762126"/>
              <a:ext cx="98425" cy="100013"/>
            </a:xfrm>
            <a:custGeom>
              <a:avLst/>
              <a:gdLst>
                <a:gd name="T0" fmla="*/ 0 w 62"/>
                <a:gd name="T1" fmla="*/ 12 h 63"/>
                <a:gd name="T2" fmla="*/ 3 w 62"/>
                <a:gd name="T3" fmla="*/ 0 h 63"/>
                <a:gd name="T4" fmla="*/ 25 w 62"/>
                <a:gd name="T5" fmla="*/ 24 h 63"/>
                <a:gd name="T6" fmla="*/ 35 w 62"/>
                <a:gd name="T7" fmla="*/ 33 h 63"/>
                <a:gd name="T8" fmla="*/ 58 w 62"/>
                <a:gd name="T9" fmla="*/ 57 h 63"/>
                <a:gd name="T10" fmla="*/ 62 w 62"/>
                <a:gd name="T11" fmla="*/ 60 h 63"/>
                <a:gd name="T12" fmla="*/ 61 w 62"/>
                <a:gd name="T13" fmla="*/ 63 h 63"/>
                <a:gd name="T14" fmla="*/ 42 w 62"/>
                <a:gd name="T15" fmla="*/ 63 h 63"/>
                <a:gd name="T16" fmla="*/ 35 w 62"/>
                <a:gd name="T17" fmla="*/ 63 h 63"/>
                <a:gd name="T18" fmla="*/ 31 w 62"/>
                <a:gd name="T19" fmla="*/ 63 h 63"/>
                <a:gd name="T20" fmla="*/ 22 w 62"/>
                <a:gd name="T21" fmla="*/ 63 h 63"/>
                <a:gd name="T22" fmla="*/ 1 w 62"/>
                <a:gd name="T23" fmla="*/ 63 h 63"/>
                <a:gd name="T24" fmla="*/ 1 w 62"/>
                <a:gd name="T25" fmla="*/ 53 h 63"/>
                <a:gd name="T26" fmla="*/ 1 w 62"/>
                <a:gd name="T27" fmla="*/ 50 h 63"/>
                <a:gd name="T28" fmla="*/ 1 w 62"/>
                <a:gd name="T29" fmla="*/ 46 h 63"/>
                <a:gd name="T30" fmla="*/ 1 w 62"/>
                <a:gd name="T31" fmla="*/ 35 h 63"/>
                <a:gd name="T32" fmla="*/ 1 w 62"/>
                <a:gd name="T33" fmla="*/ 18 h 63"/>
                <a:gd name="T34" fmla="*/ 0 w 62"/>
                <a:gd name="T35" fmla="*/ 12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2" h="63">
                  <a:moveTo>
                    <a:pt x="0" y="12"/>
                  </a:moveTo>
                  <a:lnTo>
                    <a:pt x="3" y="0"/>
                  </a:lnTo>
                  <a:lnTo>
                    <a:pt x="25" y="24"/>
                  </a:lnTo>
                  <a:lnTo>
                    <a:pt x="35" y="33"/>
                  </a:lnTo>
                  <a:lnTo>
                    <a:pt x="58" y="57"/>
                  </a:lnTo>
                  <a:lnTo>
                    <a:pt x="62" y="60"/>
                  </a:lnTo>
                  <a:lnTo>
                    <a:pt x="61" y="63"/>
                  </a:lnTo>
                  <a:lnTo>
                    <a:pt x="42" y="63"/>
                  </a:lnTo>
                  <a:lnTo>
                    <a:pt x="35" y="63"/>
                  </a:lnTo>
                  <a:lnTo>
                    <a:pt x="31" y="63"/>
                  </a:lnTo>
                  <a:lnTo>
                    <a:pt x="22" y="63"/>
                  </a:lnTo>
                  <a:lnTo>
                    <a:pt x="1" y="63"/>
                  </a:lnTo>
                  <a:lnTo>
                    <a:pt x="1" y="53"/>
                  </a:lnTo>
                  <a:lnTo>
                    <a:pt x="1" y="50"/>
                  </a:lnTo>
                  <a:lnTo>
                    <a:pt x="1" y="46"/>
                  </a:lnTo>
                  <a:lnTo>
                    <a:pt x="1" y="35"/>
                  </a:lnTo>
                  <a:lnTo>
                    <a:pt x="1" y="18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1" name="Freeform 395">
              <a:extLst>
                <a:ext uri="{FF2B5EF4-FFF2-40B4-BE49-F238E27FC236}">
                  <a16:creationId xmlns:a16="http://schemas.microsoft.com/office/drawing/2014/main" id="{9DC2742A-F928-F8FA-99F3-1EDE80E7BE1F}"/>
                </a:ext>
              </a:extLst>
            </p:cNvPr>
            <p:cNvSpPr>
              <a:spLocks/>
            </p:cNvSpPr>
            <p:nvPr/>
          </p:nvSpPr>
          <p:spPr bwMode="auto">
            <a:xfrm>
              <a:off x="2122488" y="1271588"/>
              <a:ext cx="127000" cy="150813"/>
            </a:xfrm>
            <a:custGeom>
              <a:avLst/>
              <a:gdLst>
                <a:gd name="T0" fmla="*/ 0 w 80"/>
                <a:gd name="T1" fmla="*/ 64 h 95"/>
                <a:gd name="T2" fmla="*/ 10 w 80"/>
                <a:gd name="T3" fmla="*/ 53 h 95"/>
                <a:gd name="T4" fmla="*/ 19 w 80"/>
                <a:gd name="T5" fmla="*/ 30 h 95"/>
                <a:gd name="T6" fmla="*/ 26 w 80"/>
                <a:gd name="T7" fmla="*/ 3 h 95"/>
                <a:gd name="T8" fmla="*/ 27 w 80"/>
                <a:gd name="T9" fmla="*/ 0 h 95"/>
                <a:gd name="T10" fmla="*/ 32 w 80"/>
                <a:gd name="T11" fmla="*/ 5 h 95"/>
                <a:gd name="T12" fmla="*/ 45 w 80"/>
                <a:gd name="T13" fmla="*/ 18 h 95"/>
                <a:gd name="T14" fmla="*/ 72 w 80"/>
                <a:gd name="T15" fmla="*/ 50 h 95"/>
                <a:gd name="T16" fmla="*/ 80 w 80"/>
                <a:gd name="T17" fmla="*/ 59 h 95"/>
                <a:gd name="T18" fmla="*/ 73 w 80"/>
                <a:gd name="T19" fmla="*/ 71 h 95"/>
                <a:gd name="T20" fmla="*/ 64 w 80"/>
                <a:gd name="T21" fmla="*/ 84 h 95"/>
                <a:gd name="T22" fmla="*/ 57 w 80"/>
                <a:gd name="T23" fmla="*/ 95 h 95"/>
                <a:gd name="T24" fmla="*/ 46 w 80"/>
                <a:gd name="T25" fmla="*/ 86 h 95"/>
                <a:gd name="T26" fmla="*/ 41 w 80"/>
                <a:gd name="T27" fmla="*/ 80 h 95"/>
                <a:gd name="T28" fmla="*/ 28 w 80"/>
                <a:gd name="T29" fmla="*/ 79 h 95"/>
                <a:gd name="T30" fmla="*/ 26 w 80"/>
                <a:gd name="T31" fmla="*/ 80 h 95"/>
                <a:gd name="T32" fmla="*/ 21 w 80"/>
                <a:gd name="T33" fmla="*/ 83 h 95"/>
                <a:gd name="T34" fmla="*/ 18 w 80"/>
                <a:gd name="T35" fmla="*/ 85 h 95"/>
                <a:gd name="T36" fmla="*/ 16 w 80"/>
                <a:gd name="T37" fmla="*/ 80 h 95"/>
                <a:gd name="T38" fmla="*/ 2 w 80"/>
                <a:gd name="T39" fmla="*/ 80 h 95"/>
                <a:gd name="T40" fmla="*/ 2 w 80"/>
                <a:gd name="T41" fmla="*/ 70 h 95"/>
                <a:gd name="T42" fmla="*/ 0 w 80"/>
                <a:gd name="T43" fmla="*/ 64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0" h="95">
                  <a:moveTo>
                    <a:pt x="0" y="64"/>
                  </a:moveTo>
                  <a:lnTo>
                    <a:pt x="10" y="53"/>
                  </a:lnTo>
                  <a:lnTo>
                    <a:pt x="19" y="30"/>
                  </a:lnTo>
                  <a:lnTo>
                    <a:pt x="26" y="3"/>
                  </a:lnTo>
                  <a:lnTo>
                    <a:pt x="27" y="0"/>
                  </a:lnTo>
                  <a:lnTo>
                    <a:pt x="32" y="5"/>
                  </a:lnTo>
                  <a:lnTo>
                    <a:pt x="45" y="18"/>
                  </a:lnTo>
                  <a:lnTo>
                    <a:pt x="72" y="50"/>
                  </a:lnTo>
                  <a:lnTo>
                    <a:pt x="80" y="59"/>
                  </a:lnTo>
                  <a:lnTo>
                    <a:pt x="73" y="71"/>
                  </a:lnTo>
                  <a:lnTo>
                    <a:pt x="64" y="84"/>
                  </a:lnTo>
                  <a:lnTo>
                    <a:pt x="57" y="95"/>
                  </a:lnTo>
                  <a:lnTo>
                    <a:pt x="46" y="86"/>
                  </a:lnTo>
                  <a:lnTo>
                    <a:pt x="41" y="80"/>
                  </a:lnTo>
                  <a:lnTo>
                    <a:pt x="28" y="79"/>
                  </a:lnTo>
                  <a:lnTo>
                    <a:pt x="26" y="80"/>
                  </a:lnTo>
                  <a:lnTo>
                    <a:pt x="21" y="83"/>
                  </a:lnTo>
                  <a:lnTo>
                    <a:pt x="18" y="85"/>
                  </a:lnTo>
                  <a:lnTo>
                    <a:pt x="16" y="80"/>
                  </a:lnTo>
                  <a:lnTo>
                    <a:pt x="2" y="80"/>
                  </a:lnTo>
                  <a:lnTo>
                    <a:pt x="2" y="70"/>
                  </a:lnTo>
                  <a:lnTo>
                    <a:pt x="0" y="6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2" name="Freeform 396">
              <a:extLst>
                <a:ext uri="{FF2B5EF4-FFF2-40B4-BE49-F238E27FC236}">
                  <a16:creationId xmlns:a16="http://schemas.microsoft.com/office/drawing/2014/main" id="{886A21C8-2BDF-8279-21A3-3714D8B85853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9588" y="1765301"/>
              <a:ext cx="65088" cy="96838"/>
            </a:xfrm>
            <a:custGeom>
              <a:avLst/>
              <a:gdLst>
                <a:gd name="T0" fmla="*/ 1 w 41"/>
                <a:gd name="T1" fmla="*/ 35 h 61"/>
                <a:gd name="T2" fmla="*/ 1 w 41"/>
                <a:gd name="T3" fmla="*/ 26 h 61"/>
                <a:gd name="T4" fmla="*/ 3 w 41"/>
                <a:gd name="T5" fmla="*/ 21 h 61"/>
                <a:gd name="T6" fmla="*/ 1 w 41"/>
                <a:gd name="T7" fmla="*/ 10 h 61"/>
                <a:gd name="T8" fmla="*/ 1 w 41"/>
                <a:gd name="T9" fmla="*/ 0 h 61"/>
                <a:gd name="T10" fmla="*/ 3 w 41"/>
                <a:gd name="T11" fmla="*/ 0 h 61"/>
                <a:gd name="T12" fmla="*/ 11 w 41"/>
                <a:gd name="T13" fmla="*/ 0 h 61"/>
                <a:gd name="T14" fmla="*/ 30 w 41"/>
                <a:gd name="T15" fmla="*/ 0 h 61"/>
                <a:gd name="T16" fmla="*/ 30 w 41"/>
                <a:gd name="T17" fmla="*/ 12 h 61"/>
                <a:gd name="T18" fmla="*/ 33 w 41"/>
                <a:gd name="T19" fmla="*/ 21 h 61"/>
                <a:gd name="T20" fmla="*/ 34 w 41"/>
                <a:gd name="T21" fmla="*/ 23 h 61"/>
                <a:gd name="T22" fmla="*/ 40 w 41"/>
                <a:gd name="T23" fmla="*/ 36 h 61"/>
                <a:gd name="T24" fmla="*/ 40 w 41"/>
                <a:gd name="T25" fmla="*/ 39 h 61"/>
                <a:gd name="T26" fmla="*/ 41 w 41"/>
                <a:gd name="T27" fmla="*/ 52 h 61"/>
                <a:gd name="T28" fmla="*/ 41 w 41"/>
                <a:gd name="T29" fmla="*/ 60 h 61"/>
                <a:gd name="T30" fmla="*/ 15 w 41"/>
                <a:gd name="T31" fmla="*/ 60 h 61"/>
                <a:gd name="T32" fmla="*/ 0 w 41"/>
                <a:gd name="T33" fmla="*/ 61 h 61"/>
                <a:gd name="T34" fmla="*/ 1 w 41"/>
                <a:gd name="T35" fmla="*/ 35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1" h="61">
                  <a:moveTo>
                    <a:pt x="1" y="35"/>
                  </a:moveTo>
                  <a:lnTo>
                    <a:pt x="1" y="26"/>
                  </a:lnTo>
                  <a:lnTo>
                    <a:pt x="3" y="21"/>
                  </a:lnTo>
                  <a:lnTo>
                    <a:pt x="1" y="10"/>
                  </a:lnTo>
                  <a:lnTo>
                    <a:pt x="1" y="0"/>
                  </a:lnTo>
                  <a:lnTo>
                    <a:pt x="3" y="0"/>
                  </a:lnTo>
                  <a:lnTo>
                    <a:pt x="11" y="0"/>
                  </a:lnTo>
                  <a:lnTo>
                    <a:pt x="30" y="0"/>
                  </a:lnTo>
                  <a:lnTo>
                    <a:pt x="30" y="12"/>
                  </a:lnTo>
                  <a:lnTo>
                    <a:pt x="33" y="21"/>
                  </a:lnTo>
                  <a:lnTo>
                    <a:pt x="34" y="23"/>
                  </a:lnTo>
                  <a:lnTo>
                    <a:pt x="40" y="36"/>
                  </a:lnTo>
                  <a:lnTo>
                    <a:pt x="40" y="39"/>
                  </a:lnTo>
                  <a:lnTo>
                    <a:pt x="41" y="52"/>
                  </a:lnTo>
                  <a:lnTo>
                    <a:pt x="41" y="60"/>
                  </a:lnTo>
                  <a:lnTo>
                    <a:pt x="15" y="60"/>
                  </a:lnTo>
                  <a:lnTo>
                    <a:pt x="0" y="61"/>
                  </a:lnTo>
                  <a:lnTo>
                    <a:pt x="1" y="3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3" name="Freeform 397">
              <a:extLst>
                <a:ext uri="{FF2B5EF4-FFF2-40B4-BE49-F238E27FC236}">
                  <a16:creationId xmlns:a16="http://schemas.microsoft.com/office/drawing/2014/main" id="{57F461B7-B5A2-CAF6-CBAA-12C97E7B9A6A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5101" y="2466976"/>
              <a:ext cx="90488" cy="58738"/>
            </a:xfrm>
            <a:custGeom>
              <a:avLst/>
              <a:gdLst>
                <a:gd name="T0" fmla="*/ 0 w 57"/>
                <a:gd name="T1" fmla="*/ 5 h 37"/>
                <a:gd name="T2" fmla="*/ 24 w 57"/>
                <a:gd name="T3" fmla="*/ 5 h 37"/>
                <a:gd name="T4" fmla="*/ 30 w 57"/>
                <a:gd name="T5" fmla="*/ 0 h 37"/>
                <a:gd name="T6" fmla="*/ 45 w 57"/>
                <a:gd name="T7" fmla="*/ 11 h 37"/>
                <a:gd name="T8" fmla="*/ 56 w 57"/>
                <a:gd name="T9" fmla="*/ 19 h 37"/>
                <a:gd name="T10" fmla="*/ 54 w 57"/>
                <a:gd name="T11" fmla="*/ 20 h 37"/>
                <a:gd name="T12" fmla="*/ 57 w 57"/>
                <a:gd name="T13" fmla="*/ 22 h 37"/>
                <a:gd name="T14" fmla="*/ 50 w 57"/>
                <a:gd name="T15" fmla="*/ 36 h 37"/>
                <a:gd name="T16" fmla="*/ 39 w 57"/>
                <a:gd name="T17" fmla="*/ 35 h 37"/>
                <a:gd name="T18" fmla="*/ 34 w 57"/>
                <a:gd name="T19" fmla="*/ 36 h 37"/>
                <a:gd name="T20" fmla="*/ 31 w 57"/>
                <a:gd name="T21" fmla="*/ 37 h 37"/>
                <a:gd name="T22" fmla="*/ 21 w 57"/>
                <a:gd name="T23" fmla="*/ 36 h 37"/>
                <a:gd name="T24" fmla="*/ 6 w 57"/>
                <a:gd name="T25" fmla="*/ 36 h 37"/>
                <a:gd name="T26" fmla="*/ 6 w 57"/>
                <a:gd name="T27" fmla="*/ 32 h 37"/>
                <a:gd name="T28" fmla="*/ 6 w 57"/>
                <a:gd name="T29" fmla="*/ 16 h 37"/>
                <a:gd name="T30" fmla="*/ 5 w 57"/>
                <a:gd name="T31" fmla="*/ 13 h 37"/>
                <a:gd name="T32" fmla="*/ 0 w 57"/>
                <a:gd name="T33" fmla="*/ 5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7" h="37">
                  <a:moveTo>
                    <a:pt x="0" y="5"/>
                  </a:moveTo>
                  <a:lnTo>
                    <a:pt x="24" y="5"/>
                  </a:lnTo>
                  <a:lnTo>
                    <a:pt x="30" y="0"/>
                  </a:lnTo>
                  <a:lnTo>
                    <a:pt x="45" y="11"/>
                  </a:lnTo>
                  <a:lnTo>
                    <a:pt x="56" y="19"/>
                  </a:lnTo>
                  <a:lnTo>
                    <a:pt x="54" y="20"/>
                  </a:lnTo>
                  <a:lnTo>
                    <a:pt x="57" y="22"/>
                  </a:lnTo>
                  <a:lnTo>
                    <a:pt x="50" y="36"/>
                  </a:lnTo>
                  <a:lnTo>
                    <a:pt x="39" y="35"/>
                  </a:lnTo>
                  <a:lnTo>
                    <a:pt x="34" y="36"/>
                  </a:lnTo>
                  <a:lnTo>
                    <a:pt x="31" y="37"/>
                  </a:lnTo>
                  <a:lnTo>
                    <a:pt x="21" y="36"/>
                  </a:lnTo>
                  <a:lnTo>
                    <a:pt x="6" y="36"/>
                  </a:lnTo>
                  <a:lnTo>
                    <a:pt x="6" y="32"/>
                  </a:lnTo>
                  <a:lnTo>
                    <a:pt x="6" y="16"/>
                  </a:lnTo>
                  <a:lnTo>
                    <a:pt x="5" y="13"/>
                  </a:lnTo>
                  <a:lnTo>
                    <a:pt x="0" y="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4" name="Freeform 398">
              <a:extLst>
                <a:ext uri="{FF2B5EF4-FFF2-40B4-BE49-F238E27FC236}">
                  <a16:creationId xmlns:a16="http://schemas.microsoft.com/office/drawing/2014/main" id="{B2B37A02-40FA-21D5-F7D4-BCE25A40C6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5688" y="2528888"/>
              <a:ext cx="90488" cy="84138"/>
            </a:xfrm>
            <a:custGeom>
              <a:avLst/>
              <a:gdLst>
                <a:gd name="T0" fmla="*/ 0 w 57"/>
                <a:gd name="T1" fmla="*/ 22 h 53"/>
                <a:gd name="T2" fmla="*/ 6 w 57"/>
                <a:gd name="T3" fmla="*/ 19 h 53"/>
                <a:gd name="T4" fmla="*/ 11 w 57"/>
                <a:gd name="T5" fmla="*/ 20 h 53"/>
                <a:gd name="T6" fmla="*/ 13 w 57"/>
                <a:gd name="T7" fmla="*/ 20 h 53"/>
                <a:gd name="T8" fmla="*/ 15 w 57"/>
                <a:gd name="T9" fmla="*/ 21 h 53"/>
                <a:gd name="T10" fmla="*/ 24 w 57"/>
                <a:gd name="T11" fmla="*/ 15 h 53"/>
                <a:gd name="T12" fmla="*/ 31 w 57"/>
                <a:gd name="T13" fmla="*/ 9 h 53"/>
                <a:gd name="T14" fmla="*/ 37 w 57"/>
                <a:gd name="T15" fmla="*/ 6 h 53"/>
                <a:gd name="T16" fmla="*/ 48 w 57"/>
                <a:gd name="T17" fmla="*/ 1 h 53"/>
                <a:gd name="T18" fmla="*/ 55 w 57"/>
                <a:gd name="T19" fmla="*/ 0 h 53"/>
                <a:gd name="T20" fmla="*/ 56 w 57"/>
                <a:gd name="T21" fmla="*/ 19 h 53"/>
                <a:gd name="T22" fmla="*/ 57 w 57"/>
                <a:gd name="T23" fmla="*/ 22 h 53"/>
                <a:gd name="T24" fmla="*/ 57 w 57"/>
                <a:gd name="T25" fmla="*/ 25 h 53"/>
                <a:gd name="T26" fmla="*/ 56 w 57"/>
                <a:gd name="T27" fmla="*/ 33 h 53"/>
                <a:gd name="T28" fmla="*/ 44 w 57"/>
                <a:gd name="T29" fmla="*/ 34 h 53"/>
                <a:gd name="T30" fmla="*/ 36 w 57"/>
                <a:gd name="T31" fmla="*/ 42 h 53"/>
                <a:gd name="T32" fmla="*/ 18 w 57"/>
                <a:gd name="T33" fmla="*/ 53 h 53"/>
                <a:gd name="T34" fmla="*/ 18 w 57"/>
                <a:gd name="T35" fmla="*/ 52 h 53"/>
                <a:gd name="T36" fmla="*/ 17 w 57"/>
                <a:gd name="T37" fmla="*/ 50 h 53"/>
                <a:gd name="T38" fmla="*/ 13 w 57"/>
                <a:gd name="T39" fmla="*/ 42 h 53"/>
                <a:gd name="T40" fmla="*/ 11 w 57"/>
                <a:gd name="T41" fmla="*/ 33 h 53"/>
                <a:gd name="T42" fmla="*/ 8 w 57"/>
                <a:gd name="T43" fmla="*/ 31 h 53"/>
                <a:gd name="T44" fmla="*/ 4 w 57"/>
                <a:gd name="T45" fmla="*/ 29 h 53"/>
                <a:gd name="T46" fmla="*/ 0 w 57"/>
                <a:gd name="T47" fmla="*/ 22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7" h="53">
                  <a:moveTo>
                    <a:pt x="0" y="22"/>
                  </a:moveTo>
                  <a:lnTo>
                    <a:pt x="6" y="19"/>
                  </a:lnTo>
                  <a:lnTo>
                    <a:pt x="11" y="20"/>
                  </a:lnTo>
                  <a:lnTo>
                    <a:pt x="13" y="20"/>
                  </a:lnTo>
                  <a:lnTo>
                    <a:pt x="15" y="21"/>
                  </a:lnTo>
                  <a:lnTo>
                    <a:pt x="24" y="15"/>
                  </a:lnTo>
                  <a:lnTo>
                    <a:pt x="31" y="9"/>
                  </a:lnTo>
                  <a:lnTo>
                    <a:pt x="37" y="6"/>
                  </a:lnTo>
                  <a:lnTo>
                    <a:pt x="48" y="1"/>
                  </a:lnTo>
                  <a:lnTo>
                    <a:pt x="55" y="0"/>
                  </a:lnTo>
                  <a:lnTo>
                    <a:pt x="56" y="19"/>
                  </a:lnTo>
                  <a:lnTo>
                    <a:pt x="57" y="22"/>
                  </a:lnTo>
                  <a:lnTo>
                    <a:pt x="57" y="25"/>
                  </a:lnTo>
                  <a:lnTo>
                    <a:pt x="56" y="33"/>
                  </a:lnTo>
                  <a:lnTo>
                    <a:pt x="44" y="34"/>
                  </a:lnTo>
                  <a:lnTo>
                    <a:pt x="36" y="42"/>
                  </a:lnTo>
                  <a:lnTo>
                    <a:pt x="18" y="53"/>
                  </a:lnTo>
                  <a:lnTo>
                    <a:pt x="18" y="52"/>
                  </a:lnTo>
                  <a:lnTo>
                    <a:pt x="17" y="50"/>
                  </a:lnTo>
                  <a:lnTo>
                    <a:pt x="13" y="42"/>
                  </a:lnTo>
                  <a:lnTo>
                    <a:pt x="11" y="33"/>
                  </a:lnTo>
                  <a:lnTo>
                    <a:pt x="8" y="31"/>
                  </a:lnTo>
                  <a:lnTo>
                    <a:pt x="4" y="29"/>
                  </a:lnTo>
                  <a:lnTo>
                    <a:pt x="0" y="2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5" name="Freeform 399">
              <a:extLst>
                <a:ext uri="{FF2B5EF4-FFF2-40B4-BE49-F238E27FC236}">
                  <a16:creationId xmlns:a16="http://schemas.microsoft.com/office/drawing/2014/main" id="{C714A4AD-B937-089A-2E2A-2836AF2BEEAB}"/>
                </a:ext>
              </a:extLst>
            </p:cNvPr>
            <p:cNvSpPr>
              <a:spLocks/>
            </p:cNvSpPr>
            <p:nvPr/>
          </p:nvSpPr>
          <p:spPr bwMode="auto">
            <a:xfrm>
              <a:off x="5194301" y="3665538"/>
              <a:ext cx="682625" cy="1049338"/>
            </a:xfrm>
            <a:custGeom>
              <a:avLst/>
              <a:gdLst>
                <a:gd name="T0" fmla="*/ 1 w 430"/>
                <a:gd name="T1" fmla="*/ 149 h 661"/>
                <a:gd name="T2" fmla="*/ 35 w 430"/>
                <a:gd name="T3" fmla="*/ 138 h 661"/>
                <a:gd name="T4" fmla="*/ 32 w 430"/>
                <a:gd name="T5" fmla="*/ 148 h 661"/>
                <a:gd name="T6" fmla="*/ 49 w 430"/>
                <a:gd name="T7" fmla="*/ 187 h 661"/>
                <a:gd name="T8" fmla="*/ 81 w 430"/>
                <a:gd name="T9" fmla="*/ 143 h 661"/>
                <a:gd name="T10" fmla="*/ 90 w 430"/>
                <a:gd name="T11" fmla="*/ 119 h 661"/>
                <a:gd name="T12" fmla="*/ 165 w 430"/>
                <a:gd name="T13" fmla="*/ 139 h 661"/>
                <a:gd name="T14" fmla="*/ 202 w 430"/>
                <a:gd name="T15" fmla="*/ 95 h 661"/>
                <a:gd name="T16" fmla="*/ 216 w 430"/>
                <a:gd name="T17" fmla="*/ 74 h 661"/>
                <a:gd name="T18" fmla="*/ 210 w 430"/>
                <a:gd name="T19" fmla="*/ 42 h 661"/>
                <a:gd name="T20" fmla="*/ 237 w 430"/>
                <a:gd name="T21" fmla="*/ 7 h 661"/>
                <a:gd name="T22" fmla="*/ 261 w 430"/>
                <a:gd name="T23" fmla="*/ 13 h 661"/>
                <a:gd name="T24" fmla="*/ 287 w 430"/>
                <a:gd name="T25" fmla="*/ 11 h 661"/>
                <a:gd name="T26" fmla="*/ 319 w 430"/>
                <a:gd name="T27" fmla="*/ 3 h 661"/>
                <a:gd name="T28" fmla="*/ 321 w 430"/>
                <a:gd name="T29" fmla="*/ 22 h 661"/>
                <a:gd name="T30" fmla="*/ 345 w 430"/>
                <a:gd name="T31" fmla="*/ 19 h 661"/>
                <a:gd name="T32" fmla="*/ 366 w 430"/>
                <a:gd name="T33" fmla="*/ 40 h 661"/>
                <a:gd name="T34" fmla="*/ 383 w 430"/>
                <a:gd name="T35" fmla="*/ 72 h 661"/>
                <a:gd name="T36" fmla="*/ 404 w 430"/>
                <a:gd name="T37" fmla="*/ 125 h 661"/>
                <a:gd name="T38" fmla="*/ 419 w 430"/>
                <a:gd name="T39" fmla="*/ 142 h 661"/>
                <a:gd name="T40" fmla="*/ 430 w 430"/>
                <a:gd name="T41" fmla="*/ 180 h 661"/>
                <a:gd name="T42" fmla="*/ 429 w 430"/>
                <a:gd name="T43" fmla="*/ 207 h 661"/>
                <a:gd name="T44" fmla="*/ 410 w 430"/>
                <a:gd name="T45" fmla="*/ 246 h 661"/>
                <a:gd name="T46" fmla="*/ 400 w 430"/>
                <a:gd name="T47" fmla="*/ 261 h 661"/>
                <a:gd name="T48" fmla="*/ 391 w 430"/>
                <a:gd name="T49" fmla="*/ 279 h 661"/>
                <a:gd name="T50" fmla="*/ 366 w 430"/>
                <a:gd name="T51" fmla="*/ 289 h 661"/>
                <a:gd name="T52" fmla="*/ 356 w 430"/>
                <a:gd name="T53" fmla="*/ 301 h 661"/>
                <a:gd name="T54" fmla="*/ 337 w 430"/>
                <a:gd name="T55" fmla="*/ 266 h 661"/>
                <a:gd name="T56" fmla="*/ 316 w 430"/>
                <a:gd name="T57" fmla="*/ 257 h 661"/>
                <a:gd name="T58" fmla="*/ 302 w 430"/>
                <a:gd name="T59" fmla="*/ 253 h 661"/>
                <a:gd name="T60" fmla="*/ 319 w 430"/>
                <a:gd name="T61" fmla="*/ 295 h 661"/>
                <a:gd name="T62" fmla="*/ 365 w 430"/>
                <a:gd name="T63" fmla="*/ 386 h 661"/>
                <a:gd name="T64" fmla="*/ 320 w 430"/>
                <a:gd name="T65" fmla="*/ 389 h 661"/>
                <a:gd name="T66" fmla="*/ 268 w 430"/>
                <a:gd name="T67" fmla="*/ 453 h 661"/>
                <a:gd name="T68" fmla="*/ 252 w 430"/>
                <a:gd name="T69" fmla="*/ 485 h 661"/>
                <a:gd name="T70" fmla="*/ 250 w 430"/>
                <a:gd name="T71" fmla="*/ 502 h 661"/>
                <a:gd name="T72" fmla="*/ 245 w 430"/>
                <a:gd name="T73" fmla="*/ 529 h 661"/>
                <a:gd name="T74" fmla="*/ 232 w 430"/>
                <a:gd name="T75" fmla="*/ 550 h 661"/>
                <a:gd name="T76" fmla="*/ 211 w 430"/>
                <a:gd name="T77" fmla="*/ 569 h 661"/>
                <a:gd name="T78" fmla="*/ 187 w 430"/>
                <a:gd name="T79" fmla="*/ 594 h 661"/>
                <a:gd name="T80" fmla="*/ 154 w 430"/>
                <a:gd name="T81" fmla="*/ 620 h 661"/>
                <a:gd name="T82" fmla="*/ 154 w 430"/>
                <a:gd name="T83" fmla="*/ 637 h 661"/>
                <a:gd name="T84" fmla="*/ 136 w 430"/>
                <a:gd name="T85" fmla="*/ 655 h 661"/>
                <a:gd name="T86" fmla="*/ 127 w 430"/>
                <a:gd name="T87" fmla="*/ 655 h 661"/>
                <a:gd name="T88" fmla="*/ 116 w 430"/>
                <a:gd name="T89" fmla="*/ 595 h 661"/>
                <a:gd name="T90" fmla="*/ 110 w 430"/>
                <a:gd name="T91" fmla="*/ 534 h 661"/>
                <a:gd name="T92" fmla="*/ 104 w 430"/>
                <a:gd name="T93" fmla="*/ 431 h 661"/>
                <a:gd name="T94" fmla="*/ 91 w 430"/>
                <a:gd name="T95" fmla="*/ 388 h 661"/>
                <a:gd name="T96" fmla="*/ 99 w 430"/>
                <a:gd name="T97" fmla="*/ 314 h 661"/>
                <a:gd name="T98" fmla="*/ 65 w 430"/>
                <a:gd name="T99" fmla="*/ 228 h 661"/>
                <a:gd name="T100" fmla="*/ 10 w 430"/>
                <a:gd name="T101" fmla="*/ 174 h 661"/>
                <a:gd name="T102" fmla="*/ 0 w 430"/>
                <a:gd name="T103" fmla="*/ 149 h 6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430" h="661">
                  <a:moveTo>
                    <a:pt x="0" y="149"/>
                  </a:moveTo>
                  <a:lnTo>
                    <a:pt x="1" y="149"/>
                  </a:lnTo>
                  <a:lnTo>
                    <a:pt x="1" y="149"/>
                  </a:lnTo>
                  <a:lnTo>
                    <a:pt x="27" y="141"/>
                  </a:lnTo>
                  <a:lnTo>
                    <a:pt x="29" y="140"/>
                  </a:lnTo>
                  <a:lnTo>
                    <a:pt x="35" y="138"/>
                  </a:lnTo>
                  <a:lnTo>
                    <a:pt x="35" y="140"/>
                  </a:lnTo>
                  <a:lnTo>
                    <a:pt x="32" y="145"/>
                  </a:lnTo>
                  <a:lnTo>
                    <a:pt x="32" y="148"/>
                  </a:lnTo>
                  <a:lnTo>
                    <a:pt x="40" y="166"/>
                  </a:lnTo>
                  <a:lnTo>
                    <a:pt x="48" y="186"/>
                  </a:lnTo>
                  <a:lnTo>
                    <a:pt x="49" y="187"/>
                  </a:lnTo>
                  <a:lnTo>
                    <a:pt x="59" y="181"/>
                  </a:lnTo>
                  <a:lnTo>
                    <a:pt x="92" y="166"/>
                  </a:lnTo>
                  <a:lnTo>
                    <a:pt x="81" y="143"/>
                  </a:lnTo>
                  <a:lnTo>
                    <a:pt x="84" y="141"/>
                  </a:lnTo>
                  <a:lnTo>
                    <a:pt x="78" y="122"/>
                  </a:lnTo>
                  <a:lnTo>
                    <a:pt x="90" y="119"/>
                  </a:lnTo>
                  <a:lnTo>
                    <a:pt x="126" y="103"/>
                  </a:lnTo>
                  <a:lnTo>
                    <a:pt x="145" y="148"/>
                  </a:lnTo>
                  <a:lnTo>
                    <a:pt x="165" y="139"/>
                  </a:lnTo>
                  <a:lnTo>
                    <a:pt x="192" y="108"/>
                  </a:lnTo>
                  <a:lnTo>
                    <a:pt x="194" y="99"/>
                  </a:lnTo>
                  <a:lnTo>
                    <a:pt x="202" y="95"/>
                  </a:lnTo>
                  <a:lnTo>
                    <a:pt x="208" y="89"/>
                  </a:lnTo>
                  <a:lnTo>
                    <a:pt x="216" y="85"/>
                  </a:lnTo>
                  <a:lnTo>
                    <a:pt x="216" y="74"/>
                  </a:lnTo>
                  <a:lnTo>
                    <a:pt x="218" y="77"/>
                  </a:lnTo>
                  <a:lnTo>
                    <a:pt x="212" y="63"/>
                  </a:lnTo>
                  <a:lnTo>
                    <a:pt x="210" y="42"/>
                  </a:lnTo>
                  <a:lnTo>
                    <a:pt x="214" y="40"/>
                  </a:lnTo>
                  <a:lnTo>
                    <a:pt x="224" y="18"/>
                  </a:lnTo>
                  <a:lnTo>
                    <a:pt x="237" y="7"/>
                  </a:lnTo>
                  <a:lnTo>
                    <a:pt x="243" y="6"/>
                  </a:lnTo>
                  <a:lnTo>
                    <a:pt x="261" y="15"/>
                  </a:lnTo>
                  <a:lnTo>
                    <a:pt x="261" y="13"/>
                  </a:lnTo>
                  <a:lnTo>
                    <a:pt x="276" y="20"/>
                  </a:lnTo>
                  <a:lnTo>
                    <a:pt x="282" y="18"/>
                  </a:lnTo>
                  <a:lnTo>
                    <a:pt x="287" y="11"/>
                  </a:lnTo>
                  <a:lnTo>
                    <a:pt x="289" y="4"/>
                  </a:lnTo>
                  <a:lnTo>
                    <a:pt x="300" y="0"/>
                  </a:lnTo>
                  <a:lnTo>
                    <a:pt x="319" y="3"/>
                  </a:lnTo>
                  <a:lnTo>
                    <a:pt x="321" y="7"/>
                  </a:lnTo>
                  <a:lnTo>
                    <a:pt x="317" y="17"/>
                  </a:lnTo>
                  <a:lnTo>
                    <a:pt x="321" y="22"/>
                  </a:lnTo>
                  <a:lnTo>
                    <a:pt x="334" y="16"/>
                  </a:lnTo>
                  <a:lnTo>
                    <a:pt x="339" y="15"/>
                  </a:lnTo>
                  <a:lnTo>
                    <a:pt x="345" y="19"/>
                  </a:lnTo>
                  <a:lnTo>
                    <a:pt x="356" y="21"/>
                  </a:lnTo>
                  <a:lnTo>
                    <a:pt x="360" y="29"/>
                  </a:lnTo>
                  <a:lnTo>
                    <a:pt x="366" y="40"/>
                  </a:lnTo>
                  <a:lnTo>
                    <a:pt x="372" y="53"/>
                  </a:lnTo>
                  <a:lnTo>
                    <a:pt x="378" y="68"/>
                  </a:lnTo>
                  <a:lnTo>
                    <a:pt x="383" y="72"/>
                  </a:lnTo>
                  <a:lnTo>
                    <a:pt x="392" y="101"/>
                  </a:lnTo>
                  <a:lnTo>
                    <a:pt x="399" y="117"/>
                  </a:lnTo>
                  <a:lnTo>
                    <a:pt x="404" y="125"/>
                  </a:lnTo>
                  <a:lnTo>
                    <a:pt x="407" y="127"/>
                  </a:lnTo>
                  <a:lnTo>
                    <a:pt x="415" y="138"/>
                  </a:lnTo>
                  <a:lnTo>
                    <a:pt x="419" y="142"/>
                  </a:lnTo>
                  <a:lnTo>
                    <a:pt x="424" y="150"/>
                  </a:lnTo>
                  <a:lnTo>
                    <a:pt x="429" y="169"/>
                  </a:lnTo>
                  <a:lnTo>
                    <a:pt x="430" y="180"/>
                  </a:lnTo>
                  <a:lnTo>
                    <a:pt x="423" y="184"/>
                  </a:lnTo>
                  <a:lnTo>
                    <a:pt x="428" y="196"/>
                  </a:lnTo>
                  <a:lnTo>
                    <a:pt x="429" y="207"/>
                  </a:lnTo>
                  <a:lnTo>
                    <a:pt x="428" y="219"/>
                  </a:lnTo>
                  <a:lnTo>
                    <a:pt x="419" y="238"/>
                  </a:lnTo>
                  <a:lnTo>
                    <a:pt x="410" y="246"/>
                  </a:lnTo>
                  <a:lnTo>
                    <a:pt x="405" y="253"/>
                  </a:lnTo>
                  <a:lnTo>
                    <a:pt x="400" y="256"/>
                  </a:lnTo>
                  <a:lnTo>
                    <a:pt x="400" y="261"/>
                  </a:lnTo>
                  <a:lnTo>
                    <a:pt x="394" y="265"/>
                  </a:lnTo>
                  <a:lnTo>
                    <a:pt x="395" y="273"/>
                  </a:lnTo>
                  <a:lnTo>
                    <a:pt x="391" y="279"/>
                  </a:lnTo>
                  <a:lnTo>
                    <a:pt x="392" y="284"/>
                  </a:lnTo>
                  <a:lnTo>
                    <a:pt x="388" y="292"/>
                  </a:lnTo>
                  <a:lnTo>
                    <a:pt x="366" y="289"/>
                  </a:lnTo>
                  <a:lnTo>
                    <a:pt x="367" y="303"/>
                  </a:lnTo>
                  <a:lnTo>
                    <a:pt x="360" y="304"/>
                  </a:lnTo>
                  <a:lnTo>
                    <a:pt x="356" y="301"/>
                  </a:lnTo>
                  <a:lnTo>
                    <a:pt x="350" y="288"/>
                  </a:lnTo>
                  <a:lnTo>
                    <a:pt x="338" y="272"/>
                  </a:lnTo>
                  <a:lnTo>
                    <a:pt x="337" y="266"/>
                  </a:lnTo>
                  <a:lnTo>
                    <a:pt x="328" y="264"/>
                  </a:lnTo>
                  <a:lnTo>
                    <a:pt x="321" y="258"/>
                  </a:lnTo>
                  <a:lnTo>
                    <a:pt x="316" y="257"/>
                  </a:lnTo>
                  <a:lnTo>
                    <a:pt x="316" y="252"/>
                  </a:lnTo>
                  <a:lnTo>
                    <a:pt x="304" y="255"/>
                  </a:lnTo>
                  <a:lnTo>
                    <a:pt x="302" y="253"/>
                  </a:lnTo>
                  <a:lnTo>
                    <a:pt x="308" y="270"/>
                  </a:lnTo>
                  <a:lnTo>
                    <a:pt x="313" y="279"/>
                  </a:lnTo>
                  <a:lnTo>
                    <a:pt x="319" y="295"/>
                  </a:lnTo>
                  <a:lnTo>
                    <a:pt x="323" y="313"/>
                  </a:lnTo>
                  <a:lnTo>
                    <a:pt x="330" y="315"/>
                  </a:lnTo>
                  <a:lnTo>
                    <a:pt x="365" y="386"/>
                  </a:lnTo>
                  <a:lnTo>
                    <a:pt x="379" y="408"/>
                  </a:lnTo>
                  <a:lnTo>
                    <a:pt x="379" y="411"/>
                  </a:lnTo>
                  <a:lnTo>
                    <a:pt x="320" y="389"/>
                  </a:lnTo>
                  <a:lnTo>
                    <a:pt x="279" y="436"/>
                  </a:lnTo>
                  <a:lnTo>
                    <a:pt x="271" y="451"/>
                  </a:lnTo>
                  <a:lnTo>
                    <a:pt x="268" y="453"/>
                  </a:lnTo>
                  <a:lnTo>
                    <a:pt x="266" y="468"/>
                  </a:lnTo>
                  <a:lnTo>
                    <a:pt x="257" y="470"/>
                  </a:lnTo>
                  <a:lnTo>
                    <a:pt x="252" y="485"/>
                  </a:lnTo>
                  <a:lnTo>
                    <a:pt x="243" y="490"/>
                  </a:lnTo>
                  <a:lnTo>
                    <a:pt x="243" y="494"/>
                  </a:lnTo>
                  <a:lnTo>
                    <a:pt x="250" y="502"/>
                  </a:lnTo>
                  <a:lnTo>
                    <a:pt x="250" y="509"/>
                  </a:lnTo>
                  <a:lnTo>
                    <a:pt x="244" y="516"/>
                  </a:lnTo>
                  <a:lnTo>
                    <a:pt x="245" y="529"/>
                  </a:lnTo>
                  <a:lnTo>
                    <a:pt x="244" y="534"/>
                  </a:lnTo>
                  <a:lnTo>
                    <a:pt x="238" y="546"/>
                  </a:lnTo>
                  <a:lnTo>
                    <a:pt x="232" y="550"/>
                  </a:lnTo>
                  <a:lnTo>
                    <a:pt x="228" y="556"/>
                  </a:lnTo>
                  <a:lnTo>
                    <a:pt x="220" y="560"/>
                  </a:lnTo>
                  <a:lnTo>
                    <a:pt x="211" y="569"/>
                  </a:lnTo>
                  <a:lnTo>
                    <a:pt x="206" y="579"/>
                  </a:lnTo>
                  <a:lnTo>
                    <a:pt x="195" y="585"/>
                  </a:lnTo>
                  <a:lnTo>
                    <a:pt x="187" y="594"/>
                  </a:lnTo>
                  <a:lnTo>
                    <a:pt x="170" y="605"/>
                  </a:lnTo>
                  <a:lnTo>
                    <a:pt x="168" y="610"/>
                  </a:lnTo>
                  <a:lnTo>
                    <a:pt x="154" y="620"/>
                  </a:lnTo>
                  <a:lnTo>
                    <a:pt x="150" y="627"/>
                  </a:lnTo>
                  <a:lnTo>
                    <a:pt x="149" y="632"/>
                  </a:lnTo>
                  <a:lnTo>
                    <a:pt x="154" y="637"/>
                  </a:lnTo>
                  <a:lnTo>
                    <a:pt x="152" y="647"/>
                  </a:lnTo>
                  <a:lnTo>
                    <a:pt x="144" y="653"/>
                  </a:lnTo>
                  <a:lnTo>
                    <a:pt x="136" y="655"/>
                  </a:lnTo>
                  <a:lnTo>
                    <a:pt x="128" y="661"/>
                  </a:lnTo>
                  <a:lnTo>
                    <a:pt x="126" y="661"/>
                  </a:lnTo>
                  <a:lnTo>
                    <a:pt x="127" y="655"/>
                  </a:lnTo>
                  <a:lnTo>
                    <a:pt x="129" y="618"/>
                  </a:lnTo>
                  <a:lnTo>
                    <a:pt x="127" y="612"/>
                  </a:lnTo>
                  <a:lnTo>
                    <a:pt x="116" y="595"/>
                  </a:lnTo>
                  <a:lnTo>
                    <a:pt x="111" y="580"/>
                  </a:lnTo>
                  <a:lnTo>
                    <a:pt x="111" y="556"/>
                  </a:lnTo>
                  <a:lnTo>
                    <a:pt x="110" y="534"/>
                  </a:lnTo>
                  <a:lnTo>
                    <a:pt x="116" y="481"/>
                  </a:lnTo>
                  <a:lnTo>
                    <a:pt x="116" y="477"/>
                  </a:lnTo>
                  <a:lnTo>
                    <a:pt x="104" y="431"/>
                  </a:lnTo>
                  <a:lnTo>
                    <a:pt x="102" y="420"/>
                  </a:lnTo>
                  <a:lnTo>
                    <a:pt x="101" y="419"/>
                  </a:lnTo>
                  <a:lnTo>
                    <a:pt x="91" y="388"/>
                  </a:lnTo>
                  <a:lnTo>
                    <a:pt x="92" y="375"/>
                  </a:lnTo>
                  <a:lnTo>
                    <a:pt x="99" y="327"/>
                  </a:lnTo>
                  <a:lnTo>
                    <a:pt x="99" y="314"/>
                  </a:lnTo>
                  <a:lnTo>
                    <a:pt x="96" y="301"/>
                  </a:lnTo>
                  <a:lnTo>
                    <a:pt x="88" y="280"/>
                  </a:lnTo>
                  <a:lnTo>
                    <a:pt x="65" y="228"/>
                  </a:lnTo>
                  <a:lnTo>
                    <a:pt x="47" y="187"/>
                  </a:lnTo>
                  <a:lnTo>
                    <a:pt x="20" y="198"/>
                  </a:lnTo>
                  <a:lnTo>
                    <a:pt x="10" y="174"/>
                  </a:lnTo>
                  <a:lnTo>
                    <a:pt x="5" y="163"/>
                  </a:lnTo>
                  <a:lnTo>
                    <a:pt x="0" y="149"/>
                  </a:lnTo>
                  <a:lnTo>
                    <a:pt x="0" y="14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6" name="Freeform 400">
              <a:extLst>
                <a:ext uri="{FF2B5EF4-FFF2-40B4-BE49-F238E27FC236}">
                  <a16:creationId xmlns:a16="http://schemas.microsoft.com/office/drawing/2014/main" id="{6BB5BAD1-ACE8-A094-A6D2-698DE83E7761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6763" y="2241551"/>
              <a:ext cx="80963" cy="161925"/>
            </a:xfrm>
            <a:custGeom>
              <a:avLst/>
              <a:gdLst>
                <a:gd name="T0" fmla="*/ 1 w 51"/>
                <a:gd name="T1" fmla="*/ 92 h 102"/>
                <a:gd name="T2" fmla="*/ 1 w 51"/>
                <a:gd name="T3" fmla="*/ 92 h 102"/>
                <a:gd name="T4" fmla="*/ 1 w 51"/>
                <a:gd name="T5" fmla="*/ 89 h 102"/>
                <a:gd name="T6" fmla="*/ 5 w 51"/>
                <a:gd name="T7" fmla="*/ 68 h 102"/>
                <a:gd name="T8" fmla="*/ 8 w 51"/>
                <a:gd name="T9" fmla="*/ 63 h 102"/>
                <a:gd name="T10" fmla="*/ 14 w 51"/>
                <a:gd name="T11" fmla="*/ 56 h 102"/>
                <a:gd name="T12" fmla="*/ 32 w 51"/>
                <a:gd name="T13" fmla="*/ 36 h 102"/>
                <a:gd name="T14" fmla="*/ 35 w 51"/>
                <a:gd name="T15" fmla="*/ 32 h 102"/>
                <a:gd name="T16" fmla="*/ 36 w 51"/>
                <a:gd name="T17" fmla="*/ 20 h 102"/>
                <a:gd name="T18" fmla="*/ 32 w 51"/>
                <a:gd name="T19" fmla="*/ 7 h 102"/>
                <a:gd name="T20" fmla="*/ 29 w 51"/>
                <a:gd name="T21" fmla="*/ 0 h 102"/>
                <a:gd name="T22" fmla="*/ 32 w 51"/>
                <a:gd name="T23" fmla="*/ 0 h 102"/>
                <a:gd name="T24" fmla="*/ 38 w 51"/>
                <a:gd name="T25" fmla="*/ 0 h 102"/>
                <a:gd name="T26" fmla="*/ 51 w 51"/>
                <a:gd name="T27" fmla="*/ 0 h 102"/>
                <a:gd name="T28" fmla="*/ 51 w 51"/>
                <a:gd name="T29" fmla="*/ 18 h 102"/>
                <a:gd name="T30" fmla="*/ 51 w 51"/>
                <a:gd name="T31" fmla="*/ 32 h 102"/>
                <a:gd name="T32" fmla="*/ 51 w 51"/>
                <a:gd name="T33" fmla="*/ 32 h 102"/>
                <a:gd name="T34" fmla="*/ 51 w 51"/>
                <a:gd name="T35" fmla="*/ 46 h 102"/>
                <a:gd name="T36" fmla="*/ 51 w 51"/>
                <a:gd name="T37" fmla="*/ 50 h 102"/>
                <a:gd name="T38" fmla="*/ 51 w 51"/>
                <a:gd name="T39" fmla="*/ 51 h 102"/>
                <a:gd name="T40" fmla="*/ 51 w 51"/>
                <a:gd name="T41" fmla="*/ 60 h 102"/>
                <a:gd name="T42" fmla="*/ 46 w 51"/>
                <a:gd name="T43" fmla="*/ 61 h 102"/>
                <a:gd name="T44" fmla="*/ 40 w 51"/>
                <a:gd name="T45" fmla="*/ 69 h 102"/>
                <a:gd name="T46" fmla="*/ 38 w 51"/>
                <a:gd name="T47" fmla="*/ 63 h 102"/>
                <a:gd name="T48" fmla="*/ 32 w 51"/>
                <a:gd name="T49" fmla="*/ 64 h 102"/>
                <a:gd name="T50" fmla="*/ 17 w 51"/>
                <a:gd name="T51" fmla="*/ 72 h 102"/>
                <a:gd name="T52" fmla="*/ 13 w 51"/>
                <a:gd name="T53" fmla="*/ 78 h 102"/>
                <a:gd name="T54" fmla="*/ 8 w 51"/>
                <a:gd name="T55" fmla="*/ 81 h 102"/>
                <a:gd name="T56" fmla="*/ 6 w 51"/>
                <a:gd name="T57" fmla="*/ 91 h 102"/>
                <a:gd name="T58" fmla="*/ 4 w 51"/>
                <a:gd name="T59" fmla="*/ 91 h 102"/>
                <a:gd name="T60" fmla="*/ 3 w 51"/>
                <a:gd name="T61" fmla="*/ 102 h 102"/>
                <a:gd name="T62" fmla="*/ 0 w 51"/>
                <a:gd name="T63" fmla="*/ 98 h 102"/>
                <a:gd name="T64" fmla="*/ 1 w 51"/>
                <a:gd name="T65" fmla="*/ 92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51" h="102">
                  <a:moveTo>
                    <a:pt x="1" y="92"/>
                  </a:moveTo>
                  <a:lnTo>
                    <a:pt x="1" y="92"/>
                  </a:lnTo>
                  <a:lnTo>
                    <a:pt x="1" y="89"/>
                  </a:lnTo>
                  <a:lnTo>
                    <a:pt x="5" y="68"/>
                  </a:lnTo>
                  <a:lnTo>
                    <a:pt x="8" y="63"/>
                  </a:lnTo>
                  <a:lnTo>
                    <a:pt x="14" y="56"/>
                  </a:lnTo>
                  <a:lnTo>
                    <a:pt x="32" y="36"/>
                  </a:lnTo>
                  <a:lnTo>
                    <a:pt x="35" y="32"/>
                  </a:lnTo>
                  <a:lnTo>
                    <a:pt x="36" y="20"/>
                  </a:lnTo>
                  <a:lnTo>
                    <a:pt x="32" y="7"/>
                  </a:lnTo>
                  <a:lnTo>
                    <a:pt x="29" y="0"/>
                  </a:lnTo>
                  <a:lnTo>
                    <a:pt x="32" y="0"/>
                  </a:lnTo>
                  <a:lnTo>
                    <a:pt x="38" y="0"/>
                  </a:lnTo>
                  <a:lnTo>
                    <a:pt x="51" y="0"/>
                  </a:lnTo>
                  <a:lnTo>
                    <a:pt x="51" y="18"/>
                  </a:lnTo>
                  <a:lnTo>
                    <a:pt x="51" y="32"/>
                  </a:lnTo>
                  <a:lnTo>
                    <a:pt x="51" y="32"/>
                  </a:lnTo>
                  <a:lnTo>
                    <a:pt x="51" y="46"/>
                  </a:lnTo>
                  <a:lnTo>
                    <a:pt x="51" y="50"/>
                  </a:lnTo>
                  <a:lnTo>
                    <a:pt x="51" y="51"/>
                  </a:lnTo>
                  <a:lnTo>
                    <a:pt x="51" y="60"/>
                  </a:lnTo>
                  <a:lnTo>
                    <a:pt x="46" y="61"/>
                  </a:lnTo>
                  <a:lnTo>
                    <a:pt x="40" y="69"/>
                  </a:lnTo>
                  <a:lnTo>
                    <a:pt x="38" y="63"/>
                  </a:lnTo>
                  <a:lnTo>
                    <a:pt x="32" y="64"/>
                  </a:lnTo>
                  <a:lnTo>
                    <a:pt x="17" y="72"/>
                  </a:lnTo>
                  <a:lnTo>
                    <a:pt x="13" y="78"/>
                  </a:lnTo>
                  <a:lnTo>
                    <a:pt x="8" y="81"/>
                  </a:lnTo>
                  <a:lnTo>
                    <a:pt x="6" y="91"/>
                  </a:lnTo>
                  <a:lnTo>
                    <a:pt x="4" y="91"/>
                  </a:lnTo>
                  <a:lnTo>
                    <a:pt x="3" y="102"/>
                  </a:lnTo>
                  <a:lnTo>
                    <a:pt x="0" y="98"/>
                  </a:lnTo>
                  <a:lnTo>
                    <a:pt x="1" y="9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7" name="Freeform 401">
              <a:extLst>
                <a:ext uri="{FF2B5EF4-FFF2-40B4-BE49-F238E27FC236}">
                  <a16:creationId xmlns:a16="http://schemas.microsoft.com/office/drawing/2014/main" id="{BAA7FCA3-0642-89AF-03A8-C75E09F648C5}"/>
                </a:ext>
              </a:extLst>
            </p:cNvPr>
            <p:cNvSpPr>
              <a:spLocks/>
            </p:cNvSpPr>
            <p:nvPr/>
          </p:nvSpPr>
          <p:spPr bwMode="auto">
            <a:xfrm>
              <a:off x="2671763" y="1312863"/>
              <a:ext cx="174625" cy="228600"/>
            </a:xfrm>
            <a:custGeom>
              <a:avLst/>
              <a:gdLst>
                <a:gd name="T0" fmla="*/ 0 w 110"/>
                <a:gd name="T1" fmla="*/ 78 h 144"/>
                <a:gd name="T2" fmla="*/ 15 w 110"/>
                <a:gd name="T3" fmla="*/ 79 h 144"/>
                <a:gd name="T4" fmla="*/ 15 w 110"/>
                <a:gd name="T5" fmla="*/ 69 h 144"/>
                <a:gd name="T6" fmla="*/ 27 w 110"/>
                <a:gd name="T7" fmla="*/ 69 h 144"/>
                <a:gd name="T8" fmla="*/ 33 w 110"/>
                <a:gd name="T9" fmla="*/ 46 h 144"/>
                <a:gd name="T10" fmla="*/ 35 w 110"/>
                <a:gd name="T11" fmla="*/ 37 h 144"/>
                <a:gd name="T12" fmla="*/ 29 w 110"/>
                <a:gd name="T13" fmla="*/ 36 h 144"/>
                <a:gd name="T14" fmla="*/ 30 w 110"/>
                <a:gd name="T15" fmla="*/ 6 h 144"/>
                <a:gd name="T16" fmla="*/ 46 w 110"/>
                <a:gd name="T17" fmla="*/ 0 h 144"/>
                <a:gd name="T18" fmla="*/ 64 w 110"/>
                <a:gd name="T19" fmla="*/ 39 h 144"/>
                <a:gd name="T20" fmla="*/ 83 w 110"/>
                <a:gd name="T21" fmla="*/ 35 h 144"/>
                <a:gd name="T22" fmla="*/ 90 w 110"/>
                <a:gd name="T23" fmla="*/ 36 h 144"/>
                <a:gd name="T24" fmla="*/ 92 w 110"/>
                <a:gd name="T25" fmla="*/ 36 h 144"/>
                <a:gd name="T26" fmla="*/ 93 w 110"/>
                <a:gd name="T27" fmla="*/ 36 h 144"/>
                <a:gd name="T28" fmla="*/ 103 w 110"/>
                <a:gd name="T29" fmla="*/ 37 h 144"/>
                <a:gd name="T30" fmla="*/ 104 w 110"/>
                <a:gd name="T31" fmla="*/ 37 h 144"/>
                <a:gd name="T32" fmla="*/ 110 w 110"/>
                <a:gd name="T33" fmla="*/ 38 h 144"/>
                <a:gd name="T34" fmla="*/ 104 w 110"/>
                <a:gd name="T35" fmla="*/ 64 h 144"/>
                <a:gd name="T36" fmla="*/ 104 w 110"/>
                <a:gd name="T37" fmla="*/ 69 h 144"/>
                <a:gd name="T38" fmla="*/ 103 w 110"/>
                <a:gd name="T39" fmla="*/ 141 h 144"/>
                <a:gd name="T40" fmla="*/ 103 w 110"/>
                <a:gd name="T41" fmla="*/ 144 h 144"/>
                <a:gd name="T42" fmla="*/ 71 w 110"/>
                <a:gd name="T43" fmla="*/ 135 h 144"/>
                <a:gd name="T44" fmla="*/ 61 w 110"/>
                <a:gd name="T45" fmla="*/ 132 h 144"/>
                <a:gd name="T46" fmla="*/ 57 w 110"/>
                <a:gd name="T47" fmla="*/ 131 h 144"/>
                <a:gd name="T48" fmla="*/ 40 w 110"/>
                <a:gd name="T49" fmla="*/ 126 h 144"/>
                <a:gd name="T50" fmla="*/ 22 w 110"/>
                <a:gd name="T51" fmla="*/ 121 h 144"/>
                <a:gd name="T52" fmla="*/ 13 w 110"/>
                <a:gd name="T53" fmla="*/ 118 h 144"/>
                <a:gd name="T54" fmla="*/ 8 w 110"/>
                <a:gd name="T55" fmla="*/ 117 h 144"/>
                <a:gd name="T56" fmla="*/ 12 w 110"/>
                <a:gd name="T57" fmla="*/ 109 h 144"/>
                <a:gd name="T58" fmla="*/ 16 w 110"/>
                <a:gd name="T59" fmla="*/ 107 h 144"/>
                <a:gd name="T60" fmla="*/ 16 w 110"/>
                <a:gd name="T61" fmla="*/ 105 h 144"/>
                <a:gd name="T62" fmla="*/ 0 w 110"/>
                <a:gd name="T63" fmla="*/ 106 h 144"/>
                <a:gd name="T64" fmla="*/ 0 w 110"/>
                <a:gd name="T65" fmla="*/ 78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10" h="144">
                  <a:moveTo>
                    <a:pt x="0" y="78"/>
                  </a:moveTo>
                  <a:lnTo>
                    <a:pt x="15" y="79"/>
                  </a:lnTo>
                  <a:lnTo>
                    <a:pt x="15" y="69"/>
                  </a:lnTo>
                  <a:lnTo>
                    <a:pt x="27" y="69"/>
                  </a:lnTo>
                  <a:lnTo>
                    <a:pt x="33" y="46"/>
                  </a:lnTo>
                  <a:lnTo>
                    <a:pt x="35" y="37"/>
                  </a:lnTo>
                  <a:lnTo>
                    <a:pt x="29" y="36"/>
                  </a:lnTo>
                  <a:lnTo>
                    <a:pt x="30" y="6"/>
                  </a:lnTo>
                  <a:lnTo>
                    <a:pt x="46" y="0"/>
                  </a:lnTo>
                  <a:lnTo>
                    <a:pt x="64" y="39"/>
                  </a:lnTo>
                  <a:lnTo>
                    <a:pt x="83" y="35"/>
                  </a:lnTo>
                  <a:lnTo>
                    <a:pt x="90" y="36"/>
                  </a:lnTo>
                  <a:lnTo>
                    <a:pt x="92" y="36"/>
                  </a:lnTo>
                  <a:lnTo>
                    <a:pt x="93" y="36"/>
                  </a:lnTo>
                  <a:lnTo>
                    <a:pt x="103" y="37"/>
                  </a:lnTo>
                  <a:lnTo>
                    <a:pt x="104" y="37"/>
                  </a:lnTo>
                  <a:lnTo>
                    <a:pt x="110" y="38"/>
                  </a:lnTo>
                  <a:lnTo>
                    <a:pt x="104" y="64"/>
                  </a:lnTo>
                  <a:lnTo>
                    <a:pt x="104" y="69"/>
                  </a:lnTo>
                  <a:lnTo>
                    <a:pt x="103" y="141"/>
                  </a:lnTo>
                  <a:lnTo>
                    <a:pt x="103" y="144"/>
                  </a:lnTo>
                  <a:lnTo>
                    <a:pt x="71" y="135"/>
                  </a:lnTo>
                  <a:lnTo>
                    <a:pt x="61" y="132"/>
                  </a:lnTo>
                  <a:lnTo>
                    <a:pt x="57" y="131"/>
                  </a:lnTo>
                  <a:lnTo>
                    <a:pt x="40" y="126"/>
                  </a:lnTo>
                  <a:lnTo>
                    <a:pt x="22" y="121"/>
                  </a:lnTo>
                  <a:lnTo>
                    <a:pt x="13" y="118"/>
                  </a:lnTo>
                  <a:lnTo>
                    <a:pt x="8" y="117"/>
                  </a:lnTo>
                  <a:lnTo>
                    <a:pt x="12" y="109"/>
                  </a:lnTo>
                  <a:lnTo>
                    <a:pt x="16" y="107"/>
                  </a:lnTo>
                  <a:lnTo>
                    <a:pt x="16" y="105"/>
                  </a:lnTo>
                  <a:lnTo>
                    <a:pt x="0" y="106"/>
                  </a:lnTo>
                  <a:lnTo>
                    <a:pt x="0" y="7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8" name="Freeform 402">
              <a:extLst>
                <a:ext uri="{FF2B5EF4-FFF2-40B4-BE49-F238E27FC236}">
                  <a16:creationId xmlns:a16="http://schemas.microsoft.com/office/drawing/2014/main" id="{0A6E1120-7113-BCE4-CFE2-EED61D468C53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1276" y="1917701"/>
              <a:ext cx="95250" cy="100013"/>
            </a:xfrm>
            <a:custGeom>
              <a:avLst/>
              <a:gdLst>
                <a:gd name="T0" fmla="*/ 9 w 60"/>
                <a:gd name="T1" fmla="*/ 8 h 63"/>
                <a:gd name="T2" fmla="*/ 18 w 60"/>
                <a:gd name="T3" fmla="*/ 0 h 63"/>
                <a:gd name="T4" fmla="*/ 33 w 60"/>
                <a:gd name="T5" fmla="*/ 20 h 63"/>
                <a:gd name="T6" fmla="*/ 46 w 60"/>
                <a:gd name="T7" fmla="*/ 37 h 63"/>
                <a:gd name="T8" fmla="*/ 49 w 60"/>
                <a:gd name="T9" fmla="*/ 34 h 63"/>
                <a:gd name="T10" fmla="*/ 55 w 60"/>
                <a:gd name="T11" fmla="*/ 40 h 63"/>
                <a:gd name="T12" fmla="*/ 59 w 60"/>
                <a:gd name="T13" fmla="*/ 37 h 63"/>
                <a:gd name="T14" fmla="*/ 60 w 60"/>
                <a:gd name="T15" fmla="*/ 45 h 63"/>
                <a:gd name="T16" fmla="*/ 44 w 60"/>
                <a:gd name="T17" fmla="*/ 58 h 63"/>
                <a:gd name="T18" fmla="*/ 37 w 60"/>
                <a:gd name="T19" fmla="*/ 63 h 63"/>
                <a:gd name="T20" fmla="*/ 28 w 60"/>
                <a:gd name="T21" fmla="*/ 53 h 63"/>
                <a:gd name="T22" fmla="*/ 20 w 60"/>
                <a:gd name="T23" fmla="*/ 41 h 63"/>
                <a:gd name="T24" fmla="*/ 18 w 60"/>
                <a:gd name="T25" fmla="*/ 40 h 63"/>
                <a:gd name="T26" fmla="*/ 11 w 60"/>
                <a:gd name="T27" fmla="*/ 31 h 63"/>
                <a:gd name="T28" fmla="*/ 0 w 60"/>
                <a:gd name="T29" fmla="*/ 15 h 63"/>
                <a:gd name="T30" fmla="*/ 9 w 60"/>
                <a:gd name="T31" fmla="*/ 8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0" h="63">
                  <a:moveTo>
                    <a:pt x="9" y="8"/>
                  </a:moveTo>
                  <a:lnTo>
                    <a:pt x="18" y="0"/>
                  </a:lnTo>
                  <a:lnTo>
                    <a:pt x="33" y="20"/>
                  </a:lnTo>
                  <a:lnTo>
                    <a:pt x="46" y="37"/>
                  </a:lnTo>
                  <a:lnTo>
                    <a:pt x="49" y="34"/>
                  </a:lnTo>
                  <a:lnTo>
                    <a:pt x="55" y="40"/>
                  </a:lnTo>
                  <a:lnTo>
                    <a:pt x="59" y="37"/>
                  </a:lnTo>
                  <a:lnTo>
                    <a:pt x="60" y="45"/>
                  </a:lnTo>
                  <a:lnTo>
                    <a:pt x="44" y="58"/>
                  </a:lnTo>
                  <a:lnTo>
                    <a:pt x="37" y="63"/>
                  </a:lnTo>
                  <a:lnTo>
                    <a:pt x="28" y="53"/>
                  </a:lnTo>
                  <a:lnTo>
                    <a:pt x="20" y="41"/>
                  </a:lnTo>
                  <a:lnTo>
                    <a:pt x="18" y="40"/>
                  </a:lnTo>
                  <a:lnTo>
                    <a:pt x="11" y="31"/>
                  </a:lnTo>
                  <a:lnTo>
                    <a:pt x="0" y="15"/>
                  </a:lnTo>
                  <a:lnTo>
                    <a:pt x="9" y="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9" name="Freeform 403">
              <a:extLst>
                <a:ext uri="{FF2B5EF4-FFF2-40B4-BE49-F238E27FC236}">
                  <a16:creationId xmlns:a16="http://schemas.microsoft.com/office/drawing/2014/main" id="{78FCA8D6-C6AE-02EC-85D7-99B00BF7828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2838" y="1649413"/>
              <a:ext cx="136525" cy="139700"/>
            </a:xfrm>
            <a:custGeom>
              <a:avLst/>
              <a:gdLst>
                <a:gd name="T0" fmla="*/ 0 w 86"/>
                <a:gd name="T1" fmla="*/ 68 h 88"/>
                <a:gd name="T2" fmla="*/ 7 w 86"/>
                <a:gd name="T3" fmla="*/ 61 h 88"/>
                <a:gd name="T4" fmla="*/ 26 w 86"/>
                <a:gd name="T5" fmla="*/ 44 h 88"/>
                <a:gd name="T6" fmla="*/ 39 w 86"/>
                <a:gd name="T7" fmla="*/ 27 h 88"/>
                <a:gd name="T8" fmla="*/ 45 w 86"/>
                <a:gd name="T9" fmla="*/ 19 h 88"/>
                <a:gd name="T10" fmla="*/ 53 w 86"/>
                <a:gd name="T11" fmla="*/ 8 h 88"/>
                <a:gd name="T12" fmla="*/ 60 w 86"/>
                <a:gd name="T13" fmla="*/ 0 h 88"/>
                <a:gd name="T14" fmla="*/ 74 w 86"/>
                <a:gd name="T15" fmla="*/ 17 h 88"/>
                <a:gd name="T16" fmla="*/ 86 w 86"/>
                <a:gd name="T17" fmla="*/ 32 h 88"/>
                <a:gd name="T18" fmla="*/ 73 w 86"/>
                <a:gd name="T19" fmla="*/ 43 h 88"/>
                <a:gd name="T20" fmla="*/ 68 w 86"/>
                <a:gd name="T21" fmla="*/ 49 h 88"/>
                <a:gd name="T22" fmla="*/ 59 w 86"/>
                <a:gd name="T23" fmla="*/ 56 h 88"/>
                <a:gd name="T24" fmla="*/ 51 w 86"/>
                <a:gd name="T25" fmla="*/ 61 h 88"/>
                <a:gd name="T26" fmla="*/ 38 w 86"/>
                <a:gd name="T27" fmla="*/ 74 h 88"/>
                <a:gd name="T28" fmla="*/ 21 w 86"/>
                <a:gd name="T29" fmla="*/ 88 h 88"/>
                <a:gd name="T30" fmla="*/ 12 w 86"/>
                <a:gd name="T31" fmla="*/ 78 h 88"/>
                <a:gd name="T32" fmla="*/ 10 w 86"/>
                <a:gd name="T33" fmla="*/ 75 h 88"/>
                <a:gd name="T34" fmla="*/ 2 w 86"/>
                <a:gd name="T35" fmla="*/ 70 h 88"/>
                <a:gd name="T36" fmla="*/ 0 w 86"/>
                <a:gd name="T37" fmla="*/ 6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6" h="88">
                  <a:moveTo>
                    <a:pt x="0" y="68"/>
                  </a:moveTo>
                  <a:lnTo>
                    <a:pt x="7" y="61"/>
                  </a:lnTo>
                  <a:lnTo>
                    <a:pt x="26" y="44"/>
                  </a:lnTo>
                  <a:lnTo>
                    <a:pt x="39" y="27"/>
                  </a:lnTo>
                  <a:lnTo>
                    <a:pt x="45" y="19"/>
                  </a:lnTo>
                  <a:lnTo>
                    <a:pt x="53" y="8"/>
                  </a:lnTo>
                  <a:lnTo>
                    <a:pt x="60" y="0"/>
                  </a:lnTo>
                  <a:lnTo>
                    <a:pt x="74" y="17"/>
                  </a:lnTo>
                  <a:lnTo>
                    <a:pt x="86" y="32"/>
                  </a:lnTo>
                  <a:lnTo>
                    <a:pt x="73" y="43"/>
                  </a:lnTo>
                  <a:lnTo>
                    <a:pt x="68" y="49"/>
                  </a:lnTo>
                  <a:lnTo>
                    <a:pt x="59" y="56"/>
                  </a:lnTo>
                  <a:lnTo>
                    <a:pt x="51" y="61"/>
                  </a:lnTo>
                  <a:lnTo>
                    <a:pt x="38" y="74"/>
                  </a:lnTo>
                  <a:lnTo>
                    <a:pt x="21" y="88"/>
                  </a:lnTo>
                  <a:lnTo>
                    <a:pt x="12" y="78"/>
                  </a:lnTo>
                  <a:lnTo>
                    <a:pt x="10" y="75"/>
                  </a:lnTo>
                  <a:lnTo>
                    <a:pt x="2" y="70"/>
                  </a:lnTo>
                  <a:lnTo>
                    <a:pt x="0" y="6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0" name="Freeform 404">
              <a:extLst>
                <a:ext uri="{FF2B5EF4-FFF2-40B4-BE49-F238E27FC236}">
                  <a16:creationId xmlns:a16="http://schemas.microsoft.com/office/drawing/2014/main" id="{D7A7BA9F-40B1-C8C1-1F86-68ED27D9F5C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5588" y="2154238"/>
              <a:ext cx="158750" cy="84138"/>
            </a:xfrm>
            <a:custGeom>
              <a:avLst/>
              <a:gdLst>
                <a:gd name="T0" fmla="*/ 0 w 100"/>
                <a:gd name="T1" fmla="*/ 9 h 53"/>
                <a:gd name="T2" fmla="*/ 9 w 100"/>
                <a:gd name="T3" fmla="*/ 8 h 53"/>
                <a:gd name="T4" fmla="*/ 14 w 100"/>
                <a:gd name="T5" fmla="*/ 5 h 53"/>
                <a:gd name="T6" fmla="*/ 19 w 100"/>
                <a:gd name="T7" fmla="*/ 15 h 53"/>
                <a:gd name="T8" fmla="*/ 23 w 100"/>
                <a:gd name="T9" fmla="*/ 17 h 53"/>
                <a:gd name="T10" fmla="*/ 26 w 100"/>
                <a:gd name="T11" fmla="*/ 9 h 53"/>
                <a:gd name="T12" fmla="*/ 25 w 100"/>
                <a:gd name="T13" fmla="*/ 6 h 53"/>
                <a:gd name="T14" fmla="*/ 38 w 100"/>
                <a:gd name="T15" fmla="*/ 4 h 53"/>
                <a:gd name="T16" fmla="*/ 46 w 100"/>
                <a:gd name="T17" fmla="*/ 0 h 53"/>
                <a:gd name="T18" fmla="*/ 47 w 100"/>
                <a:gd name="T19" fmla="*/ 5 h 53"/>
                <a:gd name="T20" fmla="*/ 57 w 100"/>
                <a:gd name="T21" fmla="*/ 6 h 53"/>
                <a:gd name="T22" fmla="*/ 63 w 100"/>
                <a:gd name="T23" fmla="*/ 17 h 53"/>
                <a:gd name="T24" fmla="*/ 71 w 100"/>
                <a:gd name="T25" fmla="*/ 19 h 53"/>
                <a:gd name="T26" fmla="*/ 76 w 100"/>
                <a:gd name="T27" fmla="*/ 27 h 53"/>
                <a:gd name="T28" fmla="*/ 90 w 100"/>
                <a:gd name="T29" fmla="*/ 25 h 53"/>
                <a:gd name="T30" fmla="*/ 95 w 100"/>
                <a:gd name="T31" fmla="*/ 34 h 53"/>
                <a:gd name="T32" fmla="*/ 100 w 100"/>
                <a:gd name="T33" fmla="*/ 35 h 53"/>
                <a:gd name="T34" fmla="*/ 90 w 100"/>
                <a:gd name="T35" fmla="*/ 42 h 53"/>
                <a:gd name="T36" fmla="*/ 62 w 100"/>
                <a:gd name="T37" fmla="*/ 44 h 53"/>
                <a:gd name="T38" fmla="*/ 56 w 100"/>
                <a:gd name="T39" fmla="*/ 49 h 53"/>
                <a:gd name="T40" fmla="*/ 48 w 100"/>
                <a:gd name="T41" fmla="*/ 53 h 53"/>
                <a:gd name="T42" fmla="*/ 22 w 100"/>
                <a:gd name="T43" fmla="*/ 41 h 53"/>
                <a:gd name="T44" fmla="*/ 13 w 100"/>
                <a:gd name="T45" fmla="*/ 40 h 53"/>
                <a:gd name="T46" fmla="*/ 4 w 100"/>
                <a:gd name="T47" fmla="*/ 33 h 53"/>
                <a:gd name="T48" fmla="*/ 0 w 100"/>
                <a:gd name="T49" fmla="*/ 9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100" h="53">
                  <a:moveTo>
                    <a:pt x="0" y="9"/>
                  </a:moveTo>
                  <a:lnTo>
                    <a:pt x="9" y="8"/>
                  </a:lnTo>
                  <a:lnTo>
                    <a:pt x="14" y="5"/>
                  </a:lnTo>
                  <a:lnTo>
                    <a:pt x="19" y="15"/>
                  </a:lnTo>
                  <a:lnTo>
                    <a:pt x="23" y="17"/>
                  </a:lnTo>
                  <a:lnTo>
                    <a:pt x="26" y="9"/>
                  </a:lnTo>
                  <a:lnTo>
                    <a:pt x="25" y="6"/>
                  </a:lnTo>
                  <a:lnTo>
                    <a:pt x="38" y="4"/>
                  </a:lnTo>
                  <a:lnTo>
                    <a:pt x="46" y="0"/>
                  </a:lnTo>
                  <a:lnTo>
                    <a:pt x="47" y="5"/>
                  </a:lnTo>
                  <a:lnTo>
                    <a:pt x="57" y="6"/>
                  </a:lnTo>
                  <a:lnTo>
                    <a:pt x="63" y="17"/>
                  </a:lnTo>
                  <a:lnTo>
                    <a:pt x="71" y="19"/>
                  </a:lnTo>
                  <a:lnTo>
                    <a:pt x="76" y="27"/>
                  </a:lnTo>
                  <a:lnTo>
                    <a:pt x="90" y="25"/>
                  </a:lnTo>
                  <a:lnTo>
                    <a:pt x="95" y="34"/>
                  </a:lnTo>
                  <a:lnTo>
                    <a:pt x="100" y="35"/>
                  </a:lnTo>
                  <a:lnTo>
                    <a:pt x="90" y="42"/>
                  </a:lnTo>
                  <a:lnTo>
                    <a:pt x="62" y="44"/>
                  </a:lnTo>
                  <a:lnTo>
                    <a:pt x="56" y="49"/>
                  </a:lnTo>
                  <a:lnTo>
                    <a:pt x="48" y="53"/>
                  </a:lnTo>
                  <a:lnTo>
                    <a:pt x="22" y="41"/>
                  </a:lnTo>
                  <a:lnTo>
                    <a:pt x="13" y="40"/>
                  </a:lnTo>
                  <a:lnTo>
                    <a:pt x="4" y="33"/>
                  </a:lnTo>
                  <a:lnTo>
                    <a:pt x="0" y="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1" name="Freeform 405">
              <a:extLst>
                <a:ext uri="{FF2B5EF4-FFF2-40B4-BE49-F238E27FC236}">
                  <a16:creationId xmlns:a16="http://schemas.microsoft.com/office/drawing/2014/main" id="{DF33A186-308B-4669-F0CC-2613830F6E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197226" y="1420813"/>
              <a:ext cx="122238" cy="76200"/>
            </a:xfrm>
            <a:custGeom>
              <a:avLst/>
              <a:gdLst>
                <a:gd name="T0" fmla="*/ 0 w 77"/>
                <a:gd name="T1" fmla="*/ 1 h 48"/>
                <a:gd name="T2" fmla="*/ 29 w 77"/>
                <a:gd name="T3" fmla="*/ 0 h 48"/>
                <a:gd name="T4" fmla="*/ 36 w 77"/>
                <a:gd name="T5" fmla="*/ 9 h 48"/>
                <a:gd name="T6" fmla="*/ 40 w 77"/>
                <a:gd name="T7" fmla="*/ 12 h 48"/>
                <a:gd name="T8" fmla="*/ 47 w 77"/>
                <a:gd name="T9" fmla="*/ 17 h 48"/>
                <a:gd name="T10" fmla="*/ 62 w 77"/>
                <a:gd name="T11" fmla="*/ 29 h 48"/>
                <a:gd name="T12" fmla="*/ 74 w 77"/>
                <a:gd name="T13" fmla="*/ 39 h 48"/>
                <a:gd name="T14" fmla="*/ 77 w 77"/>
                <a:gd name="T15" fmla="*/ 41 h 48"/>
                <a:gd name="T16" fmla="*/ 64 w 77"/>
                <a:gd name="T17" fmla="*/ 48 h 48"/>
                <a:gd name="T18" fmla="*/ 57 w 77"/>
                <a:gd name="T19" fmla="*/ 45 h 48"/>
                <a:gd name="T20" fmla="*/ 44 w 77"/>
                <a:gd name="T21" fmla="*/ 35 h 48"/>
                <a:gd name="T22" fmla="*/ 36 w 77"/>
                <a:gd name="T23" fmla="*/ 33 h 48"/>
                <a:gd name="T24" fmla="*/ 26 w 77"/>
                <a:gd name="T25" fmla="*/ 39 h 48"/>
                <a:gd name="T26" fmla="*/ 24 w 77"/>
                <a:gd name="T27" fmla="*/ 37 h 48"/>
                <a:gd name="T28" fmla="*/ 20 w 77"/>
                <a:gd name="T29" fmla="*/ 32 h 48"/>
                <a:gd name="T30" fmla="*/ 12 w 77"/>
                <a:gd name="T31" fmla="*/ 20 h 48"/>
                <a:gd name="T32" fmla="*/ 1 w 77"/>
                <a:gd name="T33" fmla="*/ 6 h 48"/>
                <a:gd name="T34" fmla="*/ 0 w 77"/>
                <a:gd name="T35" fmla="*/ 1 h 48"/>
                <a:gd name="T36" fmla="*/ 0 w 77"/>
                <a:gd name="T37" fmla="*/ 1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7" h="48">
                  <a:moveTo>
                    <a:pt x="0" y="1"/>
                  </a:moveTo>
                  <a:lnTo>
                    <a:pt x="29" y="0"/>
                  </a:lnTo>
                  <a:lnTo>
                    <a:pt x="36" y="9"/>
                  </a:lnTo>
                  <a:lnTo>
                    <a:pt x="40" y="12"/>
                  </a:lnTo>
                  <a:lnTo>
                    <a:pt x="47" y="17"/>
                  </a:lnTo>
                  <a:lnTo>
                    <a:pt x="62" y="29"/>
                  </a:lnTo>
                  <a:lnTo>
                    <a:pt x="74" y="39"/>
                  </a:lnTo>
                  <a:lnTo>
                    <a:pt x="77" y="41"/>
                  </a:lnTo>
                  <a:lnTo>
                    <a:pt x="64" y="48"/>
                  </a:lnTo>
                  <a:lnTo>
                    <a:pt x="57" y="45"/>
                  </a:lnTo>
                  <a:lnTo>
                    <a:pt x="44" y="35"/>
                  </a:lnTo>
                  <a:lnTo>
                    <a:pt x="36" y="33"/>
                  </a:lnTo>
                  <a:lnTo>
                    <a:pt x="26" y="39"/>
                  </a:lnTo>
                  <a:lnTo>
                    <a:pt x="24" y="37"/>
                  </a:lnTo>
                  <a:lnTo>
                    <a:pt x="20" y="32"/>
                  </a:lnTo>
                  <a:lnTo>
                    <a:pt x="12" y="20"/>
                  </a:lnTo>
                  <a:lnTo>
                    <a:pt x="1" y="6"/>
                  </a:lnTo>
                  <a:lnTo>
                    <a:pt x="0" y="1"/>
                  </a:lnTo>
                  <a:lnTo>
                    <a:pt x="0" y="1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2" name="Freeform 407">
              <a:extLst>
                <a:ext uri="{FF2B5EF4-FFF2-40B4-BE49-F238E27FC236}">
                  <a16:creationId xmlns:a16="http://schemas.microsoft.com/office/drawing/2014/main" id="{1926E8C2-900B-FC39-7DC3-908BCF98801A}"/>
                </a:ext>
              </a:extLst>
            </p:cNvPr>
            <p:cNvSpPr>
              <a:spLocks/>
            </p:cNvSpPr>
            <p:nvPr/>
          </p:nvSpPr>
          <p:spPr bwMode="auto">
            <a:xfrm>
              <a:off x="2671763" y="1628775"/>
              <a:ext cx="85725" cy="80963"/>
            </a:xfrm>
            <a:custGeom>
              <a:avLst/>
              <a:gdLst>
                <a:gd name="T0" fmla="*/ 0 w 54"/>
                <a:gd name="T1" fmla="*/ 15 h 51"/>
                <a:gd name="T2" fmla="*/ 9 w 54"/>
                <a:gd name="T3" fmla="*/ 8 h 51"/>
                <a:gd name="T4" fmla="*/ 13 w 54"/>
                <a:gd name="T5" fmla="*/ 7 h 51"/>
                <a:gd name="T6" fmla="*/ 26 w 54"/>
                <a:gd name="T7" fmla="*/ 6 h 51"/>
                <a:gd name="T8" fmla="*/ 33 w 54"/>
                <a:gd name="T9" fmla="*/ 3 h 51"/>
                <a:gd name="T10" fmla="*/ 36 w 54"/>
                <a:gd name="T11" fmla="*/ 0 h 51"/>
                <a:gd name="T12" fmla="*/ 54 w 54"/>
                <a:gd name="T13" fmla="*/ 6 h 51"/>
                <a:gd name="T14" fmla="*/ 54 w 54"/>
                <a:gd name="T15" fmla="*/ 7 h 51"/>
                <a:gd name="T16" fmla="*/ 53 w 54"/>
                <a:gd name="T17" fmla="*/ 13 h 51"/>
                <a:gd name="T18" fmla="*/ 39 w 54"/>
                <a:gd name="T19" fmla="*/ 9 h 51"/>
                <a:gd name="T20" fmla="*/ 34 w 54"/>
                <a:gd name="T21" fmla="*/ 26 h 51"/>
                <a:gd name="T22" fmla="*/ 32 w 54"/>
                <a:gd name="T23" fmla="*/ 36 h 51"/>
                <a:gd name="T24" fmla="*/ 28 w 54"/>
                <a:gd name="T25" fmla="*/ 51 h 51"/>
                <a:gd name="T26" fmla="*/ 21 w 54"/>
                <a:gd name="T27" fmla="*/ 48 h 51"/>
                <a:gd name="T28" fmla="*/ 16 w 54"/>
                <a:gd name="T29" fmla="*/ 46 h 51"/>
                <a:gd name="T30" fmla="*/ 3 w 54"/>
                <a:gd name="T31" fmla="*/ 40 h 51"/>
                <a:gd name="T32" fmla="*/ 0 w 54"/>
                <a:gd name="T33" fmla="*/ 15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4" h="51">
                  <a:moveTo>
                    <a:pt x="0" y="15"/>
                  </a:moveTo>
                  <a:lnTo>
                    <a:pt x="9" y="8"/>
                  </a:lnTo>
                  <a:lnTo>
                    <a:pt x="13" y="7"/>
                  </a:lnTo>
                  <a:lnTo>
                    <a:pt x="26" y="6"/>
                  </a:lnTo>
                  <a:lnTo>
                    <a:pt x="33" y="3"/>
                  </a:lnTo>
                  <a:lnTo>
                    <a:pt x="36" y="0"/>
                  </a:lnTo>
                  <a:lnTo>
                    <a:pt x="54" y="6"/>
                  </a:lnTo>
                  <a:lnTo>
                    <a:pt x="54" y="7"/>
                  </a:lnTo>
                  <a:lnTo>
                    <a:pt x="53" y="13"/>
                  </a:lnTo>
                  <a:lnTo>
                    <a:pt x="39" y="9"/>
                  </a:lnTo>
                  <a:lnTo>
                    <a:pt x="34" y="26"/>
                  </a:lnTo>
                  <a:lnTo>
                    <a:pt x="32" y="36"/>
                  </a:lnTo>
                  <a:lnTo>
                    <a:pt x="28" y="51"/>
                  </a:lnTo>
                  <a:lnTo>
                    <a:pt x="21" y="48"/>
                  </a:lnTo>
                  <a:lnTo>
                    <a:pt x="16" y="46"/>
                  </a:lnTo>
                  <a:lnTo>
                    <a:pt x="3" y="40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3" name="Freeform 408">
              <a:extLst>
                <a:ext uri="{FF2B5EF4-FFF2-40B4-BE49-F238E27FC236}">
                  <a16:creationId xmlns:a16="http://schemas.microsoft.com/office/drawing/2014/main" id="{48465F9A-FFEB-991D-D957-EB919D94882F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9013" y="2563813"/>
              <a:ext cx="95250" cy="128588"/>
            </a:xfrm>
            <a:custGeom>
              <a:avLst/>
              <a:gdLst>
                <a:gd name="T0" fmla="*/ 0 w 60"/>
                <a:gd name="T1" fmla="*/ 69 h 81"/>
                <a:gd name="T2" fmla="*/ 4 w 60"/>
                <a:gd name="T3" fmla="*/ 48 h 81"/>
                <a:gd name="T4" fmla="*/ 4 w 60"/>
                <a:gd name="T5" fmla="*/ 47 h 81"/>
                <a:gd name="T6" fmla="*/ 3 w 60"/>
                <a:gd name="T7" fmla="*/ 37 h 81"/>
                <a:gd name="T8" fmla="*/ 4 w 60"/>
                <a:gd name="T9" fmla="*/ 27 h 81"/>
                <a:gd name="T10" fmla="*/ 2 w 60"/>
                <a:gd name="T11" fmla="*/ 22 h 81"/>
                <a:gd name="T12" fmla="*/ 42 w 60"/>
                <a:gd name="T13" fmla="*/ 0 h 81"/>
                <a:gd name="T14" fmla="*/ 46 w 60"/>
                <a:gd name="T15" fmla="*/ 7 h 81"/>
                <a:gd name="T16" fmla="*/ 50 w 60"/>
                <a:gd name="T17" fmla="*/ 9 h 81"/>
                <a:gd name="T18" fmla="*/ 53 w 60"/>
                <a:gd name="T19" fmla="*/ 11 h 81"/>
                <a:gd name="T20" fmla="*/ 55 w 60"/>
                <a:gd name="T21" fmla="*/ 20 h 81"/>
                <a:gd name="T22" fmla="*/ 59 w 60"/>
                <a:gd name="T23" fmla="*/ 28 h 81"/>
                <a:gd name="T24" fmla="*/ 60 w 60"/>
                <a:gd name="T25" fmla="*/ 30 h 81"/>
                <a:gd name="T26" fmla="*/ 60 w 60"/>
                <a:gd name="T27" fmla="*/ 31 h 81"/>
                <a:gd name="T28" fmla="*/ 53 w 60"/>
                <a:gd name="T29" fmla="*/ 34 h 81"/>
                <a:gd name="T30" fmla="*/ 49 w 60"/>
                <a:gd name="T31" fmla="*/ 41 h 81"/>
                <a:gd name="T32" fmla="*/ 41 w 60"/>
                <a:gd name="T33" fmla="*/ 46 h 81"/>
                <a:gd name="T34" fmla="*/ 40 w 60"/>
                <a:gd name="T35" fmla="*/ 47 h 81"/>
                <a:gd name="T36" fmla="*/ 37 w 60"/>
                <a:gd name="T37" fmla="*/ 48 h 81"/>
                <a:gd name="T38" fmla="*/ 26 w 60"/>
                <a:gd name="T39" fmla="*/ 62 h 81"/>
                <a:gd name="T40" fmla="*/ 22 w 60"/>
                <a:gd name="T41" fmla="*/ 67 h 81"/>
                <a:gd name="T42" fmla="*/ 13 w 60"/>
                <a:gd name="T43" fmla="*/ 74 h 81"/>
                <a:gd name="T44" fmla="*/ 4 w 60"/>
                <a:gd name="T45" fmla="*/ 81 h 81"/>
                <a:gd name="T46" fmla="*/ 3 w 60"/>
                <a:gd name="T47" fmla="*/ 80 h 81"/>
                <a:gd name="T48" fmla="*/ 1 w 60"/>
                <a:gd name="T49" fmla="*/ 74 h 81"/>
                <a:gd name="T50" fmla="*/ 0 w 60"/>
                <a:gd name="T51" fmla="*/ 69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0" h="81">
                  <a:moveTo>
                    <a:pt x="0" y="69"/>
                  </a:moveTo>
                  <a:lnTo>
                    <a:pt x="4" y="48"/>
                  </a:lnTo>
                  <a:lnTo>
                    <a:pt x="4" y="47"/>
                  </a:lnTo>
                  <a:lnTo>
                    <a:pt x="3" y="37"/>
                  </a:lnTo>
                  <a:lnTo>
                    <a:pt x="4" y="27"/>
                  </a:lnTo>
                  <a:lnTo>
                    <a:pt x="2" y="22"/>
                  </a:lnTo>
                  <a:lnTo>
                    <a:pt x="42" y="0"/>
                  </a:lnTo>
                  <a:lnTo>
                    <a:pt x="46" y="7"/>
                  </a:lnTo>
                  <a:lnTo>
                    <a:pt x="50" y="9"/>
                  </a:lnTo>
                  <a:lnTo>
                    <a:pt x="53" y="11"/>
                  </a:lnTo>
                  <a:lnTo>
                    <a:pt x="55" y="20"/>
                  </a:lnTo>
                  <a:lnTo>
                    <a:pt x="59" y="28"/>
                  </a:lnTo>
                  <a:lnTo>
                    <a:pt x="60" y="30"/>
                  </a:lnTo>
                  <a:lnTo>
                    <a:pt x="60" y="31"/>
                  </a:lnTo>
                  <a:lnTo>
                    <a:pt x="53" y="34"/>
                  </a:lnTo>
                  <a:lnTo>
                    <a:pt x="49" y="41"/>
                  </a:lnTo>
                  <a:lnTo>
                    <a:pt x="41" y="46"/>
                  </a:lnTo>
                  <a:lnTo>
                    <a:pt x="40" y="47"/>
                  </a:lnTo>
                  <a:lnTo>
                    <a:pt x="37" y="48"/>
                  </a:lnTo>
                  <a:lnTo>
                    <a:pt x="26" y="62"/>
                  </a:lnTo>
                  <a:lnTo>
                    <a:pt x="22" y="67"/>
                  </a:lnTo>
                  <a:lnTo>
                    <a:pt x="13" y="74"/>
                  </a:lnTo>
                  <a:lnTo>
                    <a:pt x="4" y="81"/>
                  </a:lnTo>
                  <a:lnTo>
                    <a:pt x="3" y="80"/>
                  </a:lnTo>
                  <a:lnTo>
                    <a:pt x="1" y="74"/>
                  </a:lnTo>
                  <a:lnTo>
                    <a:pt x="0" y="69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4" name="Freeform 409">
              <a:extLst>
                <a:ext uri="{FF2B5EF4-FFF2-40B4-BE49-F238E27FC236}">
                  <a16:creationId xmlns:a16="http://schemas.microsoft.com/office/drawing/2014/main" id="{E1B2BA30-2D52-2D86-9954-16467B90C23A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1776" y="2103438"/>
              <a:ext cx="88900" cy="53975"/>
            </a:xfrm>
            <a:custGeom>
              <a:avLst/>
              <a:gdLst>
                <a:gd name="T0" fmla="*/ 0 w 56"/>
                <a:gd name="T1" fmla="*/ 0 h 34"/>
                <a:gd name="T2" fmla="*/ 27 w 56"/>
                <a:gd name="T3" fmla="*/ 0 h 34"/>
                <a:gd name="T4" fmla="*/ 54 w 56"/>
                <a:gd name="T5" fmla="*/ 0 h 34"/>
                <a:gd name="T6" fmla="*/ 56 w 56"/>
                <a:gd name="T7" fmla="*/ 0 h 34"/>
                <a:gd name="T8" fmla="*/ 56 w 56"/>
                <a:gd name="T9" fmla="*/ 13 h 34"/>
                <a:gd name="T10" fmla="*/ 56 w 56"/>
                <a:gd name="T11" fmla="*/ 13 h 34"/>
                <a:gd name="T12" fmla="*/ 56 w 56"/>
                <a:gd name="T13" fmla="*/ 30 h 34"/>
                <a:gd name="T14" fmla="*/ 54 w 56"/>
                <a:gd name="T15" fmla="*/ 30 h 34"/>
                <a:gd name="T16" fmla="*/ 53 w 56"/>
                <a:gd name="T17" fmla="*/ 30 h 34"/>
                <a:gd name="T18" fmla="*/ 51 w 56"/>
                <a:gd name="T19" fmla="*/ 24 h 34"/>
                <a:gd name="T20" fmla="*/ 34 w 56"/>
                <a:gd name="T21" fmla="*/ 22 h 34"/>
                <a:gd name="T22" fmla="*/ 26 w 56"/>
                <a:gd name="T23" fmla="*/ 25 h 34"/>
                <a:gd name="T24" fmla="*/ 15 w 56"/>
                <a:gd name="T25" fmla="*/ 33 h 34"/>
                <a:gd name="T26" fmla="*/ 12 w 56"/>
                <a:gd name="T27" fmla="*/ 34 h 34"/>
                <a:gd name="T28" fmla="*/ 0 w 56"/>
                <a:gd name="T29" fmla="*/ 0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34">
                  <a:moveTo>
                    <a:pt x="0" y="0"/>
                  </a:moveTo>
                  <a:lnTo>
                    <a:pt x="27" y="0"/>
                  </a:lnTo>
                  <a:lnTo>
                    <a:pt x="54" y="0"/>
                  </a:lnTo>
                  <a:lnTo>
                    <a:pt x="56" y="0"/>
                  </a:lnTo>
                  <a:lnTo>
                    <a:pt x="56" y="13"/>
                  </a:lnTo>
                  <a:lnTo>
                    <a:pt x="56" y="13"/>
                  </a:lnTo>
                  <a:lnTo>
                    <a:pt x="56" y="30"/>
                  </a:lnTo>
                  <a:lnTo>
                    <a:pt x="54" y="30"/>
                  </a:lnTo>
                  <a:lnTo>
                    <a:pt x="53" y="30"/>
                  </a:lnTo>
                  <a:lnTo>
                    <a:pt x="51" y="24"/>
                  </a:lnTo>
                  <a:lnTo>
                    <a:pt x="34" y="22"/>
                  </a:lnTo>
                  <a:lnTo>
                    <a:pt x="26" y="25"/>
                  </a:lnTo>
                  <a:lnTo>
                    <a:pt x="15" y="33"/>
                  </a:lnTo>
                  <a:lnTo>
                    <a:pt x="12" y="34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5" name="Freeform 410">
              <a:extLst>
                <a:ext uri="{FF2B5EF4-FFF2-40B4-BE49-F238E27FC236}">
                  <a16:creationId xmlns:a16="http://schemas.microsoft.com/office/drawing/2014/main" id="{1EDB5635-56A2-2EC2-2386-1577B8B99AA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60813" y="2405063"/>
              <a:ext cx="71438" cy="61913"/>
            </a:xfrm>
            <a:custGeom>
              <a:avLst/>
              <a:gdLst>
                <a:gd name="T0" fmla="*/ 7 w 45"/>
                <a:gd name="T1" fmla="*/ 2 h 39"/>
                <a:gd name="T2" fmla="*/ 12 w 45"/>
                <a:gd name="T3" fmla="*/ 0 h 39"/>
                <a:gd name="T4" fmla="*/ 21 w 45"/>
                <a:gd name="T5" fmla="*/ 2 h 39"/>
                <a:gd name="T6" fmla="*/ 28 w 45"/>
                <a:gd name="T7" fmla="*/ 2 h 39"/>
                <a:gd name="T8" fmla="*/ 34 w 45"/>
                <a:gd name="T9" fmla="*/ 2 h 39"/>
                <a:gd name="T10" fmla="*/ 43 w 45"/>
                <a:gd name="T11" fmla="*/ 1 h 39"/>
                <a:gd name="T12" fmla="*/ 45 w 45"/>
                <a:gd name="T13" fmla="*/ 3 h 39"/>
                <a:gd name="T14" fmla="*/ 40 w 45"/>
                <a:gd name="T15" fmla="*/ 5 h 39"/>
                <a:gd name="T16" fmla="*/ 40 w 45"/>
                <a:gd name="T17" fmla="*/ 33 h 39"/>
                <a:gd name="T18" fmla="*/ 39 w 45"/>
                <a:gd name="T19" fmla="*/ 39 h 39"/>
                <a:gd name="T20" fmla="*/ 29 w 45"/>
                <a:gd name="T21" fmla="*/ 31 h 39"/>
                <a:gd name="T22" fmla="*/ 10 w 45"/>
                <a:gd name="T23" fmla="*/ 17 h 39"/>
                <a:gd name="T24" fmla="*/ 0 w 45"/>
                <a:gd name="T25" fmla="*/ 9 h 39"/>
                <a:gd name="T26" fmla="*/ 7 w 45"/>
                <a:gd name="T27" fmla="*/ 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5" h="39">
                  <a:moveTo>
                    <a:pt x="7" y="2"/>
                  </a:moveTo>
                  <a:lnTo>
                    <a:pt x="12" y="0"/>
                  </a:lnTo>
                  <a:lnTo>
                    <a:pt x="21" y="2"/>
                  </a:lnTo>
                  <a:lnTo>
                    <a:pt x="28" y="2"/>
                  </a:lnTo>
                  <a:lnTo>
                    <a:pt x="34" y="2"/>
                  </a:lnTo>
                  <a:lnTo>
                    <a:pt x="43" y="1"/>
                  </a:lnTo>
                  <a:lnTo>
                    <a:pt x="45" y="3"/>
                  </a:lnTo>
                  <a:lnTo>
                    <a:pt x="40" y="5"/>
                  </a:lnTo>
                  <a:lnTo>
                    <a:pt x="40" y="33"/>
                  </a:lnTo>
                  <a:lnTo>
                    <a:pt x="39" y="39"/>
                  </a:lnTo>
                  <a:lnTo>
                    <a:pt x="29" y="31"/>
                  </a:lnTo>
                  <a:lnTo>
                    <a:pt x="10" y="17"/>
                  </a:lnTo>
                  <a:lnTo>
                    <a:pt x="0" y="9"/>
                  </a:lnTo>
                  <a:lnTo>
                    <a:pt x="7" y="2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6" name="Freeform 411">
              <a:extLst>
                <a:ext uri="{FF2B5EF4-FFF2-40B4-BE49-F238E27FC236}">
                  <a16:creationId xmlns:a16="http://schemas.microsoft.com/office/drawing/2014/main" id="{0B442225-4679-47D4-100B-07AF25457B5E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8188" y="1541463"/>
              <a:ext cx="61913" cy="50800"/>
            </a:xfrm>
            <a:custGeom>
              <a:avLst/>
              <a:gdLst>
                <a:gd name="T0" fmla="*/ 4 w 39"/>
                <a:gd name="T1" fmla="*/ 10 h 32"/>
                <a:gd name="T2" fmla="*/ 11 w 39"/>
                <a:gd name="T3" fmla="*/ 0 h 32"/>
                <a:gd name="T4" fmla="*/ 18 w 39"/>
                <a:gd name="T5" fmla="*/ 6 h 32"/>
                <a:gd name="T6" fmla="*/ 19 w 39"/>
                <a:gd name="T7" fmla="*/ 4 h 32"/>
                <a:gd name="T8" fmla="*/ 27 w 39"/>
                <a:gd name="T9" fmla="*/ 0 h 32"/>
                <a:gd name="T10" fmla="*/ 33 w 39"/>
                <a:gd name="T11" fmla="*/ 0 h 32"/>
                <a:gd name="T12" fmla="*/ 35 w 39"/>
                <a:gd name="T13" fmla="*/ 2 h 32"/>
                <a:gd name="T14" fmla="*/ 36 w 39"/>
                <a:gd name="T15" fmla="*/ 12 h 32"/>
                <a:gd name="T16" fmla="*/ 39 w 39"/>
                <a:gd name="T17" fmla="*/ 22 h 32"/>
                <a:gd name="T18" fmla="*/ 33 w 39"/>
                <a:gd name="T19" fmla="*/ 25 h 32"/>
                <a:gd name="T20" fmla="*/ 18 w 39"/>
                <a:gd name="T21" fmla="*/ 32 h 32"/>
                <a:gd name="T22" fmla="*/ 0 w 39"/>
                <a:gd name="T23" fmla="*/ 19 h 32"/>
                <a:gd name="T24" fmla="*/ 4 w 39"/>
                <a:gd name="T25" fmla="*/ 1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9" h="32">
                  <a:moveTo>
                    <a:pt x="4" y="10"/>
                  </a:moveTo>
                  <a:lnTo>
                    <a:pt x="11" y="0"/>
                  </a:lnTo>
                  <a:lnTo>
                    <a:pt x="18" y="6"/>
                  </a:lnTo>
                  <a:lnTo>
                    <a:pt x="19" y="4"/>
                  </a:lnTo>
                  <a:lnTo>
                    <a:pt x="27" y="0"/>
                  </a:lnTo>
                  <a:lnTo>
                    <a:pt x="33" y="0"/>
                  </a:lnTo>
                  <a:lnTo>
                    <a:pt x="35" y="2"/>
                  </a:lnTo>
                  <a:lnTo>
                    <a:pt x="36" y="12"/>
                  </a:lnTo>
                  <a:lnTo>
                    <a:pt x="39" y="22"/>
                  </a:lnTo>
                  <a:lnTo>
                    <a:pt x="33" y="25"/>
                  </a:lnTo>
                  <a:lnTo>
                    <a:pt x="18" y="32"/>
                  </a:lnTo>
                  <a:lnTo>
                    <a:pt x="0" y="19"/>
                  </a:lnTo>
                  <a:lnTo>
                    <a:pt x="4" y="10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7" name="Freeform 412">
              <a:extLst>
                <a:ext uri="{FF2B5EF4-FFF2-40B4-BE49-F238E27FC236}">
                  <a16:creationId xmlns:a16="http://schemas.microsoft.com/office/drawing/2014/main" id="{D33D539B-8AE2-80A1-1518-E08D9938F326}"/>
                </a:ext>
              </a:extLst>
            </p:cNvPr>
            <p:cNvSpPr>
              <a:spLocks/>
            </p:cNvSpPr>
            <p:nvPr/>
          </p:nvSpPr>
          <p:spPr bwMode="auto">
            <a:xfrm>
              <a:off x="3387726" y="2159000"/>
              <a:ext cx="53975" cy="65088"/>
            </a:xfrm>
            <a:custGeom>
              <a:avLst/>
              <a:gdLst>
                <a:gd name="T0" fmla="*/ 0 w 34"/>
                <a:gd name="T1" fmla="*/ 38 h 41"/>
                <a:gd name="T2" fmla="*/ 12 w 34"/>
                <a:gd name="T3" fmla="*/ 23 h 41"/>
                <a:gd name="T4" fmla="*/ 32 w 34"/>
                <a:gd name="T5" fmla="*/ 0 h 41"/>
                <a:gd name="T6" fmla="*/ 34 w 34"/>
                <a:gd name="T7" fmla="*/ 4 h 41"/>
                <a:gd name="T8" fmla="*/ 30 w 34"/>
                <a:gd name="T9" fmla="*/ 13 h 41"/>
                <a:gd name="T10" fmla="*/ 29 w 34"/>
                <a:gd name="T11" fmla="*/ 16 h 41"/>
                <a:gd name="T12" fmla="*/ 29 w 34"/>
                <a:gd name="T13" fmla="*/ 23 h 41"/>
                <a:gd name="T14" fmla="*/ 30 w 34"/>
                <a:gd name="T15" fmla="*/ 30 h 41"/>
                <a:gd name="T16" fmla="*/ 20 w 34"/>
                <a:gd name="T17" fmla="*/ 31 h 41"/>
                <a:gd name="T18" fmla="*/ 5 w 34"/>
                <a:gd name="T19" fmla="*/ 40 h 41"/>
                <a:gd name="T20" fmla="*/ 0 w 34"/>
                <a:gd name="T21" fmla="*/ 41 h 41"/>
                <a:gd name="T22" fmla="*/ 0 w 34"/>
                <a:gd name="T23" fmla="*/ 38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4" h="41">
                  <a:moveTo>
                    <a:pt x="0" y="38"/>
                  </a:moveTo>
                  <a:lnTo>
                    <a:pt x="12" y="23"/>
                  </a:lnTo>
                  <a:lnTo>
                    <a:pt x="32" y="0"/>
                  </a:lnTo>
                  <a:lnTo>
                    <a:pt x="34" y="4"/>
                  </a:lnTo>
                  <a:lnTo>
                    <a:pt x="30" y="13"/>
                  </a:lnTo>
                  <a:lnTo>
                    <a:pt x="29" y="16"/>
                  </a:lnTo>
                  <a:lnTo>
                    <a:pt x="29" y="23"/>
                  </a:lnTo>
                  <a:lnTo>
                    <a:pt x="30" y="30"/>
                  </a:lnTo>
                  <a:lnTo>
                    <a:pt x="20" y="31"/>
                  </a:lnTo>
                  <a:lnTo>
                    <a:pt x="5" y="40"/>
                  </a:lnTo>
                  <a:lnTo>
                    <a:pt x="0" y="41"/>
                  </a:lnTo>
                  <a:lnTo>
                    <a:pt x="0" y="38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8" name="Freeform 413">
              <a:extLst>
                <a:ext uri="{FF2B5EF4-FFF2-40B4-BE49-F238E27FC236}">
                  <a16:creationId xmlns:a16="http://schemas.microsoft.com/office/drawing/2014/main" id="{EAFC828C-6CEB-84E3-90F1-BD2551867F8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3813" y="2754313"/>
              <a:ext cx="120650" cy="155575"/>
            </a:xfrm>
            <a:custGeom>
              <a:avLst/>
              <a:gdLst>
                <a:gd name="T0" fmla="*/ 5 w 76"/>
                <a:gd name="T1" fmla="*/ 26 h 98"/>
                <a:gd name="T2" fmla="*/ 14 w 76"/>
                <a:gd name="T3" fmla="*/ 0 h 98"/>
                <a:gd name="T4" fmla="*/ 28 w 76"/>
                <a:gd name="T5" fmla="*/ 9 h 98"/>
                <a:gd name="T6" fmla="*/ 39 w 76"/>
                <a:gd name="T7" fmla="*/ 18 h 98"/>
                <a:gd name="T8" fmla="*/ 44 w 76"/>
                <a:gd name="T9" fmla="*/ 18 h 98"/>
                <a:gd name="T10" fmla="*/ 50 w 76"/>
                <a:gd name="T11" fmla="*/ 16 h 98"/>
                <a:gd name="T12" fmla="*/ 69 w 76"/>
                <a:gd name="T13" fmla="*/ 32 h 98"/>
                <a:gd name="T14" fmla="*/ 73 w 76"/>
                <a:gd name="T15" fmla="*/ 40 h 98"/>
                <a:gd name="T16" fmla="*/ 65 w 76"/>
                <a:gd name="T17" fmla="*/ 47 h 98"/>
                <a:gd name="T18" fmla="*/ 59 w 76"/>
                <a:gd name="T19" fmla="*/ 61 h 98"/>
                <a:gd name="T20" fmla="*/ 57 w 76"/>
                <a:gd name="T21" fmla="*/ 62 h 98"/>
                <a:gd name="T22" fmla="*/ 68 w 76"/>
                <a:gd name="T23" fmla="*/ 71 h 98"/>
                <a:gd name="T24" fmla="*/ 71 w 76"/>
                <a:gd name="T25" fmla="*/ 75 h 98"/>
                <a:gd name="T26" fmla="*/ 71 w 76"/>
                <a:gd name="T27" fmla="*/ 82 h 98"/>
                <a:gd name="T28" fmla="*/ 76 w 76"/>
                <a:gd name="T29" fmla="*/ 92 h 98"/>
                <a:gd name="T30" fmla="*/ 71 w 76"/>
                <a:gd name="T31" fmla="*/ 98 h 98"/>
                <a:gd name="T32" fmla="*/ 52 w 76"/>
                <a:gd name="T33" fmla="*/ 82 h 98"/>
                <a:gd name="T34" fmla="*/ 44 w 76"/>
                <a:gd name="T35" fmla="*/ 76 h 98"/>
                <a:gd name="T36" fmla="*/ 26 w 76"/>
                <a:gd name="T37" fmla="*/ 61 h 98"/>
                <a:gd name="T38" fmla="*/ 20 w 76"/>
                <a:gd name="T39" fmla="*/ 52 h 98"/>
                <a:gd name="T40" fmla="*/ 20 w 76"/>
                <a:gd name="T41" fmla="*/ 51 h 98"/>
                <a:gd name="T42" fmla="*/ 12 w 76"/>
                <a:gd name="T43" fmla="*/ 46 h 98"/>
                <a:gd name="T44" fmla="*/ 0 w 76"/>
                <a:gd name="T45" fmla="*/ 29 h 98"/>
                <a:gd name="T46" fmla="*/ 5 w 76"/>
                <a:gd name="T47" fmla="*/ 26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6" h="98">
                  <a:moveTo>
                    <a:pt x="5" y="26"/>
                  </a:moveTo>
                  <a:lnTo>
                    <a:pt x="14" y="0"/>
                  </a:lnTo>
                  <a:lnTo>
                    <a:pt x="28" y="9"/>
                  </a:lnTo>
                  <a:lnTo>
                    <a:pt x="39" y="18"/>
                  </a:lnTo>
                  <a:lnTo>
                    <a:pt x="44" y="18"/>
                  </a:lnTo>
                  <a:lnTo>
                    <a:pt x="50" y="16"/>
                  </a:lnTo>
                  <a:lnTo>
                    <a:pt x="69" y="32"/>
                  </a:lnTo>
                  <a:lnTo>
                    <a:pt x="73" y="40"/>
                  </a:lnTo>
                  <a:lnTo>
                    <a:pt x="65" y="47"/>
                  </a:lnTo>
                  <a:lnTo>
                    <a:pt x="59" y="61"/>
                  </a:lnTo>
                  <a:lnTo>
                    <a:pt x="57" y="62"/>
                  </a:lnTo>
                  <a:lnTo>
                    <a:pt x="68" y="71"/>
                  </a:lnTo>
                  <a:lnTo>
                    <a:pt x="71" y="75"/>
                  </a:lnTo>
                  <a:lnTo>
                    <a:pt x="71" y="82"/>
                  </a:lnTo>
                  <a:lnTo>
                    <a:pt x="76" y="92"/>
                  </a:lnTo>
                  <a:lnTo>
                    <a:pt x="71" y="98"/>
                  </a:lnTo>
                  <a:lnTo>
                    <a:pt x="52" y="82"/>
                  </a:lnTo>
                  <a:lnTo>
                    <a:pt x="44" y="76"/>
                  </a:lnTo>
                  <a:lnTo>
                    <a:pt x="26" y="61"/>
                  </a:lnTo>
                  <a:lnTo>
                    <a:pt x="20" y="52"/>
                  </a:lnTo>
                  <a:lnTo>
                    <a:pt x="20" y="51"/>
                  </a:lnTo>
                  <a:lnTo>
                    <a:pt x="12" y="46"/>
                  </a:lnTo>
                  <a:lnTo>
                    <a:pt x="0" y="29"/>
                  </a:lnTo>
                  <a:lnTo>
                    <a:pt x="5" y="26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9" name="Freeform 414">
              <a:extLst>
                <a:ext uri="{FF2B5EF4-FFF2-40B4-BE49-F238E27FC236}">
                  <a16:creationId xmlns:a16="http://schemas.microsoft.com/office/drawing/2014/main" id="{91CBF4E7-EA45-84B8-98A3-1A4F71A3B8A8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5488" y="1831975"/>
              <a:ext cx="93663" cy="82550"/>
            </a:xfrm>
            <a:custGeom>
              <a:avLst/>
              <a:gdLst>
                <a:gd name="T0" fmla="*/ 0 w 59"/>
                <a:gd name="T1" fmla="*/ 14 h 52"/>
                <a:gd name="T2" fmla="*/ 13 w 59"/>
                <a:gd name="T3" fmla="*/ 11 h 52"/>
                <a:gd name="T4" fmla="*/ 28 w 59"/>
                <a:gd name="T5" fmla="*/ 4 h 52"/>
                <a:gd name="T6" fmla="*/ 37 w 59"/>
                <a:gd name="T7" fmla="*/ 0 h 52"/>
                <a:gd name="T8" fmla="*/ 58 w 59"/>
                <a:gd name="T9" fmla="*/ 12 h 52"/>
                <a:gd name="T10" fmla="*/ 59 w 59"/>
                <a:gd name="T11" fmla="*/ 19 h 52"/>
                <a:gd name="T12" fmla="*/ 39 w 59"/>
                <a:gd name="T13" fmla="*/ 28 h 52"/>
                <a:gd name="T14" fmla="*/ 43 w 59"/>
                <a:gd name="T15" fmla="*/ 39 h 52"/>
                <a:gd name="T16" fmla="*/ 50 w 59"/>
                <a:gd name="T17" fmla="*/ 41 h 52"/>
                <a:gd name="T18" fmla="*/ 41 w 59"/>
                <a:gd name="T19" fmla="*/ 44 h 52"/>
                <a:gd name="T20" fmla="*/ 29 w 59"/>
                <a:gd name="T21" fmla="*/ 50 h 52"/>
                <a:gd name="T22" fmla="*/ 26 w 59"/>
                <a:gd name="T23" fmla="*/ 52 h 52"/>
                <a:gd name="T24" fmla="*/ 17 w 59"/>
                <a:gd name="T25" fmla="*/ 32 h 52"/>
                <a:gd name="T26" fmla="*/ 18 w 59"/>
                <a:gd name="T27" fmla="*/ 22 h 52"/>
                <a:gd name="T28" fmla="*/ 13 w 59"/>
                <a:gd name="T29" fmla="*/ 20 h 52"/>
                <a:gd name="T30" fmla="*/ 4 w 59"/>
                <a:gd name="T31" fmla="*/ 23 h 52"/>
                <a:gd name="T32" fmla="*/ 2 w 59"/>
                <a:gd name="T33" fmla="*/ 18 h 52"/>
                <a:gd name="T34" fmla="*/ 0 w 59"/>
                <a:gd name="T35" fmla="*/ 14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9" h="52">
                  <a:moveTo>
                    <a:pt x="0" y="14"/>
                  </a:moveTo>
                  <a:lnTo>
                    <a:pt x="13" y="11"/>
                  </a:lnTo>
                  <a:lnTo>
                    <a:pt x="28" y="4"/>
                  </a:lnTo>
                  <a:lnTo>
                    <a:pt x="37" y="0"/>
                  </a:lnTo>
                  <a:lnTo>
                    <a:pt x="58" y="12"/>
                  </a:lnTo>
                  <a:lnTo>
                    <a:pt x="59" y="19"/>
                  </a:lnTo>
                  <a:lnTo>
                    <a:pt x="39" y="28"/>
                  </a:lnTo>
                  <a:lnTo>
                    <a:pt x="43" y="39"/>
                  </a:lnTo>
                  <a:lnTo>
                    <a:pt x="50" y="41"/>
                  </a:lnTo>
                  <a:lnTo>
                    <a:pt x="41" y="44"/>
                  </a:lnTo>
                  <a:lnTo>
                    <a:pt x="29" y="50"/>
                  </a:lnTo>
                  <a:lnTo>
                    <a:pt x="26" y="52"/>
                  </a:lnTo>
                  <a:lnTo>
                    <a:pt x="17" y="32"/>
                  </a:lnTo>
                  <a:lnTo>
                    <a:pt x="18" y="22"/>
                  </a:lnTo>
                  <a:lnTo>
                    <a:pt x="13" y="20"/>
                  </a:lnTo>
                  <a:lnTo>
                    <a:pt x="4" y="23"/>
                  </a:lnTo>
                  <a:lnTo>
                    <a:pt x="2" y="18"/>
                  </a:lnTo>
                  <a:lnTo>
                    <a:pt x="0" y="14"/>
                  </a:lnTo>
                  <a:close/>
                </a:path>
              </a:pathLst>
            </a:custGeom>
            <a:grpFill/>
            <a:ln w="1588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04477AC-3F70-BEBD-8461-4ECC8809E3D2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8A70AF1-5C22-1994-E6E8-6A9ECF65283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California Santa Clara County Map </a:t>
            </a:r>
            <a:br>
              <a:rPr lang="en-US" altLang="zh-CN" sz="3200" dirty="0"/>
            </a:br>
            <a:r>
              <a:rPr lang="en-US" altLang="zh-CN" sz="3200" dirty="0"/>
              <a:t>with Census Tracts by Income</a:t>
            </a:r>
          </a:p>
        </p:txBody>
      </p:sp>
      <p:grpSp>
        <p:nvGrpSpPr>
          <p:cNvPr id="418" name="Group 417">
            <a:extLst>
              <a:ext uri="{FF2B5EF4-FFF2-40B4-BE49-F238E27FC236}">
                <a16:creationId xmlns:a16="http://schemas.microsoft.com/office/drawing/2014/main" id="{15C32AD4-08B0-3953-E4C6-B7512D53870E}"/>
              </a:ext>
            </a:extLst>
          </p:cNvPr>
          <p:cNvGrpSpPr/>
          <p:nvPr/>
        </p:nvGrpSpPr>
        <p:grpSpPr>
          <a:xfrm>
            <a:off x="2699792" y="1060450"/>
            <a:ext cx="5106988" cy="3817938"/>
            <a:chOff x="2017713" y="1060450"/>
            <a:chExt cx="5106988" cy="3817938"/>
          </a:xfrm>
        </p:grpSpPr>
        <p:sp>
          <p:nvSpPr>
            <p:cNvPr id="218" name="Freeform 5">
              <a:extLst>
                <a:ext uri="{FF2B5EF4-FFF2-40B4-BE49-F238E27FC236}">
                  <a16:creationId xmlns:a16="http://schemas.microsoft.com/office/drawing/2014/main" id="{EAECCFDA-BD80-7A9A-D708-024D0A9E91D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8063" y="1843088"/>
              <a:ext cx="139700" cy="85725"/>
            </a:xfrm>
            <a:custGeom>
              <a:avLst/>
              <a:gdLst>
                <a:gd name="T0" fmla="*/ 6 w 88"/>
                <a:gd name="T1" fmla="*/ 6 h 54"/>
                <a:gd name="T2" fmla="*/ 9 w 88"/>
                <a:gd name="T3" fmla="*/ 0 h 54"/>
                <a:gd name="T4" fmla="*/ 14 w 88"/>
                <a:gd name="T5" fmla="*/ 1 h 54"/>
                <a:gd name="T6" fmla="*/ 43 w 88"/>
                <a:gd name="T7" fmla="*/ 4 h 54"/>
                <a:gd name="T8" fmla="*/ 60 w 88"/>
                <a:gd name="T9" fmla="*/ 7 h 54"/>
                <a:gd name="T10" fmla="*/ 64 w 88"/>
                <a:gd name="T11" fmla="*/ 7 h 54"/>
                <a:gd name="T12" fmla="*/ 80 w 88"/>
                <a:gd name="T13" fmla="*/ 9 h 54"/>
                <a:gd name="T14" fmla="*/ 88 w 88"/>
                <a:gd name="T15" fmla="*/ 11 h 54"/>
                <a:gd name="T16" fmla="*/ 81 w 88"/>
                <a:gd name="T17" fmla="*/ 20 h 54"/>
                <a:gd name="T18" fmla="*/ 66 w 88"/>
                <a:gd name="T19" fmla="*/ 29 h 54"/>
                <a:gd name="T20" fmla="*/ 54 w 88"/>
                <a:gd name="T21" fmla="*/ 35 h 54"/>
                <a:gd name="T22" fmla="*/ 45 w 88"/>
                <a:gd name="T23" fmla="*/ 42 h 54"/>
                <a:gd name="T24" fmla="*/ 38 w 88"/>
                <a:gd name="T25" fmla="*/ 46 h 54"/>
                <a:gd name="T26" fmla="*/ 24 w 88"/>
                <a:gd name="T27" fmla="*/ 54 h 54"/>
                <a:gd name="T28" fmla="*/ 14 w 88"/>
                <a:gd name="T29" fmla="*/ 37 h 54"/>
                <a:gd name="T30" fmla="*/ 0 w 88"/>
                <a:gd name="T31" fmla="*/ 13 h 54"/>
                <a:gd name="T32" fmla="*/ 6 w 88"/>
                <a:gd name="T33" fmla="*/ 6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88" h="54">
                  <a:moveTo>
                    <a:pt x="6" y="6"/>
                  </a:moveTo>
                  <a:lnTo>
                    <a:pt x="9" y="0"/>
                  </a:lnTo>
                  <a:lnTo>
                    <a:pt x="14" y="1"/>
                  </a:lnTo>
                  <a:lnTo>
                    <a:pt x="43" y="4"/>
                  </a:lnTo>
                  <a:lnTo>
                    <a:pt x="60" y="7"/>
                  </a:lnTo>
                  <a:lnTo>
                    <a:pt x="64" y="7"/>
                  </a:lnTo>
                  <a:lnTo>
                    <a:pt x="80" y="9"/>
                  </a:lnTo>
                  <a:lnTo>
                    <a:pt x="88" y="11"/>
                  </a:lnTo>
                  <a:lnTo>
                    <a:pt x="81" y="20"/>
                  </a:lnTo>
                  <a:lnTo>
                    <a:pt x="66" y="29"/>
                  </a:lnTo>
                  <a:lnTo>
                    <a:pt x="54" y="35"/>
                  </a:lnTo>
                  <a:lnTo>
                    <a:pt x="45" y="42"/>
                  </a:lnTo>
                  <a:lnTo>
                    <a:pt x="38" y="46"/>
                  </a:lnTo>
                  <a:lnTo>
                    <a:pt x="24" y="54"/>
                  </a:lnTo>
                  <a:lnTo>
                    <a:pt x="14" y="37"/>
                  </a:lnTo>
                  <a:lnTo>
                    <a:pt x="0" y="13"/>
                  </a:lnTo>
                  <a:lnTo>
                    <a:pt x="6" y="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9" name="Freeform 6">
              <a:extLst>
                <a:ext uri="{FF2B5EF4-FFF2-40B4-BE49-F238E27FC236}">
                  <a16:creationId xmlns:a16="http://schemas.microsoft.com/office/drawing/2014/main" id="{B2C61974-B042-A0E9-3368-7918DA4EFB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47963" y="1703388"/>
              <a:ext cx="39688" cy="76200"/>
            </a:xfrm>
            <a:custGeom>
              <a:avLst/>
              <a:gdLst>
                <a:gd name="T0" fmla="*/ 4 w 25"/>
                <a:gd name="T1" fmla="*/ 26 h 48"/>
                <a:gd name="T2" fmla="*/ 6 w 25"/>
                <a:gd name="T3" fmla="*/ 17 h 48"/>
                <a:gd name="T4" fmla="*/ 12 w 25"/>
                <a:gd name="T5" fmla="*/ 0 h 48"/>
                <a:gd name="T6" fmla="*/ 25 w 25"/>
                <a:gd name="T7" fmla="*/ 3 h 48"/>
                <a:gd name="T8" fmla="*/ 21 w 25"/>
                <a:gd name="T9" fmla="*/ 20 h 48"/>
                <a:gd name="T10" fmla="*/ 17 w 25"/>
                <a:gd name="T11" fmla="*/ 33 h 48"/>
                <a:gd name="T12" fmla="*/ 13 w 25"/>
                <a:gd name="T13" fmla="*/ 48 h 48"/>
                <a:gd name="T14" fmla="*/ 10 w 25"/>
                <a:gd name="T15" fmla="*/ 47 h 48"/>
                <a:gd name="T16" fmla="*/ 8 w 25"/>
                <a:gd name="T17" fmla="*/ 46 h 48"/>
                <a:gd name="T18" fmla="*/ 6 w 25"/>
                <a:gd name="T19" fmla="*/ 44 h 48"/>
                <a:gd name="T20" fmla="*/ 0 w 25"/>
                <a:gd name="T21" fmla="*/ 41 h 48"/>
                <a:gd name="T22" fmla="*/ 4 w 25"/>
                <a:gd name="T23" fmla="*/ 2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25" h="48">
                  <a:moveTo>
                    <a:pt x="4" y="26"/>
                  </a:moveTo>
                  <a:lnTo>
                    <a:pt x="6" y="17"/>
                  </a:lnTo>
                  <a:lnTo>
                    <a:pt x="12" y="0"/>
                  </a:lnTo>
                  <a:lnTo>
                    <a:pt x="25" y="3"/>
                  </a:lnTo>
                  <a:lnTo>
                    <a:pt x="21" y="20"/>
                  </a:lnTo>
                  <a:lnTo>
                    <a:pt x="17" y="33"/>
                  </a:lnTo>
                  <a:lnTo>
                    <a:pt x="13" y="48"/>
                  </a:lnTo>
                  <a:lnTo>
                    <a:pt x="10" y="47"/>
                  </a:lnTo>
                  <a:lnTo>
                    <a:pt x="8" y="46"/>
                  </a:lnTo>
                  <a:lnTo>
                    <a:pt x="6" y="44"/>
                  </a:lnTo>
                  <a:lnTo>
                    <a:pt x="0" y="41"/>
                  </a:lnTo>
                  <a:lnTo>
                    <a:pt x="4" y="2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0" name="Freeform 7">
              <a:extLst>
                <a:ext uri="{FF2B5EF4-FFF2-40B4-BE49-F238E27FC236}">
                  <a16:creationId xmlns:a16="http://schemas.microsoft.com/office/drawing/2014/main" id="{92059ACC-DA27-8839-0DC0-3352625D66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1326" y="1638301"/>
              <a:ext cx="96838" cy="47625"/>
            </a:xfrm>
            <a:custGeom>
              <a:avLst/>
              <a:gdLst>
                <a:gd name="T0" fmla="*/ 7 w 61"/>
                <a:gd name="T1" fmla="*/ 0 h 30"/>
                <a:gd name="T2" fmla="*/ 14 w 61"/>
                <a:gd name="T3" fmla="*/ 2 h 30"/>
                <a:gd name="T4" fmla="*/ 20 w 61"/>
                <a:gd name="T5" fmla="*/ 3 h 30"/>
                <a:gd name="T6" fmla="*/ 40 w 61"/>
                <a:gd name="T7" fmla="*/ 11 h 30"/>
                <a:gd name="T8" fmla="*/ 61 w 61"/>
                <a:gd name="T9" fmla="*/ 18 h 30"/>
                <a:gd name="T10" fmla="*/ 61 w 61"/>
                <a:gd name="T11" fmla="*/ 28 h 30"/>
                <a:gd name="T12" fmla="*/ 50 w 61"/>
                <a:gd name="T13" fmla="*/ 29 h 30"/>
                <a:gd name="T14" fmla="*/ 47 w 61"/>
                <a:gd name="T15" fmla="*/ 29 h 30"/>
                <a:gd name="T16" fmla="*/ 39 w 61"/>
                <a:gd name="T17" fmla="*/ 29 h 30"/>
                <a:gd name="T18" fmla="*/ 22 w 61"/>
                <a:gd name="T19" fmla="*/ 29 h 30"/>
                <a:gd name="T20" fmla="*/ 8 w 61"/>
                <a:gd name="T21" fmla="*/ 30 h 30"/>
                <a:gd name="T22" fmla="*/ 0 w 61"/>
                <a:gd name="T23" fmla="*/ 27 h 30"/>
                <a:gd name="T24" fmla="*/ 7 w 61"/>
                <a:gd name="T25" fmla="*/ 0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1" h="30">
                  <a:moveTo>
                    <a:pt x="7" y="0"/>
                  </a:moveTo>
                  <a:lnTo>
                    <a:pt x="14" y="2"/>
                  </a:lnTo>
                  <a:lnTo>
                    <a:pt x="20" y="3"/>
                  </a:lnTo>
                  <a:lnTo>
                    <a:pt x="40" y="11"/>
                  </a:lnTo>
                  <a:lnTo>
                    <a:pt x="61" y="18"/>
                  </a:lnTo>
                  <a:lnTo>
                    <a:pt x="61" y="28"/>
                  </a:lnTo>
                  <a:lnTo>
                    <a:pt x="50" y="29"/>
                  </a:lnTo>
                  <a:lnTo>
                    <a:pt x="47" y="29"/>
                  </a:lnTo>
                  <a:lnTo>
                    <a:pt x="39" y="29"/>
                  </a:lnTo>
                  <a:lnTo>
                    <a:pt x="22" y="29"/>
                  </a:lnTo>
                  <a:lnTo>
                    <a:pt x="8" y="30"/>
                  </a:lnTo>
                  <a:lnTo>
                    <a:pt x="0" y="27"/>
                  </a:lnTo>
                  <a:lnTo>
                    <a:pt x="7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1" name="Freeform 8">
              <a:extLst>
                <a:ext uri="{FF2B5EF4-FFF2-40B4-BE49-F238E27FC236}">
                  <a16:creationId xmlns:a16="http://schemas.microsoft.com/office/drawing/2014/main" id="{0D3C04C0-19BA-FDDD-B73F-9E3F3A66A0D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4501" y="2011363"/>
              <a:ext cx="95250" cy="96838"/>
            </a:xfrm>
            <a:custGeom>
              <a:avLst/>
              <a:gdLst>
                <a:gd name="T0" fmla="*/ 0 w 60"/>
                <a:gd name="T1" fmla="*/ 30 h 61"/>
                <a:gd name="T2" fmla="*/ 0 w 60"/>
                <a:gd name="T3" fmla="*/ 24 h 61"/>
                <a:gd name="T4" fmla="*/ 0 w 60"/>
                <a:gd name="T5" fmla="*/ 0 h 61"/>
                <a:gd name="T6" fmla="*/ 19 w 60"/>
                <a:gd name="T7" fmla="*/ 0 h 61"/>
                <a:gd name="T8" fmla="*/ 24 w 60"/>
                <a:gd name="T9" fmla="*/ 0 h 61"/>
                <a:gd name="T10" fmla="*/ 29 w 60"/>
                <a:gd name="T11" fmla="*/ 0 h 61"/>
                <a:gd name="T12" fmla="*/ 38 w 60"/>
                <a:gd name="T13" fmla="*/ 0 h 61"/>
                <a:gd name="T14" fmla="*/ 60 w 60"/>
                <a:gd name="T15" fmla="*/ 0 h 61"/>
                <a:gd name="T16" fmla="*/ 60 w 60"/>
                <a:gd name="T17" fmla="*/ 2 h 61"/>
                <a:gd name="T18" fmla="*/ 60 w 60"/>
                <a:gd name="T19" fmla="*/ 27 h 61"/>
                <a:gd name="T20" fmla="*/ 60 w 60"/>
                <a:gd name="T21" fmla="*/ 30 h 61"/>
                <a:gd name="T22" fmla="*/ 59 w 60"/>
                <a:gd name="T23" fmla="*/ 54 h 61"/>
                <a:gd name="T24" fmla="*/ 60 w 60"/>
                <a:gd name="T25" fmla="*/ 60 h 61"/>
                <a:gd name="T26" fmla="*/ 60 w 60"/>
                <a:gd name="T27" fmla="*/ 61 h 61"/>
                <a:gd name="T28" fmla="*/ 47 w 60"/>
                <a:gd name="T29" fmla="*/ 61 h 61"/>
                <a:gd name="T30" fmla="*/ 43 w 60"/>
                <a:gd name="T31" fmla="*/ 61 h 61"/>
                <a:gd name="T32" fmla="*/ 36 w 60"/>
                <a:gd name="T33" fmla="*/ 61 h 61"/>
                <a:gd name="T34" fmla="*/ 25 w 60"/>
                <a:gd name="T35" fmla="*/ 61 h 61"/>
                <a:gd name="T36" fmla="*/ 0 w 60"/>
                <a:gd name="T37" fmla="*/ 61 h 61"/>
                <a:gd name="T38" fmla="*/ 0 w 60"/>
                <a:gd name="T39" fmla="*/ 61 h 61"/>
                <a:gd name="T40" fmla="*/ 0 w 60"/>
                <a:gd name="T41" fmla="*/ 30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0" h="61">
                  <a:moveTo>
                    <a:pt x="0" y="30"/>
                  </a:moveTo>
                  <a:lnTo>
                    <a:pt x="0" y="24"/>
                  </a:lnTo>
                  <a:lnTo>
                    <a:pt x="0" y="0"/>
                  </a:lnTo>
                  <a:lnTo>
                    <a:pt x="19" y="0"/>
                  </a:lnTo>
                  <a:lnTo>
                    <a:pt x="24" y="0"/>
                  </a:lnTo>
                  <a:lnTo>
                    <a:pt x="29" y="0"/>
                  </a:lnTo>
                  <a:lnTo>
                    <a:pt x="38" y="0"/>
                  </a:lnTo>
                  <a:lnTo>
                    <a:pt x="60" y="0"/>
                  </a:lnTo>
                  <a:lnTo>
                    <a:pt x="60" y="2"/>
                  </a:lnTo>
                  <a:lnTo>
                    <a:pt x="60" y="27"/>
                  </a:lnTo>
                  <a:lnTo>
                    <a:pt x="60" y="30"/>
                  </a:lnTo>
                  <a:lnTo>
                    <a:pt x="59" y="54"/>
                  </a:lnTo>
                  <a:lnTo>
                    <a:pt x="60" y="60"/>
                  </a:lnTo>
                  <a:lnTo>
                    <a:pt x="60" y="61"/>
                  </a:lnTo>
                  <a:lnTo>
                    <a:pt x="47" y="61"/>
                  </a:lnTo>
                  <a:lnTo>
                    <a:pt x="43" y="61"/>
                  </a:lnTo>
                  <a:lnTo>
                    <a:pt x="36" y="61"/>
                  </a:lnTo>
                  <a:lnTo>
                    <a:pt x="25" y="61"/>
                  </a:lnTo>
                  <a:lnTo>
                    <a:pt x="0" y="61"/>
                  </a:lnTo>
                  <a:lnTo>
                    <a:pt x="0" y="61"/>
                  </a:lnTo>
                  <a:lnTo>
                    <a:pt x="0" y="3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2" name="Freeform 9">
              <a:extLst>
                <a:ext uri="{FF2B5EF4-FFF2-40B4-BE49-F238E27FC236}">
                  <a16:creationId xmlns:a16="http://schemas.microsoft.com/office/drawing/2014/main" id="{A4E041C7-8497-E298-1695-2F4641ADA1FE}"/>
                </a:ext>
              </a:extLst>
            </p:cNvPr>
            <p:cNvSpPr>
              <a:spLocks/>
            </p:cNvSpPr>
            <p:nvPr/>
          </p:nvSpPr>
          <p:spPr bwMode="auto">
            <a:xfrm>
              <a:off x="2889251" y="2330451"/>
              <a:ext cx="125413" cy="188913"/>
            </a:xfrm>
            <a:custGeom>
              <a:avLst/>
              <a:gdLst>
                <a:gd name="T0" fmla="*/ 0 w 79"/>
                <a:gd name="T1" fmla="*/ 0 h 119"/>
                <a:gd name="T2" fmla="*/ 31 w 79"/>
                <a:gd name="T3" fmla="*/ 18 h 119"/>
                <a:gd name="T4" fmla="*/ 39 w 79"/>
                <a:gd name="T5" fmla="*/ 22 h 119"/>
                <a:gd name="T6" fmla="*/ 59 w 79"/>
                <a:gd name="T7" fmla="*/ 34 h 119"/>
                <a:gd name="T8" fmla="*/ 72 w 79"/>
                <a:gd name="T9" fmla="*/ 41 h 119"/>
                <a:gd name="T10" fmla="*/ 75 w 79"/>
                <a:gd name="T11" fmla="*/ 44 h 119"/>
                <a:gd name="T12" fmla="*/ 79 w 79"/>
                <a:gd name="T13" fmla="*/ 49 h 119"/>
                <a:gd name="T14" fmla="*/ 74 w 79"/>
                <a:gd name="T15" fmla="*/ 54 h 119"/>
                <a:gd name="T16" fmla="*/ 71 w 79"/>
                <a:gd name="T17" fmla="*/ 58 h 119"/>
                <a:gd name="T18" fmla="*/ 59 w 79"/>
                <a:gd name="T19" fmla="*/ 69 h 119"/>
                <a:gd name="T20" fmla="*/ 52 w 79"/>
                <a:gd name="T21" fmla="*/ 75 h 119"/>
                <a:gd name="T22" fmla="*/ 45 w 79"/>
                <a:gd name="T23" fmla="*/ 82 h 119"/>
                <a:gd name="T24" fmla="*/ 31 w 79"/>
                <a:gd name="T25" fmla="*/ 99 h 119"/>
                <a:gd name="T26" fmla="*/ 10 w 79"/>
                <a:gd name="T27" fmla="*/ 117 h 119"/>
                <a:gd name="T28" fmla="*/ 3 w 79"/>
                <a:gd name="T29" fmla="*/ 119 h 119"/>
                <a:gd name="T30" fmla="*/ 3 w 79"/>
                <a:gd name="T31" fmla="*/ 115 h 119"/>
                <a:gd name="T32" fmla="*/ 3 w 79"/>
                <a:gd name="T33" fmla="*/ 96 h 119"/>
                <a:gd name="T34" fmla="*/ 3 w 79"/>
                <a:gd name="T35" fmla="*/ 68 h 119"/>
                <a:gd name="T36" fmla="*/ 2 w 79"/>
                <a:gd name="T37" fmla="*/ 37 h 119"/>
                <a:gd name="T38" fmla="*/ 2 w 79"/>
                <a:gd name="T39" fmla="*/ 27 h 119"/>
                <a:gd name="T40" fmla="*/ 2 w 79"/>
                <a:gd name="T41" fmla="*/ 21 h 119"/>
                <a:gd name="T42" fmla="*/ 2 w 79"/>
                <a:gd name="T43" fmla="*/ 19 h 119"/>
                <a:gd name="T44" fmla="*/ 0 w 79"/>
                <a:gd name="T45" fmla="*/ 0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79" h="119">
                  <a:moveTo>
                    <a:pt x="0" y="0"/>
                  </a:moveTo>
                  <a:lnTo>
                    <a:pt x="31" y="18"/>
                  </a:lnTo>
                  <a:lnTo>
                    <a:pt x="39" y="22"/>
                  </a:lnTo>
                  <a:lnTo>
                    <a:pt x="59" y="34"/>
                  </a:lnTo>
                  <a:lnTo>
                    <a:pt x="72" y="41"/>
                  </a:lnTo>
                  <a:lnTo>
                    <a:pt x="75" y="44"/>
                  </a:lnTo>
                  <a:lnTo>
                    <a:pt x="79" y="49"/>
                  </a:lnTo>
                  <a:lnTo>
                    <a:pt x="74" y="54"/>
                  </a:lnTo>
                  <a:lnTo>
                    <a:pt x="71" y="58"/>
                  </a:lnTo>
                  <a:lnTo>
                    <a:pt x="59" y="69"/>
                  </a:lnTo>
                  <a:lnTo>
                    <a:pt x="52" y="75"/>
                  </a:lnTo>
                  <a:lnTo>
                    <a:pt x="45" y="82"/>
                  </a:lnTo>
                  <a:lnTo>
                    <a:pt x="31" y="99"/>
                  </a:lnTo>
                  <a:lnTo>
                    <a:pt x="10" y="117"/>
                  </a:lnTo>
                  <a:lnTo>
                    <a:pt x="3" y="119"/>
                  </a:lnTo>
                  <a:lnTo>
                    <a:pt x="3" y="115"/>
                  </a:lnTo>
                  <a:lnTo>
                    <a:pt x="3" y="96"/>
                  </a:lnTo>
                  <a:lnTo>
                    <a:pt x="3" y="68"/>
                  </a:lnTo>
                  <a:lnTo>
                    <a:pt x="2" y="37"/>
                  </a:lnTo>
                  <a:lnTo>
                    <a:pt x="2" y="27"/>
                  </a:lnTo>
                  <a:lnTo>
                    <a:pt x="2" y="21"/>
                  </a:lnTo>
                  <a:lnTo>
                    <a:pt x="2" y="1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3" name="Freeform 10">
              <a:extLst>
                <a:ext uri="{FF2B5EF4-FFF2-40B4-BE49-F238E27FC236}">
                  <a16:creationId xmlns:a16="http://schemas.microsoft.com/office/drawing/2014/main" id="{C4BEBFDE-8A2F-AFA3-4047-20B86B79BBDD}"/>
                </a:ext>
              </a:extLst>
            </p:cNvPr>
            <p:cNvSpPr>
              <a:spLocks/>
            </p:cNvSpPr>
            <p:nvPr/>
          </p:nvSpPr>
          <p:spPr bwMode="auto">
            <a:xfrm>
              <a:off x="3241676" y="1636713"/>
              <a:ext cx="146050" cy="122238"/>
            </a:xfrm>
            <a:custGeom>
              <a:avLst/>
              <a:gdLst>
                <a:gd name="T0" fmla="*/ 6 w 92"/>
                <a:gd name="T1" fmla="*/ 43 h 77"/>
                <a:gd name="T2" fmla="*/ 9 w 92"/>
                <a:gd name="T3" fmla="*/ 38 h 77"/>
                <a:gd name="T4" fmla="*/ 13 w 92"/>
                <a:gd name="T5" fmla="*/ 35 h 77"/>
                <a:gd name="T6" fmla="*/ 30 w 92"/>
                <a:gd name="T7" fmla="*/ 26 h 77"/>
                <a:gd name="T8" fmla="*/ 45 w 92"/>
                <a:gd name="T9" fmla="*/ 18 h 77"/>
                <a:gd name="T10" fmla="*/ 47 w 92"/>
                <a:gd name="T11" fmla="*/ 16 h 77"/>
                <a:gd name="T12" fmla="*/ 55 w 92"/>
                <a:gd name="T13" fmla="*/ 11 h 77"/>
                <a:gd name="T14" fmla="*/ 70 w 92"/>
                <a:gd name="T15" fmla="*/ 3 h 77"/>
                <a:gd name="T16" fmla="*/ 76 w 92"/>
                <a:gd name="T17" fmla="*/ 0 h 77"/>
                <a:gd name="T18" fmla="*/ 80 w 92"/>
                <a:gd name="T19" fmla="*/ 21 h 77"/>
                <a:gd name="T20" fmla="*/ 91 w 92"/>
                <a:gd name="T21" fmla="*/ 35 h 77"/>
                <a:gd name="T22" fmla="*/ 92 w 92"/>
                <a:gd name="T23" fmla="*/ 41 h 77"/>
                <a:gd name="T24" fmla="*/ 84 w 92"/>
                <a:gd name="T25" fmla="*/ 57 h 77"/>
                <a:gd name="T26" fmla="*/ 83 w 92"/>
                <a:gd name="T27" fmla="*/ 64 h 77"/>
                <a:gd name="T28" fmla="*/ 77 w 92"/>
                <a:gd name="T29" fmla="*/ 70 h 77"/>
                <a:gd name="T30" fmla="*/ 73 w 92"/>
                <a:gd name="T31" fmla="*/ 77 h 77"/>
                <a:gd name="T32" fmla="*/ 54 w 92"/>
                <a:gd name="T33" fmla="*/ 73 h 77"/>
                <a:gd name="T34" fmla="*/ 34 w 92"/>
                <a:gd name="T35" fmla="*/ 68 h 77"/>
                <a:gd name="T36" fmla="*/ 0 w 92"/>
                <a:gd name="T37" fmla="*/ 57 h 77"/>
                <a:gd name="T38" fmla="*/ 6 w 92"/>
                <a:gd name="T39" fmla="*/ 43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92" h="77">
                  <a:moveTo>
                    <a:pt x="6" y="43"/>
                  </a:moveTo>
                  <a:lnTo>
                    <a:pt x="9" y="38"/>
                  </a:lnTo>
                  <a:lnTo>
                    <a:pt x="13" y="35"/>
                  </a:lnTo>
                  <a:lnTo>
                    <a:pt x="30" y="26"/>
                  </a:lnTo>
                  <a:lnTo>
                    <a:pt x="45" y="18"/>
                  </a:lnTo>
                  <a:lnTo>
                    <a:pt x="47" y="16"/>
                  </a:lnTo>
                  <a:lnTo>
                    <a:pt x="55" y="11"/>
                  </a:lnTo>
                  <a:lnTo>
                    <a:pt x="70" y="3"/>
                  </a:lnTo>
                  <a:lnTo>
                    <a:pt x="76" y="0"/>
                  </a:lnTo>
                  <a:lnTo>
                    <a:pt x="80" y="21"/>
                  </a:lnTo>
                  <a:lnTo>
                    <a:pt x="91" y="35"/>
                  </a:lnTo>
                  <a:lnTo>
                    <a:pt x="92" y="41"/>
                  </a:lnTo>
                  <a:lnTo>
                    <a:pt x="84" y="57"/>
                  </a:lnTo>
                  <a:lnTo>
                    <a:pt x="83" y="64"/>
                  </a:lnTo>
                  <a:lnTo>
                    <a:pt x="77" y="70"/>
                  </a:lnTo>
                  <a:lnTo>
                    <a:pt x="73" y="77"/>
                  </a:lnTo>
                  <a:lnTo>
                    <a:pt x="54" y="73"/>
                  </a:lnTo>
                  <a:lnTo>
                    <a:pt x="34" y="68"/>
                  </a:lnTo>
                  <a:lnTo>
                    <a:pt x="0" y="57"/>
                  </a:lnTo>
                  <a:lnTo>
                    <a:pt x="6" y="4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4" name="Freeform 11">
              <a:extLst>
                <a:ext uri="{FF2B5EF4-FFF2-40B4-BE49-F238E27FC236}">
                  <a16:creationId xmlns:a16="http://schemas.microsoft.com/office/drawing/2014/main" id="{C177F76B-A3A1-ADE9-2988-B5E122FBD2B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2876" y="2054226"/>
              <a:ext cx="90488" cy="153988"/>
            </a:xfrm>
            <a:custGeom>
              <a:avLst/>
              <a:gdLst>
                <a:gd name="T0" fmla="*/ 6 w 57"/>
                <a:gd name="T1" fmla="*/ 30 h 97"/>
                <a:gd name="T2" fmla="*/ 41 w 57"/>
                <a:gd name="T3" fmla="*/ 0 h 97"/>
                <a:gd name="T4" fmla="*/ 42 w 57"/>
                <a:gd name="T5" fmla="*/ 0 h 97"/>
                <a:gd name="T6" fmla="*/ 52 w 57"/>
                <a:gd name="T7" fmla="*/ 18 h 97"/>
                <a:gd name="T8" fmla="*/ 55 w 57"/>
                <a:gd name="T9" fmla="*/ 30 h 97"/>
                <a:gd name="T10" fmla="*/ 56 w 57"/>
                <a:gd name="T11" fmla="*/ 35 h 97"/>
                <a:gd name="T12" fmla="*/ 57 w 57"/>
                <a:gd name="T13" fmla="*/ 55 h 97"/>
                <a:gd name="T14" fmla="*/ 57 w 57"/>
                <a:gd name="T15" fmla="*/ 77 h 97"/>
                <a:gd name="T16" fmla="*/ 57 w 57"/>
                <a:gd name="T17" fmla="*/ 81 h 97"/>
                <a:gd name="T18" fmla="*/ 53 w 57"/>
                <a:gd name="T19" fmla="*/ 91 h 97"/>
                <a:gd name="T20" fmla="*/ 48 w 57"/>
                <a:gd name="T21" fmla="*/ 97 h 97"/>
                <a:gd name="T22" fmla="*/ 48 w 57"/>
                <a:gd name="T23" fmla="*/ 97 h 97"/>
                <a:gd name="T24" fmla="*/ 40 w 57"/>
                <a:gd name="T25" fmla="*/ 85 h 97"/>
                <a:gd name="T26" fmla="*/ 27 w 57"/>
                <a:gd name="T27" fmla="*/ 72 h 97"/>
                <a:gd name="T28" fmla="*/ 25 w 57"/>
                <a:gd name="T29" fmla="*/ 70 h 97"/>
                <a:gd name="T30" fmla="*/ 15 w 57"/>
                <a:gd name="T31" fmla="*/ 57 h 97"/>
                <a:gd name="T32" fmla="*/ 11 w 57"/>
                <a:gd name="T33" fmla="*/ 51 h 97"/>
                <a:gd name="T34" fmla="*/ 0 w 57"/>
                <a:gd name="T35" fmla="*/ 36 h 97"/>
                <a:gd name="T36" fmla="*/ 6 w 57"/>
                <a:gd name="T37" fmla="*/ 30 h 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7" h="97">
                  <a:moveTo>
                    <a:pt x="6" y="30"/>
                  </a:moveTo>
                  <a:lnTo>
                    <a:pt x="41" y="0"/>
                  </a:lnTo>
                  <a:lnTo>
                    <a:pt x="42" y="0"/>
                  </a:lnTo>
                  <a:lnTo>
                    <a:pt x="52" y="18"/>
                  </a:lnTo>
                  <a:lnTo>
                    <a:pt x="55" y="30"/>
                  </a:lnTo>
                  <a:lnTo>
                    <a:pt x="56" y="35"/>
                  </a:lnTo>
                  <a:lnTo>
                    <a:pt x="57" y="55"/>
                  </a:lnTo>
                  <a:lnTo>
                    <a:pt x="57" y="77"/>
                  </a:lnTo>
                  <a:lnTo>
                    <a:pt x="57" y="81"/>
                  </a:lnTo>
                  <a:lnTo>
                    <a:pt x="53" y="91"/>
                  </a:lnTo>
                  <a:lnTo>
                    <a:pt x="48" y="97"/>
                  </a:lnTo>
                  <a:lnTo>
                    <a:pt x="48" y="97"/>
                  </a:lnTo>
                  <a:lnTo>
                    <a:pt x="40" y="85"/>
                  </a:lnTo>
                  <a:lnTo>
                    <a:pt x="27" y="72"/>
                  </a:lnTo>
                  <a:lnTo>
                    <a:pt x="25" y="70"/>
                  </a:lnTo>
                  <a:lnTo>
                    <a:pt x="15" y="57"/>
                  </a:lnTo>
                  <a:lnTo>
                    <a:pt x="11" y="51"/>
                  </a:lnTo>
                  <a:lnTo>
                    <a:pt x="0" y="36"/>
                  </a:lnTo>
                  <a:lnTo>
                    <a:pt x="6" y="3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5" name="Freeform 12">
              <a:extLst>
                <a:ext uri="{FF2B5EF4-FFF2-40B4-BE49-F238E27FC236}">
                  <a16:creationId xmlns:a16="http://schemas.microsoft.com/office/drawing/2014/main" id="{2E55DB8E-8CF9-6579-EB6F-6143E3F90D2D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0063" y="2193926"/>
              <a:ext cx="133350" cy="115888"/>
            </a:xfrm>
            <a:custGeom>
              <a:avLst/>
              <a:gdLst>
                <a:gd name="T0" fmla="*/ 3 w 84"/>
                <a:gd name="T1" fmla="*/ 60 h 73"/>
                <a:gd name="T2" fmla="*/ 5 w 84"/>
                <a:gd name="T3" fmla="*/ 58 h 73"/>
                <a:gd name="T4" fmla="*/ 8 w 84"/>
                <a:gd name="T5" fmla="*/ 54 h 73"/>
                <a:gd name="T6" fmla="*/ 12 w 84"/>
                <a:gd name="T7" fmla="*/ 51 h 73"/>
                <a:gd name="T8" fmla="*/ 17 w 84"/>
                <a:gd name="T9" fmla="*/ 48 h 73"/>
                <a:gd name="T10" fmla="*/ 17 w 84"/>
                <a:gd name="T11" fmla="*/ 46 h 73"/>
                <a:gd name="T12" fmla="*/ 19 w 84"/>
                <a:gd name="T13" fmla="*/ 34 h 73"/>
                <a:gd name="T14" fmla="*/ 21 w 84"/>
                <a:gd name="T15" fmla="*/ 33 h 73"/>
                <a:gd name="T16" fmla="*/ 22 w 84"/>
                <a:gd name="T17" fmla="*/ 28 h 73"/>
                <a:gd name="T18" fmla="*/ 23 w 84"/>
                <a:gd name="T19" fmla="*/ 22 h 73"/>
                <a:gd name="T20" fmla="*/ 22 w 84"/>
                <a:gd name="T21" fmla="*/ 17 h 73"/>
                <a:gd name="T22" fmla="*/ 21 w 84"/>
                <a:gd name="T23" fmla="*/ 10 h 73"/>
                <a:gd name="T24" fmla="*/ 23 w 84"/>
                <a:gd name="T25" fmla="*/ 0 h 73"/>
                <a:gd name="T26" fmla="*/ 24 w 84"/>
                <a:gd name="T27" fmla="*/ 0 h 73"/>
                <a:gd name="T28" fmla="*/ 33 w 84"/>
                <a:gd name="T29" fmla="*/ 0 h 73"/>
                <a:gd name="T30" fmla="*/ 35 w 84"/>
                <a:gd name="T31" fmla="*/ 4 h 73"/>
                <a:gd name="T32" fmla="*/ 36 w 84"/>
                <a:gd name="T33" fmla="*/ 4 h 73"/>
                <a:gd name="T34" fmla="*/ 57 w 84"/>
                <a:gd name="T35" fmla="*/ 4 h 73"/>
                <a:gd name="T36" fmla="*/ 60 w 84"/>
                <a:gd name="T37" fmla="*/ 4 h 73"/>
                <a:gd name="T38" fmla="*/ 68 w 84"/>
                <a:gd name="T39" fmla="*/ 4 h 73"/>
                <a:gd name="T40" fmla="*/ 84 w 84"/>
                <a:gd name="T41" fmla="*/ 6 h 73"/>
                <a:gd name="T42" fmla="*/ 81 w 84"/>
                <a:gd name="T43" fmla="*/ 18 h 73"/>
                <a:gd name="T44" fmla="*/ 78 w 84"/>
                <a:gd name="T45" fmla="*/ 25 h 73"/>
                <a:gd name="T46" fmla="*/ 76 w 84"/>
                <a:gd name="T47" fmla="*/ 28 h 73"/>
                <a:gd name="T48" fmla="*/ 72 w 84"/>
                <a:gd name="T49" fmla="*/ 34 h 73"/>
                <a:gd name="T50" fmla="*/ 71 w 84"/>
                <a:gd name="T51" fmla="*/ 35 h 73"/>
                <a:gd name="T52" fmla="*/ 66 w 84"/>
                <a:gd name="T53" fmla="*/ 40 h 73"/>
                <a:gd name="T54" fmla="*/ 62 w 84"/>
                <a:gd name="T55" fmla="*/ 44 h 73"/>
                <a:gd name="T56" fmla="*/ 46 w 84"/>
                <a:gd name="T57" fmla="*/ 63 h 73"/>
                <a:gd name="T58" fmla="*/ 37 w 84"/>
                <a:gd name="T59" fmla="*/ 73 h 73"/>
                <a:gd name="T60" fmla="*/ 31 w 84"/>
                <a:gd name="T61" fmla="*/ 71 h 73"/>
                <a:gd name="T62" fmla="*/ 19 w 84"/>
                <a:gd name="T63" fmla="*/ 70 h 73"/>
                <a:gd name="T64" fmla="*/ 0 w 84"/>
                <a:gd name="T65" fmla="*/ 67 h 73"/>
                <a:gd name="T66" fmla="*/ 3 w 84"/>
                <a:gd name="T67" fmla="*/ 60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4" h="73">
                  <a:moveTo>
                    <a:pt x="3" y="60"/>
                  </a:moveTo>
                  <a:lnTo>
                    <a:pt x="5" y="58"/>
                  </a:lnTo>
                  <a:lnTo>
                    <a:pt x="8" y="54"/>
                  </a:lnTo>
                  <a:lnTo>
                    <a:pt x="12" y="51"/>
                  </a:lnTo>
                  <a:lnTo>
                    <a:pt x="17" y="48"/>
                  </a:lnTo>
                  <a:lnTo>
                    <a:pt x="17" y="46"/>
                  </a:lnTo>
                  <a:lnTo>
                    <a:pt x="19" y="34"/>
                  </a:lnTo>
                  <a:lnTo>
                    <a:pt x="21" y="33"/>
                  </a:lnTo>
                  <a:lnTo>
                    <a:pt x="22" y="28"/>
                  </a:lnTo>
                  <a:lnTo>
                    <a:pt x="23" y="22"/>
                  </a:lnTo>
                  <a:lnTo>
                    <a:pt x="22" y="17"/>
                  </a:lnTo>
                  <a:lnTo>
                    <a:pt x="21" y="10"/>
                  </a:lnTo>
                  <a:lnTo>
                    <a:pt x="23" y="0"/>
                  </a:lnTo>
                  <a:lnTo>
                    <a:pt x="24" y="0"/>
                  </a:lnTo>
                  <a:lnTo>
                    <a:pt x="33" y="0"/>
                  </a:lnTo>
                  <a:lnTo>
                    <a:pt x="35" y="4"/>
                  </a:lnTo>
                  <a:lnTo>
                    <a:pt x="36" y="4"/>
                  </a:lnTo>
                  <a:lnTo>
                    <a:pt x="57" y="4"/>
                  </a:lnTo>
                  <a:lnTo>
                    <a:pt x="60" y="4"/>
                  </a:lnTo>
                  <a:lnTo>
                    <a:pt x="68" y="4"/>
                  </a:lnTo>
                  <a:lnTo>
                    <a:pt x="84" y="6"/>
                  </a:lnTo>
                  <a:lnTo>
                    <a:pt x="81" y="18"/>
                  </a:lnTo>
                  <a:lnTo>
                    <a:pt x="78" y="25"/>
                  </a:lnTo>
                  <a:lnTo>
                    <a:pt x="76" y="28"/>
                  </a:lnTo>
                  <a:lnTo>
                    <a:pt x="72" y="34"/>
                  </a:lnTo>
                  <a:lnTo>
                    <a:pt x="71" y="35"/>
                  </a:lnTo>
                  <a:lnTo>
                    <a:pt x="66" y="40"/>
                  </a:lnTo>
                  <a:lnTo>
                    <a:pt x="62" y="44"/>
                  </a:lnTo>
                  <a:lnTo>
                    <a:pt x="46" y="63"/>
                  </a:lnTo>
                  <a:lnTo>
                    <a:pt x="37" y="73"/>
                  </a:lnTo>
                  <a:lnTo>
                    <a:pt x="31" y="71"/>
                  </a:lnTo>
                  <a:lnTo>
                    <a:pt x="19" y="70"/>
                  </a:lnTo>
                  <a:lnTo>
                    <a:pt x="0" y="67"/>
                  </a:lnTo>
                  <a:lnTo>
                    <a:pt x="3" y="6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6" name="Freeform 13">
              <a:extLst>
                <a:ext uri="{FF2B5EF4-FFF2-40B4-BE49-F238E27FC236}">
                  <a16:creationId xmlns:a16="http://schemas.microsoft.com/office/drawing/2014/main" id="{40900B94-2DAB-8D31-2928-93C8E60D8A38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7451" y="1797051"/>
              <a:ext cx="76200" cy="84138"/>
            </a:xfrm>
            <a:custGeom>
              <a:avLst/>
              <a:gdLst>
                <a:gd name="T0" fmla="*/ 0 w 48"/>
                <a:gd name="T1" fmla="*/ 17 h 53"/>
                <a:gd name="T2" fmla="*/ 14 w 48"/>
                <a:gd name="T3" fmla="*/ 5 h 53"/>
                <a:gd name="T4" fmla="*/ 21 w 48"/>
                <a:gd name="T5" fmla="*/ 0 h 53"/>
                <a:gd name="T6" fmla="*/ 34 w 48"/>
                <a:gd name="T7" fmla="*/ 17 h 53"/>
                <a:gd name="T8" fmla="*/ 38 w 48"/>
                <a:gd name="T9" fmla="*/ 24 h 53"/>
                <a:gd name="T10" fmla="*/ 48 w 48"/>
                <a:gd name="T11" fmla="*/ 37 h 53"/>
                <a:gd name="T12" fmla="*/ 46 w 48"/>
                <a:gd name="T13" fmla="*/ 38 h 53"/>
                <a:gd name="T14" fmla="*/ 38 w 48"/>
                <a:gd name="T15" fmla="*/ 44 h 53"/>
                <a:gd name="T16" fmla="*/ 29 w 48"/>
                <a:gd name="T17" fmla="*/ 53 h 53"/>
                <a:gd name="T18" fmla="*/ 20 w 48"/>
                <a:gd name="T19" fmla="*/ 42 h 53"/>
                <a:gd name="T20" fmla="*/ 6 w 48"/>
                <a:gd name="T21" fmla="*/ 22 h 53"/>
                <a:gd name="T22" fmla="*/ 2 w 48"/>
                <a:gd name="T23" fmla="*/ 19 h 53"/>
                <a:gd name="T24" fmla="*/ 0 w 48"/>
                <a:gd name="T25" fmla="*/ 17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8" h="53">
                  <a:moveTo>
                    <a:pt x="0" y="17"/>
                  </a:moveTo>
                  <a:lnTo>
                    <a:pt x="14" y="5"/>
                  </a:lnTo>
                  <a:lnTo>
                    <a:pt x="21" y="0"/>
                  </a:lnTo>
                  <a:lnTo>
                    <a:pt x="34" y="17"/>
                  </a:lnTo>
                  <a:lnTo>
                    <a:pt x="38" y="24"/>
                  </a:lnTo>
                  <a:lnTo>
                    <a:pt x="48" y="37"/>
                  </a:lnTo>
                  <a:lnTo>
                    <a:pt x="46" y="38"/>
                  </a:lnTo>
                  <a:lnTo>
                    <a:pt x="38" y="44"/>
                  </a:lnTo>
                  <a:lnTo>
                    <a:pt x="29" y="53"/>
                  </a:lnTo>
                  <a:lnTo>
                    <a:pt x="20" y="42"/>
                  </a:lnTo>
                  <a:lnTo>
                    <a:pt x="6" y="22"/>
                  </a:lnTo>
                  <a:lnTo>
                    <a:pt x="2" y="19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7" name="Freeform 14">
              <a:extLst>
                <a:ext uri="{FF2B5EF4-FFF2-40B4-BE49-F238E27FC236}">
                  <a16:creationId xmlns:a16="http://schemas.microsoft.com/office/drawing/2014/main" id="{7696505D-A178-5C7A-3B9C-D82C5ACA6DA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4163" y="2051051"/>
              <a:ext cx="80963" cy="46038"/>
            </a:xfrm>
            <a:custGeom>
              <a:avLst/>
              <a:gdLst>
                <a:gd name="T0" fmla="*/ 0 w 51"/>
                <a:gd name="T1" fmla="*/ 12 h 29"/>
                <a:gd name="T2" fmla="*/ 26 w 51"/>
                <a:gd name="T3" fmla="*/ 6 h 29"/>
                <a:gd name="T4" fmla="*/ 29 w 51"/>
                <a:gd name="T5" fmla="*/ 5 h 29"/>
                <a:gd name="T6" fmla="*/ 49 w 51"/>
                <a:gd name="T7" fmla="*/ 0 h 29"/>
                <a:gd name="T8" fmla="*/ 51 w 51"/>
                <a:gd name="T9" fmla="*/ 8 h 29"/>
                <a:gd name="T10" fmla="*/ 51 w 51"/>
                <a:gd name="T11" fmla="*/ 17 h 29"/>
                <a:gd name="T12" fmla="*/ 51 w 51"/>
                <a:gd name="T13" fmla="*/ 28 h 29"/>
                <a:gd name="T14" fmla="*/ 36 w 51"/>
                <a:gd name="T15" fmla="*/ 28 h 29"/>
                <a:gd name="T16" fmla="*/ 7 w 51"/>
                <a:gd name="T17" fmla="*/ 29 h 29"/>
                <a:gd name="T18" fmla="*/ 4 w 51"/>
                <a:gd name="T19" fmla="*/ 28 h 29"/>
                <a:gd name="T20" fmla="*/ 0 w 51"/>
                <a:gd name="T21" fmla="*/ 12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1" h="29">
                  <a:moveTo>
                    <a:pt x="0" y="12"/>
                  </a:moveTo>
                  <a:lnTo>
                    <a:pt x="26" y="6"/>
                  </a:lnTo>
                  <a:lnTo>
                    <a:pt x="29" y="5"/>
                  </a:lnTo>
                  <a:lnTo>
                    <a:pt x="49" y="0"/>
                  </a:lnTo>
                  <a:lnTo>
                    <a:pt x="51" y="8"/>
                  </a:lnTo>
                  <a:lnTo>
                    <a:pt x="51" y="17"/>
                  </a:lnTo>
                  <a:lnTo>
                    <a:pt x="51" y="28"/>
                  </a:lnTo>
                  <a:lnTo>
                    <a:pt x="36" y="28"/>
                  </a:lnTo>
                  <a:lnTo>
                    <a:pt x="7" y="29"/>
                  </a:lnTo>
                  <a:lnTo>
                    <a:pt x="4" y="28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8" name="Freeform 15">
              <a:extLst>
                <a:ext uri="{FF2B5EF4-FFF2-40B4-BE49-F238E27FC236}">
                  <a16:creationId xmlns:a16="http://schemas.microsoft.com/office/drawing/2014/main" id="{9CF9B8DC-6FB2-1246-7362-B6FDBB1FC61A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3788" y="2120901"/>
              <a:ext cx="69850" cy="68263"/>
            </a:xfrm>
            <a:custGeom>
              <a:avLst/>
              <a:gdLst>
                <a:gd name="T0" fmla="*/ 4 w 44"/>
                <a:gd name="T1" fmla="*/ 20 h 43"/>
                <a:gd name="T2" fmla="*/ 6 w 44"/>
                <a:gd name="T3" fmla="*/ 16 h 43"/>
                <a:gd name="T4" fmla="*/ 18 w 44"/>
                <a:gd name="T5" fmla="*/ 8 h 43"/>
                <a:gd name="T6" fmla="*/ 30 w 44"/>
                <a:gd name="T7" fmla="*/ 0 h 43"/>
                <a:gd name="T8" fmla="*/ 33 w 44"/>
                <a:gd name="T9" fmla="*/ 4 h 43"/>
                <a:gd name="T10" fmla="*/ 36 w 44"/>
                <a:gd name="T11" fmla="*/ 7 h 43"/>
                <a:gd name="T12" fmla="*/ 44 w 44"/>
                <a:gd name="T13" fmla="*/ 18 h 43"/>
                <a:gd name="T14" fmla="*/ 32 w 44"/>
                <a:gd name="T15" fmla="*/ 30 h 43"/>
                <a:gd name="T16" fmla="*/ 32 w 44"/>
                <a:gd name="T17" fmla="*/ 31 h 43"/>
                <a:gd name="T18" fmla="*/ 19 w 44"/>
                <a:gd name="T19" fmla="*/ 40 h 43"/>
                <a:gd name="T20" fmla="*/ 15 w 44"/>
                <a:gd name="T21" fmla="*/ 43 h 43"/>
                <a:gd name="T22" fmla="*/ 0 w 44"/>
                <a:gd name="T23" fmla="*/ 23 h 43"/>
                <a:gd name="T24" fmla="*/ 4 w 44"/>
                <a:gd name="T25" fmla="*/ 2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43">
                  <a:moveTo>
                    <a:pt x="4" y="20"/>
                  </a:moveTo>
                  <a:lnTo>
                    <a:pt x="6" y="16"/>
                  </a:lnTo>
                  <a:lnTo>
                    <a:pt x="18" y="8"/>
                  </a:lnTo>
                  <a:lnTo>
                    <a:pt x="30" y="0"/>
                  </a:lnTo>
                  <a:lnTo>
                    <a:pt x="33" y="4"/>
                  </a:lnTo>
                  <a:lnTo>
                    <a:pt x="36" y="7"/>
                  </a:lnTo>
                  <a:lnTo>
                    <a:pt x="44" y="18"/>
                  </a:lnTo>
                  <a:lnTo>
                    <a:pt x="32" y="30"/>
                  </a:lnTo>
                  <a:lnTo>
                    <a:pt x="32" y="31"/>
                  </a:lnTo>
                  <a:lnTo>
                    <a:pt x="19" y="40"/>
                  </a:lnTo>
                  <a:lnTo>
                    <a:pt x="15" y="43"/>
                  </a:lnTo>
                  <a:lnTo>
                    <a:pt x="0" y="23"/>
                  </a:lnTo>
                  <a:lnTo>
                    <a:pt x="4" y="2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9" name="Freeform 16">
              <a:extLst>
                <a:ext uri="{FF2B5EF4-FFF2-40B4-BE49-F238E27FC236}">
                  <a16:creationId xmlns:a16="http://schemas.microsoft.com/office/drawing/2014/main" id="{2F59D739-FE49-2459-FABF-71DAFBAE1936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8063" y="2444751"/>
              <a:ext cx="73025" cy="100013"/>
            </a:xfrm>
            <a:custGeom>
              <a:avLst/>
              <a:gdLst>
                <a:gd name="T0" fmla="*/ 0 w 46"/>
                <a:gd name="T1" fmla="*/ 11 h 63"/>
                <a:gd name="T2" fmla="*/ 28 w 46"/>
                <a:gd name="T3" fmla="*/ 1 h 63"/>
                <a:gd name="T4" fmla="*/ 31 w 46"/>
                <a:gd name="T5" fmla="*/ 0 h 63"/>
                <a:gd name="T6" fmla="*/ 35 w 46"/>
                <a:gd name="T7" fmla="*/ 11 h 63"/>
                <a:gd name="T8" fmla="*/ 39 w 46"/>
                <a:gd name="T9" fmla="*/ 23 h 63"/>
                <a:gd name="T10" fmla="*/ 42 w 46"/>
                <a:gd name="T11" fmla="*/ 34 h 63"/>
                <a:gd name="T12" fmla="*/ 46 w 46"/>
                <a:gd name="T13" fmla="*/ 46 h 63"/>
                <a:gd name="T14" fmla="*/ 37 w 46"/>
                <a:gd name="T15" fmla="*/ 53 h 63"/>
                <a:gd name="T16" fmla="*/ 20 w 46"/>
                <a:gd name="T17" fmla="*/ 63 h 63"/>
                <a:gd name="T18" fmla="*/ 17 w 46"/>
                <a:gd name="T19" fmla="*/ 59 h 63"/>
                <a:gd name="T20" fmla="*/ 12 w 46"/>
                <a:gd name="T21" fmla="*/ 45 h 63"/>
                <a:gd name="T22" fmla="*/ 11 w 46"/>
                <a:gd name="T23" fmla="*/ 43 h 63"/>
                <a:gd name="T24" fmla="*/ 8 w 46"/>
                <a:gd name="T25" fmla="*/ 34 h 63"/>
                <a:gd name="T26" fmla="*/ 4 w 46"/>
                <a:gd name="T27" fmla="*/ 23 h 63"/>
                <a:gd name="T28" fmla="*/ 2 w 46"/>
                <a:gd name="T29" fmla="*/ 19 h 63"/>
                <a:gd name="T30" fmla="*/ 0 w 46"/>
                <a:gd name="T31" fmla="*/ 1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6" h="63">
                  <a:moveTo>
                    <a:pt x="0" y="11"/>
                  </a:moveTo>
                  <a:lnTo>
                    <a:pt x="28" y="1"/>
                  </a:lnTo>
                  <a:lnTo>
                    <a:pt x="31" y="0"/>
                  </a:lnTo>
                  <a:lnTo>
                    <a:pt x="35" y="11"/>
                  </a:lnTo>
                  <a:lnTo>
                    <a:pt x="39" y="23"/>
                  </a:lnTo>
                  <a:lnTo>
                    <a:pt x="42" y="34"/>
                  </a:lnTo>
                  <a:lnTo>
                    <a:pt x="46" y="46"/>
                  </a:lnTo>
                  <a:lnTo>
                    <a:pt x="37" y="53"/>
                  </a:lnTo>
                  <a:lnTo>
                    <a:pt x="20" y="63"/>
                  </a:lnTo>
                  <a:lnTo>
                    <a:pt x="17" y="59"/>
                  </a:lnTo>
                  <a:lnTo>
                    <a:pt x="12" y="45"/>
                  </a:lnTo>
                  <a:lnTo>
                    <a:pt x="11" y="43"/>
                  </a:lnTo>
                  <a:lnTo>
                    <a:pt x="8" y="34"/>
                  </a:lnTo>
                  <a:lnTo>
                    <a:pt x="4" y="23"/>
                  </a:lnTo>
                  <a:lnTo>
                    <a:pt x="2" y="19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0" name="Freeform 17">
              <a:extLst>
                <a:ext uri="{FF2B5EF4-FFF2-40B4-BE49-F238E27FC236}">
                  <a16:creationId xmlns:a16="http://schemas.microsoft.com/office/drawing/2014/main" id="{C84775C4-5B48-52F2-8CD0-8182ECCBEAE5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9951" y="2292351"/>
              <a:ext cx="46038" cy="92075"/>
            </a:xfrm>
            <a:custGeom>
              <a:avLst/>
              <a:gdLst>
                <a:gd name="T0" fmla="*/ 0 w 29"/>
                <a:gd name="T1" fmla="*/ 17 h 58"/>
                <a:gd name="T2" fmla="*/ 0 w 29"/>
                <a:gd name="T3" fmla="*/ 0 h 58"/>
                <a:gd name="T4" fmla="*/ 24 w 29"/>
                <a:gd name="T5" fmla="*/ 0 h 58"/>
                <a:gd name="T6" fmla="*/ 28 w 29"/>
                <a:gd name="T7" fmla="*/ 0 h 58"/>
                <a:gd name="T8" fmla="*/ 28 w 29"/>
                <a:gd name="T9" fmla="*/ 10 h 58"/>
                <a:gd name="T10" fmla="*/ 28 w 29"/>
                <a:gd name="T11" fmla="*/ 17 h 58"/>
                <a:gd name="T12" fmla="*/ 28 w 29"/>
                <a:gd name="T13" fmla="*/ 18 h 58"/>
                <a:gd name="T14" fmla="*/ 28 w 29"/>
                <a:gd name="T15" fmla="*/ 32 h 58"/>
                <a:gd name="T16" fmla="*/ 28 w 29"/>
                <a:gd name="T17" fmla="*/ 34 h 58"/>
                <a:gd name="T18" fmla="*/ 29 w 29"/>
                <a:gd name="T19" fmla="*/ 48 h 58"/>
                <a:gd name="T20" fmla="*/ 25 w 29"/>
                <a:gd name="T21" fmla="*/ 53 h 58"/>
                <a:gd name="T22" fmla="*/ 24 w 29"/>
                <a:gd name="T23" fmla="*/ 56 h 58"/>
                <a:gd name="T24" fmla="*/ 14 w 29"/>
                <a:gd name="T25" fmla="*/ 52 h 58"/>
                <a:gd name="T26" fmla="*/ 5 w 29"/>
                <a:gd name="T27" fmla="*/ 57 h 58"/>
                <a:gd name="T28" fmla="*/ 0 w 29"/>
                <a:gd name="T29" fmla="*/ 58 h 58"/>
                <a:gd name="T30" fmla="*/ 0 w 29"/>
                <a:gd name="T31" fmla="*/ 50 h 58"/>
                <a:gd name="T32" fmla="*/ 0 w 29"/>
                <a:gd name="T33" fmla="*/ 49 h 58"/>
                <a:gd name="T34" fmla="*/ 0 w 29"/>
                <a:gd name="T35" fmla="*/ 45 h 58"/>
                <a:gd name="T36" fmla="*/ 0 w 29"/>
                <a:gd name="T37" fmla="*/ 31 h 58"/>
                <a:gd name="T38" fmla="*/ 0 w 29"/>
                <a:gd name="T39" fmla="*/ 31 h 58"/>
                <a:gd name="T40" fmla="*/ 0 w 29"/>
                <a:gd name="T41" fmla="*/ 17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29" h="58">
                  <a:moveTo>
                    <a:pt x="0" y="17"/>
                  </a:moveTo>
                  <a:lnTo>
                    <a:pt x="0" y="0"/>
                  </a:lnTo>
                  <a:lnTo>
                    <a:pt x="24" y="0"/>
                  </a:lnTo>
                  <a:lnTo>
                    <a:pt x="28" y="0"/>
                  </a:lnTo>
                  <a:lnTo>
                    <a:pt x="28" y="10"/>
                  </a:lnTo>
                  <a:lnTo>
                    <a:pt x="28" y="17"/>
                  </a:lnTo>
                  <a:lnTo>
                    <a:pt x="28" y="18"/>
                  </a:lnTo>
                  <a:lnTo>
                    <a:pt x="28" y="32"/>
                  </a:lnTo>
                  <a:lnTo>
                    <a:pt x="28" y="34"/>
                  </a:lnTo>
                  <a:lnTo>
                    <a:pt x="29" y="48"/>
                  </a:lnTo>
                  <a:lnTo>
                    <a:pt x="25" y="53"/>
                  </a:lnTo>
                  <a:lnTo>
                    <a:pt x="24" y="56"/>
                  </a:lnTo>
                  <a:lnTo>
                    <a:pt x="14" y="52"/>
                  </a:lnTo>
                  <a:lnTo>
                    <a:pt x="5" y="57"/>
                  </a:lnTo>
                  <a:lnTo>
                    <a:pt x="0" y="58"/>
                  </a:lnTo>
                  <a:lnTo>
                    <a:pt x="0" y="50"/>
                  </a:lnTo>
                  <a:lnTo>
                    <a:pt x="0" y="49"/>
                  </a:lnTo>
                  <a:lnTo>
                    <a:pt x="0" y="45"/>
                  </a:lnTo>
                  <a:lnTo>
                    <a:pt x="0" y="31"/>
                  </a:lnTo>
                  <a:lnTo>
                    <a:pt x="0" y="31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1" name="Freeform 18">
              <a:extLst>
                <a:ext uri="{FF2B5EF4-FFF2-40B4-BE49-F238E27FC236}">
                  <a16:creationId xmlns:a16="http://schemas.microsoft.com/office/drawing/2014/main" id="{D7F06DC0-FF00-3AB2-73C3-55D201078276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4426" y="1435101"/>
              <a:ext cx="84138" cy="79375"/>
            </a:xfrm>
            <a:custGeom>
              <a:avLst/>
              <a:gdLst>
                <a:gd name="T0" fmla="*/ 0 w 53"/>
                <a:gd name="T1" fmla="*/ 5 h 50"/>
                <a:gd name="T2" fmla="*/ 6 w 53"/>
                <a:gd name="T3" fmla="*/ 2 h 50"/>
                <a:gd name="T4" fmla="*/ 10 w 53"/>
                <a:gd name="T5" fmla="*/ 0 h 50"/>
                <a:gd name="T6" fmla="*/ 21 w 53"/>
                <a:gd name="T7" fmla="*/ 15 h 50"/>
                <a:gd name="T8" fmla="*/ 26 w 53"/>
                <a:gd name="T9" fmla="*/ 11 h 50"/>
                <a:gd name="T10" fmla="*/ 42 w 53"/>
                <a:gd name="T11" fmla="*/ 7 h 50"/>
                <a:gd name="T12" fmla="*/ 44 w 53"/>
                <a:gd name="T13" fmla="*/ 8 h 50"/>
                <a:gd name="T14" fmla="*/ 46 w 53"/>
                <a:gd name="T15" fmla="*/ 12 h 50"/>
                <a:gd name="T16" fmla="*/ 52 w 53"/>
                <a:gd name="T17" fmla="*/ 30 h 50"/>
                <a:gd name="T18" fmla="*/ 53 w 53"/>
                <a:gd name="T19" fmla="*/ 32 h 50"/>
                <a:gd name="T20" fmla="*/ 31 w 53"/>
                <a:gd name="T21" fmla="*/ 43 h 50"/>
                <a:gd name="T22" fmla="*/ 29 w 53"/>
                <a:gd name="T23" fmla="*/ 44 h 50"/>
                <a:gd name="T24" fmla="*/ 12 w 53"/>
                <a:gd name="T25" fmla="*/ 50 h 50"/>
                <a:gd name="T26" fmla="*/ 1 w 53"/>
                <a:gd name="T27" fmla="*/ 8 h 50"/>
                <a:gd name="T28" fmla="*/ 0 w 53"/>
                <a:gd name="T29" fmla="*/ 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3" h="50">
                  <a:moveTo>
                    <a:pt x="0" y="5"/>
                  </a:moveTo>
                  <a:lnTo>
                    <a:pt x="6" y="2"/>
                  </a:lnTo>
                  <a:lnTo>
                    <a:pt x="10" y="0"/>
                  </a:lnTo>
                  <a:lnTo>
                    <a:pt x="21" y="15"/>
                  </a:lnTo>
                  <a:lnTo>
                    <a:pt x="26" y="11"/>
                  </a:lnTo>
                  <a:lnTo>
                    <a:pt x="42" y="7"/>
                  </a:lnTo>
                  <a:lnTo>
                    <a:pt x="44" y="8"/>
                  </a:lnTo>
                  <a:lnTo>
                    <a:pt x="46" y="12"/>
                  </a:lnTo>
                  <a:lnTo>
                    <a:pt x="52" y="30"/>
                  </a:lnTo>
                  <a:lnTo>
                    <a:pt x="53" y="32"/>
                  </a:lnTo>
                  <a:lnTo>
                    <a:pt x="31" y="43"/>
                  </a:lnTo>
                  <a:lnTo>
                    <a:pt x="29" y="44"/>
                  </a:lnTo>
                  <a:lnTo>
                    <a:pt x="12" y="50"/>
                  </a:lnTo>
                  <a:lnTo>
                    <a:pt x="1" y="8"/>
                  </a:lnTo>
                  <a:lnTo>
                    <a:pt x="0" y="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2" name="Freeform 19">
              <a:extLst>
                <a:ext uri="{FF2B5EF4-FFF2-40B4-BE49-F238E27FC236}">
                  <a16:creationId xmlns:a16="http://schemas.microsoft.com/office/drawing/2014/main" id="{92B10085-6C6F-2FE6-CB95-C27EFA824106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5838" y="1335088"/>
              <a:ext cx="119063" cy="92075"/>
            </a:xfrm>
            <a:custGeom>
              <a:avLst/>
              <a:gdLst>
                <a:gd name="T0" fmla="*/ 0 w 75"/>
                <a:gd name="T1" fmla="*/ 17 h 58"/>
                <a:gd name="T2" fmla="*/ 42 w 75"/>
                <a:gd name="T3" fmla="*/ 0 h 58"/>
                <a:gd name="T4" fmla="*/ 54 w 75"/>
                <a:gd name="T5" fmla="*/ 11 h 58"/>
                <a:gd name="T6" fmla="*/ 62 w 75"/>
                <a:gd name="T7" fmla="*/ 17 h 58"/>
                <a:gd name="T8" fmla="*/ 64 w 75"/>
                <a:gd name="T9" fmla="*/ 19 h 58"/>
                <a:gd name="T10" fmla="*/ 75 w 75"/>
                <a:gd name="T11" fmla="*/ 27 h 58"/>
                <a:gd name="T12" fmla="*/ 52 w 75"/>
                <a:gd name="T13" fmla="*/ 55 h 58"/>
                <a:gd name="T14" fmla="*/ 52 w 75"/>
                <a:gd name="T15" fmla="*/ 58 h 58"/>
                <a:gd name="T16" fmla="*/ 45 w 75"/>
                <a:gd name="T17" fmla="*/ 52 h 58"/>
                <a:gd name="T18" fmla="*/ 39 w 75"/>
                <a:gd name="T19" fmla="*/ 48 h 58"/>
                <a:gd name="T20" fmla="*/ 30 w 75"/>
                <a:gd name="T21" fmla="*/ 42 h 58"/>
                <a:gd name="T22" fmla="*/ 18 w 75"/>
                <a:gd name="T23" fmla="*/ 31 h 58"/>
                <a:gd name="T24" fmla="*/ 0 w 75"/>
                <a:gd name="T25" fmla="*/ 17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5" h="58">
                  <a:moveTo>
                    <a:pt x="0" y="17"/>
                  </a:moveTo>
                  <a:lnTo>
                    <a:pt x="42" y="0"/>
                  </a:lnTo>
                  <a:lnTo>
                    <a:pt x="54" y="11"/>
                  </a:lnTo>
                  <a:lnTo>
                    <a:pt x="62" y="17"/>
                  </a:lnTo>
                  <a:lnTo>
                    <a:pt x="64" y="19"/>
                  </a:lnTo>
                  <a:lnTo>
                    <a:pt x="75" y="27"/>
                  </a:lnTo>
                  <a:lnTo>
                    <a:pt x="52" y="55"/>
                  </a:lnTo>
                  <a:lnTo>
                    <a:pt x="52" y="58"/>
                  </a:lnTo>
                  <a:lnTo>
                    <a:pt x="45" y="52"/>
                  </a:lnTo>
                  <a:lnTo>
                    <a:pt x="39" y="48"/>
                  </a:lnTo>
                  <a:lnTo>
                    <a:pt x="30" y="42"/>
                  </a:lnTo>
                  <a:lnTo>
                    <a:pt x="18" y="31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3" name="Freeform 20">
              <a:extLst>
                <a:ext uri="{FF2B5EF4-FFF2-40B4-BE49-F238E27FC236}">
                  <a16:creationId xmlns:a16="http://schemas.microsoft.com/office/drawing/2014/main" id="{8266DE43-059A-1B5D-5542-B2F5499BD394}"/>
                </a:ext>
              </a:extLst>
            </p:cNvPr>
            <p:cNvSpPr>
              <a:spLocks/>
            </p:cNvSpPr>
            <p:nvPr/>
          </p:nvSpPr>
          <p:spPr bwMode="auto">
            <a:xfrm>
              <a:off x="2603501" y="1628776"/>
              <a:ext cx="103188" cy="82550"/>
            </a:xfrm>
            <a:custGeom>
              <a:avLst/>
              <a:gdLst>
                <a:gd name="T0" fmla="*/ 2 w 65"/>
                <a:gd name="T1" fmla="*/ 34 h 52"/>
                <a:gd name="T2" fmla="*/ 6 w 65"/>
                <a:gd name="T3" fmla="*/ 27 h 52"/>
                <a:gd name="T4" fmla="*/ 16 w 65"/>
                <a:gd name="T5" fmla="*/ 6 h 52"/>
                <a:gd name="T6" fmla="*/ 21 w 65"/>
                <a:gd name="T7" fmla="*/ 0 h 52"/>
                <a:gd name="T8" fmla="*/ 34 w 65"/>
                <a:gd name="T9" fmla="*/ 7 h 52"/>
                <a:gd name="T10" fmla="*/ 65 w 65"/>
                <a:gd name="T11" fmla="*/ 23 h 52"/>
                <a:gd name="T12" fmla="*/ 65 w 65"/>
                <a:gd name="T13" fmla="*/ 24 h 52"/>
                <a:gd name="T14" fmla="*/ 54 w 65"/>
                <a:gd name="T15" fmla="*/ 20 h 52"/>
                <a:gd name="T16" fmla="*/ 50 w 65"/>
                <a:gd name="T17" fmla="*/ 30 h 52"/>
                <a:gd name="T18" fmla="*/ 39 w 65"/>
                <a:gd name="T19" fmla="*/ 24 h 52"/>
                <a:gd name="T20" fmla="*/ 33 w 65"/>
                <a:gd name="T21" fmla="*/ 36 h 52"/>
                <a:gd name="T22" fmla="*/ 30 w 65"/>
                <a:gd name="T23" fmla="*/ 42 h 52"/>
                <a:gd name="T24" fmla="*/ 25 w 65"/>
                <a:gd name="T25" fmla="*/ 52 h 52"/>
                <a:gd name="T26" fmla="*/ 14 w 65"/>
                <a:gd name="T27" fmla="*/ 46 h 52"/>
                <a:gd name="T28" fmla="*/ 0 w 65"/>
                <a:gd name="T29" fmla="*/ 37 h 52"/>
                <a:gd name="T30" fmla="*/ 2 w 65"/>
                <a:gd name="T31" fmla="*/ 34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5" h="52">
                  <a:moveTo>
                    <a:pt x="2" y="34"/>
                  </a:moveTo>
                  <a:lnTo>
                    <a:pt x="6" y="27"/>
                  </a:lnTo>
                  <a:lnTo>
                    <a:pt x="16" y="6"/>
                  </a:lnTo>
                  <a:lnTo>
                    <a:pt x="21" y="0"/>
                  </a:lnTo>
                  <a:lnTo>
                    <a:pt x="34" y="7"/>
                  </a:lnTo>
                  <a:lnTo>
                    <a:pt x="65" y="23"/>
                  </a:lnTo>
                  <a:lnTo>
                    <a:pt x="65" y="24"/>
                  </a:lnTo>
                  <a:lnTo>
                    <a:pt x="54" y="20"/>
                  </a:lnTo>
                  <a:lnTo>
                    <a:pt x="50" y="30"/>
                  </a:lnTo>
                  <a:lnTo>
                    <a:pt x="39" y="24"/>
                  </a:lnTo>
                  <a:lnTo>
                    <a:pt x="33" y="36"/>
                  </a:lnTo>
                  <a:lnTo>
                    <a:pt x="30" y="42"/>
                  </a:lnTo>
                  <a:lnTo>
                    <a:pt x="25" y="52"/>
                  </a:lnTo>
                  <a:lnTo>
                    <a:pt x="14" y="46"/>
                  </a:lnTo>
                  <a:lnTo>
                    <a:pt x="0" y="37"/>
                  </a:lnTo>
                  <a:lnTo>
                    <a:pt x="2" y="3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4" name="Freeform 21">
              <a:extLst>
                <a:ext uri="{FF2B5EF4-FFF2-40B4-BE49-F238E27FC236}">
                  <a16:creationId xmlns:a16="http://schemas.microsoft.com/office/drawing/2014/main" id="{ACCC24D6-B391-5E3F-B4F6-3A9542D69F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6776" y="2105026"/>
              <a:ext cx="93663" cy="52388"/>
            </a:xfrm>
            <a:custGeom>
              <a:avLst/>
              <a:gdLst>
                <a:gd name="T0" fmla="*/ 0 w 59"/>
                <a:gd name="T1" fmla="*/ 14 h 33"/>
                <a:gd name="T2" fmla="*/ 20 w 59"/>
                <a:gd name="T3" fmla="*/ 14 h 33"/>
                <a:gd name="T4" fmla="*/ 21 w 59"/>
                <a:gd name="T5" fmla="*/ 15 h 33"/>
                <a:gd name="T6" fmla="*/ 30 w 59"/>
                <a:gd name="T7" fmla="*/ 15 h 33"/>
                <a:gd name="T8" fmla="*/ 30 w 59"/>
                <a:gd name="T9" fmla="*/ 2 h 33"/>
                <a:gd name="T10" fmla="*/ 30 w 59"/>
                <a:gd name="T11" fmla="*/ 2 h 33"/>
                <a:gd name="T12" fmla="*/ 30 w 59"/>
                <a:gd name="T13" fmla="*/ 0 h 33"/>
                <a:gd name="T14" fmla="*/ 39 w 59"/>
                <a:gd name="T15" fmla="*/ 0 h 33"/>
                <a:gd name="T16" fmla="*/ 43 w 59"/>
                <a:gd name="T17" fmla="*/ 0 h 33"/>
                <a:gd name="T18" fmla="*/ 59 w 59"/>
                <a:gd name="T19" fmla="*/ 0 h 33"/>
                <a:gd name="T20" fmla="*/ 59 w 59"/>
                <a:gd name="T21" fmla="*/ 7 h 33"/>
                <a:gd name="T22" fmla="*/ 59 w 59"/>
                <a:gd name="T23" fmla="*/ 11 h 33"/>
                <a:gd name="T24" fmla="*/ 59 w 59"/>
                <a:gd name="T25" fmla="*/ 22 h 33"/>
                <a:gd name="T26" fmla="*/ 57 w 59"/>
                <a:gd name="T27" fmla="*/ 27 h 33"/>
                <a:gd name="T28" fmla="*/ 55 w 59"/>
                <a:gd name="T29" fmla="*/ 33 h 33"/>
                <a:gd name="T30" fmla="*/ 55 w 59"/>
                <a:gd name="T31" fmla="*/ 33 h 33"/>
                <a:gd name="T32" fmla="*/ 44 w 59"/>
                <a:gd name="T33" fmla="*/ 27 h 33"/>
                <a:gd name="T34" fmla="*/ 41 w 59"/>
                <a:gd name="T35" fmla="*/ 27 h 33"/>
                <a:gd name="T36" fmla="*/ 39 w 59"/>
                <a:gd name="T37" fmla="*/ 27 h 33"/>
                <a:gd name="T38" fmla="*/ 33 w 59"/>
                <a:gd name="T39" fmla="*/ 27 h 33"/>
                <a:gd name="T40" fmla="*/ 21 w 59"/>
                <a:gd name="T41" fmla="*/ 27 h 33"/>
                <a:gd name="T42" fmla="*/ 11 w 59"/>
                <a:gd name="T43" fmla="*/ 27 h 33"/>
                <a:gd name="T44" fmla="*/ 0 w 59"/>
                <a:gd name="T45" fmla="*/ 26 h 33"/>
                <a:gd name="T46" fmla="*/ 0 w 59"/>
                <a:gd name="T47" fmla="*/ 25 h 33"/>
                <a:gd name="T48" fmla="*/ 0 w 59"/>
                <a:gd name="T49" fmla="*/ 22 h 33"/>
                <a:gd name="T50" fmla="*/ 0 w 59"/>
                <a:gd name="T51" fmla="*/ 14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9" h="33">
                  <a:moveTo>
                    <a:pt x="0" y="14"/>
                  </a:moveTo>
                  <a:lnTo>
                    <a:pt x="20" y="14"/>
                  </a:lnTo>
                  <a:lnTo>
                    <a:pt x="21" y="15"/>
                  </a:lnTo>
                  <a:lnTo>
                    <a:pt x="30" y="15"/>
                  </a:lnTo>
                  <a:lnTo>
                    <a:pt x="30" y="2"/>
                  </a:lnTo>
                  <a:lnTo>
                    <a:pt x="30" y="2"/>
                  </a:lnTo>
                  <a:lnTo>
                    <a:pt x="30" y="0"/>
                  </a:lnTo>
                  <a:lnTo>
                    <a:pt x="39" y="0"/>
                  </a:lnTo>
                  <a:lnTo>
                    <a:pt x="43" y="0"/>
                  </a:lnTo>
                  <a:lnTo>
                    <a:pt x="59" y="0"/>
                  </a:lnTo>
                  <a:lnTo>
                    <a:pt x="59" y="7"/>
                  </a:lnTo>
                  <a:lnTo>
                    <a:pt x="59" y="11"/>
                  </a:lnTo>
                  <a:lnTo>
                    <a:pt x="59" y="22"/>
                  </a:lnTo>
                  <a:lnTo>
                    <a:pt x="57" y="27"/>
                  </a:lnTo>
                  <a:lnTo>
                    <a:pt x="55" y="33"/>
                  </a:lnTo>
                  <a:lnTo>
                    <a:pt x="55" y="33"/>
                  </a:lnTo>
                  <a:lnTo>
                    <a:pt x="44" y="27"/>
                  </a:lnTo>
                  <a:lnTo>
                    <a:pt x="41" y="27"/>
                  </a:lnTo>
                  <a:lnTo>
                    <a:pt x="39" y="27"/>
                  </a:lnTo>
                  <a:lnTo>
                    <a:pt x="33" y="27"/>
                  </a:lnTo>
                  <a:lnTo>
                    <a:pt x="21" y="27"/>
                  </a:lnTo>
                  <a:lnTo>
                    <a:pt x="11" y="27"/>
                  </a:lnTo>
                  <a:lnTo>
                    <a:pt x="0" y="26"/>
                  </a:lnTo>
                  <a:lnTo>
                    <a:pt x="0" y="25"/>
                  </a:lnTo>
                  <a:lnTo>
                    <a:pt x="0" y="22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5" name="Freeform 22">
              <a:extLst>
                <a:ext uri="{FF2B5EF4-FFF2-40B4-BE49-F238E27FC236}">
                  <a16:creationId xmlns:a16="http://schemas.microsoft.com/office/drawing/2014/main" id="{771B068E-C989-ABB2-6ACB-3FF67D0F7D21}"/>
                </a:ext>
              </a:extLst>
            </p:cNvPr>
            <p:cNvSpPr>
              <a:spLocks/>
            </p:cNvSpPr>
            <p:nvPr/>
          </p:nvSpPr>
          <p:spPr bwMode="auto">
            <a:xfrm>
              <a:off x="3790951" y="2000251"/>
              <a:ext cx="79375" cy="80963"/>
            </a:xfrm>
            <a:custGeom>
              <a:avLst/>
              <a:gdLst>
                <a:gd name="T0" fmla="*/ 0 w 50"/>
                <a:gd name="T1" fmla="*/ 13 h 51"/>
                <a:gd name="T2" fmla="*/ 17 w 50"/>
                <a:gd name="T3" fmla="*/ 0 h 51"/>
                <a:gd name="T4" fmla="*/ 18 w 50"/>
                <a:gd name="T5" fmla="*/ 2 h 51"/>
                <a:gd name="T6" fmla="*/ 28 w 50"/>
                <a:gd name="T7" fmla="*/ 15 h 51"/>
                <a:gd name="T8" fmla="*/ 34 w 50"/>
                <a:gd name="T9" fmla="*/ 23 h 51"/>
                <a:gd name="T10" fmla="*/ 47 w 50"/>
                <a:gd name="T11" fmla="*/ 39 h 51"/>
                <a:gd name="T12" fmla="*/ 50 w 50"/>
                <a:gd name="T13" fmla="*/ 43 h 51"/>
                <a:gd name="T14" fmla="*/ 50 w 50"/>
                <a:gd name="T15" fmla="*/ 44 h 51"/>
                <a:gd name="T16" fmla="*/ 45 w 50"/>
                <a:gd name="T17" fmla="*/ 47 h 51"/>
                <a:gd name="T18" fmla="*/ 45 w 50"/>
                <a:gd name="T19" fmla="*/ 41 h 51"/>
                <a:gd name="T20" fmla="*/ 36 w 50"/>
                <a:gd name="T21" fmla="*/ 44 h 51"/>
                <a:gd name="T22" fmla="*/ 30 w 50"/>
                <a:gd name="T23" fmla="*/ 51 h 51"/>
                <a:gd name="T24" fmla="*/ 12 w 50"/>
                <a:gd name="T25" fmla="*/ 28 h 51"/>
                <a:gd name="T26" fmla="*/ 0 w 50"/>
                <a:gd name="T27" fmla="*/ 13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0" h="51">
                  <a:moveTo>
                    <a:pt x="0" y="13"/>
                  </a:moveTo>
                  <a:lnTo>
                    <a:pt x="17" y="0"/>
                  </a:lnTo>
                  <a:lnTo>
                    <a:pt x="18" y="2"/>
                  </a:lnTo>
                  <a:lnTo>
                    <a:pt x="28" y="15"/>
                  </a:lnTo>
                  <a:lnTo>
                    <a:pt x="34" y="23"/>
                  </a:lnTo>
                  <a:lnTo>
                    <a:pt x="47" y="39"/>
                  </a:lnTo>
                  <a:lnTo>
                    <a:pt x="50" y="43"/>
                  </a:lnTo>
                  <a:lnTo>
                    <a:pt x="50" y="44"/>
                  </a:lnTo>
                  <a:lnTo>
                    <a:pt x="45" y="47"/>
                  </a:lnTo>
                  <a:lnTo>
                    <a:pt x="45" y="41"/>
                  </a:lnTo>
                  <a:lnTo>
                    <a:pt x="36" y="44"/>
                  </a:lnTo>
                  <a:lnTo>
                    <a:pt x="30" y="51"/>
                  </a:lnTo>
                  <a:lnTo>
                    <a:pt x="12" y="28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6" name="Freeform 23">
              <a:extLst>
                <a:ext uri="{FF2B5EF4-FFF2-40B4-BE49-F238E27FC236}">
                  <a16:creationId xmlns:a16="http://schemas.microsoft.com/office/drawing/2014/main" id="{61D11B27-0F0A-A491-BD9D-3B1B62C41FE9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0638" y="2097088"/>
              <a:ext cx="66675" cy="76200"/>
            </a:xfrm>
            <a:custGeom>
              <a:avLst/>
              <a:gdLst>
                <a:gd name="T0" fmla="*/ 12 w 42"/>
                <a:gd name="T1" fmla="*/ 0 h 48"/>
                <a:gd name="T2" fmla="*/ 15 w 42"/>
                <a:gd name="T3" fmla="*/ 3 h 48"/>
                <a:gd name="T4" fmla="*/ 24 w 42"/>
                <a:gd name="T5" fmla="*/ 14 h 48"/>
                <a:gd name="T6" fmla="*/ 25 w 42"/>
                <a:gd name="T7" fmla="*/ 16 h 48"/>
                <a:gd name="T8" fmla="*/ 32 w 42"/>
                <a:gd name="T9" fmla="*/ 25 h 48"/>
                <a:gd name="T10" fmla="*/ 42 w 42"/>
                <a:gd name="T11" fmla="*/ 39 h 48"/>
                <a:gd name="T12" fmla="*/ 31 w 42"/>
                <a:gd name="T13" fmla="*/ 48 h 48"/>
                <a:gd name="T14" fmla="*/ 20 w 42"/>
                <a:gd name="T15" fmla="*/ 36 h 48"/>
                <a:gd name="T16" fmla="*/ 13 w 42"/>
                <a:gd name="T17" fmla="*/ 27 h 48"/>
                <a:gd name="T18" fmla="*/ 0 w 42"/>
                <a:gd name="T19" fmla="*/ 10 h 48"/>
                <a:gd name="T20" fmla="*/ 12 w 42"/>
                <a:gd name="T21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2" h="48">
                  <a:moveTo>
                    <a:pt x="12" y="0"/>
                  </a:moveTo>
                  <a:lnTo>
                    <a:pt x="15" y="3"/>
                  </a:lnTo>
                  <a:lnTo>
                    <a:pt x="24" y="14"/>
                  </a:lnTo>
                  <a:lnTo>
                    <a:pt x="25" y="16"/>
                  </a:lnTo>
                  <a:lnTo>
                    <a:pt x="32" y="25"/>
                  </a:lnTo>
                  <a:lnTo>
                    <a:pt x="42" y="39"/>
                  </a:lnTo>
                  <a:lnTo>
                    <a:pt x="31" y="48"/>
                  </a:lnTo>
                  <a:lnTo>
                    <a:pt x="20" y="36"/>
                  </a:lnTo>
                  <a:lnTo>
                    <a:pt x="13" y="27"/>
                  </a:lnTo>
                  <a:lnTo>
                    <a:pt x="0" y="10"/>
                  </a:lnTo>
                  <a:lnTo>
                    <a:pt x="12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7" name="Freeform 24">
              <a:extLst>
                <a:ext uri="{FF2B5EF4-FFF2-40B4-BE49-F238E27FC236}">
                  <a16:creationId xmlns:a16="http://schemas.microsoft.com/office/drawing/2014/main" id="{EAE230BD-3EC8-5C73-3E01-96811E8993D9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9363" y="2044701"/>
              <a:ext cx="60325" cy="68263"/>
            </a:xfrm>
            <a:custGeom>
              <a:avLst/>
              <a:gdLst>
                <a:gd name="T0" fmla="*/ 7 w 38"/>
                <a:gd name="T1" fmla="*/ 5 h 43"/>
                <a:gd name="T2" fmla="*/ 13 w 38"/>
                <a:gd name="T3" fmla="*/ 0 h 43"/>
                <a:gd name="T4" fmla="*/ 31 w 38"/>
                <a:gd name="T5" fmla="*/ 23 h 43"/>
                <a:gd name="T6" fmla="*/ 38 w 38"/>
                <a:gd name="T7" fmla="*/ 33 h 43"/>
                <a:gd name="T8" fmla="*/ 26 w 38"/>
                <a:gd name="T9" fmla="*/ 43 h 43"/>
                <a:gd name="T10" fmla="*/ 22 w 38"/>
                <a:gd name="T11" fmla="*/ 38 h 43"/>
                <a:gd name="T12" fmla="*/ 0 w 38"/>
                <a:gd name="T13" fmla="*/ 10 h 43"/>
                <a:gd name="T14" fmla="*/ 7 w 38"/>
                <a:gd name="T15" fmla="*/ 5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8" h="43">
                  <a:moveTo>
                    <a:pt x="7" y="5"/>
                  </a:moveTo>
                  <a:lnTo>
                    <a:pt x="13" y="0"/>
                  </a:lnTo>
                  <a:lnTo>
                    <a:pt x="31" y="23"/>
                  </a:lnTo>
                  <a:lnTo>
                    <a:pt x="38" y="33"/>
                  </a:lnTo>
                  <a:lnTo>
                    <a:pt x="26" y="43"/>
                  </a:lnTo>
                  <a:lnTo>
                    <a:pt x="22" y="38"/>
                  </a:lnTo>
                  <a:lnTo>
                    <a:pt x="0" y="10"/>
                  </a:lnTo>
                  <a:lnTo>
                    <a:pt x="7" y="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8" name="Freeform 25">
              <a:extLst>
                <a:ext uri="{FF2B5EF4-FFF2-40B4-BE49-F238E27FC236}">
                  <a16:creationId xmlns:a16="http://schemas.microsoft.com/office/drawing/2014/main" id="{E372069D-8AE9-6EE5-E59E-1DA7050F29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452813" y="1217613"/>
              <a:ext cx="74613" cy="133350"/>
            </a:xfrm>
            <a:custGeom>
              <a:avLst/>
              <a:gdLst>
                <a:gd name="T0" fmla="*/ 0 w 47"/>
                <a:gd name="T1" fmla="*/ 21 h 84"/>
                <a:gd name="T2" fmla="*/ 19 w 47"/>
                <a:gd name="T3" fmla="*/ 9 h 84"/>
                <a:gd name="T4" fmla="*/ 34 w 47"/>
                <a:gd name="T5" fmla="*/ 0 h 84"/>
                <a:gd name="T6" fmla="*/ 36 w 47"/>
                <a:gd name="T7" fmla="*/ 4 h 84"/>
                <a:gd name="T8" fmla="*/ 37 w 47"/>
                <a:gd name="T9" fmla="*/ 12 h 84"/>
                <a:gd name="T10" fmla="*/ 41 w 47"/>
                <a:gd name="T11" fmla="*/ 32 h 84"/>
                <a:gd name="T12" fmla="*/ 46 w 47"/>
                <a:gd name="T13" fmla="*/ 56 h 84"/>
                <a:gd name="T14" fmla="*/ 47 w 47"/>
                <a:gd name="T15" fmla="*/ 58 h 84"/>
                <a:gd name="T16" fmla="*/ 39 w 47"/>
                <a:gd name="T17" fmla="*/ 59 h 84"/>
                <a:gd name="T18" fmla="*/ 29 w 47"/>
                <a:gd name="T19" fmla="*/ 60 h 84"/>
                <a:gd name="T20" fmla="*/ 27 w 47"/>
                <a:gd name="T21" fmla="*/ 59 h 84"/>
                <a:gd name="T22" fmla="*/ 28 w 47"/>
                <a:gd name="T23" fmla="*/ 81 h 84"/>
                <a:gd name="T24" fmla="*/ 27 w 47"/>
                <a:gd name="T25" fmla="*/ 84 h 84"/>
                <a:gd name="T26" fmla="*/ 10 w 47"/>
                <a:gd name="T27" fmla="*/ 84 h 84"/>
                <a:gd name="T28" fmla="*/ 1 w 47"/>
                <a:gd name="T29" fmla="*/ 28 h 84"/>
                <a:gd name="T30" fmla="*/ 0 w 47"/>
                <a:gd name="T31" fmla="*/ 21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7" h="84">
                  <a:moveTo>
                    <a:pt x="0" y="21"/>
                  </a:moveTo>
                  <a:lnTo>
                    <a:pt x="19" y="9"/>
                  </a:lnTo>
                  <a:lnTo>
                    <a:pt x="34" y="0"/>
                  </a:lnTo>
                  <a:lnTo>
                    <a:pt x="36" y="4"/>
                  </a:lnTo>
                  <a:lnTo>
                    <a:pt x="37" y="12"/>
                  </a:lnTo>
                  <a:lnTo>
                    <a:pt x="41" y="32"/>
                  </a:lnTo>
                  <a:lnTo>
                    <a:pt x="46" y="56"/>
                  </a:lnTo>
                  <a:lnTo>
                    <a:pt x="47" y="58"/>
                  </a:lnTo>
                  <a:lnTo>
                    <a:pt x="39" y="59"/>
                  </a:lnTo>
                  <a:lnTo>
                    <a:pt x="29" y="60"/>
                  </a:lnTo>
                  <a:lnTo>
                    <a:pt x="27" y="59"/>
                  </a:lnTo>
                  <a:lnTo>
                    <a:pt x="28" y="81"/>
                  </a:lnTo>
                  <a:lnTo>
                    <a:pt x="27" y="84"/>
                  </a:lnTo>
                  <a:lnTo>
                    <a:pt x="10" y="84"/>
                  </a:lnTo>
                  <a:lnTo>
                    <a:pt x="1" y="28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9" name="Freeform 26">
              <a:extLst>
                <a:ext uri="{FF2B5EF4-FFF2-40B4-BE49-F238E27FC236}">
                  <a16:creationId xmlns:a16="http://schemas.microsoft.com/office/drawing/2014/main" id="{712D9849-24B0-6A2A-EE42-B93E1408BD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2251" y="2455863"/>
              <a:ext cx="69850" cy="87313"/>
            </a:xfrm>
            <a:custGeom>
              <a:avLst/>
              <a:gdLst>
                <a:gd name="T0" fmla="*/ 1 w 44"/>
                <a:gd name="T1" fmla="*/ 30 h 55"/>
                <a:gd name="T2" fmla="*/ 1 w 44"/>
                <a:gd name="T3" fmla="*/ 2 h 55"/>
                <a:gd name="T4" fmla="*/ 6 w 44"/>
                <a:gd name="T5" fmla="*/ 0 h 55"/>
                <a:gd name="T6" fmla="*/ 8 w 44"/>
                <a:gd name="T7" fmla="*/ 8 h 55"/>
                <a:gd name="T8" fmla="*/ 15 w 44"/>
                <a:gd name="T9" fmla="*/ 11 h 55"/>
                <a:gd name="T10" fmla="*/ 15 w 44"/>
                <a:gd name="T11" fmla="*/ 14 h 55"/>
                <a:gd name="T12" fmla="*/ 27 w 44"/>
                <a:gd name="T13" fmla="*/ 13 h 55"/>
                <a:gd name="T14" fmla="*/ 32 w 44"/>
                <a:gd name="T15" fmla="*/ 29 h 55"/>
                <a:gd name="T16" fmla="*/ 36 w 44"/>
                <a:gd name="T17" fmla="*/ 36 h 55"/>
                <a:gd name="T18" fmla="*/ 44 w 44"/>
                <a:gd name="T19" fmla="*/ 49 h 55"/>
                <a:gd name="T20" fmla="*/ 34 w 44"/>
                <a:gd name="T21" fmla="*/ 49 h 55"/>
                <a:gd name="T22" fmla="*/ 26 w 44"/>
                <a:gd name="T23" fmla="*/ 55 h 55"/>
                <a:gd name="T24" fmla="*/ 15 w 44"/>
                <a:gd name="T25" fmla="*/ 47 h 55"/>
                <a:gd name="T26" fmla="*/ 0 w 44"/>
                <a:gd name="T27" fmla="*/ 36 h 55"/>
                <a:gd name="T28" fmla="*/ 1 w 44"/>
                <a:gd name="T29" fmla="*/ 3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4" h="55">
                  <a:moveTo>
                    <a:pt x="1" y="30"/>
                  </a:moveTo>
                  <a:lnTo>
                    <a:pt x="1" y="2"/>
                  </a:lnTo>
                  <a:lnTo>
                    <a:pt x="6" y="0"/>
                  </a:lnTo>
                  <a:lnTo>
                    <a:pt x="8" y="8"/>
                  </a:lnTo>
                  <a:lnTo>
                    <a:pt x="15" y="11"/>
                  </a:lnTo>
                  <a:lnTo>
                    <a:pt x="15" y="14"/>
                  </a:lnTo>
                  <a:lnTo>
                    <a:pt x="27" y="13"/>
                  </a:lnTo>
                  <a:lnTo>
                    <a:pt x="32" y="29"/>
                  </a:lnTo>
                  <a:lnTo>
                    <a:pt x="36" y="36"/>
                  </a:lnTo>
                  <a:lnTo>
                    <a:pt x="44" y="49"/>
                  </a:lnTo>
                  <a:lnTo>
                    <a:pt x="34" y="49"/>
                  </a:lnTo>
                  <a:lnTo>
                    <a:pt x="26" y="55"/>
                  </a:lnTo>
                  <a:lnTo>
                    <a:pt x="15" y="47"/>
                  </a:lnTo>
                  <a:lnTo>
                    <a:pt x="0" y="36"/>
                  </a:lnTo>
                  <a:lnTo>
                    <a:pt x="1" y="3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0" name="Freeform 27">
              <a:extLst>
                <a:ext uri="{FF2B5EF4-FFF2-40B4-BE49-F238E27FC236}">
                  <a16:creationId xmlns:a16="http://schemas.microsoft.com/office/drawing/2014/main" id="{E56E2E17-5DE0-2110-9D24-FDD13C06BDD0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3976" y="1770063"/>
              <a:ext cx="77788" cy="84138"/>
            </a:xfrm>
            <a:custGeom>
              <a:avLst/>
              <a:gdLst>
                <a:gd name="T0" fmla="*/ 0 w 49"/>
                <a:gd name="T1" fmla="*/ 21 h 53"/>
                <a:gd name="T2" fmla="*/ 24 w 49"/>
                <a:gd name="T3" fmla="*/ 0 h 53"/>
                <a:gd name="T4" fmla="*/ 31 w 49"/>
                <a:gd name="T5" fmla="*/ 12 h 53"/>
                <a:gd name="T6" fmla="*/ 34 w 49"/>
                <a:gd name="T7" fmla="*/ 16 h 53"/>
                <a:gd name="T8" fmla="*/ 34 w 49"/>
                <a:gd name="T9" fmla="*/ 18 h 53"/>
                <a:gd name="T10" fmla="*/ 35 w 49"/>
                <a:gd name="T11" fmla="*/ 19 h 53"/>
                <a:gd name="T12" fmla="*/ 36 w 49"/>
                <a:gd name="T13" fmla="*/ 21 h 53"/>
                <a:gd name="T14" fmla="*/ 47 w 49"/>
                <a:gd name="T15" fmla="*/ 35 h 53"/>
                <a:gd name="T16" fmla="*/ 49 w 49"/>
                <a:gd name="T17" fmla="*/ 38 h 53"/>
                <a:gd name="T18" fmla="*/ 25 w 49"/>
                <a:gd name="T19" fmla="*/ 53 h 53"/>
                <a:gd name="T20" fmla="*/ 22 w 49"/>
                <a:gd name="T21" fmla="*/ 50 h 53"/>
                <a:gd name="T22" fmla="*/ 14 w 49"/>
                <a:gd name="T23" fmla="*/ 38 h 53"/>
                <a:gd name="T24" fmla="*/ 10 w 49"/>
                <a:gd name="T25" fmla="*/ 34 h 53"/>
                <a:gd name="T26" fmla="*/ 0 w 49"/>
                <a:gd name="T27" fmla="*/ 21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9" h="53">
                  <a:moveTo>
                    <a:pt x="0" y="21"/>
                  </a:moveTo>
                  <a:lnTo>
                    <a:pt x="24" y="0"/>
                  </a:lnTo>
                  <a:lnTo>
                    <a:pt x="31" y="12"/>
                  </a:lnTo>
                  <a:lnTo>
                    <a:pt x="34" y="16"/>
                  </a:lnTo>
                  <a:lnTo>
                    <a:pt x="34" y="18"/>
                  </a:lnTo>
                  <a:lnTo>
                    <a:pt x="35" y="19"/>
                  </a:lnTo>
                  <a:lnTo>
                    <a:pt x="36" y="21"/>
                  </a:lnTo>
                  <a:lnTo>
                    <a:pt x="47" y="35"/>
                  </a:lnTo>
                  <a:lnTo>
                    <a:pt x="49" y="38"/>
                  </a:lnTo>
                  <a:lnTo>
                    <a:pt x="25" y="53"/>
                  </a:lnTo>
                  <a:lnTo>
                    <a:pt x="22" y="50"/>
                  </a:lnTo>
                  <a:lnTo>
                    <a:pt x="14" y="38"/>
                  </a:lnTo>
                  <a:lnTo>
                    <a:pt x="10" y="34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1" name="Freeform 28">
              <a:extLst>
                <a:ext uri="{FF2B5EF4-FFF2-40B4-BE49-F238E27FC236}">
                  <a16:creationId xmlns:a16="http://schemas.microsoft.com/office/drawing/2014/main" id="{F33B47EF-6C28-A6F0-BDD9-07D5E0F3A78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27263" y="1290638"/>
              <a:ext cx="95250" cy="71438"/>
            </a:xfrm>
            <a:custGeom>
              <a:avLst/>
              <a:gdLst>
                <a:gd name="T0" fmla="*/ 0 w 60"/>
                <a:gd name="T1" fmla="*/ 32 h 45"/>
                <a:gd name="T2" fmla="*/ 13 w 60"/>
                <a:gd name="T3" fmla="*/ 15 h 45"/>
                <a:gd name="T4" fmla="*/ 24 w 60"/>
                <a:gd name="T5" fmla="*/ 0 h 45"/>
                <a:gd name="T6" fmla="*/ 28 w 60"/>
                <a:gd name="T7" fmla="*/ 4 h 45"/>
                <a:gd name="T8" fmla="*/ 36 w 60"/>
                <a:gd name="T9" fmla="*/ 10 h 45"/>
                <a:gd name="T10" fmla="*/ 40 w 60"/>
                <a:gd name="T11" fmla="*/ 13 h 45"/>
                <a:gd name="T12" fmla="*/ 60 w 60"/>
                <a:gd name="T13" fmla="*/ 28 h 45"/>
                <a:gd name="T14" fmla="*/ 18 w 60"/>
                <a:gd name="T15" fmla="*/ 45 h 45"/>
                <a:gd name="T16" fmla="*/ 13 w 60"/>
                <a:gd name="T17" fmla="*/ 40 h 45"/>
                <a:gd name="T18" fmla="*/ 0 w 60"/>
                <a:gd name="T19" fmla="*/ 32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60" h="45">
                  <a:moveTo>
                    <a:pt x="0" y="32"/>
                  </a:moveTo>
                  <a:lnTo>
                    <a:pt x="13" y="15"/>
                  </a:lnTo>
                  <a:lnTo>
                    <a:pt x="24" y="0"/>
                  </a:lnTo>
                  <a:lnTo>
                    <a:pt x="28" y="4"/>
                  </a:lnTo>
                  <a:lnTo>
                    <a:pt x="36" y="10"/>
                  </a:lnTo>
                  <a:lnTo>
                    <a:pt x="40" y="13"/>
                  </a:lnTo>
                  <a:lnTo>
                    <a:pt x="60" y="28"/>
                  </a:lnTo>
                  <a:lnTo>
                    <a:pt x="18" y="45"/>
                  </a:lnTo>
                  <a:lnTo>
                    <a:pt x="13" y="40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2" name="Freeform 29">
              <a:extLst>
                <a:ext uri="{FF2B5EF4-FFF2-40B4-BE49-F238E27FC236}">
                  <a16:creationId xmlns:a16="http://schemas.microsoft.com/office/drawing/2014/main" id="{45900DFF-4753-E509-5B82-98175F23F615}"/>
                </a:ext>
              </a:extLst>
            </p:cNvPr>
            <p:cNvSpPr>
              <a:spLocks/>
            </p:cNvSpPr>
            <p:nvPr/>
          </p:nvSpPr>
          <p:spPr bwMode="auto">
            <a:xfrm>
              <a:off x="3292476" y="2246313"/>
              <a:ext cx="22225" cy="28575"/>
            </a:xfrm>
            <a:custGeom>
              <a:avLst/>
              <a:gdLst>
                <a:gd name="T0" fmla="*/ 0 w 14"/>
                <a:gd name="T1" fmla="*/ 0 h 18"/>
                <a:gd name="T2" fmla="*/ 14 w 14"/>
                <a:gd name="T3" fmla="*/ 0 h 18"/>
                <a:gd name="T4" fmla="*/ 14 w 14"/>
                <a:gd name="T5" fmla="*/ 11 h 18"/>
                <a:gd name="T6" fmla="*/ 14 w 14"/>
                <a:gd name="T7" fmla="*/ 12 h 18"/>
                <a:gd name="T8" fmla="*/ 14 w 14"/>
                <a:gd name="T9" fmla="*/ 18 h 18"/>
                <a:gd name="T10" fmla="*/ 0 w 14"/>
                <a:gd name="T11" fmla="*/ 18 h 18"/>
                <a:gd name="T12" fmla="*/ 0 w 14"/>
                <a:gd name="T13" fmla="*/ 11 h 18"/>
                <a:gd name="T14" fmla="*/ 0 w 14"/>
                <a:gd name="T15" fmla="*/ 0 h 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14" h="18">
                  <a:moveTo>
                    <a:pt x="0" y="0"/>
                  </a:moveTo>
                  <a:lnTo>
                    <a:pt x="14" y="0"/>
                  </a:lnTo>
                  <a:lnTo>
                    <a:pt x="14" y="11"/>
                  </a:lnTo>
                  <a:lnTo>
                    <a:pt x="14" y="12"/>
                  </a:lnTo>
                  <a:lnTo>
                    <a:pt x="14" y="18"/>
                  </a:lnTo>
                  <a:lnTo>
                    <a:pt x="0" y="18"/>
                  </a:lnTo>
                  <a:lnTo>
                    <a:pt x="0" y="1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3" name="Freeform 30">
              <a:extLst>
                <a:ext uri="{FF2B5EF4-FFF2-40B4-BE49-F238E27FC236}">
                  <a16:creationId xmlns:a16="http://schemas.microsoft.com/office/drawing/2014/main" id="{B3B1345C-4F22-6F44-8AA0-531ACBEF09BD}"/>
                </a:ext>
              </a:extLst>
            </p:cNvPr>
            <p:cNvSpPr>
              <a:spLocks/>
            </p:cNvSpPr>
            <p:nvPr/>
          </p:nvSpPr>
          <p:spPr bwMode="auto">
            <a:xfrm>
              <a:off x="2884488" y="1697038"/>
              <a:ext cx="101600" cy="79375"/>
            </a:xfrm>
            <a:custGeom>
              <a:avLst/>
              <a:gdLst>
                <a:gd name="T0" fmla="*/ 6 w 64"/>
                <a:gd name="T1" fmla="*/ 9 h 50"/>
                <a:gd name="T2" fmla="*/ 23 w 64"/>
                <a:gd name="T3" fmla="*/ 14 h 50"/>
                <a:gd name="T4" fmla="*/ 40 w 64"/>
                <a:gd name="T5" fmla="*/ 19 h 50"/>
                <a:gd name="T6" fmla="*/ 49 w 64"/>
                <a:gd name="T7" fmla="*/ 25 h 50"/>
                <a:gd name="T8" fmla="*/ 54 w 64"/>
                <a:gd name="T9" fmla="*/ 4 h 50"/>
                <a:gd name="T10" fmla="*/ 59 w 64"/>
                <a:gd name="T11" fmla="*/ 0 h 50"/>
                <a:gd name="T12" fmla="*/ 59 w 64"/>
                <a:gd name="T13" fmla="*/ 7 h 50"/>
                <a:gd name="T14" fmla="*/ 64 w 64"/>
                <a:gd name="T15" fmla="*/ 12 h 50"/>
                <a:gd name="T16" fmla="*/ 53 w 64"/>
                <a:gd name="T17" fmla="*/ 50 h 50"/>
                <a:gd name="T18" fmla="*/ 42 w 64"/>
                <a:gd name="T19" fmla="*/ 45 h 50"/>
                <a:gd name="T20" fmla="*/ 17 w 64"/>
                <a:gd name="T21" fmla="*/ 35 h 50"/>
                <a:gd name="T22" fmla="*/ 0 w 64"/>
                <a:gd name="T23" fmla="*/ 28 h 50"/>
                <a:gd name="T24" fmla="*/ 6 w 64"/>
                <a:gd name="T25" fmla="*/ 9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4" h="50">
                  <a:moveTo>
                    <a:pt x="6" y="9"/>
                  </a:moveTo>
                  <a:lnTo>
                    <a:pt x="23" y="14"/>
                  </a:lnTo>
                  <a:lnTo>
                    <a:pt x="40" y="19"/>
                  </a:lnTo>
                  <a:lnTo>
                    <a:pt x="49" y="25"/>
                  </a:lnTo>
                  <a:lnTo>
                    <a:pt x="54" y="4"/>
                  </a:lnTo>
                  <a:lnTo>
                    <a:pt x="59" y="0"/>
                  </a:lnTo>
                  <a:lnTo>
                    <a:pt x="59" y="7"/>
                  </a:lnTo>
                  <a:lnTo>
                    <a:pt x="64" y="12"/>
                  </a:lnTo>
                  <a:lnTo>
                    <a:pt x="53" y="50"/>
                  </a:lnTo>
                  <a:lnTo>
                    <a:pt x="42" y="45"/>
                  </a:lnTo>
                  <a:lnTo>
                    <a:pt x="17" y="35"/>
                  </a:lnTo>
                  <a:lnTo>
                    <a:pt x="0" y="28"/>
                  </a:lnTo>
                  <a:lnTo>
                    <a:pt x="6" y="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4" name="Freeform 31">
              <a:extLst>
                <a:ext uri="{FF2B5EF4-FFF2-40B4-BE49-F238E27FC236}">
                  <a16:creationId xmlns:a16="http://schemas.microsoft.com/office/drawing/2014/main" id="{9C12BB17-B7ED-D414-8657-5FFE69F84A11}"/>
                </a:ext>
              </a:extLst>
            </p:cNvPr>
            <p:cNvSpPr>
              <a:spLocks/>
            </p:cNvSpPr>
            <p:nvPr/>
          </p:nvSpPr>
          <p:spPr bwMode="auto">
            <a:xfrm>
              <a:off x="3494088" y="2117726"/>
              <a:ext cx="68263" cy="68263"/>
            </a:xfrm>
            <a:custGeom>
              <a:avLst/>
              <a:gdLst>
                <a:gd name="T0" fmla="*/ 0 w 43"/>
                <a:gd name="T1" fmla="*/ 25 h 43"/>
                <a:gd name="T2" fmla="*/ 0 w 43"/>
                <a:gd name="T3" fmla="*/ 25 h 43"/>
                <a:gd name="T4" fmla="*/ 2 w 43"/>
                <a:gd name="T5" fmla="*/ 19 h 43"/>
                <a:gd name="T6" fmla="*/ 4 w 43"/>
                <a:gd name="T7" fmla="*/ 14 h 43"/>
                <a:gd name="T8" fmla="*/ 4 w 43"/>
                <a:gd name="T9" fmla="*/ 3 h 43"/>
                <a:gd name="T10" fmla="*/ 40 w 43"/>
                <a:gd name="T11" fmla="*/ 0 h 43"/>
                <a:gd name="T12" fmla="*/ 38 w 43"/>
                <a:gd name="T13" fmla="*/ 7 h 43"/>
                <a:gd name="T14" fmla="*/ 41 w 43"/>
                <a:gd name="T15" fmla="*/ 10 h 43"/>
                <a:gd name="T16" fmla="*/ 42 w 43"/>
                <a:gd name="T17" fmla="*/ 11 h 43"/>
                <a:gd name="T18" fmla="*/ 43 w 43"/>
                <a:gd name="T19" fmla="*/ 13 h 43"/>
                <a:gd name="T20" fmla="*/ 36 w 43"/>
                <a:gd name="T21" fmla="*/ 29 h 43"/>
                <a:gd name="T22" fmla="*/ 35 w 43"/>
                <a:gd name="T23" fmla="*/ 36 h 43"/>
                <a:gd name="T24" fmla="*/ 26 w 43"/>
                <a:gd name="T25" fmla="*/ 42 h 43"/>
                <a:gd name="T26" fmla="*/ 7 w 43"/>
                <a:gd name="T27" fmla="*/ 42 h 43"/>
                <a:gd name="T28" fmla="*/ 4 w 43"/>
                <a:gd name="T29" fmla="*/ 43 h 43"/>
                <a:gd name="T30" fmla="*/ 0 w 43"/>
                <a:gd name="T31" fmla="*/ 33 h 43"/>
                <a:gd name="T32" fmla="*/ 0 w 43"/>
                <a:gd name="T33" fmla="*/ 29 h 43"/>
                <a:gd name="T34" fmla="*/ 0 w 43"/>
                <a:gd name="T35" fmla="*/ 25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3" h="43">
                  <a:moveTo>
                    <a:pt x="0" y="25"/>
                  </a:moveTo>
                  <a:lnTo>
                    <a:pt x="0" y="25"/>
                  </a:lnTo>
                  <a:lnTo>
                    <a:pt x="2" y="19"/>
                  </a:lnTo>
                  <a:lnTo>
                    <a:pt x="4" y="14"/>
                  </a:lnTo>
                  <a:lnTo>
                    <a:pt x="4" y="3"/>
                  </a:lnTo>
                  <a:lnTo>
                    <a:pt x="40" y="0"/>
                  </a:lnTo>
                  <a:lnTo>
                    <a:pt x="38" y="7"/>
                  </a:lnTo>
                  <a:lnTo>
                    <a:pt x="41" y="10"/>
                  </a:lnTo>
                  <a:lnTo>
                    <a:pt x="42" y="11"/>
                  </a:lnTo>
                  <a:lnTo>
                    <a:pt x="43" y="13"/>
                  </a:lnTo>
                  <a:lnTo>
                    <a:pt x="36" y="29"/>
                  </a:lnTo>
                  <a:lnTo>
                    <a:pt x="35" y="36"/>
                  </a:lnTo>
                  <a:lnTo>
                    <a:pt x="26" y="42"/>
                  </a:lnTo>
                  <a:lnTo>
                    <a:pt x="7" y="42"/>
                  </a:lnTo>
                  <a:lnTo>
                    <a:pt x="4" y="43"/>
                  </a:lnTo>
                  <a:lnTo>
                    <a:pt x="0" y="33"/>
                  </a:lnTo>
                  <a:lnTo>
                    <a:pt x="0" y="29"/>
                  </a:lnTo>
                  <a:lnTo>
                    <a:pt x="0" y="2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5" name="Freeform 32">
              <a:extLst>
                <a:ext uri="{FF2B5EF4-FFF2-40B4-BE49-F238E27FC236}">
                  <a16:creationId xmlns:a16="http://schemas.microsoft.com/office/drawing/2014/main" id="{B097EB2A-C8ED-D8BE-F639-8EFA502D448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73376" y="1579563"/>
              <a:ext cx="79375" cy="44450"/>
            </a:xfrm>
            <a:custGeom>
              <a:avLst/>
              <a:gdLst>
                <a:gd name="T0" fmla="*/ 1 w 50"/>
                <a:gd name="T1" fmla="*/ 15 h 28"/>
                <a:gd name="T2" fmla="*/ 9 w 50"/>
                <a:gd name="T3" fmla="*/ 12 h 28"/>
                <a:gd name="T4" fmla="*/ 29 w 50"/>
                <a:gd name="T5" fmla="*/ 6 h 28"/>
                <a:gd name="T6" fmla="*/ 50 w 50"/>
                <a:gd name="T7" fmla="*/ 0 h 28"/>
                <a:gd name="T8" fmla="*/ 44 w 50"/>
                <a:gd name="T9" fmla="*/ 22 h 28"/>
                <a:gd name="T10" fmla="*/ 43 w 50"/>
                <a:gd name="T11" fmla="*/ 28 h 28"/>
                <a:gd name="T12" fmla="*/ 26 w 50"/>
                <a:gd name="T13" fmla="*/ 24 h 28"/>
                <a:gd name="T14" fmla="*/ 0 w 50"/>
                <a:gd name="T15" fmla="*/ 16 h 28"/>
                <a:gd name="T16" fmla="*/ 1 w 50"/>
                <a:gd name="T17" fmla="*/ 15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50" h="28">
                  <a:moveTo>
                    <a:pt x="1" y="15"/>
                  </a:moveTo>
                  <a:lnTo>
                    <a:pt x="9" y="12"/>
                  </a:lnTo>
                  <a:lnTo>
                    <a:pt x="29" y="6"/>
                  </a:lnTo>
                  <a:lnTo>
                    <a:pt x="50" y="0"/>
                  </a:lnTo>
                  <a:lnTo>
                    <a:pt x="44" y="22"/>
                  </a:lnTo>
                  <a:lnTo>
                    <a:pt x="43" y="28"/>
                  </a:lnTo>
                  <a:lnTo>
                    <a:pt x="26" y="24"/>
                  </a:lnTo>
                  <a:lnTo>
                    <a:pt x="0" y="16"/>
                  </a:lnTo>
                  <a:lnTo>
                    <a:pt x="1" y="1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6" name="Freeform 33">
              <a:extLst>
                <a:ext uri="{FF2B5EF4-FFF2-40B4-BE49-F238E27FC236}">
                  <a16:creationId xmlns:a16="http://schemas.microsoft.com/office/drawing/2014/main" id="{D862E202-CE04-3FEB-F0AB-A31D1FCEEBE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1638" y="1563688"/>
              <a:ext cx="66675" cy="74613"/>
            </a:xfrm>
            <a:custGeom>
              <a:avLst/>
              <a:gdLst>
                <a:gd name="T0" fmla="*/ 1 w 42"/>
                <a:gd name="T1" fmla="*/ 32 h 47"/>
                <a:gd name="T2" fmla="*/ 7 w 42"/>
                <a:gd name="T3" fmla="*/ 10 h 47"/>
                <a:gd name="T4" fmla="*/ 42 w 42"/>
                <a:gd name="T5" fmla="*/ 0 h 47"/>
                <a:gd name="T6" fmla="*/ 42 w 42"/>
                <a:gd name="T7" fmla="*/ 5 h 47"/>
                <a:gd name="T8" fmla="*/ 41 w 42"/>
                <a:gd name="T9" fmla="*/ 10 h 47"/>
                <a:gd name="T10" fmla="*/ 41 w 42"/>
                <a:gd name="T11" fmla="*/ 11 h 47"/>
                <a:gd name="T12" fmla="*/ 32 w 42"/>
                <a:gd name="T13" fmla="*/ 47 h 47"/>
                <a:gd name="T14" fmla="*/ 16 w 42"/>
                <a:gd name="T15" fmla="*/ 42 h 47"/>
                <a:gd name="T16" fmla="*/ 0 w 42"/>
                <a:gd name="T17" fmla="*/ 38 h 47"/>
                <a:gd name="T18" fmla="*/ 1 w 42"/>
                <a:gd name="T19" fmla="*/ 3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2" h="47">
                  <a:moveTo>
                    <a:pt x="1" y="32"/>
                  </a:moveTo>
                  <a:lnTo>
                    <a:pt x="7" y="10"/>
                  </a:lnTo>
                  <a:lnTo>
                    <a:pt x="42" y="0"/>
                  </a:lnTo>
                  <a:lnTo>
                    <a:pt x="42" y="5"/>
                  </a:lnTo>
                  <a:lnTo>
                    <a:pt x="41" y="10"/>
                  </a:lnTo>
                  <a:lnTo>
                    <a:pt x="41" y="11"/>
                  </a:lnTo>
                  <a:lnTo>
                    <a:pt x="32" y="47"/>
                  </a:lnTo>
                  <a:lnTo>
                    <a:pt x="16" y="42"/>
                  </a:lnTo>
                  <a:lnTo>
                    <a:pt x="0" y="38"/>
                  </a:lnTo>
                  <a:lnTo>
                    <a:pt x="1" y="3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7" name="Freeform 34">
              <a:extLst>
                <a:ext uri="{FF2B5EF4-FFF2-40B4-BE49-F238E27FC236}">
                  <a16:creationId xmlns:a16="http://schemas.microsoft.com/office/drawing/2014/main" id="{4C40A74C-E638-CC7C-B223-11E557B9715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2313" y="1987551"/>
              <a:ext cx="50800" cy="93663"/>
            </a:xfrm>
            <a:custGeom>
              <a:avLst/>
              <a:gdLst>
                <a:gd name="T0" fmla="*/ 5 w 32"/>
                <a:gd name="T1" fmla="*/ 18 h 59"/>
                <a:gd name="T2" fmla="*/ 16 w 32"/>
                <a:gd name="T3" fmla="*/ 4 h 59"/>
                <a:gd name="T4" fmla="*/ 29 w 32"/>
                <a:gd name="T5" fmla="*/ 0 h 59"/>
                <a:gd name="T6" fmla="*/ 32 w 32"/>
                <a:gd name="T7" fmla="*/ 8 h 59"/>
                <a:gd name="T8" fmla="*/ 32 w 32"/>
                <a:gd name="T9" fmla="*/ 14 h 59"/>
                <a:gd name="T10" fmla="*/ 32 w 32"/>
                <a:gd name="T11" fmla="*/ 17 h 59"/>
                <a:gd name="T12" fmla="*/ 32 w 32"/>
                <a:gd name="T13" fmla="*/ 30 h 59"/>
                <a:gd name="T14" fmla="*/ 32 w 32"/>
                <a:gd name="T15" fmla="*/ 44 h 59"/>
                <a:gd name="T16" fmla="*/ 32 w 32"/>
                <a:gd name="T17" fmla="*/ 47 h 59"/>
                <a:gd name="T18" fmla="*/ 32 w 32"/>
                <a:gd name="T19" fmla="*/ 53 h 59"/>
                <a:gd name="T20" fmla="*/ 32 w 32"/>
                <a:gd name="T21" fmla="*/ 57 h 59"/>
                <a:gd name="T22" fmla="*/ 32 w 32"/>
                <a:gd name="T23" fmla="*/ 59 h 59"/>
                <a:gd name="T24" fmla="*/ 16 w 32"/>
                <a:gd name="T25" fmla="*/ 59 h 59"/>
                <a:gd name="T26" fmla="*/ 16 w 32"/>
                <a:gd name="T27" fmla="*/ 47 h 59"/>
                <a:gd name="T28" fmla="*/ 16 w 32"/>
                <a:gd name="T29" fmla="*/ 47 h 59"/>
                <a:gd name="T30" fmla="*/ 16 w 32"/>
                <a:gd name="T31" fmla="*/ 39 h 59"/>
                <a:gd name="T32" fmla="*/ 7 w 32"/>
                <a:gd name="T33" fmla="*/ 32 h 59"/>
                <a:gd name="T34" fmla="*/ 0 w 32"/>
                <a:gd name="T35" fmla="*/ 27 h 59"/>
                <a:gd name="T36" fmla="*/ 5 w 32"/>
                <a:gd name="T37" fmla="*/ 18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2" h="59">
                  <a:moveTo>
                    <a:pt x="5" y="18"/>
                  </a:moveTo>
                  <a:lnTo>
                    <a:pt x="16" y="4"/>
                  </a:lnTo>
                  <a:lnTo>
                    <a:pt x="29" y="0"/>
                  </a:lnTo>
                  <a:lnTo>
                    <a:pt x="32" y="8"/>
                  </a:lnTo>
                  <a:lnTo>
                    <a:pt x="32" y="14"/>
                  </a:lnTo>
                  <a:lnTo>
                    <a:pt x="32" y="17"/>
                  </a:lnTo>
                  <a:lnTo>
                    <a:pt x="32" y="30"/>
                  </a:lnTo>
                  <a:lnTo>
                    <a:pt x="32" y="44"/>
                  </a:lnTo>
                  <a:lnTo>
                    <a:pt x="32" y="47"/>
                  </a:lnTo>
                  <a:lnTo>
                    <a:pt x="32" y="53"/>
                  </a:lnTo>
                  <a:lnTo>
                    <a:pt x="32" y="57"/>
                  </a:lnTo>
                  <a:lnTo>
                    <a:pt x="32" y="59"/>
                  </a:lnTo>
                  <a:lnTo>
                    <a:pt x="16" y="59"/>
                  </a:lnTo>
                  <a:lnTo>
                    <a:pt x="16" y="47"/>
                  </a:lnTo>
                  <a:lnTo>
                    <a:pt x="16" y="47"/>
                  </a:lnTo>
                  <a:lnTo>
                    <a:pt x="16" y="39"/>
                  </a:lnTo>
                  <a:lnTo>
                    <a:pt x="7" y="32"/>
                  </a:lnTo>
                  <a:lnTo>
                    <a:pt x="0" y="27"/>
                  </a:lnTo>
                  <a:lnTo>
                    <a:pt x="5" y="1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8" name="Freeform 35">
              <a:extLst>
                <a:ext uri="{FF2B5EF4-FFF2-40B4-BE49-F238E27FC236}">
                  <a16:creationId xmlns:a16="http://schemas.microsoft.com/office/drawing/2014/main" id="{E580AC04-7AF7-466B-14CE-704D7DBF8F4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1926" y="1616076"/>
              <a:ext cx="111125" cy="95250"/>
            </a:xfrm>
            <a:custGeom>
              <a:avLst/>
              <a:gdLst>
                <a:gd name="T0" fmla="*/ 0 w 70"/>
                <a:gd name="T1" fmla="*/ 0 h 60"/>
                <a:gd name="T2" fmla="*/ 10 w 70"/>
                <a:gd name="T3" fmla="*/ 1 h 60"/>
                <a:gd name="T4" fmla="*/ 14 w 70"/>
                <a:gd name="T5" fmla="*/ 2 h 60"/>
                <a:gd name="T6" fmla="*/ 31 w 70"/>
                <a:gd name="T7" fmla="*/ 7 h 60"/>
                <a:gd name="T8" fmla="*/ 49 w 70"/>
                <a:gd name="T9" fmla="*/ 12 h 60"/>
                <a:gd name="T10" fmla="*/ 54 w 70"/>
                <a:gd name="T11" fmla="*/ 15 h 60"/>
                <a:gd name="T12" fmla="*/ 68 w 70"/>
                <a:gd name="T13" fmla="*/ 34 h 60"/>
                <a:gd name="T14" fmla="*/ 68 w 70"/>
                <a:gd name="T15" fmla="*/ 35 h 60"/>
                <a:gd name="T16" fmla="*/ 70 w 70"/>
                <a:gd name="T17" fmla="*/ 44 h 60"/>
                <a:gd name="T18" fmla="*/ 70 w 70"/>
                <a:gd name="T19" fmla="*/ 51 h 60"/>
                <a:gd name="T20" fmla="*/ 63 w 70"/>
                <a:gd name="T21" fmla="*/ 53 h 60"/>
                <a:gd name="T22" fmla="*/ 55 w 70"/>
                <a:gd name="T23" fmla="*/ 52 h 60"/>
                <a:gd name="T24" fmla="*/ 55 w 70"/>
                <a:gd name="T25" fmla="*/ 52 h 60"/>
                <a:gd name="T26" fmla="*/ 37 w 70"/>
                <a:gd name="T27" fmla="*/ 46 h 60"/>
                <a:gd name="T28" fmla="*/ 34 w 70"/>
                <a:gd name="T29" fmla="*/ 49 h 60"/>
                <a:gd name="T30" fmla="*/ 27 w 70"/>
                <a:gd name="T31" fmla="*/ 52 h 60"/>
                <a:gd name="T32" fmla="*/ 15 w 70"/>
                <a:gd name="T33" fmla="*/ 53 h 60"/>
                <a:gd name="T34" fmla="*/ 11 w 70"/>
                <a:gd name="T35" fmla="*/ 54 h 60"/>
                <a:gd name="T36" fmla="*/ 3 w 70"/>
                <a:gd name="T37" fmla="*/ 60 h 60"/>
                <a:gd name="T38" fmla="*/ 2 w 70"/>
                <a:gd name="T39" fmla="*/ 42 h 60"/>
                <a:gd name="T40" fmla="*/ 3 w 70"/>
                <a:gd name="T41" fmla="*/ 32 h 60"/>
                <a:gd name="T42" fmla="*/ 3 w 70"/>
                <a:gd name="T43" fmla="*/ 31 h 60"/>
                <a:gd name="T44" fmla="*/ 3 w 70"/>
                <a:gd name="T45" fmla="*/ 22 h 60"/>
                <a:gd name="T46" fmla="*/ 2 w 70"/>
                <a:gd name="T47" fmla="*/ 13 h 60"/>
                <a:gd name="T48" fmla="*/ 0 w 70"/>
                <a:gd name="T49" fmla="*/ 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70" h="60">
                  <a:moveTo>
                    <a:pt x="0" y="0"/>
                  </a:moveTo>
                  <a:lnTo>
                    <a:pt x="10" y="1"/>
                  </a:lnTo>
                  <a:lnTo>
                    <a:pt x="14" y="2"/>
                  </a:lnTo>
                  <a:lnTo>
                    <a:pt x="31" y="7"/>
                  </a:lnTo>
                  <a:lnTo>
                    <a:pt x="49" y="12"/>
                  </a:lnTo>
                  <a:lnTo>
                    <a:pt x="54" y="15"/>
                  </a:lnTo>
                  <a:lnTo>
                    <a:pt x="68" y="34"/>
                  </a:lnTo>
                  <a:lnTo>
                    <a:pt x="68" y="35"/>
                  </a:lnTo>
                  <a:lnTo>
                    <a:pt x="70" y="44"/>
                  </a:lnTo>
                  <a:lnTo>
                    <a:pt x="70" y="51"/>
                  </a:lnTo>
                  <a:lnTo>
                    <a:pt x="63" y="53"/>
                  </a:lnTo>
                  <a:lnTo>
                    <a:pt x="55" y="52"/>
                  </a:lnTo>
                  <a:lnTo>
                    <a:pt x="55" y="52"/>
                  </a:lnTo>
                  <a:lnTo>
                    <a:pt x="37" y="46"/>
                  </a:lnTo>
                  <a:lnTo>
                    <a:pt x="34" y="49"/>
                  </a:lnTo>
                  <a:lnTo>
                    <a:pt x="27" y="52"/>
                  </a:lnTo>
                  <a:lnTo>
                    <a:pt x="15" y="53"/>
                  </a:lnTo>
                  <a:lnTo>
                    <a:pt x="11" y="54"/>
                  </a:lnTo>
                  <a:lnTo>
                    <a:pt x="3" y="60"/>
                  </a:lnTo>
                  <a:lnTo>
                    <a:pt x="2" y="42"/>
                  </a:lnTo>
                  <a:lnTo>
                    <a:pt x="3" y="32"/>
                  </a:lnTo>
                  <a:lnTo>
                    <a:pt x="3" y="31"/>
                  </a:lnTo>
                  <a:lnTo>
                    <a:pt x="3" y="22"/>
                  </a:lnTo>
                  <a:lnTo>
                    <a:pt x="2" y="1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9" name="Freeform 36">
              <a:extLst>
                <a:ext uri="{FF2B5EF4-FFF2-40B4-BE49-F238E27FC236}">
                  <a16:creationId xmlns:a16="http://schemas.microsoft.com/office/drawing/2014/main" id="{A817A30E-9EEA-C466-CBD5-3385C8C4AB9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8288" y="1719263"/>
              <a:ext cx="76200" cy="90488"/>
            </a:xfrm>
            <a:custGeom>
              <a:avLst/>
              <a:gdLst>
                <a:gd name="T0" fmla="*/ 4 w 48"/>
                <a:gd name="T1" fmla="*/ 30 h 57"/>
                <a:gd name="T2" fmla="*/ 8 w 48"/>
                <a:gd name="T3" fmla="*/ 17 h 57"/>
                <a:gd name="T4" fmla="*/ 13 w 48"/>
                <a:gd name="T5" fmla="*/ 0 h 57"/>
                <a:gd name="T6" fmla="*/ 48 w 48"/>
                <a:gd name="T7" fmla="*/ 14 h 57"/>
                <a:gd name="T8" fmla="*/ 48 w 48"/>
                <a:gd name="T9" fmla="*/ 17 h 57"/>
                <a:gd name="T10" fmla="*/ 45 w 48"/>
                <a:gd name="T11" fmla="*/ 25 h 57"/>
                <a:gd name="T12" fmla="*/ 42 w 48"/>
                <a:gd name="T13" fmla="*/ 39 h 57"/>
                <a:gd name="T14" fmla="*/ 37 w 48"/>
                <a:gd name="T15" fmla="*/ 57 h 57"/>
                <a:gd name="T16" fmla="*/ 25 w 48"/>
                <a:gd name="T17" fmla="*/ 53 h 57"/>
                <a:gd name="T18" fmla="*/ 0 w 48"/>
                <a:gd name="T19" fmla="*/ 46 h 57"/>
                <a:gd name="T20" fmla="*/ 4 w 48"/>
                <a:gd name="T21" fmla="*/ 3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8" h="57">
                  <a:moveTo>
                    <a:pt x="4" y="30"/>
                  </a:moveTo>
                  <a:lnTo>
                    <a:pt x="8" y="17"/>
                  </a:lnTo>
                  <a:lnTo>
                    <a:pt x="13" y="0"/>
                  </a:lnTo>
                  <a:lnTo>
                    <a:pt x="48" y="14"/>
                  </a:lnTo>
                  <a:lnTo>
                    <a:pt x="48" y="17"/>
                  </a:lnTo>
                  <a:lnTo>
                    <a:pt x="45" y="25"/>
                  </a:lnTo>
                  <a:lnTo>
                    <a:pt x="42" y="39"/>
                  </a:lnTo>
                  <a:lnTo>
                    <a:pt x="37" y="57"/>
                  </a:lnTo>
                  <a:lnTo>
                    <a:pt x="25" y="53"/>
                  </a:lnTo>
                  <a:lnTo>
                    <a:pt x="0" y="46"/>
                  </a:lnTo>
                  <a:lnTo>
                    <a:pt x="4" y="3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0" name="Freeform 37">
              <a:extLst>
                <a:ext uri="{FF2B5EF4-FFF2-40B4-BE49-F238E27FC236}">
                  <a16:creationId xmlns:a16="http://schemas.microsoft.com/office/drawing/2014/main" id="{D687C27E-1A9E-0F1B-8367-3AB706ADDD4C}"/>
                </a:ext>
              </a:extLst>
            </p:cNvPr>
            <p:cNvSpPr>
              <a:spLocks/>
            </p:cNvSpPr>
            <p:nvPr/>
          </p:nvSpPr>
          <p:spPr bwMode="auto">
            <a:xfrm>
              <a:off x="2722563" y="1919288"/>
              <a:ext cx="77788" cy="93663"/>
            </a:xfrm>
            <a:custGeom>
              <a:avLst/>
              <a:gdLst>
                <a:gd name="T0" fmla="*/ 5 w 49"/>
                <a:gd name="T1" fmla="*/ 21 h 59"/>
                <a:gd name="T2" fmla="*/ 2 w 49"/>
                <a:gd name="T3" fmla="*/ 13 h 59"/>
                <a:gd name="T4" fmla="*/ 7 w 49"/>
                <a:gd name="T5" fmla="*/ 0 h 59"/>
                <a:gd name="T6" fmla="*/ 15 w 49"/>
                <a:gd name="T7" fmla="*/ 0 h 59"/>
                <a:gd name="T8" fmla="*/ 17 w 49"/>
                <a:gd name="T9" fmla="*/ 0 h 59"/>
                <a:gd name="T10" fmla="*/ 33 w 49"/>
                <a:gd name="T11" fmla="*/ 0 h 59"/>
                <a:gd name="T12" fmla="*/ 48 w 49"/>
                <a:gd name="T13" fmla="*/ 0 h 59"/>
                <a:gd name="T14" fmla="*/ 48 w 49"/>
                <a:gd name="T15" fmla="*/ 14 h 59"/>
                <a:gd name="T16" fmla="*/ 49 w 49"/>
                <a:gd name="T17" fmla="*/ 30 h 59"/>
                <a:gd name="T18" fmla="*/ 49 w 49"/>
                <a:gd name="T19" fmla="*/ 59 h 59"/>
                <a:gd name="T20" fmla="*/ 48 w 49"/>
                <a:gd name="T21" fmla="*/ 59 h 59"/>
                <a:gd name="T22" fmla="*/ 34 w 49"/>
                <a:gd name="T23" fmla="*/ 59 h 59"/>
                <a:gd name="T24" fmla="*/ 23 w 49"/>
                <a:gd name="T25" fmla="*/ 59 h 59"/>
                <a:gd name="T26" fmla="*/ 18 w 49"/>
                <a:gd name="T27" fmla="*/ 59 h 59"/>
                <a:gd name="T28" fmla="*/ 17 w 49"/>
                <a:gd name="T29" fmla="*/ 59 h 59"/>
                <a:gd name="T30" fmla="*/ 9 w 49"/>
                <a:gd name="T31" fmla="*/ 59 h 59"/>
                <a:gd name="T32" fmla="*/ 10 w 49"/>
                <a:gd name="T33" fmla="*/ 57 h 59"/>
                <a:gd name="T34" fmla="*/ 0 w 49"/>
                <a:gd name="T35" fmla="*/ 36 h 59"/>
                <a:gd name="T36" fmla="*/ 5 w 49"/>
                <a:gd name="T37" fmla="*/ 21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9" h="59">
                  <a:moveTo>
                    <a:pt x="5" y="21"/>
                  </a:moveTo>
                  <a:lnTo>
                    <a:pt x="2" y="13"/>
                  </a:lnTo>
                  <a:lnTo>
                    <a:pt x="7" y="0"/>
                  </a:lnTo>
                  <a:lnTo>
                    <a:pt x="15" y="0"/>
                  </a:lnTo>
                  <a:lnTo>
                    <a:pt x="17" y="0"/>
                  </a:lnTo>
                  <a:lnTo>
                    <a:pt x="33" y="0"/>
                  </a:lnTo>
                  <a:lnTo>
                    <a:pt x="48" y="0"/>
                  </a:lnTo>
                  <a:lnTo>
                    <a:pt x="48" y="14"/>
                  </a:lnTo>
                  <a:lnTo>
                    <a:pt x="49" y="30"/>
                  </a:lnTo>
                  <a:lnTo>
                    <a:pt x="49" y="59"/>
                  </a:lnTo>
                  <a:lnTo>
                    <a:pt x="48" y="59"/>
                  </a:lnTo>
                  <a:lnTo>
                    <a:pt x="34" y="59"/>
                  </a:lnTo>
                  <a:lnTo>
                    <a:pt x="23" y="59"/>
                  </a:lnTo>
                  <a:lnTo>
                    <a:pt x="18" y="59"/>
                  </a:lnTo>
                  <a:lnTo>
                    <a:pt x="17" y="59"/>
                  </a:lnTo>
                  <a:lnTo>
                    <a:pt x="9" y="59"/>
                  </a:lnTo>
                  <a:lnTo>
                    <a:pt x="10" y="57"/>
                  </a:lnTo>
                  <a:lnTo>
                    <a:pt x="0" y="36"/>
                  </a:lnTo>
                  <a:lnTo>
                    <a:pt x="5" y="2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1" name="Freeform 38">
              <a:extLst>
                <a:ext uri="{FF2B5EF4-FFF2-40B4-BE49-F238E27FC236}">
                  <a16:creationId xmlns:a16="http://schemas.microsoft.com/office/drawing/2014/main" id="{34503E4C-E848-5077-B59F-DACDC6BF742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8163" y="1531938"/>
              <a:ext cx="47625" cy="152400"/>
            </a:xfrm>
            <a:custGeom>
              <a:avLst/>
              <a:gdLst>
                <a:gd name="T0" fmla="*/ 1 w 30"/>
                <a:gd name="T1" fmla="*/ 65 h 96"/>
                <a:gd name="T2" fmla="*/ 1 w 30"/>
                <a:gd name="T3" fmla="*/ 51 h 96"/>
                <a:gd name="T4" fmla="*/ 1 w 30"/>
                <a:gd name="T5" fmla="*/ 50 h 96"/>
                <a:gd name="T6" fmla="*/ 1 w 30"/>
                <a:gd name="T7" fmla="*/ 36 h 96"/>
                <a:gd name="T8" fmla="*/ 1 w 30"/>
                <a:gd name="T9" fmla="*/ 11 h 96"/>
                <a:gd name="T10" fmla="*/ 1 w 30"/>
                <a:gd name="T11" fmla="*/ 8 h 96"/>
                <a:gd name="T12" fmla="*/ 22 w 30"/>
                <a:gd name="T13" fmla="*/ 3 h 96"/>
                <a:gd name="T14" fmla="*/ 27 w 30"/>
                <a:gd name="T15" fmla="*/ 1 h 96"/>
                <a:gd name="T16" fmla="*/ 30 w 30"/>
                <a:gd name="T17" fmla="*/ 0 h 96"/>
                <a:gd name="T18" fmla="*/ 30 w 30"/>
                <a:gd name="T19" fmla="*/ 30 h 96"/>
                <a:gd name="T20" fmla="*/ 29 w 30"/>
                <a:gd name="T21" fmla="*/ 33 h 96"/>
                <a:gd name="T22" fmla="*/ 29 w 30"/>
                <a:gd name="T23" fmla="*/ 38 h 96"/>
                <a:gd name="T24" fmla="*/ 29 w 30"/>
                <a:gd name="T25" fmla="*/ 49 h 96"/>
                <a:gd name="T26" fmla="*/ 29 w 30"/>
                <a:gd name="T27" fmla="*/ 65 h 96"/>
                <a:gd name="T28" fmla="*/ 29 w 30"/>
                <a:gd name="T29" fmla="*/ 76 h 96"/>
                <a:gd name="T30" fmla="*/ 29 w 30"/>
                <a:gd name="T31" fmla="*/ 96 h 96"/>
                <a:gd name="T32" fmla="*/ 0 w 30"/>
                <a:gd name="T33" fmla="*/ 85 h 96"/>
                <a:gd name="T34" fmla="*/ 1 w 30"/>
                <a:gd name="T35" fmla="*/ 65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0" h="96">
                  <a:moveTo>
                    <a:pt x="1" y="65"/>
                  </a:moveTo>
                  <a:lnTo>
                    <a:pt x="1" y="51"/>
                  </a:lnTo>
                  <a:lnTo>
                    <a:pt x="1" y="50"/>
                  </a:lnTo>
                  <a:lnTo>
                    <a:pt x="1" y="36"/>
                  </a:lnTo>
                  <a:lnTo>
                    <a:pt x="1" y="11"/>
                  </a:lnTo>
                  <a:lnTo>
                    <a:pt x="1" y="8"/>
                  </a:lnTo>
                  <a:lnTo>
                    <a:pt x="22" y="3"/>
                  </a:lnTo>
                  <a:lnTo>
                    <a:pt x="27" y="1"/>
                  </a:lnTo>
                  <a:lnTo>
                    <a:pt x="30" y="0"/>
                  </a:lnTo>
                  <a:lnTo>
                    <a:pt x="30" y="30"/>
                  </a:lnTo>
                  <a:lnTo>
                    <a:pt x="29" y="33"/>
                  </a:lnTo>
                  <a:lnTo>
                    <a:pt x="29" y="38"/>
                  </a:lnTo>
                  <a:lnTo>
                    <a:pt x="29" y="49"/>
                  </a:lnTo>
                  <a:lnTo>
                    <a:pt x="29" y="65"/>
                  </a:lnTo>
                  <a:lnTo>
                    <a:pt x="29" y="76"/>
                  </a:lnTo>
                  <a:lnTo>
                    <a:pt x="29" y="96"/>
                  </a:lnTo>
                  <a:lnTo>
                    <a:pt x="0" y="85"/>
                  </a:lnTo>
                  <a:lnTo>
                    <a:pt x="1" y="6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2" name="Freeform 39">
              <a:extLst>
                <a:ext uri="{FF2B5EF4-FFF2-40B4-BE49-F238E27FC236}">
                  <a16:creationId xmlns:a16="http://schemas.microsoft.com/office/drawing/2014/main" id="{8BA02FE1-563B-921A-1411-B3AA1D1D7BAA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2326" y="2003426"/>
              <a:ext cx="138113" cy="101600"/>
            </a:xfrm>
            <a:custGeom>
              <a:avLst/>
              <a:gdLst>
                <a:gd name="T0" fmla="*/ 0 w 87"/>
                <a:gd name="T1" fmla="*/ 40 h 64"/>
                <a:gd name="T2" fmla="*/ 1 w 87"/>
                <a:gd name="T3" fmla="*/ 36 h 64"/>
                <a:gd name="T4" fmla="*/ 5 w 87"/>
                <a:gd name="T5" fmla="*/ 29 h 64"/>
                <a:gd name="T6" fmla="*/ 14 w 87"/>
                <a:gd name="T7" fmla="*/ 19 h 64"/>
                <a:gd name="T8" fmla="*/ 24 w 87"/>
                <a:gd name="T9" fmla="*/ 9 h 64"/>
                <a:gd name="T10" fmla="*/ 34 w 87"/>
                <a:gd name="T11" fmla="*/ 0 h 64"/>
                <a:gd name="T12" fmla="*/ 54 w 87"/>
                <a:gd name="T13" fmla="*/ 21 h 64"/>
                <a:gd name="T14" fmla="*/ 67 w 87"/>
                <a:gd name="T15" fmla="*/ 34 h 64"/>
                <a:gd name="T16" fmla="*/ 69 w 87"/>
                <a:gd name="T17" fmla="*/ 37 h 64"/>
                <a:gd name="T18" fmla="*/ 69 w 87"/>
                <a:gd name="T19" fmla="*/ 38 h 64"/>
                <a:gd name="T20" fmla="*/ 72 w 87"/>
                <a:gd name="T21" fmla="*/ 39 h 64"/>
                <a:gd name="T22" fmla="*/ 85 w 87"/>
                <a:gd name="T23" fmla="*/ 53 h 64"/>
                <a:gd name="T24" fmla="*/ 87 w 87"/>
                <a:gd name="T25" fmla="*/ 53 h 64"/>
                <a:gd name="T26" fmla="*/ 87 w 87"/>
                <a:gd name="T27" fmla="*/ 64 h 64"/>
                <a:gd name="T28" fmla="*/ 71 w 87"/>
                <a:gd name="T29" fmla="*/ 64 h 64"/>
                <a:gd name="T30" fmla="*/ 67 w 87"/>
                <a:gd name="T31" fmla="*/ 64 h 64"/>
                <a:gd name="T32" fmla="*/ 58 w 87"/>
                <a:gd name="T33" fmla="*/ 64 h 64"/>
                <a:gd name="T34" fmla="*/ 51 w 87"/>
                <a:gd name="T35" fmla="*/ 64 h 64"/>
                <a:gd name="T36" fmla="*/ 48 w 87"/>
                <a:gd name="T37" fmla="*/ 64 h 64"/>
                <a:gd name="T38" fmla="*/ 45 w 87"/>
                <a:gd name="T39" fmla="*/ 64 h 64"/>
                <a:gd name="T40" fmla="*/ 45 w 87"/>
                <a:gd name="T41" fmla="*/ 62 h 64"/>
                <a:gd name="T42" fmla="*/ 45 w 87"/>
                <a:gd name="T43" fmla="*/ 56 h 64"/>
                <a:gd name="T44" fmla="*/ 45 w 87"/>
                <a:gd name="T45" fmla="*/ 49 h 64"/>
                <a:gd name="T46" fmla="*/ 28 w 87"/>
                <a:gd name="T47" fmla="*/ 49 h 64"/>
                <a:gd name="T48" fmla="*/ 28 w 87"/>
                <a:gd name="T49" fmla="*/ 49 h 64"/>
                <a:gd name="T50" fmla="*/ 15 w 87"/>
                <a:gd name="T51" fmla="*/ 48 h 64"/>
                <a:gd name="T52" fmla="*/ 0 w 87"/>
                <a:gd name="T53" fmla="*/ 48 h 64"/>
                <a:gd name="T54" fmla="*/ 0 w 87"/>
                <a:gd name="T55" fmla="*/ 4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87" h="64">
                  <a:moveTo>
                    <a:pt x="0" y="40"/>
                  </a:moveTo>
                  <a:lnTo>
                    <a:pt x="1" y="36"/>
                  </a:lnTo>
                  <a:lnTo>
                    <a:pt x="5" y="29"/>
                  </a:lnTo>
                  <a:lnTo>
                    <a:pt x="14" y="19"/>
                  </a:lnTo>
                  <a:lnTo>
                    <a:pt x="24" y="9"/>
                  </a:lnTo>
                  <a:lnTo>
                    <a:pt x="34" y="0"/>
                  </a:lnTo>
                  <a:lnTo>
                    <a:pt x="54" y="21"/>
                  </a:lnTo>
                  <a:lnTo>
                    <a:pt x="67" y="34"/>
                  </a:lnTo>
                  <a:lnTo>
                    <a:pt x="69" y="37"/>
                  </a:lnTo>
                  <a:lnTo>
                    <a:pt x="69" y="38"/>
                  </a:lnTo>
                  <a:lnTo>
                    <a:pt x="72" y="39"/>
                  </a:lnTo>
                  <a:lnTo>
                    <a:pt x="85" y="53"/>
                  </a:lnTo>
                  <a:lnTo>
                    <a:pt x="87" y="53"/>
                  </a:lnTo>
                  <a:lnTo>
                    <a:pt x="87" y="64"/>
                  </a:lnTo>
                  <a:lnTo>
                    <a:pt x="71" y="64"/>
                  </a:lnTo>
                  <a:lnTo>
                    <a:pt x="67" y="64"/>
                  </a:lnTo>
                  <a:lnTo>
                    <a:pt x="58" y="64"/>
                  </a:lnTo>
                  <a:lnTo>
                    <a:pt x="51" y="64"/>
                  </a:lnTo>
                  <a:lnTo>
                    <a:pt x="48" y="64"/>
                  </a:lnTo>
                  <a:lnTo>
                    <a:pt x="45" y="64"/>
                  </a:lnTo>
                  <a:lnTo>
                    <a:pt x="45" y="62"/>
                  </a:lnTo>
                  <a:lnTo>
                    <a:pt x="45" y="56"/>
                  </a:lnTo>
                  <a:lnTo>
                    <a:pt x="45" y="49"/>
                  </a:lnTo>
                  <a:lnTo>
                    <a:pt x="28" y="49"/>
                  </a:lnTo>
                  <a:lnTo>
                    <a:pt x="28" y="49"/>
                  </a:lnTo>
                  <a:lnTo>
                    <a:pt x="15" y="48"/>
                  </a:lnTo>
                  <a:lnTo>
                    <a:pt x="0" y="48"/>
                  </a:lnTo>
                  <a:lnTo>
                    <a:pt x="0" y="4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3" name="Freeform 40">
              <a:extLst>
                <a:ext uri="{FF2B5EF4-FFF2-40B4-BE49-F238E27FC236}">
                  <a16:creationId xmlns:a16="http://schemas.microsoft.com/office/drawing/2014/main" id="{D787E452-9450-FD62-BBFB-9FDD6468DB14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7551" y="2292351"/>
              <a:ext cx="58738" cy="133350"/>
            </a:xfrm>
            <a:custGeom>
              <a:avLst/>
              <a:gdLst>
                <a:gd name="T0" fmla="*/ 1 w 37"/>
                <a:gd name="T1" fmla="*/ 31 h 84"/>
                <a:gd name="T2" fmla="*/ 1 w 37"/>
                <a:gd name="T3" fmla="*/ 24 h 84"/>
                <a:gd name="T4" fmla="*/ 1 w 37"/>
                <a:gd name="T5" fmla="*/ 14 h 84"/>
                <a:gd name="T6" fmla="*/ 1 w 37"/>
                <a:gd name="T7" fmla="*/ 0 h 84"/>
                <a:gd name="T8" fmla="*/ 1 w 37"/>
                <a:gd name="T9" fmla="*/ 0 h 84"/>
                <a:gd name="T10" fmla="*/ 36 w 37"/>
                <a:gd name="T11" fmla="*/ 0 h 84"/>
                <a:gd name="T12" fmla="*/ 36 w 37"/>
                <a:gd name="T13" fmla="*/ 15 h 84"/>
                <a:gd name="T14" fmla="*/ 36 w 37"/>
                <a:gd name="T15" fmla="*/ 29 h 84"/>
                <a:gd name="T16" fmla="*/ 37 w 37"/>
                <a:gd name="T17" fmla="*/ 56 h 84"/>
                <a:gd name="T18" fmla="*/ 36 w 37"/>
                <a:gd name="T19" fmla="*/ 67 h 84"/>
                <a:gd name="T20" fmla="*/ 27 w 37"/>
                <a:gd name="T21" fmla="*/ 84 h 84"/>
                <a:gd name="T22" fmla="*/ 22 w 37"/>
                <a:gd name="T23" fmla="*/ 80 h 84"/>
                <a:gd name="T24" fmla="*/ 18 w 37"/>
                <a:gd name="T25" fmla="*/ 67 h 84"/>
                <a:gd name="T26" fmla="*/ 12 w 37"/>
                <a:gd name="T27" fmla="*/ 59 h 84"/>
                <a:gd name="T28" fmla="*/ 2 w 37"/>
                <a:gd name="T29" fmla="*/ 46 h 84"/>
                <a:gd name="T30" fmla="*/ 0 w 37"/>
                <a:gd name="T31" fmla="*/ 41 h 84"/>
                <a:gd name="T32" fmla="*/ 1 w 37"/>
                <a:gd name="T33" fmla="*/ 31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7" h="84">
                  <a:moveTo>
                    <a:pt x="1" y="31"/>
                  </a:moveTo>
                  <a:lnTo>
                    <a:pt x="1" y="24"/>
                  </a:lnTo>
                  <a:lnTo>
                    <a:pt x="1" y="14"/>
                  </a:lnTo>
                  <a:lnTo>
                    <a:pt x="1" y="0"/>
                  </a:lnTo>
                  <a:lnTo>
                    <a:pt x="1" y="0"/>
                  </a:lnTo>
                  <a:lnTo>
                    <a:pt x="36" y="0"/>
                  </a:lnTo>
                  <a:lnTo>
                    <a:pt x="36" y="15"/>
                  </a:lnTo>
                  <a:lnTo>
                    <a:pt x="36" y="29"/>
                  </a:lnTo>
                  <a:lnTo>
                    <a:pt x="37" y="56"/>
                  </a:lnTo>
                  <a:lnTo>
                    <a:pt x="36" y="67"/>
                  </a:lnTo>
                  <a:lnTo>
                    <a:pt x="27" y="84"/>
                  </a:lnTo>
                  <a:lnTo>
                    <a:pt x="22" y="80"/>
                  </a:lnTo>
                  <a:lnTo>
                    <a:pt x="18" y="67"/>
                  </a:lnTo>
                  <a:lnTo>
                    <a:pt x="12" y="59"/>
                  </a:lnTo>
                  <a:lnTo>
                    <a:pt x="2" y="46"/>
                  </a:lnTo>
                  <a:lnTo>
                    <a:pt x="0" y="41"/>
                  </a:lnTo>
                  <a:lnTo>
                    <a:pt x="1" y="3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4" name="Freeform 41">
              <a:extLst>
                <a:ext uri="{FF2B5EF4-FFF2-40B4-BE49-F238E27FC236}">
                  <a16:creationId xmlns:a16="http://schemas.microsoft.com/office/drawing/2014/main" id="{8B931E37-0E8E-7E20-6F78-68A0B1C6846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8801" y="2249488"/>
              <a:ext cx="79375" cy="96838"/>
            </a:xfrm>
            <a:custGeom>
              <a:avLst/>
              <a:gdLst>
                <a:gd name="T0" fmla="*/ 9 w 50"/>
                <a:gd name="T1" fmla="*/ 28 h 61"/>
                <a:gd name="T2" fmla="*/ 25 w 50"/>
                <a:gd name="T3" fmla="*/ 9 h 61"/>
                <a:gd name="T4" fmla="*/ 29 w 50"/>
                <a:gd name="T5" fmla="*/ 5 h 61"/>
                <a:gd name="T6" fmla="*/ 34 w 50"/>
                <a:gd name="T7" fmla="*/ 0 h 61"/>
                <a:gd name="T8" fmla="*/ 35 w 50"/>
                <a:gd name="T9" fmla="*/ 1 h 61"/>
                <a:gd name="T10" fmla="*/ 50 w 50"/>
                <a:gd name="T11" fmla="*/ 0 h 61"/>
                <a:gd name="T12" fmla="*/ 50 w 50"/>
                <a:gd name="T13" fmla="*/ 30 h 61"/>
                <a:gd name="T14" fmla="*/ 50 w 50"/>
                <a:gd name="T15" fmla="*/ 41 h 61"/>
                <a:gd name="T16" fmla="*/ 50 w 50"/>
                <a:gd name="T17" fmla="*/ 45 h 61"/>
                <a:gd name="T18" fmla="*/ 50 w 50"/>
                <a:gd name="T19" fmla="*/ 47 h 61"/>
                <a:gd name="T20" fmla="*/ 50 w 50"/>
                <a:gd name="T21" fmla="*/ 49 h 61"/>
                <a:gd name="T22" fmla="*/ 50 w 50"/>
                <a:gd name="T23" fmla="*/ 61 h 61"/>
                <a:gd name="T24" fmla="*/ 31 w 50"/>
                <a:gd name="T25" fmla="*/ 61 h 61"/>
                <a:gd name="T26" fmla="*/ 28 w 50"/>
                <a:gd name="T27" fmla="*/ 61 h 61"/>
                <a:gd name="T28" fmla="*/ 25 w 50"/>
                <a:gd name="T29" fmla="*/ 61 h 61"/>
                <a:gd name="T30" fmla="*/ 24 w 50"/>
                <a:gd name="T31" fmla="*/ 60 h 61"/>
                <a:gd name="T32" fmla="*/ 21 w 50"/>
                <a:gd name="T33" fmla="*/ 59 h 61"/>
                <a:gd name="T34" fmla="*/ 0 w 50"/>
                <a:gd name="T35" fmla="*/ 38 h 61"/>
                <a:gd name="T36" fmla="*/ 9 w 50"/>
                <a:gd name="T37" fmla="*/ 2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0" h="61">
                  <a:moveTo>
                    <a:pt x="9" y="28"/>
                  </a:moveTo>
                  <a:lnTo>
                    <a:pt x="25" y="9"/>
                  </a:lnTo>
                  <a:lnTo>
                    <a:pt x="29" y="5"/>
                  </a:lnTo>
                  <a:lnTo>
                    <a:pt x="34" y="0"/>
                  </a:lnTo>
                  <a:lnTo>
                    <a:pt x="35" y="1"/>
                  </a:lnTo>
                  <a:lnTo>
                    <a:pt x="50" y="0"/>
                  </a:lnTo>
                  <a:lnTo>
                    <a:pt x="50" y="30"/>
                  </a:lnTo>
                  <a:lnTo>
                    <a:pt x="50" y="41"/>
                  </a:lnTo>
                  <a:lnTo>
                    <a:pt x="50" y="45"/>
                  </a:lnTo>
                  <a:lnTo>
                    <a:pt x="50" y="47"/>
                  </a:lnTo>
                  <a:lnTo>
                    <a:pt x="50" y="49"/>
                  </a:lnTo>
                  <a:lnTo>
                    <a:pt x="50" y="61"/>
                  </a:lnTo>
                  <a:lnTo>
                    <a:pt x="31" y="61"/>
                  </a:lnTo>
                  <a:lnTo>
                    <a:pt x="28" y="61"/>
                  </a:lnTo>
                  <a:lnTo>
                    <a:pt x="25" y="61"/>
                  </a:lnTo>
                  <a:lnTo>
                    <a:pt x="24" y="60"/>
                  </a:lnTo>
                  <a:lnTo>
                    <a:pt x="21" y="59"/>
                  </a:lnTo>
                  <a:lnTo>
                    <a:pt x="0" y="38"/>
                  </a:lnTo>
                  <a:lnTo>
                    <a:pt x="9" y="2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5" name="Freeform 42">
              <a:extLst>
                <a:ext uri="{FF2B5EF4-FFF2-40B4-BE49-F238E27FC236}">
                  <a16:creationId xmlns:a16="http://schemas.microsoft.com/office/drawing/2014/main" id="{5501BEC9-4E17-D730-1775-90CB9CFAE09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7476" y="2595563"/>
              <a:ext cx="71438" cy="68263"/>
            </a:xfrm>
            <a:custGeom>
              <a:avLst/>
              <a:gdLst>
                <a:gd name="T0" fmla="*/ 0 w 45"/>
                <a:gd name="T1" fmla="*/ 10 h 43"/>
                <a:gd name="T2" fmla="*/ 3 w 45"/>
                <a:gd name="T3" fmla="*/ 0 h 43"/>
                <a:gd name="T4" fmla="*/ 23 w 45"/>
                <a:gd name="T5" fmla="*/ 13 h 43"/>
                <a:gd name="T6" fmla="*/ 33 w 45"/>
                <a:gd name="T7" fmla="*/ 15 h 43"/>
                <a:gd name="T8" fmla="*/ 43 w 45"/>
                <a:gd name="T9" fmla="*/ 16 h 43"/>
                <a:gd name="T10" fmla="*/ 43 w 45"/>
                <a:gd name="T11" fmla="*/ 21 h 43"/>
                <a:gd name="T12" fmla="*/ 44 w 45"/>
                <a:gd name="T13" fmla="*/ 26 h 43"/>
                <a:gd name="T14" fmla="*/ 45 w 45"/>
                <a:gd name="T15" fmla="*/ 32 h 43"/>
                <a:gd name="T16" fmla="*/ 45 w 45"/>
                <a:gd name="T17" fmla="*/ 43 h 43"/>
                <a:gd name="T18" fmla="*/ 33 w 45"/>
                <a:gd name="T19" fmla="*/ 40 h 43"/>
                <a:gd name="T20" fmla="*/ 28 w 45"/>
                <a:gd name="T21" fmla="*/ 40 h 43"/>
                <a:gd name="T22" fmla="*/ 16 w 45"/>
                <a:gd name="T23" fmla="*/ 41 h 43"/>
                <a:gd name="T24" fmla="*/ 1 w 45"/>
                <a:gd name="T25" fmla="*/ 43 h 43"/>
                <a:gd name="T26" fmla="*/ 0 w 45"/>
                <a:gd name="T27" fmla="*/ 22 h 43"/>
                <a:gd name="T28" fmla="*/ 0 w 45"/>
                <a:gd name="T29" fmla="*/ 13 h 43"/>
                <a:gd name="T30" fmla="*/ 0 w 45"/>
                <a:gd name="T31" fmla="*/ 10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5" h="43">
                  <a:moveTo>
                    <a:pt x="0" y="10"/>
                  </a:moveTo>
                  <a:lnTo>
                    <a:pt x="3" y="0"/>
                  </a:lnTo>
                  <a:lnTo>
                    <a:pt x="23" y="13"/>
                  </a:lnTo>
                  <a:lnTo>
                    <a:pt x="33" y="15"/>
                  </a:lnTo>
                  <a:lnTo>
                    <a:pt x="43" y="16"/>
                  </a:lnTo>
                  <a:lnTo>
                    <a:pt x="43" y="21"/>
                  </a:lnTo>
                  <a:lnTo>
                    <a:pt x="44" y="26"/>
                  </a:lnTo>
                  <a:lnTo>
                    <a:pt x="45" y="32"/>
                  </a:lnTo>
                  <a:lnTo>
                    <a:pt x="45" y="43"/>
                  </a:lnTo>
                  <a:lnTo>
                    <a:pt x="33" y="40"/>
                  </a:lnTo>
                  <a:lnTo>
                    <a:pt x="28" y="40"/>
                  </a:lnTo>
                  <a:lnTo>
                    <a:pt x="16" y="41"/>
                  </a:lnTo>
                  <a:lnTo>
                    <a:pt x="1" y="43"/>
                  </a:lnTo>
                  <a:lnTo>
                    <a:pt x="0" y="22"/>
                  </a:lnTo>
                  <a:lnTo>
                    <a:pt x="0" y="13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6" name="Freeform 43">
              <a:extLst>
                <a:ext uri="{FF2B5EF4-FFF2-40B4-BE49-F238E27FC236}">
                  <a16:creationId xmlns:a16="http://schemas.microsoft.com/office/drawing/2014/main" id="{5313FAF7-B4ED-ABED-B97E-BBEFBABC773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4113" y="2540001"/>
              <a:ext cx="203200" cy="36513"/>
            </a:xfrm>
            <a:custGeom>
              <a:avLst/>
              <a:gdLst>
                <a:gd name="T0" fmla="*/ 0 w 128"/>
                <a:gd name="T1" fmla="*/ 1 h 23"/>
                <a:gd name="T2" fmla="*/ 1 w 128"/>
                <a:gd name="T3" fmla="*/ 1 h 23"/>
                <a:gd name="T4" fmla="*/ 8 w 128"/>
                <a:gd name="T5" fmla="*/ 0 h 23"/>
                <a:gd name="T6" fmla="*/ 33 w 128"/>
                <a:gd name="T7" fmla="*/ 1 h 23"/>
                <a:gd name="T8" fmla="*/ 43 w 128"/>
                <a:gd name="T9" fmla="*/ 2 h 23"/>
                <a:gd name="T10" fmla="*/ 55 w 128"/>
                <a:gd name="T11" fmla="*/ 2 h 23"/>
                <a:gd name="T12" fmla="*/ 55 w 128"/>
                <a:gd name="T13" fmla="*/ 2 h 23"/>
                <a:gd name="T14" fmla="*/ 88 w 128"/>
                <a:gd name="T15" fmla="*/ 3 h 23"/>
                <a:gd name="T16" fmla="*/ 89 w 128"/>
                <a:gd name="T17" fmla="*/ 3 h 23"/>
                <a:gd name="T18" fmla="*/ 90 w 128"/>
                <a:gd name="T19" fmla="*/ 3 h 23"/>
                <a:gd name="T20" fmla="*/ 102 w 128"/>
                <a:gd name="T21" fmla="*/ 6 h 23"/>
                <a:gd name="T22" fmla="*/ 128 w 128"/>
                <a:gd name="T23" fmla="*/ 21 h 23"/>
                <a:gd name="T24" fmla="*/ 118 w 128"/>
                <a:gd name="T25" fmla="*/ 22 h 23"/>
                <a:gd name="T26" fmla="*/ 111 w 128"/>
                <a:gd name="T27" fmla="*/ 22 h 23"/>
                <a:gd name="T28" fmla="*/ 95 w 128"/>
                <a:gd name="T29" fmla="*/ 22 h 23"/>
                <a:gd name="T30" fmla="*/ 85 w 128"/>
                <a:gd name="T31" fmla="*/ 22 h 23"/>
                <a:gd name="T32" fmla="*/ 70 w 128"/>
                <a:gd name="T33" fmla="*/ 23 h 23"/>
                <a:gd name="T34" fmla="*/ 55 w 128"/>
                <a:gd name="T35" fmla="*/ 23 h 23"/>
                <a:gd name="T36" fmla="*/ 31 w 128"/>
                <a:gd name="T37" fmla="*/ 23 h 23"/>
                <a:gd name="T38" fmla="*/ 5 w 128"/>
                <a:gd name="T39" fmla="*/ 21 h 23"/>
                <a:gd name="T40" fmla="*/ 3 w 128"/>
                <a:gd name="T41" fmla="*/ 21 h 23"/>
                <a:gd name="T42" fmla="*/ 1 w 128"/>
                <a:gd name="T43" fmla="*/ 2 h 23"/>
                <a:gd name="T44" fmla="*/ 0 w 128"/>
                <a:gd name="T45" fmla="*/ 1 h 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128" h="23">
                  <a:moveTo>
                    <a:pt x="0" y="1"/>
                  </a:moveTo>
                  <a:lnTo>
                    <a:pt x="1" y="1"/>
                  </a:lnTo>
                  <a:lnTo>
                    <a:pt x="8" y="0"/>
                  </a:lnTo>
                  <a:lnTo>
                    <a:pt x="33" y="1"/>
                  </a:lnTo>
                  <a:lnTo>
                    <a:pt x="43" y="2"/>
                  </a:lnTo>
                  <a:lnTo>
                    <a:pt x="55" y="2"/>
                  </a:lnTo>
                  <a:lnTo>
                    <a:pt x="55" y="2"/>
                  </a:lnTo>
                  <a:lnTo>
                    <a:pt x="88" y="3"/>
                  </a:lnTo>
                  <a:lnTo>
                    <a:pt x="89" y="3"/>
                  </a:lnTo>
                  <a:lnTo>
                    <a:pt x="90" y="3"/>
                  </a:lnTo>
                  <a:lnTo>
                    <a:pt x="102" y="6"/>
                  </a:lnTo>
                  <a:lnTo>
                    <a:pt x="128" y="21"/>
                  </a:lnTo>
                  <a:lnTo>
                    <a:pt x="118" y="22"/>
                  </a:lnTo>
                  <a:lnTo>
                    <a:pt x="111" y="22"/>
                  </a:lnTo>
                  <a:lnTo>
                    <a:pt x="95" y="22"/>
                  </a:lnTo>
                  <a:lnTo>
                    <a:pt x="85" y="22"/>
                  </a:lnTo>
                  <a:lnTo>
                    <a:pt x="70" y="23"/>
                  </a:lnTo>
                  <a:lnTo>
                    <a:pt x="55" y="23"/>
                  </a:lnTo>
                  <a:lnTo>
                    <a:pt x="31" y="23"/>
                  </a:lnTo>
                  <a:lnTo>
                    <a:pt x="5" y="21"/>
                  </a:lnTo>
                  <a:lnTo>
                    <a:pt x="3" y="21"/>
                  </a:lnTo>
                  <a:lnTo>
                    <a:pt x="1" y="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7" name="Freeform 44">
              <a:extLst>
                <a:ext uri="{FF2B5EF4-FFF2-40B4-BE49-F238E27FC236}">
                  <a16:creationId xmlns:a16="http://schemas.microsoft.com/office/drawing/2014/main" id="{22022148-00DC-EA4A-4F81-AF3159F87C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3188" y="2433638"/>
              <a:ext cx="119063" cy="87313"/>
            </a:xfrm>
            <a:custGeom>
              <a:avLst/>
              <a:gdLst>
                <a:gd name="T0" fmla="*/ 0 w 75"/>
                <a:gd name="T1" fmla="*/ 13 h 55"/>
                <a:gd name="T2" fmla="*/ 15 w 75"/>
                <a:gd name="T3" fmla="*/ 0 h 55"/>
                <a:gd name="T4" fmla="*/ 37 w 75"/>
                <a:gd name="T5" fmla="*/ 21 h 55"/>
                <a:gd name="T6" fmla="*/ 46 w 75"/>
                <a:gd name="T7" fmla="*/ 29 h 55"/>
                <a:gd name="T8" fmla="*/ 65 w 75"/>
                <a:gd name="T9" fmla="*/ 42 h 55"/>
                <a:gd name="T10" fmla="*/ 75 w 75"/>
                <a:gd name="T11" fmla="*/ 50 h 55"/>
                <a:gd name="T12" fmla="*/ 69 w 75"/>
                <a:gd name="T13" fmla="*/ 55 h 55"/>
                <a:gd name="T14" fmla="*/ 45 w 75"/>
                <a:gd name="T15" fmla="*/ 55 h 55"/>
                <a:gd name="T16" fmla="*/ 33 w 75"/>
                <a:gd name="T17" fmla="*/ 55 h 55"/>
                <a:gd name="T18" fmla="*/ 15 w 75"/>
                <a:gd name="T19" fmla="*/ 55 h 55"/>
                <a:gd name="T20" fmla="*/ 9 w 75"/>
                <a:gd name="T21" fmla="*/ 55 h 55"/>
                <a:gd name="T22" fmla="*/ 9 w 75"/>
                <a:gd name="T23" fmla="*/ 44 h 55"/>
                <a:gd name="T24" fmla="*/ 7 w 75"/>
                <a:gd name="T25" fmla="*/ 27 h 55"/>
                <a:gd name="T26" fmla="*/ 4 w 75"/>
                <a:gd name="T27" fmla="*/ 18 h 55"/>
                <a:gd name="T28" fmla="*/ 0 w 75"/>
                <a:gd name="T29" fmla="*/ 1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55">
                  <a:moveTo>
                    <a:pt x="0" y="13"/>
                  </a:moveTo>
                  <a:lnTo>
                    <a:pt x="15" y="0"/>
                  </a:lnTo>
                  <a:lnTo>
                    <a:pt x="37" y="21"/>
                  </a:lnTo>
                  <a:lnTo>
                    <a:pt x="46" y="29"/>
                  </a:lnTo>
                  <a:lnTo>
                    <a:pt x="65" y="42"/>
                  </a:lnTo>
                  <a:lnTo>
                    <a:pt x="75" y="50"/>
                  </a:lnTo>
                  <a:lnTo>
                    <a:pt x="69" y="55"/>
                  </a:lnTo>
                  <a:lnTo>
                    <a:pt x="45" y="55"/>
                  </a:lnTo>
                  <a:lnTo>
                    <a:pt x="33" y="55"/>
                  </a:lnTo>
                  <a:lnTo>
                    <a:pt x="15" y="55"/>
                  </a:lnTo>
                  <a:lnTo>
                    <a:pt x="9" y="55"/>
                  </a:lnTo>
                  <a:lnTo>
                    <a:pt x="9" y="44"/>
                  </a:lnTo>
                  <a:lnTo>
                    <a:pt x="7" y="27"/>
                  </a:lnTo>
                  <a:lnTo>
                    <a:pt x="4" y="18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8" name="Freeform 45">
              <a:extLst>
                <a:ext uri="{FF2B5EF4-FFF2-40B4-BE49-F238E27FC236}">
                  <a16:creationId xmlns:a16="http://schemas.microsoft.com/office/drawing/2014/main" id="{D4D5041A-E440-7901-FFE3-85973EE20F9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8763" y="2035176"/>
              <a:ext cx="93663" cy="74613"/>
            </a:xfrm>
            <a:custGeom>
              <a:avLst/>
              <a:gdLst>
                <a:gd name="T0" fmla="*/ 0 w 59"/>
                <a:gd name="T1" fmla="*/ 12 h 47"/>
                <a:gd name="T2" fmla="*/ 10 w 59"/>
                <a:gd name="T3" fmla="*/ 7 h 47"/>
                <a:gd name="T4" fmla="*/ 9 w 59"/>
                <a:gd name="T5" fmla="*/ 1 h 47"/>
                <a:gd name="T6" fmla="*/ 18 w 59"/>
                <a:gd name="T7" fmla="*/ 0 h 47"/>
                <a:gd name="T8" fmla="*/ 22 w 59"/>
                <a:gd name="T9" fmla="*/ 0 h 47"/>
                <a:gd name="T10" fmla="*/ 29 w 59"/>
                <a:gd name="T11" fmla="*/ 0 h 47"/>
                <a:gd name="T12" fmla="*/ 59 w 59"/>
                <a:gd name="T13" fmla="*/ 0 h 47"/>
                <a:gd name="T14" fmla="*/ 59 w 59"/>
                <a:gd name="T15" fmla="*/ 16 h 47"/>
                <a:gd name="T16" fmla="*/ 59 w 59"/>
                <a:gd name="T17" fmla="*/ 47 h 47"/>
                <a:gd name="T18" fmla="*/ 29 w 59"/>
                <a:gd name="T19" fmla="*/ 47 h 47"/>
                <a:gd name="T20" fmla="*/ 14 w 59"/>
                <a:gd name="T21" fmla="*/ 47 h 47"/>
                <a:gd name="T22" fmla="*/ 12 w 59"/>
                <a:gd name="T23" fmla="*/ 42 h 47"/>
                <a:gd name="T24" fmla="*/ 3 w 59"/>
                <a:gd name="T25" fmla="*/ 38 h 47"/>
                <a:gd name="T26" fmla="*/ 0 w 59"/>
                <a:gd name="T27" fmla="*/ 21 h 47"/>
                <a:gd name="T28" fmla="*/ 0 w 59"/>
                <a:gd name="T29" fmla="*/ 1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9" h="47">
                  <a:moveTo>
                    <a:pt x="0" y="12"/>
                  </a:moveTo>
                  <a:lnTo>
                    <a:pt x="10" y="7"/>
                  </a:lnTo>
                  <a:lnTo>
                    <a:pt x="9" y="1"/>
                  </a:lnTo>
                  <a:lnTo>
                    <a:pt x="18" y="0"/>
                  </a:lnTo>
                  <a:lnTo>
                    <a:pt x="22" y="0"/>
                  </a:lnTo>
                  <a:lnTo>
                    <a:pt x="29" y="0"/>
                  </a:lnTo>
                  <a:lnTo>
                    <a:pt x="59" y="0"/>
                  </a:lnTo>
                  <a:lnTo>
                    <a:pt x="59" y="16"/>
                  </a:lnTo>
                  <a:lnTo>
                    <a:pt x="59" y="47"/>
                  </a:lnTo>
                  <a:lnTo>
                    <a:pt x="29" y="47"/>
                  </a:lnTo>
                  <a:lnTo>
                    <a:pt x="14" y="47"/>
                  </a:lnTo>
                  <a:lnTo>
                    <a:pt x="12" y="42"/>
                  </a:lnTo>
                  <a:lnTo>
                    <a:pt x="3" y="38"/>
                  </a:lnTo>
                  <a:lnTo>
                    <a:pt x="0" y="21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9" name="Freeform 46">
              <a:extLst>
                <a:ext uri="{FF2B5EF4-FFF2-40B4-BE49-F238E27FC236}">
                  <a16:creationId xmlns:a16="http://schemas.microsoft.com/office/drawing/2014/main" id="{78230ABC-BF03-E290-5E3B-2E7E7F186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9651" y="2306638"/>
              <a:ext cx="120650" cy="103188"/>
            </a:xfrm>
            <a:custGeom>
              <a:avLst/>
              <a:gdLst>
                <a:gd name="T0" fmla="*/ 0 w 76"/>
                <a:gd name="T1" fmla="*/ 34 h 65"/>
                <a:gd name="T2" fmla="*/ 35 w 76"/>
                <a:gd name="T3" fmla="*/ 18 h 65"/>
                <a:gd name="T4" fmla="*/ 53 w 76"/>
                <a:gd name="T5" fmla="*/ 9 h 65"/>
                <a:gd name="T6" fmla="*/ 76 w 76"/>
                <a:gd name="T7" fmla="*/ 0 h 65"/>
                <a:gd name="T8" fmla="*/ 73 w 76"/>
                <a:gd name="T9" fmla="*/ 6 h 65"/>
                <a:gd name="T10" fmla="*/ 72 w 76"/>
                <a:gd name="T11" fmla="*/ 14 h 65"/>
                <a:gd name="T12" fmla="*/ 68 w 76"/>
                <a:gd name="T13" fmla="*/ 27 h 65"/>
                <a:gd name="T14" fmla="*/ 69 w 76"/>
                <a:gd name="T15" fmla="*/ 31 h 65"/>
                <a:gd name="T16" fmla="*/ 72 w 76"/>
                <a:gd name="T17" fmla="*/ 37 h 65"/>
                <a:gd name="T18" fmla="*/ 50 w 76"/>
                <a:gd name="T19" fmla="*/ 47 h 65"/>
                <a:gd name="T20" fmla="*/ 40 w 76"/>
                <a:gd name="T21" fmla="*/ 52 h 65"/>
                <a:gd name="T22" fmla="*/ 37 w 76"/>
                <a:gd name="T23" fmla="*/ 54 h 65"/>
                <a:gd name="T24" fmla="*/ 19 w 76"/>
                <a:gd name="T25" fmla="*/ 65 h 65"/>
                <a:gd name="T26" fmla="*/ 7 w 76"/>
                <a:gd name="T27" fmla="*/ 45 h 65"/>
                <a:gd name="T28" fmla="*/ 0 w 76"/>
                <a:gd name="T29" fmla="*/ 34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6" h="65">
                  <a:moveTo>
                    <a:pt x="0" y="34"/>
                  </a:moveTo>
                  <a:lnTo>
                    <a:pt x="35" y="18"/>
                  </a:lnTo>
                  <a:lnTo>
                    <a:pt x="53" y="9"/>
                  </a:lnTo>
                  <a:lnTo>
                    <a:pt x="76" y="0"/>
                  </a:lnTo>
                  <a:lnTo>
                    <a:pt x="73" y="6"/>
                  </a:lnTo>
                  <a:lnTo>
                    <a:pt x="72" y="14"/>
                  </a:lnTo>
                  <a:lnTo>
                    <a:pt x="68" y="27"/>
                  </a:lnTo>
                  <a:lnTo>
                    <a:pt x="69" y="31"/>
                  </a:lnTo>
                  <a:lnTo>
                    <a:pt x="72" y="37"/>
                  </a:lnTo>
                  <a:lnTo>
                    <a:pt x="50" y="47"/>
                  </a:lnTo>
                  <a:lnTo>
                    <a:pt x="40" y="52"/>
                  </a:lnTo>
                  <a:lnTo>
                    <a:pt x="37" y="54"/>
                  </a:lnTo>
                  <a:lnTo>
                    <a:pt x="19" y="65"/>
                  </a:lnTo>
                  <a:lnTo>
                    <a:pt x="7" y="45"/>
                  </a:lnTo>
                  <a:lnTo>
                    <a:pt x="0" y="3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0" name="Freeform 47">
              <a:extLst>
                <a:ext uri="{FF2B5EF4-FFF2-40B4-BE49-F238E27FC236}">
                  <a16:creationId xmlns:a16="http://schemas.microsoft.com/office/drawing/2014/main" id="{98CB3C79-5E69-C92A-F9A0-80D6F22D865A}"/>
                </a:ext>
              </a:extLst>
            </p:cNvPr>
            <p:cNvSpPr>
              <a:spLocks/>
            </p:cNvSpPr>
            <p:nvPr/>
          </p:nvSpPr>
          <p:spPr bwMode="auto">
            <a:xfrm>
              <a:off x="2589213" y="1501776"/>
              <a:ext cx="66675" cy="127000"/>
            </a:xfrm>
            <a:custGeom>
              <a:avLst/>
              <a:gdLst>
                <a:gd name="T0" fmla="*/ 3 w 42"/>
                <a:gd name="T1" fmla="*/ 56 h 80"/>
                <a:gd name="T2" fmla="*/ 12 w 42"/>
                <a:gd name="T3" fmla="*/ 28 h 80"/>
                <a:gd name="T4" fmla="*/ 14 w 42"/>
                <a:gd name="T5" fmla="*/ 21 h 80"/>
                <a:gd name="T6" fmla="*/ 14 w 42"/>
                <a:gd name="T7" fmla="*/ 10 h 80"/>
                <a:gd name="T8" fmla="*/ 14 w 42"/>
                <a:gd name="T9" fmla="*/ 0 h 80"/>
                <a:gd name="T10" fmla="*/ 31 w 42"/>
                <a:gd name="T11" fmla="*/ 13 h 80"/>
                <a:gd name="T12" fmla="*/ 42 w 42"/>
                <a:gd name="T13" fmla="*/ 20 h 80"/>
                <a:gd name="T14" fmla="*/ 42 w 42"/>
                <a:gd name="T15" fmla="*/ 43 h 80"/>
                <a:gd name="T16" fmla="*/ 42 w 42"/>
                <a:gd name="T17" fmla="*/ 49 h 80"/>
                <a:gd name="T18" fmla="*/ 42 w 42"/>
                <a:gd name="T19" fmla="*/ 57 h 80"/>
                <a:gd name="T20" fmla="*/ 40 w 42"/>
                <a:gd name="T21" fmla="*/ 61 h 80"/>
                <a:gd name="T22" fmla="*/ 36 w 42"/>
                <a:gd name="T23" fmla="*/ 65 h 80"/>
                <a:gd name="T24" fmla="*/ 33 w 42"/>
                <a:gd name="T25" fmla="*/ 71 h 80"/>
                <a:gd name="T26" fmla="*/ 32 w 42"/>
                <a:gd name="T27" fmla="*/ 75 h 80"/>
                <a:gd name="T28" fmla="*/ 30 w 42"/>
                <a:gd name="T29" fmla="*/ 80 h 80"/>
                <a:gd name="T30" fmla="*/ 0 w 42"/>
                <a:gd name="T31" fmla="*/ 66 h 80"/>
                <a:gd name="T32" fmla="*/ 3 w 42"/>
                <a:gd name="T33" fmla="*/ 56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2" h="80">
                  <a:moveTo>
                    <a:pt x="3" y="56"/>
                  </a:moveTo>
                  <a:lnTo>
                    <a:pt x="12" y="28"/>
                  </a:lnTo>
                  <a:lnTo>
                    <a:pt x="14" y="21"/>
                  </a:lnTo>
                  <a:lnTo>
                    <a:pt x="14" y="10"/>
                  </a:lnTo>
                  <a:lnTo>
                    <a:pt x="14" y="0"/>
                  </a:lnTo>
                  <a:lnTo>
                    <a:pt x="31" y="13"/>
                  </a:lnTo>
                  <a:lnTo>
                    <a:pt x="42" y="20"/>
                  </a:lnTo>
                  <a:lnTo>
                    <a:pt x="42" y="43"/>
                  </a:lnTo>
                  <a:lnTo>
                    <a:pt x="42" y="49"/>
                  </a:lnTo>
                  <a:lnTo>
                    <a:pt x="42" y="57"/>
                  </a:lnTo>
                  <a:lnTo>
                    <a:pt x="40" y="61"/>
                  </a:lnTo>
                  <a:lnTo>
                    <a:pt x="36" y="65"/>
                  </a:lnTo>
                  <a:lnTo>
                    <a:pt x="33" y="71"/>
                  </a:lnTo>
                  <a:lnTo>
                    <a:pt x="32" y="75"/>
                  </a:lnTo>
                  <a:lnTo>
                    <a:pt x="30" y="80"/>
                  </a:lnTo>
                  <a:lnTo>
                    <a:pt x="0" y="66"/>
                  </a:lnTo>
                  <a:lnTo>
                    <a:pt x="3" y="5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1" name="Freeform 48">
              <a:extLst>
                <a:ext uri="{FF2B5EF4-FFF2-40B4-BE49-F238E27FC236}">
                  <a16:creationId xmlns:a16="http://schemas.microsoft.com/office/drawing/2014/main" id="{8EFC205E-B0BA-AE7E-37AF-9AD4FCD85CED}"/>
                </a:ext>
              </a:extLst>
            </p:cNvPr>
            <p:cNvSpPr>
              <a:spLocks/>
            </p:cNvSpPr>
            <p:nvPr/>
          </p:nvSpPr>
          <p:spPr bwMode="auto">
            <a:xfrm>
              <a:off x="3457576" y="1906588"/>
              <a:ext cx="119063" cy="180975"/>
            </a:xfrm>
            <a:custGeom>
              <a:avLst/>
              <a:gdLst>
                <a:gd name="T0" fmla="*/ 0 w 75"/>
                <a:gd name="T1" fmla="*/ 32 h 114"/>
                <a:gd name="T2" fmla="*/ 28 w 75"/>
                <a:gd name="T3" fmla="*/ 8 h 114"/>
                <a:gd name="T4" fmla="*/ 35 w 75"/>
                <a:gd name="T5" fmla="*/ 0 h 114"/>
                <a:gd name="T6" fmla="*/ 42 w 75"/>
                <a:gd name="T7" fmla="*/ 15 h 114"/>
                <a:gd name="T8" fmla="*/ 43 w 75"/>
                <a:gd name="T9" fmla="*/ 17 h 114"/>
                <a:gd name="T10" fmla="*/ 44 w 75"/>
                <a:gd name="T11" fmla="*/ 18 h 114"/>
                <a:gd name="T12" fmla="*/ 47 w 75"/>
                <a:gd name="T13" fmla="*/ 21 h 114"/>
                <a:gd name="T14" fmla="*/ 51 w 75"/>
                <a:gd name="T15" fmla="*/ 24 h 114"/>
                <a:gd name="T16" fmla="*/ 57 w 75"/>
                <a:gd name="T17" fmla="*/ 29 h 114"/>
                <a:gd name="T18" fmla="*/ 62 w 75"/>
                <a:gd name="T19" fmla="*/ 34 h 114"/>
                <a:gd name="T20" fmla="*/ 64 w 75"/>
                <a:gd name="T21" fmla="*/ 38 h 114"/>
                <a:gd name="T22" fmla="*/ 68 w 75"/>
                <a:gd name="T23" fmla="*/ 47 h 114"/>
                <a:gd name="T24" fmla="*/ 74 w 75"/>
                <a:gd name="T25" fmla="*/ 57 h 114"/>
                <a:gd name="T26" fmla="*/ 64 w 75"/>
                <a:gd name="T27" fmla="*/ 63 h 114"/>
                <a:gd name="T28" fmla="*/ 75 w 75"/>
                <a:gd name="T29" fmla="*/ 82 h 114"/>
                <a:gd name="T30" fmla="*/ 73 w 75"/>
                <a:gd name="T31" fmla="*/ 100 h 114"/>
                <a:gd name="T32" fmla="*/ 74 w 75"/>
                <a:gd name="T33" fmla="*/ 104 h 114"/>
                <a:gd name="T34" fmla="*/ 71 w 75"/>
                <a:gd name="T35" fmla="*/ 111 h 114"/>
                <a:gd name="T36" fmla="*/ 56 w 75"/>
                <a:gd name="T37" fmla="*/ 113 h 114"/>
                <a:gd name="T38" fmla="*/ 52 w 75"/>
                <a:gd name="T39" fmla="*/ 113 h 114"/>
                <a:gd name="T40" fmla="*/ 34 w 75"/>
                <a:gd name="T41" fmla="*/ 114 h 114"/>
                <a:gd name="T42" fmla="*/ 33 w 75"/>
                <a:gd name="T43" fmla="*/ 99 h 114"/>
                <a:gd name="T44" fmla="*/ 33 w 75"/>
                <a:gd name="T45" fmla="*/ 95 h 114"/>
                <a:gd name="T46" fmla="*/ 33 w 75"/>
                <a:gd name="T47" fmla="*/ 91 h 114"/>
                <a:gd name="T48" fmla="*/ 40 w 75"/>
                <a:gd name="T49" fmla="*/ 91 h 114"/>
                <a:gd name="T50" fmla="*/ 57 w 75"/>
                <a:gd name="T51" fmla="*/ 91 h 114"/>
                <a:gd name="T52" fmla="*/ 59 w 75"/>
                <a:gd name="T53" fmla="*/ 91 h 114"/>
                <a:gd name="T54" fmla="*/ 42 w 75"/>
                <a:gd name="T55" fmla="*/ 70 h 114"/>
                <a:gd name="T56" fmla="*/ 28 w 75"/>
                <a:gd name="T57" fmla="*/ 54 h 114"/>
                <a:gd name="T58" fmla="*/ 19 w 75"/>
                <a:gd name="T59" fmla="*/ 44 h 114"/>
                <a:gd name="T60" fmla="*/ 0 w 75"/>
                <a:gd name="T61" fmla="*/ 32 h 11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75" h="114">
                  <a:moveTo>
                    <a:pt x="0" y="32"/>
                  </a:moveTo>
                  <a:lnTo>
                    <a:pt x="28" y="8"/>
                  </a:lnTo>
                  <a:lnTo>
                    <a:pt x="35" y="0"/>
                  </a:lnTo>
                  <a:lnTo>
                    <a:pt x="42" y="15"/>
                  </a:lnTo>
                  <a:lnTo>
                    <a:pt x="43" y="17"/>
                  </a:lnTo>
                  <a:lnTo>
                    <a:pt x="44" y="18"/>
                  </a:lnTo>
                  <a:lnTo>
                    <a:pt x="47" y="21"/>
                  </a:lnTo>
                  <a:lnTo>
                    <a:pt x="51" y="24"/>
                  </a:lnTo>
                  <a:lnTo>
                    <a:pt x="57" y="29"/>
                  </a:lnTo>
                  <a:lnTo>
                    <a:pt x="62" y="34"/>
                  </a:lnTo>
                  <a:lnTo>
                    <a:pt x="64" y="38"/>
                  </a:lnTo>
                  <a:lnTo>
                    <a:pt x="68" y="47"/>
                  </a:lnTo>
                  <a:lnTo>
                    <a:pt x="74" y="57"/>
                  </a:lnTo>
                  <a:lnTo>
                    <a:pt x="64" y="63"/>
                  </a:lnTo>
                  <a:lnTo>
                    <a:pt x="75" y="82"/>
                  </a:lnTo>
                  <a:lnTo>
                    <a:pt x="73" y="100"/>
                  </a:lnTo>
                  <a:lnTo>
                    <a:pt x="74" y="104"/>
                  </a:lnTo>
                  <a:lnTo>
                    <a:pt x="71" y="111"/>
                  </a:lnTo>
                  <a:lnTo>
                    <a:pt x="56" y="113"/>
                  </a:lnTo>
                  <a:lnTo>
                    <a:pt x="52" y="113"/>
                  </a:lnTo>
                  <a:lnTo>
                    <a:pt x="34" y="114"/>
                  </a:lnTo>
                  <a:lnTo>
                    <a:pt x="33" y="99"/>
                  </a:lnTo>
                  <a:lnTo>
                    <a:pt x="33" y="95"/>
                  </a:lnTo>
                  <a:lnTo>
                    <a:pt x="33" y="91"/>
                  </a:lnTo>
                  <a:lnTo>
                    <a:pt x="40" y="91"/>
                  </a:lnTo>
                  <a:lnTo>
                    <a:pt x="57" y="91"/>
                  </a:lnTo>
                  <a:lnTo>
                    <a:pt x="59" y="91"/>
                  </a:lnTo>
                  <a:lnTo>
                    <a:pt x="42" y="70"/>
                  </a:lnTo>
                  <a:lnTo>
                    <a:pt x="28" y="54"/>
                  </a:lnTo>
                  <a:lnTo>
                    <a:pt x="19" y="44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2" name="Freeform 49">
              <a:extLst>
                <a:ext uri="{FF2B5EF4-FFF2-40B4-BE49-F238E27FC236}">
                  <a16:creationId xmlns:a16="http://schemas.microsoft.com/office/drawing/2014/main" id="{B2D24261-496F-373D-A5DD-38AACC42BAEC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4601" y="1671638"/>
              <a:ext cx="84138" cy="87313"/>
            </a:xfrm>
            <a:custGeom>
              <a:avLst/>
              <a:gdLst>
                <a:gd name="T0" fmla="*/ 4 w 53"/>
                <a:gd name="T1" fmla="*/ 37 h 55"/>
                <a:gd name="T2" fmla="*/ 9 w 53"/>
                <a:gd name="T3" fmla="*/ 33 h 55"/>
                <a:gd name="T4" fmla="*/ 6 w 53"/>
                <a:gd name="T5" fmla="*/ 30 h 55"/>
                <a:gd name="T6" fmla="*/ 18 w 53"/>
                <a:gd name="T7" fmla="*/ 19 h 55"/>
                <a:gd name="T8" fmla="*/ 27 w 53"/>
                <a:gd name="T9" fmla="*/ 8 h 55"/>
                <a:gd name="T10" fmla="*/ 28 w 53"/>
                <a:gd name="T11" fmla="*/ 8 h 55"/>
                <a:gd name="T12" fmla="*/ 32 w 53"/>
                <a:gd name="T13" fmla="*/ 7 h 55"/>
                <a:gd name="T14" fmla="*/ 47 w 53"/>
                <a:gd name="T15" fmla="*/ 3 h 55"/>
                <a:gd name="T16" fmla="*/ 53 w 53"/>
                <a:gd name="T17" fmla="*/ 0 h 55"/>
                <a:gd name="T18" fmla="*/ 53 w 53"/>
                <a:gd name="T19" fmla="*/ 5 h 55"/>
                <a:gd name="T20" fmla="*/ 47 w 53"/>
                <a:gd name="T21" fmla="*/ 16 h 55"/>
                <a:gd name="T22" fmla="*/ 53 w 53"/>
                <a:gd name="T23" fmla="*/ 27 h 55"/>
                <a:gd name="T24" fmla="*/ 43 w 53"/>
                <a:gd name="T25" fmla="*/ 35 h 55"/>
                <a:gd name="T26" fmla="*/ 36 w 53"/>
                <a:gd name="T27" fmla="*/ 41 h 55"/>
                <a:gd name="T28" fmla="*/ 22 w 53"/>
                <a:gd name="T29" fmla="*/ 47 h 55"/>
                <a:gd name="T30" fmla="*/ 12 w 53"/>
                <a:gd name="T31" fmla="*/ 55 h 55"/>
                <a:gd name="T32" fmla="*/ 0 w 53"/>
                <a:gd name="T33" fmla="*/ 41 h 55"/>
                <a:gd name="T34" fmla="*/ 4 w 53"/>
                <a:gd name="T35" fmla="*/ 37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3" h="55">
                  <a:moveTo>
                    <a:pt x="4" y="37"/>
                  </a:moveTo>
                  <a:lnTo>
                    <a:pt x="9" y="33"/>
                  </a:lnTo>
                  <a:lnTo>
                    <a:pt x="6" y="30"/>
                  </a:lnTo>
                  <a:lnTo>
                    <a:pt x="18" y="19"/>
                  </a:lnTo>
                  <a:lnTo>
                    <a:pt x="27" y="8"/>
                  </a:lnTo>
                  <a:lnTo>
                    <a:pt x="28" y="8"/>
                  </a:lnTo>
                  <a:lnTo>
                    <a:pt x="32" y="7"/>
                  </a:lnTo>
                  <a:lnTo>
                    <a:pt x="47" y="3"/>
                  </a:lnTo>
                  <a:lnTo>
                    <a:pt x="53" y="0"/>
                  </a:lnTo>
                  <a:lnTo>
                    <a:pt x="53" y="5"/>
                  </a:lnTo>
                  <a:lnTo>
                    <a:pt x="47" y="16"/>
                  </a:lnTo>
                  <a:lnTo>
                    <a:pt x="53" y="27"/>
                  </a:lnTo>
                  <a:lnTo>
                    <a:pt x="43" y="35"/>
                  </a:lnTo>
                  <a:lnTo>
                    <a:pt x="36" y="41"/>
                  </a:lnTo>
                  <a:lnTo>
                    <a:pt x="22" y="47"/>
                  </a:lnTo>
                  <a:lnTo>
                    <a:pt x="12" y="55"/>
                  </a:lnTo>
                  <a:lnTo>
                    <a:pt x="0" y="41"/>
                  </a:lnTo>
                  <a:lnTo>
                    <a:pt x="4" y="3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3" name="Freeform 50">
              <a:extLst>
                <a:ext uri="{FF2B5EF4-FFF2-40B4-BE49-F238E27FC236}">
                  <a16:creationId xmlns:a16="http://schemas.microsoft.com/office/drawing/2014/main" id="{F37C49FB-DA0E-6339-AA1C-8897970AFA1E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0788" y="1758951"/>
              <a:ext cx="87313" cy="96838"/>
            </a:xfrm>
            <a:custGeom>
              <a:avLst/>
              <a:gdLst>
                <a:gd name="T0" fmla="*/ 9 w 55"/>
                <a:gd name="T1" fmla="*/ 17 h 61"/>
                <a:gd name="T2" fmla="*/ 14 w 55"/>
                <a:gd name="T3" fmla="*/ 12 h 61"/>
                <a:gd name="T4" fmla="*/ 27 w 55"/>
                <a:gd name="T5" fmla="*/ 0 h 61"/>
                <a:gd name="T6" fmla="*/ 37 w 55"/>
                <a:gd name="T7" fmla="*/ 13 h 61"/>
                <a:gd name="T8" fmla="*/ 55 w 55"/>
                <a:gd name="T9" fmla="*/ 36 h 61"/>
                <a:gd name="T10" fmla="*/ 42 w 55"/>
                <a:gd name="T11" fmla="*/ 47 h 61"/>
                <a:gd name="T12" fmla="*/ 34 w 55"/>
                <a:gd name="T13" fmla="*/ 55 h 61"/>
                <a:gd name="T14" fmla="*/ 27 w 55"/>
                <a:gd name="T15" fmla="*/ 61 h 61"/>
                <a:gd name="T16" fmla="*/ 17 w 55"/>
                <a:gd name="T17" fmla="*/ 48 h 61"/>
                <a:gd name="T18" fmla="*/ 13 w 55"/>
                <a:gd name="T19" fmla="*/ 41 h 61"/>
                <a:gd name="T20" fmla="*/ 0 w 55"/>
                <a:gd name="T21" fmla="*/ 24 h 61"/>
                <a:gd name="T22" fmla="*/ 9 w 55"/>
                <a:gd name="T23" fmla="*/ 17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5" h="61">
                  <a:moveTo>
                    <a:pt x="9" y="17"/>
                  </a:moveTo>
                  <a:lnTo>
                    <a:pt x="14" y="12"/>
                  </a:lnTo>
                  <a:lnTo>
                    <a:pt x="27" y="0"/>
                  </a:lnTo>
                  <a:lnTo>
                    <a:pt x="37" y="13"/>
                  </a:lnTo>
                  <a:lnTo>
                    <a:pt x="55" y="36"/>
                  </a:lnTo>
                  <a:lnTo>
                    <a:pt x="42" y="47"/>
                  </a:lnTo>
                  <a:lnTo>
                    <a:pt x="34" y="55"/>
                  </a:lnTo>
                  <a:lnTo>
                    <a:pt x="27" y="61"/>
                  </a:lnTo>
                  <a:lnTo>
                    <a:pt x="17" y="48"/>
                  </a:lnTo>
                  <a:lnTo>
                    <a:pt x="13" y="41"/>
                  </a:lnTo>
                  <a:lnTo>
                    <a:pt x="0" y="24"/>
                  </a:lnTo>
                  <a:lnTo>
                    <a:pt x="9" y="17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4" name="Freeform 51">
              <a:extLst>
                <a:ext uri="{FF2B5EF4-FFF2-40B4-BE49-F238E27FC236}">
                  <a16:creationId xmlns:a16="http://schemas.microsoft.com/office/drawing/2014/main" id="{72C88B47-C230-32B1-4AC8-4027DB790DD3}"/>
                </a:ext>
              </a:extLst>
            </p:cNvPr>
            <p:cNvSpPr>
              <a:spLocks/>
            </p:cNvSpPr>
            <p:nvPr/>
          </p:nvSpPr>
          <p:spPr bwMode="auto">
            <a:xfrm>
              <a:off x="3995738" y="1987551"/>
              <a:ext cx="104775" cy="114300"/>
            </a:xfrm>
            <a:custGeom>
              <a:avLst/>
              <a:gdLst>
                <a:gd name="T0" fmla="*/ 9 w 66"/>
                <a:gd name="T1" fmla="*/ 11 h 72"/>
                <a:gd name="T2" fmla="*/ 38 w 66"/>
                <a:gd name="T3" fmla="*/ 0 h 72"/>
                <a:gd name="T4" fmla="*/ 54 w 66"/>
                <a:gd name="T5" fmla="*/ 25 h 72"/>
                <a:gd name="T6" fmla="*/ 60 w 66"/>
                <a:gd name="T7" fmla="*/ 45 h 72"/>
                <a:gd name="T8" fmla="*/ 62 w 66"/>
                <a:gd name="T9" fmla="*/ 52 h 72"/>
                <a:gd name="T10" fmla="*/ 66 w 66"/>
                <a:gd name="T11" fmla="*/ 68 h 72"/>
                <a:gd name="T12" fmla="*/ 55 w 66"/>
                <a:gd name="T13" fmla="*/ 65 h 72"/>
                <a:gd name="T14" fmla="*/ 31 w 66"/>
                <a:gd name="T15" fmla="*/ 72 h 72"/>
                <a:gd name="T16" fmla="*/ 28 w 66"/>
                <a:gd name="T17" fmla="*/ 72 h 72"/>
                <a:gd name="T18" fmla="*/ 25 w 66"/>
                <a:gd name="T19" fmla="*/ 60 h 72"/>
                <a:gd name="T20" fmla="*/ 15 w 66"/>
                <a:gd name="T21" fmla="*/ 42 h 72"/>
                <a:gd name="T22" fmla="*/ 11 w 66"/>
                <a:gd name="T23" fmla="*/ 35 h 72"/>
                <a:gd name="T24" fmla="*/ 11 w 66"/>
                <a:gd name="T25" fmla="*/ 35 h 72"/>
                <a:gd name="T26" fmla="*/ 0 w 66"/>
                <a:gd name="T27" fmla="*/ 15 h 72"/>
                <a:gd name="T28" fmla="*/ 9 w 66"/>
                <a:gd name="T29" fmla="*/ 11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6" h="72">
                  <a:moveTo>
                    <a:pt x="9" y="11"/>
                  </a:moveTo>
                  <a:lnTo>
                    <a:pt x="38" y="0"/>
                  </a:lnTo>
                  <a:lnTo>
                    <a:pt x="54" y="25"/>
                  </a:lnTo>
                  <a:lnTo>
                    <a:pt x="60" y="45"/>
                  </a:lnTo>
                  <a:lnTo>
                    <a:pt x="62" y="52"/>
                  </a:lnTo>
                  <a:lnTo>
                    <a:pt x="66" y="68"/>
                  </a:lnTo>
                  <a:lnTo>
                    <a:pt x="55" y="65"/>
                  </a:lnTo>
                  <a:lnTo>
                    <a:pt x="31" y="72"/>
                  </a:lnTo>
                  <a:lnTo>
                    <a:pt x="28" y="72"/>
                  </a:lnTo>
                  <a:lnTo>
                    <a:pt x="25" y="60"/>
                  </a:lnTo>
                  <a:lnTo>
                    <a:pt x="15" y="42"/>
                  </a:lnTo>
                  <a:lnTo>
                    <a:pt x="11" y="35"/>
                  </a:lnTo>
                  <a:lnTo>
                    <a:pt x="11" y="35"/>
                  </a:lnTo>
                  <a:lnTo>
                    <a:pt x="0" y="15"/>
                  </a:lnTo>
                  <a:lnTo>
                    <a:pt x="9" y="1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5" name="Freeform 52">
              <a:extLst>
                <a:ext uri="{FF2B5EF4-FFF2-40B4-BE49-F238E27FC236}">
                  <a16:creationId xmlns:a16="http://schemas.microsoft.com/office/drawing/2014/main" id="{BA00955B-D180-BEC6-B4D3-D4700ED60D1E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5088" y="2136776"/>
              <a:ext cx="82550" cy="85725"/>
            </a:xfrm>
            <a:custGeom>
              <a:avLst/>
              <a:gdLst>
                <a:gd name="T0" fmla="*/ 3 w 52"/>
                <a:gd name="T1" fmla="*/ 23 h 54"/>
                <a:gd name="T2" fmla="*/ 14 w 52"/>
                <a:gd name="T3" fmla="*/ 14 h 54"/>
                <a:gd name="T4" fmla="*/ 29 w 52"/>
                <a:gd name="T5" fmla="*/ 0 h 54"/>
                <a:gd name="T6" fmla="*/ 46 w 52"/>
                <a:gd name="T7" fmla="*/ 21 h 54"/>
                <a:gd name="T8" fmla="*/ 52 w 52"/>
                <a:gd name="T9" fmla="*/ 30 h 54"/>
                <a:gd name="T10" fmla="*/ 50 w 52"/>
                <a:gd name="T11" fmla="*/ 35 h 54"/>
                <a:gd name="T12" fmla="*/ 38 w 52"/>
                <a:gd name="T13" fmla="*/ 44 h 54"/>
                <a:gd name="T14" fmla="*/ 27 w 52"/>
                <a:gd name="T15" fmla="*/ 54 h 54"/>
                <a:gd name="T16" fmla="*/ 19 w 52"/>
                <a:gd name="T17" fmla="*/ 42 h 54"/>
                <a:gd name="T18" fmla="*/ 6 w 52"/>
                <a:gd name="T19" fmla="*/ 33 h 54"/>
                <a:gd name="T20" fmla="*/ 0 w 52"/>
                <a:gd name="T21" fmla="*/ 25 h 54"/>
                <a:gd name="T22" fmla="*/ 3 w 52"/>
                <a:gd name="T23" fmla="*/ 2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2" h="54">
                  <a:moveTo>
                    <a:pt x="3" y="23"/>
                  </a:moveTo>
                  <a:lnTo>
                    <a:pt x="14" y="14"/>
                  </a:lnTo>
                  <a:lnTo>
                    <a:pt x="29" y="0"/>
                  </a:lnTo>
                  <a:lnTo>
                    <a:pt x="46" y="21"/>
                  </a:lnTo>
                  <a:lnTo>
                    <a:pt x="52" y="30"/>
                  </a:lnTo>
                  <a:lnTo>
                    <a:pt x="50" y="35"/>
                  </a:lnTo>
                  <a:lnTo>
                    <a:pt x="38" y="44"/>
                  </a:lnTo>
                  <a:lnTo>
                    <a:pt x="27" y="54"/>
                  </a:lnTo>
                  <a:lnTo>
                    <a:pt x="19" y="42"/>
                  </a:lnTo>
                  <a:lnTo>
                    <a:pt x="6" y="33"/>
                  </a:lnTo>
                  <a:lnTo>
                    <a:pt x="0" y="25"/>
                  </a:lnTo>
                  <a:lnTo>
                    <a:pt x="3" y="2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6" name="Freeform 53">
              <a:extLst>
                <a:ext uri="{FF2B5EF4-FFF2-40B4-BE49-F238E27FC236}">
                  <a16:creationId xmlns:a16="http://schemas.microsoft.com/office/drawing/2014/main" id="{78FDBF56-EB83-F930-6F17-047DA4916B94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1463" y="2005013"/>
              <a:ext cx="90488" cy="65088"/>
            </a:xfrm>
            <a:custGeom>
              <a:avLst/>
              <a:gdLst>
                <a:gd name="T0" fmla="*/ 0 w 57"/>
                <a:gd name="T1" fmla="*/ 14 h 41"/>
                <a:gd name="T2" fmla="*/ 21 w 57"/>
                <a:gd name="T3" fmla="*/ 8 h 41"/>
                <a:gd name="T4" fmla="*/ 30 w 57"/>
                <a:gd name="T5" fmla="*/ 5 h 41"/>
                <a:gd name="T6" fmla="*/ 48 w 57"/>
                <a:gd name="T7" fmla="*/ 0 h 41"/>
                <a:gd name="T8" fmla="*/ 50 w 57"/>
                <a:gd name="T9" fmla="*/ 0 h 41"/>
                <a:gd name="T10" fmla="*/ 57 w 57"/>
                <a:gd name="T11" fmla="*/ 29 h 41"/>
                <a:gd name="T12" fmla="*/ 37 w 57"/>
                <a:gd name="T13" fmla="*/ 34 h 41"/>
                <a:gd name="T14" fmla="*/ 34 w 57"/>
                <a:gd name="T15" fmla="*/ 35 h 41"/>
                <a:gd name="T16" fmla="*/ 8 w 57"/>
                <a:gd name="T17" fmla="*/ 41 h 41"/>
                <a:gd name="T18" fmla="*/ 6 w 57"/>
                <a:gd name="T19" fmla="*/ 34 h 41"/>
                <a:gd name="T20" fmla="*/ 0 w 57"/>
                <a:gd name="T21" fmla="*/ 14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57" h="41">
                  <a:moveTo>
                    <a:pt x="0" y="14"/>
                  </a:moveTo>
                  <a:lnTo>
                    <a:pt x="21" y="8"/>
                  </a:lnTo>
                  <a:lnTo>
                    <a:pt x="30" y="5"/>
                  </a:lnTo>
                  <a:lnTo>
                    <a:pt x="48" y="0"/>
                  </a:lnTo>
                  <a:lnTo>
                    <a:pt x="50" y="0"/>
                  </a:lnTo>
                  <a:lnTo>
                    <a:pt x="57" y="29"/>
                  </a:lnTo>
                  <a:lnTo>
                    <a:pt x="37" y="34"/>
                  </a:lnTo>
                  <a:lnTo>
                    <a:pt x="34" y="35"/>
                  </a:lnTo>
                  <a:lnTo>
                    <a:pt x="8" y="41"/>
                  </a:lnTo>
                  <a:lnTo>
                    <a:pt x="6" y="34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7" name="Freeform 54">
              <a:extLst>
                <a:ext uri="{FF2B5EF4-FFF2-40B4-BE49-F238E27FC236}">
                  <a16:creationId xmlns:a16="http://schemas.microsoft.com/office/drawing/2014/main" id="{44535279-AB0B-6433-41D1-6118D968C69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9213" y="2176463"/>
              <a:ext cx="139700" cy="88900"/>
            </a:xfrm>
            <a:custGeom>
              <a:avLst/>
              <a:gdLst>
                <a:gd name="T0" fmla="*/ 0 w 88"/>
                <a:gd name="T1" fmla="*/ 8 h 56"/>
                <a:gd name="T2" fmla="*/ 10 w 88"/>
                <a:gd name="T3" fmla="*/ 0 h 56"/>
                <a:gd name="T4" fmla="*/ 16 w 88"/>
                <a:gd name="T5" fmla="*/ 8 h 56"/>
                <a:gd name="T6" fmla="*/ 29 w 88"/>
                <a:gd name="T7" fmla="*/ 17 h 56"/>
                <a:gd name="T8" fmla="*/ 37 w 88"/>
                <a:gd name="T9" fmla="*/ 29 h 56"/>
                <a:gd name="T10" fmla="*/ 48 w 88"/>
                <a:gd name="T11" fmla="*/ 19 h 56"/>
                <a:gd name="T12" fmla="*/ 60 w 88"/>
                <a:gd name="T13" fmla="*/ 10 h 56"/>
                <a:gd name="T14" fmla="*/ 62 w 88"/>
                <a:gd name="T15" fmla="*/ 5 h 56"/>
                <a:gd name="T16" fmla="*/ 78 w 88"/>
                <a:gd name="T17" fmla="*/ 26 h 56"/>
                <a:gd name="T18" fmla="*/ 88 w 88"/>
                <a:gd name="T19" fmla="*/ 38 h 56"/>
                <a:gd name="T20" fmla="*/ 74 w 88"/>
                <a:gd name="T21" fmla="*/ 48 h 56"/>
                <a:gd name="T22" fmla="*/ 70 w 88"/>
                <a:gd name="T23" fmla="*/ 52 h 56"/>
                <a:gd name="T24" fmla="*/ 65 w 88"/>
                <a:gd name="T25" fmla="*/ 55 h 56"/>
                <a:gd name="T26" fmla="*/ 62 w 88"/>
                <a:gd name="T27" fmla="*/ 56 h 56"/>
                <a:gd name="T28" fmla="*/ 49 w 88"/>
                <a:gd name="T29" fmla="*/ 53 h 56"/>
                <a:gd name="T30" fmla="*/ 35 w 88"/>
                <a:gd name="T31" fmla="*/ 46 h 56"/>
                <a:gd name="T32" fmla="*/ 22 w 88"/>
                <a:gd name="T33" fmla="*/ 42 h 56"/>
                <a:gd name="T34" fmla="*/ 17 w 88"/>
                <a:gd name="T35" fmla="*/ 33 h 56"/>
                <a:gd name="T36" fmla="*/ 16 w 88"/>
                <a:gd name="T37" fmla="*/ 17 h 56"/>
                <a:gd name="T38" fmla="*/ 5 w 88"/>
                <a:gd name="T39" fmla="*/ 13 h 56"/>
                <a:gd name="T40" fmla="*/ 0 w 88"/>
                <a:gd name="T41" fmla="*/ 8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88" h="56">
                  <a:moveTo>
                    <a:pt x="0" y="8"/>
                  </a:moveTo>
                  <a:lnTo>
                    <a:pt x="10" y="0"/>
                  </a:lnTo>
                  <a:lnTo>
                    <a:pt x="16" y="8"/>
                  </a:lnTo>
                  <a:lnTo>
                    <a:pt x="29" y="17"/>
                  </a:lnTo>
                  <a:lnTo>
                    <a:pt x="37" y="29"/>
                  </a:lnTo>
                  <a:lnTo>
                    <a:pt x="48" y="19"/>
                  </a:lnTo>
                  <a:lnTo>
                    <a:pt x="60" y="10"/>
                  </a:lnTo>
                  <a:lnTo>
                    <a:pt x="62" y="5"/>
                  </a:lnTo>
                  <a:lnTo>
                    <a:pt x="78" y="26"/>
                  </a:lnTo>
                  <a:lnTo>
                    <a:pt x="88" y="38"/>
                  </a:lnTo>
                  <a:lnTo>
                    <a:pt x="74" y="48"/>
                  </a:lnTo>
                  <a:lnTo>
                    <a:pt x="70" y="52"/>
                  </a:lnTo>
                  <a:lnTo>
                    <a:pt x="65" y="55"/>
                  </a:lnTo>
                  <a:lnTo>
                    <a:pt x="62" y="56"/>
                  </a:lnTo>
                  <a:lnTo>
                    <a:pt x="49" y="53"/>
                  </a:lnTo>
                  <a:lnTo>
                    <a:pt x="35" y="46"/>
                  </a:lnTo>
                  <a:lnTo>
                    <a:pt x="22" y="42"/>
                  </a:lnTo>
                  <a:lnTo>
                    <a:pt x="17" y="33"/>
                  </a:lnTo>
                  <a:lnTo>
                    <a:pt x="16" y="17"/>
                  </a:lnTo>
                  <a:lnTo>
                    <a:pt x="5" y="13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8" name="Freeform 55">
              <a:extLst>
                <a:ext uri="{FF2B5EF4-FFF2-40B4-BE49-F238E27FC236}">
                  <a16:creationId xmlns:a16="http://schemas.microsoft.com/office/drawing/2014/main" id="{C860B25C-13F6-4294-59A2-894032622F1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29026" y="1504951"/>
              <a:ext cx="93663" cy="84138"/>
            </a:xfrm>
            <a:custGeom>
              <a:avLst/>
              <a:gdLst>
                <a:gd name="T0" fmla="*/ 0 w 59"/>
                <a:gd name="T1" fmla="*/ 35 h 53"/>
                <a:gd name="T2" fmla="*/ 15 w 59"/>
                <a:gd name="T3" fmla="*/ 27 h 53"/>
                <a:gd name="T4" fmla="*/ 26 w 59"/>
                <a:gd name="T5" fmla="*/ 19 h 53"/>
                <a:gd name="T6" fmla="*/ 29 w 59"/>
                <a:gd name="T7" fmla="*/ 9 h 53"/>
                <a:gd name="T8" fmla="*/ 28 w 59"/>
                <a:gd name="T9" fmla="*/ 6 h 53"/>
                <a:gd name="T10" fmla="*/ 45 w 59"/>
                <a:gd name="T11" fmla="*/ 0 h 53"/>
                <a:gd name="T12" fmla="*/ 47 w 59"/>
                <a:gd name="T13" fmla="*/ 7 h 53"/>
                <a:gd name="T14" fmla="*/ 59 w 59"/>
                <a:gd name="T15" fmla="*/ 29 h 53"/>
                <a:gd name="T16" fmla="*/ 47 w 59"/>
                <a:gd name="T17" fmla="*/ 36 h 53"/>
                <a:gd name="T18" fmla="*/ 36 w 59"/>
                <a:gd name="T19" fmla="*/ 43 h 53"/>
                <a:gd name="T20" fmla="*/ 21 w 59"/>
                <a:gd name="T21" fmla="*/ 53 h 53"/>
                <a:gd name="T22" fmla="*/ 3 w 59"/>
                <a:gd name="T23" fmla="*/ 37 h 53"/>
                <a:gd name="T24" fmla="*/ 0 w 59"/>
                <a:gd name="T25" fmla="*/ 35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9" h="53">
                  <a:moveTo>
                    <a:pt x="0" y="35"/>
                  </a:moveTo>
                  <a:lnTo>
                    <a:pt x="15" y="27"/>
                  </a:lnTo>
                  <a:lnTo>
                    <a:pt x="26" y="19"/>
                  </a:lnTo>
                  <a:lnTo>
                    <a:pt x="29" y="9"/>
                  </a:lnTo>
                  <a:lnTo>
                    <a:pt x="28" y="6"/>
                  </a:lnTo>
                  <a:lnTo>
                    <a:pt x="45" y="0"/>
                  </a:lnTo>
                  <a:lnTo>
                    <a:pt x="47" y="7"/>
                  </a:lnTo>
                  <a:lnTo>
                    <a:pt x="59" y="29"/>
                  </a:lnTo>
                  <a:lnTo>
                    <a:pt x="47" y="36"/>
                  </a:lnTo>
                  <a:lnTo>
                    <a:pt x="36" y="43"/>
                  </a:lnTo>
                  <a:lnTo>
                    <a:pt x="21" y="53"/>
                  </a:lnTo>
                  <a:lnTo>
                    <a:pt x="3" y="37"/>
                  </a:lnTo>
                  <a:lnTo>
                    <a:pt x="0" y="3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9" name="Freeform 56">
              <a:extLst>
                <a:ext uri="{FF2B5EF4-FFF2-40B4-BE49-F238E27FC236}">
                  <a16:creationId xmlns:a16="http://schemas.microsoft.com/office/drawing/2014/main" id="{5CE783CA-CE69-BCD1-4FD7-FD7A7BE0F9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8238" y="1639888"/>
              <a:ext cx="84138" cy="111125"/>
            </a:xfrm>
            <a:custGeom>
              <a:avLst/>
              <a:gdLst>
                <a:gd name="T0" fmla="*/ 5 w 53"/>
                <a:gd name="T1" fmla="*/ 11 h 70"/>
                <a:gd name="T2" fmla="*/ 7 w 53"/>
                <a:gd name="T3" fmla="*/ 10 h 70"/>
                <a:gd name="T4" fmla="*/ 17 w 53"/>
                <a:gd name="T5" fmla="*/ 0 h 70"/>
                <a:gd name="T6" fmla="*/ 23 w 53"/>
                <a:gd name="T7" fmla="*/ 9 h 70"/>
                <a:gd name="T8" fmla="*/ 53 w 53"/>
                <a:gd name="T9" fmla="*/ 43 h 70"/>
                <a:gd name="T10" fmla="*/ 46 w 53"/>
                <a:gd name="T11" fmla="*/ 52 h 70"/>
                <a:gd name="T12" fmla="*/ 39 w 53"/>
                <a:gd name="T13" fmla="*/ 63 h 70"/>
                <a:gd name="T14" fmla="*/ 32 w 53"/>
                <a:gd name="T15" fmla="*/ 70 h 70"/>
                <a:gd name="T16" fmla="*/ 26 w 53"/>
                <a:gd name="T17" fmla="*/ 66 h 70"/>
                <a:gd name="T18" fmla="*/ 24 w 53"/>
                <a:gd name="T19" fmla="*/ 57 h 70"/>
                <a:gd name="T20" fmla="*/ 28 w 53"/>
                <a:gd name="T21" fmla="*/ 51 h 70"/>
                <a:gd name="T22" fmla="*/ 19 w 53"/>
                <a:gd name="T23" fmla="*/ 40 h 70"/>
                <a:gd name="T24" fmla="*/ 0 w 53"/>
                <a:gd name="T25" fmla="*/ 18 h 70"/>
                <a:gd name="T26" fmla="*/ 5 w 53"/>
                <a:gd name="T27" fmla="*/ 11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3" h="70">
                  <a:moveTo>
                    <a:pt x="5" y="11"/>
                  </a:moveTo>
                  <a:lnTo>
                    <a:pt x="7" y="10"/>
                  </a:lnTo>
                  <a:lnTo>
                    <a:pt x="17" y="0"/>
                  </a:lnTo>
                  <a:lnTo>
                    <a:pt x="23" y="9"/>
                  </a:lnTo>
                  <a:lnTo>
                    <a:pt x="53" y="43"/>
                  </a:lnTo>
                  <a:lnTo>
                    <a:pt x="46" y="52"/>
                  </a:lnTo>
                  <a:lnTo>
                    <a:pt x="39" y="63"/>
                  </a:lnTo>
                  <a:lnTo>
                    <a:pt x="32" y="70"/>
                  </a:lnTo>
                  <a:lnTo>
                    <a:pt x="26" y="66"/>
                  </a:lnTo>
                  <a:lnTo>
                    <a:pt x="24" y="57"/>
                  </a:lnTo>
                  <a:lnTo>
                    <a:pt x="28" y="51"/>
                  </a:lnTo>
                  <a:lnTo>
                    <a:pt x="19" y="40"/>
                  </a:lnTo>
                  <a:lnTo>
                    <a:pt x="0" y="18"/>
                  </a:lnTo>
                  <a:lnTo>
                    <a:pt x="5" y="1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0" name="Freeform 57">
              <a:extLst>
                <a:ext uri="{FF2B5EF4-FFF2-40B4-BE49-F238E27FC236}">
                  <a16:creationId xmlns:a16="http://schemas.microsoft.com/office/drawing/2014/main" id="{5561F759-407D-354C-FFF9-BFE41B363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8388" y="1377951"/>
              <a:ext cx="112713" cy="104775"/>
            </a:xfrm>
            <a:custGeom>
              <a:avLst/>
              <a:gdLst>
                <a:gd name="T0" fmla="*/ 0 w 71"/>
                <a:gd name="T1" fmla="*/ 28 h 66"/>
                <a:gd name="T2" fmla="*/ 23 w 71"/>
                <a:gd name="T3" fmla="*/ 0 h 66"/>
                <a:gd name="T4" fmla="*/ 37 w 71"/>
                <a:gd name="T5" fmla="*/ 11 h 66"/>
                <a:gd name="T6" fmla="*/ 56 w 71"/>
                <a:gd name="T7" fmla="*/ 27 h 66"/>
                <a:gd name="T8" fmla="*/ 71 w 71"/>
                <a:gd name="T9" fmla="*/ 38 h 66"/>
                <a:gd name="T10" fmla="*/ 56 w 71"/>
                <a:gd name="T11" fmla="*/ 49 h 66"/>
                <a:gd name="T12" fmla="*/ 50 w 71"/>
                <a:gd name="T13" fmla="*/ 56 h 66"/>
                <a:gd name="T14" fmla="*/ 43 w 71"/>
                <a:gd name="T15" fmla="*/ 66 h 66"/>
                <a:gd name="T16" fmla="*/ 28 w 71"/>
                <a:gd name="T17" fmla="*/ 54 h 66"/>
                <a:gd name="T18" fmla="*/ 18 w 71"/>
                <a:gd name="T19" fmla="*/ 45 h 66"/>
                <a:gd name="T20" fmla="*/ 14 w 71"/>
                <a:gd name="T21" fmla="*/ 42 h 66"/>
                <a:gd name="T22" fmla="*/ 0 w 71"/>
                <a:gd name="T23" fmla="*/ 31 h 66"/>
                <a:gd name="T24" fmla="*/ 0 w 71"/>
                <a:gd name="T25" fmla="*/ 28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71" h="66">
                  <a:moveTo>
                    <a:pt x="0" y="28"/>
                  </a:moveTo>
                  <a:lnTo>
                    <a:pt x="23" y="0"/>
                  </a:lnTo>
                  <a:lnTo>
                    <a:pt x="37" y="11"/>
                  </a:lnTo>
                  <a:lnTo>
                    <a:pt x="56" y="27"/>
                  </a:lnTo>
                  <a:lnTo>
                    <a:pt x="71" y="38"/>
                  </a:lnTo>
                  <a:lnTo>
                    <a:pt x="56" y="49"/>
                  </a:lnTo>
                  <a:lnTo>
                    <a:pt x="50" y="56"/>
                  </a:lnTo>
                  <a:lnTo>
                    <a:pt x="43" y="66"/>
                  </a:lnTo>
                  <a:lnTo>
                    <a:pt x="28" y="54"/>
                  </a:lnTo>
                  <a:lnTo>
                    <a:pt x="18" y="45"/>
                  </a:lnTo>
                  <a:lnTo>
                    <a:pt x="14" y="42"/>
                  </a:lnTo>
                  <a:lnTo>
                    <a:pt x="0" y="31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1" name="Freeform 58">
              <a:extLst>
                <a:ext uri="{FF2B5EF4-FFF2-40B4-BE49-F238E27FC236}">
                  <a16:creationId xmlns:a16="http://schemas.microsoft.com/office/drawing/2014/main" id="{AE529BE8-7C9F-E504-C6D8-F900E62C8C85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8388" y="1485901"/>
              <a:ext cx="103188" cy="131763"/>
            </a:xfrm>
            <a:custGeom>
              <a:avLst/>
              <a:gdLst>
                <a:gd name="T0" fmla="*/ 0 w 65"/>
                <a:gd name="T1" fmla="*/ 27 h 83"/>
                <a:gd name="T2" fmla="*/ 10 w 65"/>
                <a:gd name="T3" fmla="*/ 10 h 83"/>
                <a:gd name="T4" fmla="*/ 18 w 65"/>
                <a:gd name="T5" fmla="*/ 0 h 83"/>
                <a:gd name="T6" fmla="*/ 24 w 65"/>
                <a:gd name="T7" fmla="*/ 3 h 83"/>
                <a:gd name="T8" fmla="*/ 25 w 65"/>
                <a:gd name="T9" fmla="*/ 4 h 83"/>
                <a:gd name="T10" fmla="*/ 37 w 65"/>
                <a:gd name="T11" fmla="*/ 12 h 83"/>
                <a:gd name="T12" fmla="*/ 38 w 65"/>
                <a:gd name="T13" fmla="*/ 13 h 83"/>
                <a:gd name="T14" fmla="*/ 43 w 65"/>
                <a:gd name="T15" fmla="*/ 19 h 83"/>
                <a:gd name="T16" fmla="*/ 54 w 65"/>
                <a:gd name="T17" fmla="*/ 36 h 83"/>
                <a:gd name="T18" fmla="*/ 65 w 65"/>
                <a:gd name="T19" fmla="*/ 52 h 83"/>
                <a:gd name="T20" fmla="*/ 57 w 65"/>
                <a:gd name="T21" fmla="*/ 60 h 83"/>
                <a:gd name="T22" fmla="*/ 50 w 65"/>
                <a:gd name="T23" fmla="*/ 73 h 83"/>
                <a:gd name="T24" fmla="*/ 33 w 65"/>
                <a:gd name="T25" fmla="*/ 75 h 83"/>
                <a:gd name="T26" fmla="*/ 17 w 65"/>
                <a:gd name="T27" fmla="*/ 83 h 83"/>
                <a:gd name="T28" fmla="*/ 12 w 65"/>
                <a:gd name="T29" fmla="*/ 81 h 83"/>
                <a:gd name="T30" fmla="*/ 13 w 65"/>
                <a:gd name="T31" fmla="*/ 71 h 83"/>
                <a:gd name="T32" fmla="*/ 20 w 65"/>
                <a:gd name="T33" fmla="*/ 57 h 83"/>
                <a:gd name="T34" fmla="*/ 19 w 65"/>
                <a:gd name="T35" fmla="*/ 43 h 83"/>
                <a:gd name="T36" fmla="*/ 7 w 65"/>
                <a:gd name="T37" fmla="*/ 35 h 83"/>
                <a:gd name="T38" fmla="*/ 2 w 65"/>
                <a:gd name="T39" fmla="*/ 31 h 83"/>
                <a:gd name="T40" fmla="*/ 0 w 65"/>
                <a:gd name="T41" fmla="*/ 27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5" h="83">
                  <a:moveTo>
                    <a:pt x="0" y="27"/>
                  </a:moveTo>
                  <a:lnTo>
                    <a:pt x="10" y="10"/>
                  </a:lnTo>
                  <a:lnTo>
                    <a:pt x="18" y="0"/>
                  </a:lnTo>
                  <a:lnTo>
                    <a:pt x="24" y="3"/>
                  </a:lnTo>
                  <a:lnTo>
                    <a:pt x="25" y="4"/>
                  </a:lnTo>
                  <a:lnTo>
                    <a:pt x="37" y="12"/>
                  </a:lnTo>
                  <a:lnTo>
                    <a:pt x="38" y="13"/>
                  </a:lnTo>
                  <a:lnTo>
                    <a:pt x="43" y="19"/>
                  </a:lnTo>
                  <a:lnTo>
                    <a:pt x="54" y="36"/>
                  </a:lnTo>
                  <a:lnTo>
                    <a:pt x="65" y="52"/>
                  </a:lnTo>
                  <a:lnTo>
                    <a:pt x="57" y="60"/>
                  </a:lnTo>
                  <a:lnTo>
                    <a:pt x="50" y="73"/>
                  </a:lnTo>
                  <a:lnTo>
                    <a:pt x="33" y="75"/>
                  </a:lnTo>
                  <a:lnTo>
                    <a:pt x="17" y="83"/>
                  </a:lnTo>
                  <a:lnTo>
                    <a:pt x="12" y="81"/>
                  </a:lnTo>
                  <a:lnTo>
                    <a:pt x="13" y="71"/>
                  </a:lnTo>
                  <a:lnTo>
                    <a:pt x="20" y="57"/>
                  </a:lnTo>
                  <a:lnTo>
                    <a:pt x="19" y="43"/>
                  </a:lnTo>
                  <a:lnTo>
                    <a:pt x="7" y="35"/>
                  </a:lnTo>
                  <a:lnTo>
                    <a:pt x="2" y="31"/>
                  </a:lnTo>
                  <a:lnTo>
                    <a:pt x="0" y="2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2" name="Freeform 59">
              <a:extLst>
                <a:ext uri="{FF2B5EF4-FFF2-40B4-BE49-F238E27FC236}">
                  <a16:creationId xmlns:a16="http://schemas.microsoft.com/office/drawing/2014/main" id="{65985833-72D2-2CD2-7B50-3A9A1BB3EF09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5876" y="1535113"/>
              <a:ext cx="52388" cy="71438"/>
            </a:xfrm>
            <a:custGeom>
              <a:avLst/>
              <a:gdLst>
                <a:gd name="T0" fmla="*/ 9 w 33"/>
                <a:gd name="T1" fmla="*/ 18 h 45"/>
                <a:gd name="T2" fmla="*/ 11 w 33"/>
                <a:gd name="T3" fmla="*/ 12 h 45"/>
                <a:gd name="T4" fmla="*/ 12 w 33"/>
                <a:gd name="T5" fmla="*/ 10 h 45"/>
                <a:gd name="T6" fmla="*/ 17 w 33"/>
                <a:gd name="T7" fmla="*/ 0 h 45"/>
                <a:gd name="T8" fmla="*/ 19 w 33"/>
                <a:gd name="T9" fmla="*/ 1 h 45"/>
                <a:gd name="T10" fmla="*/ 29 w 33"/>
                <a:gd name="T11" fmla="*/ 5 h 45"/>
                <a:gd name="T12" fmla="*/ 33 w 33"/>
                <a:gd name="T13" fmla="*/ 7 h 45"/>
                <a:gd name="T14" fmla="*/ 24 w 33"/>
                <a:gd name="T15" fmla="*/ 35 h 45"/>
                <a:gd name="T16" fmla="*/ 21 w 33"/>
                <a:gd name="T17" fmla="*/ 45 h 45"/>
                <a:gd name="T18" fmla="*/ 20 w 33"/>
                <a:gd name="T19" fmla="*/ 44 h 45"/>
                <a:gd name="T20" fmla="*/ 13 w 33"/>
                <a:gd name="T21" fmla="*/ 41 h 45"/>
                <a:gd name="T22" fmla="*/ 0 w 33"/>
                <a:gd name="T23" fmla="*/ 35 h 45"/>
                <a:gd name="T24" fmla="*/ 9 w 33"/>
                <a:gd name="T25" fmla="*/ 18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3" h="45">
                  <a:moveTo>
                    <a:pt x="9" y="18"/>
                  </a:moveTo>
                  <a:lnTo>
                    <a:pt x="11" y="12"/>
                  </a:lnTo>
                  <a:lnTo>
                    <a:pt x="12" y="10"/>
                  </a:lnTo>
                  <a:lnTo>
                    <a:pt x="17" y="0"/>
                  </a:lnTo>
                  <a:lnTo>
                    <a:pt x="19" y="1"/>
                  </a:lnTo>
                  <a:lnTo>
                    <a:pt x="29" y="5"/>
                  </a:lnTo>
                  <a:lnTo>
                    <a:pt x="33" y="7"/>
                  </a:lnTo>
                  <a:lnTo>
                    <a:pt x="24" y="35"/>
                  </a:lnTo>
                  <a:lnTo>
                    <a:pt x="21" y="45"/>
                  </a:lnTo>
                  <a:lnTo>
                    <a:pt x="20" y="44"/>
                  </a:lnTo>
                  <a:lnTo>
                    <a:pt x="13" y="41"/>
                  </a:lnTo>
                  <a:lnTo>
                    <a:pt x="0" y="35"/>
                  </a:lnTo>
                  <a:lnTo>
                    <a:pt x="9" y="1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3" name="Freeform 60">
              <a:extLst>
                <a:ext uri="{FF2B5EF4-FFF2-40B4-BE49-F238E27FC236}">
                  <a16:creationId xmlns:a16="http://schemas.microsoft.com/office/drawing/2014/main" id="{DD1DAD7B-0840-DD68-CD61-3AFF36061E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2326" y="2079626"/>
              <a:ext cx="92075" cy="66675"/>
            </a:xfrm>
            <a:custGeom>
              <a:avLst/>
              <a:gdLst>
                <a:gd name="T0" fmla="*/ 0 w 58"/>
                <a:gd name="T1" fmla="*/ 0 h 42"/>
                <a:gd name="T2" fmla="*/ 15 w 58"/>
                <a:gd name="T3" fmla="*/ 0 h 42"/>
                <a:gd name="T4" fmla="*/ 28 w 58"/>
                <a:gd name="T5" fmla="*/ 1 h 42"/>
                <a:gd name="T6" fmla="*/ 28 w 58"/>
                <a:gd name="T7" fmla="*/ 1 h 42"/>
                <a:gd name="T8" fmla="*/ 45 w 58"/>
                <a:gd name="T9" fmla="*/ 1 h 42"/>
                <a:gd name="T10" fmla="*/ 45 w 58"/>
                <a:gd name="T11" fmla="*/ 8 h 42"/>
                <a:gd name="T12" fmla="*/ 45 w 58"/>
                <a:gd name="T13" fmla="*/ 14 h 42"/>
                <a:gd name="T14" fmla="*/ 45 w 58"/>
                <a:gd name="T15" fmla="*/ 16 h 42"/>
                <a:gd name="T16" fmla="*/ 48 w 58"/>
                <a:gd name="T17" fmla="*/ 16 h 42"/>
                <a:gd name="T18" fmla="*/ 51 w 58"/>
                <a:gd name="T19" fmla="*/ 16 h 42"/>
                <a:gd name="T20" fmla="*/ 58 w 58"/>
                <a:gd name="T21" fmla="*/ 16 h 42"/>
                <a:gd name="T22" fmla="*/ 58 w 58"/>
                <a:gd name="T23" fmla="*/ 18 h 42"/>
                <a:gd name="T24" fmla="*/ 58 w 58"/>
                <a:gd name="T25" fmla="*/ 18 h 42"/>
                <a:gd name="T26" fmla="*/ 58 w 58"/>
                <a:gd name="T27" fmla="*/ 31 h 42"/>
                <a:gd name="T28" fmla="*/ 49 w 58"/>
                <a:gd name="T29" fmla="*/ 31 h 42"/>
                <a:gd name="T30" fmla="*/ 48 w 58"/>
                <a:gd name="T31" fmla="*/ 30 h 42"/>
                <a:gd name="T32" fmla="*/ 28 w 58"/>
                <a:gd name="T33" fmla="*/ 30 h 42"/>
                <a:gd name="T34" fmla="*/ 28 w 58"/>
                <a:gd name="T35" fmla="*/ 38 h 42"/>
                <a:gd name="T36" fmla="*/ 28 w 58"/>
                <a:gd name="T37" fmla="*/ 41 h 42"/>
                <a:gd name="T38" fmla="*/ 28 w 58"/>
                <a:gd name="T39" fmla="*/ 42 h 42"/>
                <a:gd name="T40" fmla="*/ 21 w 58"/>
                <a:gd name="T41" fmla="*/ 41 h 42"/>
                <a:gd name="T42" fmla="*/ 2 w 58"/>
                <a:gd name="T43" fmla="*/ 41 h 42"/>
                <a:gd name="T44" fmla="*/ 2 w 58"/>
                <a:gd name="T45" fmla="*/ 40 h 42"/>
                <a:gd name="T46" fmla="*/ 1 w 58"/>
                <a:gd name="T47" fmla="*/ 17 h 42"/>
                <a:gd name="T48" fmla="*/ 0 w 58"/>
                <a:gd name="T49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8" h="42">
                  <a:moveTo>
                    <a:pt x="0" y="0"/>
                  </a:moveTo>
                  <a:lnTo>
                    <a:pt x="15" y="0"/>
                  </a:lnTo>
                  <a:lnTo>
                    <a:pt x="28" y="1"/>
                  </a:lnTo>
                  <a:lnTo>
                    <a:pt x="28" y="1"/>
                  </a:lnTo>
                  <a:lnTo>
                    <a:pt x="45" y="1"/>
                  </a:lnTo>
                  <a:lnTo>
                    <a:pt x="45" y="8"/>
                  </a:lnTo>
                  <a:lnTo>
                    <a:pt x="45" y="14"/>
                  </a:lnTo>
                  <a:lnTo>
                    <a:pt x="45" y="16"/>
                  </a:lnTo>
                  <a:lnTo>
                    <a:pt x="48" y="16"/>
                  </a:lnTo>
                  <a:lnTo>
                    <a:pt x="51" y="16"/>
                  </a:lnTo>
                  <a:lnTo>
                    <a:pt x="58" y="16"/>
                  </a:lnTo>
                  <a:lnTo>
                    <a:pt x="58" y="18"/>
                  </a:lnTo>
                  <a:lnTo>
                    <a:pt x="58" y="18"/>
                  </a:lnTo>
                  <a:lnTo>
                    <a:pt x="58" y="31"/>
                  </a:lnTo>
                  <a:lnTo>
                    <a:pt x="49" y="31"/>
                  </a:lnTo>
                  <a:lnTo>
                    <a:pt x="48" y="30"/>
                  </a:lnTo>
                  <a:lnTo>
                    <a:pt x="28" y="30"/>
                  </a:lnTo>
                  <a:lnTo>
                    <a:pt x="28" y="38"/>
                  </a:lnTo>
                  <a:lnTo>
                    <a:pt x="28" y="41"/>
                  </a:lnTo>
                  <a:lnTo>
                    <a:pt x="28" y="42"/>
                  </a:lnTo>
                  <a:lnTo>
                    <a:pt x="21" y="41"/>
                  </a:lnTo>
                  <a:lnTo>
                    <a:pt x="2" y="41"/>
                  </a:lnTo>
                  <a:lnTo>
                    <a:pt x="2" y="40"/>
                  </a:lnTo>
                  <a:lnTo>
                    <a:pt x="1" y="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4" name="Freeform 61">
              <a:extLst>
                <a:ext uri="{FF2B5EF4-FFF2-40B4-BE49-F238E27FC236}">
                  <a16:creationId xmlns:a16="http://schemas.microsoft.com/office/drawing/2014/main" id="{B54D75AD-0660-2EB0-A3AA-638BC4458703}"/>
                </a:ext>
              </a:extLst>
            </p:cNvPr>
            <p:cNvSpPr>
              <a:spLocks/>
            </p:cNvSpPr>
            <p:nvPr/>
          </p:nvSpPr>
          <p:spPr bwMode="auto">
            <a:xfrm>
              <a:off x="3586163" y="1909763"/>
              <a:ext cx="57150" cy="74613"/>
            </a:xfrm>
            <a:custGeom>
              <a:avLst/>
              <a:gdLst>
                <a:gd name="T0" fmla="*/ 0 w 36"/>
                <a:gd name="T1" fmla="*/ 12 h 47"/>
                <a:gd name="T2" fmla="*/ 14 w 36"/>
                <a:gd name="T3" fmla="*/ 4 h 47"/>
                <a:gd name="T4" fmla="*/ 21 w 36"/>
                <a:gd name="T5" fmla="*/ 0 h 47"/>
                <a:gd name="T6" fmla="*/ 36 w 36"/>
                <a:gd name="T7" fmla="*/ 26 h 47"/>
                <a:gd name="T8" fmla="*/ 23 w 36"/>
                <a:gd name="T9" fmla="*/ 35 h 47"/>
                <a:gd name="T10" fmla="*/ 16 w 36"/>
                <a:gd name="T11" fmla="*/ 38 h 47"/>
                <a:gd name="T12" fmla="*/ 14 w 36"/>
                <a:gd name="T13" fmla="*/ 43 h 47"/>
                <a:gd name="T14" fmla="*/ 7 w 36"/>
                <a:gd name="T15" fmla="*/ 47 h 47"/>
                <a:gd name="T16" fmla="*/ 0 w 36"/>
                <a:gd name="T17" fmla="*/ 36 h 47"/>
                <a:gd name="T18" fmla="*/ 11 w 36"/>
                <a:gd name="T19" fmla="*/ 29 h 47"/>
                <a:gd name="T20" fmla="*/ 0 w 36"/>
                <a:gd name="T21" fmla="*/ 12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6" h="47">
                  <a:moveTo>
                    <a:pt x="0" y="12"/>
                  </a:moveTo>
                  <a:lnTo>
                    <a:pt x="14" y="4"/>
                  </a:lnTo>
                  <a:lnTo>
                    <a:pt x="21" y="0"/>
                  </a:lnTo>
                  <a:lnTo>
                    <a:pt x="36" y="26"/>
                  </a:lnTo>
                  <a:lnTo>
                    <a:pt x="23" y="35"/>
                  </a:lnTo>
                  <a:lnTo>
                    <a:pt x="16" y="38"/>
                  </a:lnTo>
                  <a:lnTo>
                    <a:pt x="14" y="43"/>
                  </a:lnTo>
                  <a:lnTo>
                    <a:pt x="7" y="47"/>
                  </a:lnTo>
                  <a:lnTo>
                    <a:pt x="0" y="36"/>
                  </a:lnTo>
                  <a:lnTo>
                    <a:pt x="11" y="29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5" name="Freeform 62">
              <a:extLst>
                <a:ext uri="{FF2B5EF4-FFF2-40B4-BE49-F238E27FC236}">
                  <a16:creationId xmlns:a16="http://schemas.microsoft.com/office/drawing/2014/main" id="{83065C09-C3DB-74C4-B828-3772C70D004A}"/>
                </a:ext>
              </a:extLst>
            </p:cNvPr>
            <p:cNvSpPr>
              <a:spLocks/>
            </p:cNvSpPr>
            <p:nvPr/>
          </p:nvSpPr>
          <p:spPr bwMode="auto">
            <a:xfrm>
              <a:off x="3200401" y="2357438"/>
              <a:ext cx="100013" cy="98425"/>
            </a:xfrm>
            <a:custGeom>
              <a:avLst/>
              <a:gdLst>
                <a:gd name="T0" fmla="*/ 2 w 63"/>
                <a:gd name="T1" fmla="*/ 50 h 62"/>
                <a:gd name="T2" fmla="*/ 4 w 63"/>
                <a:gd name="T3" fmla="*/ 30 h 62"/>
                <a:gd name="T4" fmla="*/ 3 w 63"/>
                <a:gd name="T5" fmla="*/ 29 h 62"/>
                <a:gd name="T6" fmla="*/ 6 w 63"/>
                <a:gd name="T7" fmla="*/ 29 h 62"/>
                <a:gd name="T8" fmla="*/ 21 w 63"/>
                <a:gd name="T9" fmla="*/ 25 h 62"/>
                <a:gd name="T10" fmla="*/ 24 w 63"/>
                <a:gd name="T11" fmla="*/ 22 h 62"/>
                <a:gd name="T12" fmla="*/ 28 w 63"/>
                <a:gd name="T13" fmla="*/ 20 h 62"/>
                <a:gd name="T14" fmla="*/ 36 w 63"/>
                <a:gd name="T15" fmla="*/ 3 h 62"/>
                <a:gd name="T16" fmla="*/ 36 w 63"/>
                <a:gd name="T17" fmla="*/ 0 h 62"/>
                <a:gd name="T18" fmla="*/ 38 w 63"/>
                <a:gd name="T19" fmla="*/ 5 h 62"/>
                <a:gd name="T20" fmla="*/ 48 w 63"/>
                <a:gd name="T21" fmla="*/ 18 h 62"/>
                <a:gd name="T22" fmla="*/ 54 w 63"/>
                <a:gd name="T23" fmla="*/ 26 h 62"/>
                <a:gd name="T24" fmla="*/ 58 w 63"/>
                <a:gd name="T25" fmla="*/ 39 h 62"/>
                <a:gd name="T26" fmla="*/ 63 w 63"/>
                <a:gd name="T27" fmla="*/ 43 h 62"/>
                <a:gd name="T28" fmla="*/ 60 w 63"/>
                <a:gd name="T29" fmla="*/ 49 h 62"/>
                <a:gd name="T30" fmla="*/ 52 w 63"/>
                <a:gd name="T31" fmla="*/ 62 h 62"/>
                <a:gd name="T32" fmla="*/ 26 w 63"/>
                <a:gd name="T33" fmla="*/ 61 h 62"/>
                <a:gd name="T34" fmla="*/ 0 w 63"/>
                <a:gd name="T35" fmla="*/ 62 h 62"/>
                <a:gd name="T36" fmla="*/ 2 w 63"/>
                <a:gd name="T37" fmla="*/ 5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3" h="62">
                  <a:moveTo>
                    <a:pt x="2" y="50"/>
                  </a:moveTo>
                  <a:lnTo>
                    <a:pt x="4" y="30"/>
                  </a:lnTo>
                  <a:lnTo>
                    <a:pt x="3" y="29"/>
                  </a:lnTo>
                  <a:lnTo>
                    <a:pt x="6" y="29"/>
                  </a:lnTo>
                  <a:lnTo>
                    <a:pt x="21" y="25"/>
                  </a:lnTo>
                  <a:lnTo>
                    <a:pt x="24" y="22"/>
                  </a:lnTo>
                  <a:lnTo>
                    <a:pt x="28" y="20"/>
                  </a:lnTo>
                  <a:lnTo>
                    <a:pt x="36" y="3"/>
                  </a:lnTo>
                  <a:lnTo>
                    <a:pt x="36" y="0"/>
                  </a:lnTo>
                  <a:lnTo>
                    <a:pt x="38" y="5"/>
                  </a:lnTo>
                  <a:lnTo>
                    <a:pt x="48" y="18"/>
                  </a:lnTo>
                  <a:lnTo>
                    <a:pt x="54" y="26"/>
                  </a:lnTo>
                  <a:lnTo>
                    <a:pt x="58" y="39"/>
                  </a:lnTo>
                  <a:lnTo>
                    <a:pt x="63" y="43"/>
                  </a:lnTo>
                  <a:lnTo>
                    <a:pt x="60" y="49"/>
                  </a:lnTo>
                  <a:lnTo>
                    <a:pt x="52" y="62"/>
                  </a:lnTo>
                  <a:lnTo>
                    <a:pt x="26" y="61"/>
                  </a:lnTo>
                  <a:lnTo>
                    <a:pt x="0" y="62"/>
                  </a:lnTo>
                  <a:lnTo>
                    <a:pt x="2" y="5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6" name="Freeform 63">
              <a:extLst>
                <a:ext uri="{FF2B5EF4-FFF2-40B4-BE49-F238E27FC236}">
                  <a16:creationId xmlns:a16="http://schemas.microsoft.com/office/drawing/2014/main" id="{FB73C700-3E78-A206-B656-C6C7AEB0382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8538" y="1304926"/>
              <a:ext cx="92075" cy="95250"/>
            </a:xfrm>
            <a:custGeom>
              <a:avLst/>
              <a:gdLst>
                <a:gd name="T0" fmla="*/ 4 w 58"/>
                <a:gd name="T1" fmla="*/ 4 h 60"/>
                <a:gd name="T2" fmla="*/ 7 w 58"/>
                <a:gd name="T3" fmla="*/ 3 h 60"/>
                <a:gd name="T4" fmla="*/ 20 w 58"/>
                <a:gd name="T5" fmla="*/ 2 h 60"/>
                <a:gd name="T6" fmla="*/ 41 w 58"/>
                <a:gd name="T7" fmla="*/ 1 h 60"/>
                <a:gd name="T8" fmla="*/ 50 w 58"/>
                <a:gd name="T9" fmla="*/ 0 h 60"/>
                <a:gd name="T10" fmla="*/ 54 w 58"/>
                <a:gd name="T11" fmla="*/ 24 h 60"/>
                <a:gd name="T12" fmla="*/ 57 w 58"/>
                <a:gd name="T13" fmla="*/ 45 h 60"/>
                <a:gd name="T14" fmla="*/ 58 w 58"/>
                <a:gd name="T15" fmla="*/ 50 h 60"/>
                <a:gd name="T16" fmla="*/ 43 w 58"/>
                <a:gd name="T17" fmla="*/ 54 h 60"/>
                <a:gd name="T18" fmla="*/ 24 w 58"/>
                <a:gd name="T19" fmla="*/ 60 h 60"/>
                <a:gd name="T20" fmla="*/ 22 w 58"/>
                <a:gd name="T21" fmla="*/ 60 h 60"/>
                <a:gd name="T22" fmla="*/ 18 w 58"/>
                <a:gd name="T23" fmla="*/ 49 h 60"/>
                <a:gd name="T24" fmla="*/ 15 w 58"/>
                <a:gd name="T25" fmla="*/ 33 h 60"/>
                <a:gd name="T26" fmla="*/ 7 w 58"/>
                <a:gd name="T27" fmla="*/ 26 h 60"/>
                <a:gd name="T28" fmla="*/ 0 w 58"/>
                <a:gd name="T29" fmla="*/ 10 h 60"/>
                <a:gd name="T30" fmla="*/ 4 w 58"/>
                <a:gd name="T31" fmla="*/ 4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0">
                  <a:moveTo>
                    <a:pt x="4" y="4"/>
                  </a:moveTo>
                  <a:lnTo>
                    <a:pt x="7" y="3"/>
                  </a:lnTo>
                  <a:lnTo>
                    <a:pt x="20" y="2"/>
                  </a:lnTo>
                  <a:lnTo>
                    <a:pt x="41" y="1"/>
                  </a:lnTo>
                  <a:lnTo>
                    <a:pt x="50" y="0"/>
                  </a:lnTo>
                  <a:lnTo>
                    <a:pt x="54" y="24"/>
                  </a:lnTo>
                  <a:lnTo>
                    <a:pt x="57" y="45"/>
                  </a:lnTo>
                  <a:lnTo>
                    <a:pt x="58" y="50"/>
                  </a:lnTo>
                  <a:lnTo>
                    <a:pt x="43" y="54"/>
                  </a:lnTo>
                  <a:lnTo>
                    <a:pt x="24" y="60"/>
                  </a:lnTo>
                  <a:lnTo>
                    <a:pt x="22" y="60"/>
                  </a:lnTo>
                  <a:lnTo>
                    <a:pt x="18" y="49"/>
                  </a:lnTo>
                  <a:lnTo>
                    <a:pt x="15" y="33"/>
                  </a:lnTo>
                  <a:lnTo>
                    <a:pt x="7" y="26"/>
                  </a:lnTo>
                  <a:lnTo>
                    <a:pt x="0" y="10"/>
                  </a:lnTo>
                  <a:lnTo>
                    <a:pt x="4" y="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7" name="Freeform 64">
              <a:extLst>
                <a:ext uri="{FF2B5EF4-FFF2-40B4-BE49-F238E27FC236}">
                  <a16:creationId xmlns:a16="http://schemas.microsoft.com/office/drawing/2014/main" id="{270D4148-92F1-1E9F-EC69-AD3D796B9D2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2838" y="2022476"/>
              <a:ext cx="44450" cy="39688"/>
            </a:xfrm>
            <a:custGeom>
              <a:avLst/>
              <a:gdLst>
                <a:gd name="T0" fmla="*/ 0 w 28"/>
                <a:gd name="T1" fmla="*/ 13 h 25"/>
                <a:gd name="T2" fmla="*/ 11 w 28"/>
                <a:gd name="T3" fmla="*/ 7 h 25"/>
                <a:gd name="T4" fmla="*/ 21 w 28"/>
                <a:gd name="T5" fmla="*/ 0 h 25"/>
                <a:gd name="T6" fmla="*/ 28 w 28"/>
                <a:gd name="T7" fmla="*/ 13 h 25"/>
                <a:gd name="T8" fmla="*/ 19 w 28"/>
                <a:gd name="T9" fmla="*/ 18 h 25"/>
                <a:gd name="T10" fmla="*/ 7 w 28"/>
                <a:gd name="T11" fmla="*/ 25 h 25"/>
                <a:gd name="T12" fmla="*/ 0 w 28"/>
                <a:gd name="T13" fmla="*/ 1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8" h="25">
                  <a:moveTo>
                    <a:pt x="0" y="13"/>
                  </a:moveTo>
                  <a:lnTo>
                    <a:pt x="11" y="7"/>
                  </a:lnTo>
                  <a:lnTo>
                    <a:pt x="21" y="0"/>
                  </a:lnTo>
                  <a:lnTo>
                    <a:pt x="28" y="13"/>
                  </a:lnTo>
                  <a:lnTo>
                    <a:pt x="19" y="18"/>
                  </a:lnTo>
                  <a:lnTo>
                    <a:pt x="7" y="25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8" name="Freeform 65">
              <a:extLst>
                <a:ext uri="{FF2B5EF4-FFF2-40B4-BE49-F238E27FC236}">
                  <a16:creationId xmlns:a16="http://schemas.microsoft.com/office/drawing/2014/main" id="{1DD0B42F-2259-2BC3-F3E7-4CC246E77800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2630488"/>
              <a:ext cx="155575" cy="101600"/>
            </a:xfrm>
            <a:custGeom>
              <a:avLst/>
              <a:gdLst>
                <a:gd name="T0" fmla="*/ 0 w 98"/>
                <a:gd name="T1" fmla="*/ 4 h 64"/>
                <a:gd name="T2" fmla="*/ 22 w 98"/>
                <a:gd name="T3" fmla="*/ 0 h 64"/>
                <a:gd name="T4" fmla="*/ 26 w 98"/>
                <a:gd name="T5" fmla="*/ 0 h 64"/>
                <a:gd name="T6" fmla="*/ 36 w 98"/>
                <a:gd name="T7" fmla="*/ 6 h 64"/>
                <a:gd name="T8" fmla="*/ 42 w 98"/>
                <a:gd name="T9" fmla="*/ 10 h 64"/>
                <a:gd name="T10" fmla="*/ 98 w 98"/>
                <a:gd name="T11" fmla="*/ 50 h 64"/>
                <a:gd name="T12" fmla="*/ 95 w 98"/>
                <a:gd name="T13" fmla="*/ 55 h 64"/>
                <a:gd name="T14" fmla="*/ 93 w 98"/>
                <a:gd name="T15" fmla="*/ 58 h 64"/>
                <a:gd name="T16" fmla="*/ 89 w 98"/>
                <a:gd name="T17" fmla="*/ 61 h 64"/>
                <a:gd name="T18" fmla="*/ 87 w 98"/>
                <a:gd name="T19" fmla="*/ 63 h 64"/>
                <a:gd name="T20" fmla="*/ 86 w 98"/>
                <a:gd name="T21" fmla="*/ 64 h 64"/>
                <a:gd name="T22" fmla="*/ 29 w 98"/>
                <a:gd name="T23" fmla="*/ 27 h 64"/>
                <a:gd name="T24" fmla="*/ 28 w 98"/>
                <a:gd name="T25" fmla="*/ 27 h 64"/>
                <a:gd name="T26" fmla="*/ 15 w 98"/>
                <a:gd name="T27" fmla="*/ 17 h 64"/>
                <a:gd name="T28" fmla="*/ 1 w 98"/>
                <a:gd name="T29" fmla="*/ 5 h 64"/>
                <a:gd name="T30" fmla="*/ 0 w 98"/>
                <a:gd name="T31" fmla="*/ 4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98" h="64">
                  <a:moveTo>
                    <a:pt x="0" y="4"/>
                  </a:moveTo>
                  <a:lnTo>
                    <a:pt x="22" y="0"/>
                  </a:lnTo>
                  <a:lnTo>
                    <a:pt x="26" y="0"/>
                  </a:lnTo>
                  <a:lnTo>
                    <a:pt x="36" y="6"/>
                  </a:lnTo>
                  <a:lnTo>
                    <a:pt x="42" y="10"/>
                  </a:lnTo>
                  <a:lnTo>
                    <a:pt x="98" y="50"/>
                  </a:lnTo>
                  <a:lnTo>
                    <a:pt x="95" y="55"/>
                  </a:lnTo>
                  <a:lnTo>
                    <a:pt x="93" y="58"/>
                  </a:lnTo>
                  <a:lnTo>
                    <a:pt x="89" y="61"/>
                  </a:lnTo>
                  <a:lnTo>
                    <a:pt x="87" y="63"/>
                  </a:lnTo>
                  <a:lnTo>
                    <a:pt x="86" y="64"/>
                  </a:lnTo>
                  <a:lnTo>
                    <a:pt x="29" y="27"/>
                  </a:lnTo>
                  <a:lnTo>
                    <a:pt x="28" y="27"/>
                  </a:lnTo>
                  <a:lnTo>
                    <a:pt x="15" y="17"/>
                  </a:lnTo>
                  <a:lnTo>
                    <a:pt x="1" y="5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9" name="Freeform 66">
              <a:extLst>
                <a:ext uri="{FF2B5EF4-FFF2-40B4-BE49-F238E27FC236}">
                  <a16:creationId xmlns:a16="http://schemas.microsoft.com/office/drawing/2014/main" id="{CBDE6B2D-C871-4608-C822-8EF58E5BC19A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9626" y="1304926"/>
              <a:ext cx="176213" cy="119063"/>
            </a:xfrm>
            <a:custGeom>
              <a:avLst/>
              <a:gdLst>
                <a:gd name="T0" fmla="*/ 0 w 111"/>
                <a:gd name="T1" fmla="*/ 66 h 75"/>
                <a:gd name="T2" fmla="*/ 9 w 111"/>
                <a:gd name="T3" fmla="*/ 55 h 75"/>
                <a:gd name="T4" fmla="*/ 19 w 111"/>
                <a:gd name="T5" fmla="*/ 52 h 75"/>
                <a:gd name="T6" fmla="*/ 27 w 111"/>
                <a:gd name="T7" fmla="*/ 31 h 75"/>
                <a:gd name="T8" fmla="*/ 35 w 111"/>
                <a:gd name="T9" fmla="*/ 31 h 75"/>
                <a:gd name="T10" fmla="*/ 35 w 111"/>
                <a:gd name="T11" fmla="*/ 26 h 75"/>
                <a:gd name="T12" fmla="*/ 48 w 111"/>
                <a:gd name="T13" fmla="*/ 21 h 75"/>
                <a:gd name="T14" fmla="*/ 50 w 111"/>
                <a:gd name="T15" fmla="*/ 16 h 75"/>
                <a:gd name="T16" fmla="*/ 52 w 111"/>
                <a:gd name="T17" fmla="*/ 9 h 75"/>
                <a:gd name="T18" fmla="*/ 65 w 111"/>
                <a:gd name="T19" fmla="*/ 0 h 75"/>
                <a:gd name="T20" fmla="*/ 73 w 111"/>
                <a:gd name="T21" fmla="*/ 5 h 75"/>
                <a:gd name="T22" fmla="*/ 77 w 111"/>
                <a:gd name="T23" fmla="*/ 9 h 75"/>
                <a:gd name="T24" fmla="*/ 85 w 111"/>
                <a:gd name="T25" fmla="*/ 15 h 75"/>
                <a:gd name="T26" fmla="*/ 93 w 111"/>
                <a:gd name="T27" fmla="*/ 23 h 75"/>
                <a:gd name="T28" fmla="*/ 106 w 111"/>
                <a:gd name="T29" fmla="*/ 31 h 75"/>
                <a:gd name="T30" fmla="*/ 111 w 111"/>
                <a:gd name="T31" fmla="*/ 36 h 75"/>
                <a:gd name="T32" fmla="*/ 98 w 111"/>
                <a:gd name="T33" fmla="*/ 39 h 75"/>
                <a:gd name="T34" fmla="*/ 86 w 111"/>
                <a:gd name="T35" fmla="*/ 26 h 75"/>
                <a:gd name="T36" fmla="*/ 81 w 111"/>
                <a:gd name="T37" fmla="*/ 21 h 75"/>
                <a:gd name="T38" fmla="*/ 74 w 111"/>
                <a:gd name="T39" fmla="*/ 13 h 75"/>
                <a:gd name="T40" fmla="*/ 70 w 111"/>
                <a:gd name="T41" fmla="*/ 18 h 75"/>
                <a:gd name="T42" fmla="*/ 68 w 111"/>
                <a:gd name="T43" fmla="*/ 21 h 75"/>
                <a:gd name="T44" fmla="*/ 66 w 111"/>
                <a:gd name="T45" fmla="*/ 23 h 75"/>
                <a:gd name="T46" fmla="*/ 65 w 111"/>
                <a:gd name="T47" fmla="*/ 25 h 75"/>
                <a:gd name="T48" fmla="*/ 65 w 111"/>
                <a:gd name="T49" fmla="*/ 26 h 75"/>
                <a:gd name="T50" fmla="*/ 51 w 111"/>
                <a:gd name="T51" fmla="*/ 62 h 75"/>
                <a:gd name="T52" fmla="*/ 50 w 111"/>
                <a:gd name="T53" fmla="*/ 66 h 75"/>
                <a:gd name="T54" fmla="*/ 48 w 111"/>
                <a:gd name="T55" fmla="*/ 66 h 75"/>
                <a:gd name="T56" fmla="*/ 48 w 111"/>
                <a:gd name="T57" fmla="*/ 65 h 75"/>
                <a:gd name="T58" fmla="*/ 40 w 111"/>
                <a:gd name="T59" fmla="*/ 63 h 75"/>
                <a:gd name="T60" fmla="*/ 40 w 111"/>
                <a:gd name="T61" fmla="*/ 58 h 75"/>
                <a:gd name="T62" fmla="*/ 32 w 111"/>
                <a:gd name="T63" fmla="*/ 53 h 75"/>
                <a:gd name="T64" fmla="*/ 27 w 111"/>
                <a:gd name="T65" fmla="*/ 51 h 75"/>
                <a:gd name="T66" fmla="*/ 2 w 111"/>
                <a:gd name="T67" fmla="*/ 75 h 75"/>
                <a:gd name="T68" fmla="*/ 0 w 111"/>
                <a:gd name="T69" fmla="*/ 66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111" h="75">
                  <a:moveTo>
                    <a:pt x="0" y="66"/>
                  </a:moveTo>
                  <a:lnTo>
                    <a:pt x="9" y="55"/>
                  </a:lnTo>
                  <a:lnTo>
                    <a:pt x="19" y="52"/>
                  </a:lnTo>
                  <a:lnTo>
                    <a:pt x="27" y="31"/>
                  </a:lnTo>
                  <a:lnTo>
                    <a:pt x="35" y="31"/>
                  </a:lnTo>
                  <a:lnTo>
                    <a:pt x="35" y="26"/>
                  </a:lnTo>
                  <a:lnTo>
                    <a:pt x="48" y="21"/>
                  </a:lnTo>
                  <a:lnTo>
                    <a:pt x="50" y="16"/>
                  </a:lnTo>
                  <a:lnTo>
                    <a:pt x="52" y="9"/>
                  </a:lnTo>
                  <a:lnTo>
                    <a:pt x="65" y="0"/>
                  </a:lnTo>
                  <a:lnTo>
                    <a:pt x="73" y="5"/>
                  </a:lnTo>
                  <a:lnTo>
                    <a:pt x="77" y="9"/>
                  </a:lnTo>
                  <a:lnTo>
                    <a:pt x="85" y="15"/>
                  </a:lnTo>
                  <a:lnTo>
                    <a:pt x="93" y="23"/>
                  </a:lnTo>
                  <a:lnTo>
                    <a:pt x="106" y="31"/>
                  </a:lnTo>
                  <a:lnTo>
                    <a:pt x="111" y="36"/>
                  </a:lnTo>
                  <a:lnTo>
                    <a:pt x="98" y="39"/>
                  </a:lnTo>
                  <a:lnTo>
                    <a:pt x="86" y="26"/>
                  </a:lnTo>
                  <a:lnTo>
                    <a:pt x="81" y="21"/>
                  </a:lnTo>
                  <a:lnTo>
                    <a:pt x="74" y="13"/>
                  </a:lnTo>
                  <a:lnTo>
                    <a:pt x="70" y="18"/>
                  </a:lnTo>
                  <a:lnTo>
                    <a:pt x="68" y="21"/>
                  </a:lnTo>
                  <a:lnTo>
                    <a:pt x="66" y="23"/>
                  </a:lnTo>
                  <a:lnTo>
                    <a:pt x="65" y="25"/>
                  </a:lnTo>
                  <a:lnTo>
                    <a:pt x="65" y="26"/>
                  </a:lnTo>
                  <a:lnTo>
                    <a:pt x="51" y="62"/>
                  </a:lnTo>
                  <a:lnTo>
                    <a:pt x="50" y="66"/>
                  </a:lnTo>
                  <a:lnTo>
                    <a:pt x="48" y="66"/>
                  </a:lnTo>
                  <a:lnTo>
                    <a:pt x="48" y="65"/>
                  </a:lnTo>
                  <a:lnTo>
                    <a:pt x="40" y="63"/>
                  </a:lnTo>
                  <a:lnTo>
                    <a:pt x="40" y="58"/>
                  </a:lnTo>
                  <a:lnTo>
                    <a:pt x="32" y="53"/>
                  </a:lnTo>
                  <a:lnTo>
                    <a:pt x="27" y="51"/>
                  </a:lnTo>
                  <a:lnTo>
                    <a:pt x="2" y="75"/>
                  </a:lnTo>
                  <a:lnTo>
                    <a:pt x="0" y="6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0" name="Freeform 67">
              <a:extLst>
                <a:ext uri="{FF2B5EF4-FFF2-40B4-BE49-F238E27FC236}">
                  <a16:creationId xmlns:a16="http://schemas.microsoft.com/office/drawing/2014/main" id="{D72CF1DB-204F-3DE6-26E3-C07DC5D65515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3113" y="2105026"/>
              <a:ext cx="52388" cy="92075"/>
            </a:xfrm>
            <a:custGeom>
              <a:avLst/>
              <a:gdLst>
                <a:gd name="T0" fmla="*/ 0 w 33"/>
                <a:gd name="T1" fmla="*/ 1 h 58"/>
                <a:gd name="T2" fmla="*/ 8 w 33"/>
                <a:gd name="T3" fmla="*/ 1 h 58"/>
                <a:gd name="T4" fmla="*/ 10 w 33"/>
                <a:gd name="T5" fmla="*/ 0 h 58"/>
                <a:gd name="T6" fmla="*/ 12 w 33"/>
                <a:gd name="T7" fmla="*/ 0 h 58"/>
                <a:gd name="T8" fmla="*/ 31 w 33"/>
                <a:gd name="T9" fmla="*/ 1 h 58"/>
                <a:gd name="T10" fmla="*/ 32 w 33"/>
                <a:gd name="T11" fmla="*/ 1 h 58"/>
                <a:gd name="T12" fmla="*/ 33 w 33"/>
                <a:gd name="T13" fmla="*/ 24 h 58"/>
                <a:gd name="T14" fmla="*/ 33 w 33"/>
                <a:gd name="T15" fmla="*/ 25 h 58"/>
                <a:gd name="T16" fmla="*/ 32 w 33"/>
                <a:gd name="T17" fmla="*/ 56 h 58"/>
                <a:gd name="T18" fmla="*/ 3 w 33"/>
                <a:gd name="T19" fmla="*/ 57 h 58"/>
                <a:gd name="T20" fmla="*/ 1 w 33"/>
                <a:gd name="T21" fmla="*/ 58 h 58"/>
                <a:gd name="T22" fmla="*/ 0 w 33"/>
                <a:gd name="T23" fmla="*/ 42 h 58"/>
                <a:gd name="T24" fmla="*/ 0 w 33"/>
                <a:gd name="T25" fmla="*/ 27 h 58"/>
                <a:gd name="T26" fmla="*/ 0 w 33"/>
                <a:gd name="T27" fmla="*/ 17 h 58"/>
                <a:gd name="T28" fmla="*/ 0 w 33"/>
                <a:gd name="T29" fmla="*/ 1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3" h="58">
                  <a:moveTo>
                    <a:pt x="0" y="1"/>
                  </a:moveTo>
                  <a:lnTo>
                    <a:pt x="8" y="1"/>
                  </a:lnTo>
                  <a:lnTo>
                    <a:pt x="10" y="0"/>
                  </a:lnTo>
                  <a:lnTo>
                    <a:pt x="12" y="0"/>
                  </a:lnTo>
                  <a:lnTo>
                    <a:pt x="31" y="1"/>
                  </a:lnTo>
                  <a:lnTo>
                    <a:pt x="32" y="1"/>
                  </a:lnTo>
                  <a:lnTo>
                    <a:pt x="33" y="24"/>
                  </a:lnTo>
                  <a:lnTo>
                    <a:pt x="33" y="25"/>
                  </a:lnTo>
                  <a:lnTo>
                    <a:pt x="32" y="56"/>
                  </a:lnTo>
                  <a:lnTo>
                    <a:pt x="3" y="57"/>
                  </a:lnTo>
                  <a:lnTo>
                    <a:pt x="1" y="58"/>
                  </a:lnTo>
                  <a:lnTo>
                    <a:pt x="0" y="42"/>
                  </a:lnTo>
                  <a:lnTo>
                    <a:pt x="0" y="27"/>
                  </a:lnTo>
                  <a:lnTo>
                    <a:pt x="0" y="1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1" name="Freeform 68">
              <a:extLst>
                <a:ext uri="{FF2B5EF4-FFF2-40B4-BE49-F238E27FC236}">
                  <a16:creationId xmlns:a16="http://schemas.microsoft.com/office/drawing/2014/main" id="{0CAD4E4E-C521-51AA-8AA5-EA52DDAC08F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2551" y="1960563"/>
              <a:ext cx="57150" cy="71438"/>
            </a:xfrm>
            <a:custGeom>
              <a:avLst/>
              <a:gdLst>
                <a:gd name="T0" fmla="*/ 8 w 36"/>
                <a:gd name="T1" fmla="*/ 0 h 45"/>
                <a:gd name="T2" fmla="*/ 24 w 36"/>
                <a:gd name="T3" fmla="*/ 20 h 45"/>
                <a:gd name="T4" fmla="*/ 36 w 36"/>
                <a:gd name="T5" fmla="*/ 36 h 45"/>
                <a:gd name="T6" fmla="*/ 30 w 36"/>
                <a:gd name="T7" fmla="*/ 42 h 45"/>
                <a:gd name="T8" fmla="*/ 28 w 36"/>
                <a:gd name="T9" fmla="*/ 45 h 45"/>
                <a:gd name="T10" fmla="*/ 14 w 36"/>
                <a:gd name="T11" fmla="*/ 27 h 45"/>
                <a:gd name="T12" fmla="*/ 0 w 36"/>
                <a:gd name="T13" fmla="*/ 8 h 45"/>
                <a:gd name="T14" fmla="*/ 8 w 36"/>
                <a:gd name="T15" fmla="*/ 0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</a:cxnLst>
              <a:rect l="0" t="0" r="r" b="b"/>
              <a:pathLst>
                <a:path w="36" h="45">
                  <a:moveTo>
                    <a:pt x="8" y="0"/>
                  </a:moveTo>
                  <a:lnTo>
                    <a:pt x="24" y="20"/>
                  </a:lnTo>
                  <a:lnTo>
                    <a:pt x="36" y="36"/>
                  </a:lnTo>
                  <a:lnTo>
                    <a:pt x="30" y="42"/>
                  </a:lnTo>
                  <a:lnTo>
                    <a:pt x="28" y="45"/>
                  </a:lnTo>
                  <a:lnTo>
                    <a:pt x="14" y="27"/>
                  </a:lnTo>
                  <a:lnTo>
                    <a:pt x="0" y="8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2" name="Freeform 69">
              <a:extLst>
                <a:ext uri="{FF2B5EF4-FFF2-40B4-BE49-F238E27FC236}">
                  <a16:creationId xmlns:a16="http://schemas.microsoft.com/office/drawing/2014/main" id="{83022DEF-DB9A-DA92-076B-3E1BAC739CF7}"/>
                </a:ext>
              </a:extLst>
            </p:cNvPr>
            <p:cNvSpPr>
              <a:spLocks/>
            </p:cNvSpPr>
            <p:nvPr/>
          </p:nvSpPr>
          <p:spPr bwMode="auto">
            <a:xfrm>
              <a:off x="2495551" y="1830388"/>
              <a:ext cx="122238" cy="157163"/>
            </a:xfrm>
            <a:custGeom>
              <a:avLst/>
              <a:gdLst>
                <a:gd name="T0" fmla="*/ 4 w 77"/>
                <a:gd name="T1" fmla="*/ 12 h 99"/>
                <a:gd name="T2" fmla="*/ 2 w 77"/>
                <a:gd name="T3" fmla="*/ 9 h 99"/>
                <a:gd name="T4" fmla="*/ 9 w 77"/>
                <a:gd name="T5" fmla="*/ 2 h 99"/>
                <a:gd name="T6" fmla="*/ 16 w 77"/>
                <a:gd name="T7" fmla="*/ 0 h 99"/>
                <a:gd name="T8" fmla="*/ 34 w 77"/>
                <a:gd name="T9" fmla="*/ 18 h 99"/>
                <a:gd name="T10" fmla="*/ 40 w 77"/>
                <a:gd name="T11" fmla="*/ 24 h 99"/>
                <a:gd name="T12" fmla="*/ 71 w 77"/>
                <a:gd name="T13" fmla="*/ 54 h 99"/>
                <a:gd name="T14" fmla="*/ 77 w 77"/>
                <a:gd name="T15" fmla="*/ 60 h 99"/>
                <a:gd name="T16" fmla="*/ 76 w 77"/>
                <a:gd name="T17" fmla="*/ 69 h 99"/>
                <a:gd name="T18" fmla="*/ 71 w 77"/>
                <a:gd name="T19" fmla="*/ 78 h 99"/>
                <a:gd name="T20" fmla="*/ 61 w 77"/>
                <a:gd name="T21" fmla="*/ 88 h 99"/>
                <a:gd name="T22" fmla="*/ 58 w 77"/>
                <a:gd name="T23" fmla="*/ 99 h 99"/>
                <a:gd name="T24" fmla="*/ 57 w 77"/>
                <a:gd name="T25" fmla="*/ 98 h 99"/>
                <a:gd name="T26" fmla="*/ 50 w 77"/>
                <a:gd name="T27" fmla="*/ 91 h 99"/>
                <a:gd name="T28" fmla="*/ 44 w 77"/>
                <a:gd name="T29" fmla="*/ 86 h 99"/>
                <a:gd name="T30" fmla="*/ 21 w 77"/>
                <a:gd name="T31" fmla="*/ 72 h 99"/>
                <a:gd name="T32" fmla="*/ 7 w 77"/>
                <a:gd name="T33" fmla="*/ 53 h 99"/>
                <a:gd name="T34" fmla="*/ 17 w 77"/>
                <a:gd name="T35" fmla="*/ 46 h 99"/>
                <a:gd name="T36" fmla="*/ 23 w 77"/>
                <a:gd name="T37" fmla="*/ 39 h 99"/>
                <a:gd name="T38" fmla="*/ 6 w 77"/>
                <a:gd name="T39" fmla="*/ 22 h 99"/>
                <a:gd name="T40" fmla="*/ 0 w 77"/>
                <a:gd name="T41" fmla="*/ 18 h 99"/>
                <a:gd name="T42" fmla="*/ 4 w 77"/>
                <a:gd name="T43" fmla="*/ 12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7" h="99">
                  <a:moveTo>
                    <a:pt x="4" y="12"/>
                  </a:moveTo>
                  <a:lnTo>
                    <a:pt x="2" y="9"/>
                  </a:lnTo>
                  <a:lnTo>
                    <a:pt x="9" y="2"/>
                  </a:lnTo>
                  <a:lnTo>
                    <a:pt x="16" y="0"/>
                  </a:lnTo>
                  <a:lnTo>
                    <a:pt x="34" y="18"/>
                  </a:lnTo>
                  <a:lnTo>
                    <a:pt x="40" y="24"/>
                  </a:lnTo>
                  <a:lnTo>
                    <a:pt x="71" y="54"/>
                  </a:lnTo>
                  <a:lnTo>
                    <a:pt x="77" y="60"/>
                  </a:lnTo>
                  <a:lnTo>
                    <a:pt x="76" y="69"/>
                  </a:lnTo>
                  <a:lnTo>
                    <a:pt x="71" y="78"/>
                  </a:lnTo>
                  <a:lnTo>
                    <a:pt x="61" y="88"/>
                  </a:lnTo>
                  <a:lnTo>
                    <a:pt x="58" y="99"/>
                  </a:lnTo>
                  <a:lnTo>
                    <a:pt x="57" y="98"/>
                  </a:lnTo>
                  <a:lnTo>
                    <a:pt x="50" y="91"/>
                  </a:lnTo>
                  <a:lnTo>
                    <a:pt x="44" y="86"/>
                  </a:lnTo>
                  <a:lnTo>
                    <a:pt x="21" y="72"/>
                  </a:lnTo>
                  <a:lnTo>
                    <a:pt x="7" y="53"/>
                  </a:lnTo>
                  <a:lnTo>
                    <a:pt x="17" y="46"/>
                  </a:lnTo>
                  <a:lnTo>
                    <a:pt x="23" y="39"/>
                  </a:lnTo>
                  <a:lnTo>
                    <a:pt x="6" y="22"/>
                  </a:lnTo>
                  <a:lnTo>
                    <a:pt x="0" y="18"/>
                  </a:lnTo>
                  <a:lnTo>
                    <a:pt x="4" y="1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3" name="Freeform 70">
              <a:extLst>
                <a:ext uri="{FF2B5EF4-FFF2-40B4-BE49-F238E27FC236}">
                  <a16:creationId xmlns:a16="http://schemas.microsoft.com/office/drawing/2014/main" id="{39A4B27A-F24C-A62E-72A1-1B4D4214EF5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68601" y="1700213"/>
              <a:ext cx="60325" cy="92075"/>
            </a:xfrm>
            <a:custGeom>
              <a:avLst/>
              <a:gdLst>
                <a:gd name="T0" fmla="*/ 4 w 38"/>
                <a:gd name="T1" fmla="*/ 35 h 58"/>
                <a:gd name="T2" fmla="*/ 8 w 38"/>
                <a:gd name="T3" fmla="*/ 22 h 58"/>
                <a:gd name="T4" fmla="*/ 12 w 38"/>
                <a:gd name="T5" fmla="*/ 5 h 58"/>
                <a:gd name="T6" fmla="*/ 13 w 38"/>
                <a:gd name="T7" fmla="*/ 0 h 58"/>
                <a:gd name="T8" fmla="*/ 38 w 38"/>
                <a:gd name="T9" fmla="*/ 12 h 58"/>
                <a:gd name="T10" fmla="*/ 33 w 38"/>
                <a:gd name="T11" fmla="*/ 29 h 58"/>
                <a:gd name="T12" fmla="*/ 29 w 38"/>
                <a:gd name="T13" fmla="*/ 42 h 58"/>
                <a:gd name="T14" fmla="*/ 25 w 38"/>
                <a:gd name="T15" fmla="*/ 58 h 58"/>
                <a:gd name="T16" fmla="*/ 12 w 38"/>
                <a:gd name="T17" fmla="*/ 54 h 58"/>
                <a:gd name="T18" fmla="*/ 0 w 38"/>
                <a:gd name="T19" fmla="*/ 50 h 58"/>
                <a:gd name="T20" fmla="*/ 4 w 38"/>
                <a:gd name="T21" fmla="*/ 35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8" h="58">
                  <a:moveTo>
                    <a:pt x="4" y="35"/>
                  </a:moveTo>
                  <a:lnTo>
                    <a:pt x="8" y="22"/>
                  </a:lnTo>
                  <a:lnTo>
                    <a:pt x="12" y="5"/>
                  </a:lnTo>
                  <a:lnTo>
                    <a:pt x="13" y="0"/>
                  </a:lnTo>
                  <a:lnTo>
                    <a:pt x="38" y="12"/>
                  </a:lnTo>
                  <a:lnTo>
                    <a:pt x="33" y="29"/>
                  </a:lnTo>
                  <a:lnTo>
                    <a:pt x="29" y="42"/>
                  </a:lnTo>
                  <a:lnTo>
                    <a:pt x="25" y="58"/>
                  </a:lnTo>
                  <a:lnTo>
                    <a:pt x="12" y="54"/>
                  </a:lnTo>
                  <a:lnTo>
                    <a:pt x="0" y="50"/>
                  </a:lnTo>
                  <a:lnTo>
                    <a:pt x="4" y="3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4" name="Freeform 71">
              <a:extLst>
                <a:ext uri="{FF2B5EF4-FFF2-40B4-BE49-F238E27FC236}">
                  <a16:creationId xmlns:a16="http://schemas.microsoft.com/office/drawing/2014/main" id="{F912EE9D-081F-A39F-F0DD-904074BCEB4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28913" y="2041526"/>
              <a:ext cx="163513" cy="131763"/>
            </a:xfrm>
            <a:custGeom>
              <a:avLst/>
              <a:gdLst>
                <a:gd name="T0" fmla="*/ 0 w 103"/>
                <a:gd name="T1" fmla="*/ 82 h 83"/>
                <a:gd name="T2" fmla="*/ 3 w 103"/>
                <a:gd name="T3" fmla="*/ 72 h 83"/>
                <a:gd name="T4" fmla="*/ 10 w 103"/>
                <a:gd name="T5" fmla="*/ 75 h 83"/>
                <a:gd name="T6" fmla="*/ 5 w 103"/>
                <a:gd name="T7" fmla="*/ 63 h 83"/>
                <a:gd name="T8" fmla="*/ 6 w 103"/>
                <a:gd name="T9" fmla="*/ 56 h 83"/>
                <a:gd name="T10" fmla="*/ 12 w 103"/>
                <a:gd name="T11" fmla="*/ 49 h 83"/>
                <a:gd name="T12" fmla="*/ 11 w 103"/>
                <a:gd name="T13" fmla="*/ 45 h 83"/>
                <a:gd name="T14" fmla="*/ 8 w 103"/>
                <a:gd name="T15" fmla="*/ 42 h 83"/>
                <a:gd name="T16" fmla="*/ 7 w 103"/>
                <a:gd name="T17" fmla="*/ 34 h 83"/>
                <a:gd name="T18" fmla="*/ 13 w 103"/>
                <a:gd name="T19" fmla="*/ 26 h 83"/>
                <a:gd name="T20" fmla="*/ 12 w 103"/>
                <a:gd name="T21" fmla="*/ 18 h 83"/>
                <a:gd name="T22" fmla="*/ 14 w 103"/>
                <a:gd name="T23" fmla="*/ 16 h 83"/>
                <a:gd name="T24" fmla="*/ 10 w 103"/>
                <a:gd name="T25" fmla="*/ 8 h 83"/>
                <a:gd name="T26" fmla="*/ 0 w 103"/>
                <a:gd name="T27" fmla="*/ 0 h 83"/>
                <a:gd name="T28" fmla="*/ 10 w 103"/>
                <a:gd name="T29" fmla="*/ 4 h 83"/>
                <a:gd name="T30" fmla="*/ 11 w 103"/>
                <a:gd name="T31" fmla="*/ 5 h 83"/>
                <a:gd name="T32" fmla="*/ 24 w 103"/>
                <a:gd name="T33" fmla="*/ 16 h 83"/>
                <a:gd name="T34" fmla="*/ 28 w 103"/>
                <a:gd name="T35" fmla="*/ 21 h 83"/>
                <a:gd name="T36" fmla="*/ 32 w 103"/>
                <a:gd name="T37" fmla="*/ 28 h 83"/>
                <a:gd name="T38" fmla="*/ 37 w 103"/>
                <a:gd name="T39" fmla="*/ 43 h 83"/>
                <a:gd name="T40" fmla="*/ 58 w 103"/>
                <a:gd name="T41" fmla="*/ 43 h 83"/>
                <a:gd name="T42" fmla="*/ 73 w 103"/>
                <a:gd name="T43" fmla="*/ 43 h 83"/>
                <a:gd name="T44" fmla="*/ 103 w 103"/>
                <a:gd name="T45" fmla="*/ 43 h 83"/>
                <a:gd name="T46" fmla="*/ 103 w 103"/>
                <a:gd name="T47" fmla="*/ 71 h 83"/>
                <a:gd name="T48" fmla="*/ 103 w 103"/>
                <a:gd name="T49" fmla="*/ 72 h 83"/>
                <a:gd name="T50" fmla="*/ 100 w 103"/>
                <a:gd name="T51" fmla="*/ 72 h 83"/>
                <a:gd name="T52" fmla="*/ 74 w 103"/>
                <a:gd name="T53" fmla="*/ 72 h 83"/>
                <a:gd name="T54" fmla="*/ 47 w 103"/>
                <a:gd name="T55" fmla="*/ 72 h 83"/>
                <a:gd name="T56" fmla="*/ 16 w 103"/>
                <a:gd name="T57" fmla="*/ 72 h 83"/>
                <a:gd name="T58" fmla="*/ 15 w 103"/>
                <a:gd name="T59" fmla="*/ 77 h 83"/>
                <a:gd name="T60" fmla="*/ 11 w 103"/>
                <a:gd name="T61" fmla="*/ 80 h 83"/>
                <a:gd name="T62" fmla="*/ 2 w 103"/>
                <a:gd name="T63" fmla="*/ 83 h 83"/>
                <a:gd name="T64" fmla="*/ 0 w 103"/>
                <a:gd name="T65" fmla="*/ 82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03" h="83">
                  <a:moveTo>
                    <a:pt x="0" y="82"/>
                  </a:moveTo>
                  <a:lnTo>
                    <a:pt x="3" y="72"/>
                  </a:lnTo>
                  <a:lnTo>
                    <a:pt x="10" y="75"/>
                  </a:lnTo>
                  <a:lnTo>
                    <a:pt x="5" y="63"/>
                  </a:lnTo>
                  <a:lnTo>
                    <a:pt x="6" y="56"/>
                  </a:lnTo>
                  <a:lnTo>
                    <a:pt x="12" y="49"/>
                  </a:lnTo>
                  <a:lnTo>
                    <a:pt x="11" y="45"/>
                  </a:lnTo>
                  <a:lnTo>
                    <a:pt x="8" y="42"/>
                  </a:lnTo>
                  <a:lnTo>
                    <a:pt x="7" y="34"/>
                  </a:lnTo>
                  <a:lnTo>
                    <a:pt x="13" y="26"/>
                  </a:lnTo>
                  <a:lnTo>
                    <a:pt x="12" y="18"/>
                  </a:lnTo>
                  <a:lnTo>
                    <a:pt x="14" y="16"/>
                  </a:lnTo>
                  <a:lnTo>
                    <a:pt x="10" y="8"/>
                  </a:lnTo>
                  <a:lnTo>
                    <a:pt x="0" y="0"/>
                  </a:lnTo>
                  <a:lnTo>
                    <a:pt x="10" y="4"/>
                  </a:lnTo>
                  <a:lnTo>
                    <a:pt x="11" y="5"/>
                  </a:lnTo>
                  <a:lnTo>
                    <a:pt x="24" y="16"/>
                  </a:lnTo>
                  <a:lnTo>
                    <a:pt x="28" y="21"/>
                  </a:lnTo>
                  <a:lnTo>
                    <a:pt x="32" y="28"/>
                  </a:lnTo>
                  <a:lnTo>
                    <a:pt x="37" y="43"/>
                  </a:lnTo>
                  <a:lnTo>
                    <a:pt x="58" y="43"/>
                  </a:lnTo>
                  <a:lnTo>
                    <a:pt x="73" y="43"/>
                  </a:lnTo>
                  <a:lnTo>
                    <a:pt x="103" y="43"/>
                  </a:lnTo>
                  <a:lnTo>
                    <a:pt x="103" y="71"/>
                  </a:lnTo>
                  <a:lnTo>
                    <a:pt x="103" y="72"/>
                  </a:lnTo>
                  <a:lnTo>
                    <a:pt x="100" y="72"/>
                  </a:lnTo>
                  <a:lnTo>
                    <a:pt x="74" y="72"/>
                  </a:lnTo>
                  <a:lnTo>
                    <a:pt x="47" y="72"/>
                  </a:lnTo>
                  <a:lnTo>
                    <a:pt x="16" y="72"/>
                  </a:lnTo>
                  <a:lnTo>
                    <a:pt x="15" y="77"/>
                  </a:lnTo>
                  <a:lnTo>
                    <a:pt x="11" y="80"/>
                  </a:lnTo>
                  <a:lnTo>
                    <a:pt x="2" y="83"/>
                  </a:lnTo>
                  <a:lnTo>
                    <a:pt x="0" y="8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5" name="Freeform 72">
              <a:extLst>
                <a:ext uri="{FF2B5EF4-FFF2-40B4-BE49-F238E27FC236}">
                  <a16:creationId xmlns:a16="http://schemas.microsoft.com/office/drawing/2014/main" id="{BFE271F5-F010-6251-3DA8-DA861933282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7476" y="2520951"/>
              <a:ext cx="68263" cy="49213"/>
            </a:xfrm>
            <a:custGeom>
              <a:avLst/>
              <a:gdLst>
                <a:gd name="T0" fmla="*/ 0 w 43"/>
                <a:gd name="T1" fmla="*/ 0 h 31"/>
                <a:gd name="T2" fmla="*/ 6 w 43"/>
                <a:gd name="T3" fmla="*/ 0 h 31"/>
                <a:gd name="T4" fmla="*/ 24 w 43"/>
                <a:gd name="T5" fmla="*/ 0 h 31"/>
                <a:gd name="T6" fmla="*/ 36 w 43"/>
                <a:gd name="T7" fmla="*/ 0 h 31"/>
                <a:gd name="T8" fmla="*/ 42 w 43"/>
                <a:gd name="T9" fmla="*/ 8 h 31"/>
                <a:gd name="T10" fmla="*/ 43 w 43"/>
                <a:gd name="T11" fmla="*/ 11 h 31"/>
                <a:gd name="T12" fmla="*/ 43 w 43"/>
                <a:gd name="T13" fmla="*/ 26 h 31"/>
                <a:gd name="T14" fmla="*/ 43 w 43"/>
                <a:gd name="T15" fmla="*/ 30 h 31"/>
                <a:gd name="T16" fmla="*/ 28 w 43"/>
                <a:gd name="T17" fmla="*/ 31 h 31"/>
                <a:gd name="T18" fmla="*/ 18 w 43"/>
                <a:gd name="T19" fmla="*/ 31 h 31"/>
                <a:gd name="T20" fmla="*/ 0 w 43"/>
                <a:gd name="T21" fmla="*/ 31 h 31"/>
                <a:gd name="T22" fmla="*/ 0 w 43"/>
                <a:gd name="T23" fmla="*/ 17 h 31"/>
                <a:gd name="T24" fmla="*/ 0 w 43"/>
                <a:gd name="T25" fmla="*/ 13 h 31"/>
                <a:gd name="T26" fmla="*/ 0 w 43"/>
                <a:gd name="T27" fmla="*/ 8 h 31"/>
                <a:gd name="T28" fmla="*/ 0 w 43"/>
                <a:gd name="T29" fmla="*/ 0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3" h="31">
                  <a:moveTo>
                    <a:pt x="0" y="0"/>
                  </a:moveTo>
                  <a:lnTo>
                    <a:pt x="6" y="0"/>
                  </a:lnTo>
                  <a:lnTo>
                    <a:pt x="24" y="0"/>
                  </a:lnTo>
                  <a:lnTo>
                    <a:pt x="36" y="0"/>
                  </a:lnTo>
                  <a:lnTo>
                    <a:pt x="42" y="8"/>
                  </a:lnTo>
                  <a:lnTo>
                    <a:pt x="43" y="11"/>
                  </a:lnTo>
                  <a:lnTo>
                    <a:pt x="43" y="26"/>
                  </a:lnTo>
                  <a:lnTo>
                    <a:pt x="43" y="30"/>
                  </a:lnTo>
                  <a:lnTo>
                    <a:pt x="28" y="31"/>
                  </a:lnTo>
                  <a:lnTo>
                    <a:pt x="18" y="31"/>
                  </a:lnTo>
                  <a:lnTo>
                    <a:pt x="0" y="31"/>
                  </a:lnTo>
                  <a:lnTo>
                    <a:pt x="0" y="17"/>
                  </a:lnTo>
                  <a:lnTo>
                    <a:pt x="0" y="13"/>
                  </a:lnTo>
                  <a:lnTo>
                    <a:pt x="0" y="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6" name="Freeform 73">
              <a:extLst>
                <a:ext uri="{FF2B5EF4-FFF2-40B4-BE49-F238E27FC236}">
                  <a16:creationId xmlns:a16="http://schemas.microsoft.com/office/drawing/2014/main" id="{FEC2F411-08A9-45E1-2F45-E6712AD82F08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7138" y="1914526"/>
              <a:ext cx="96838" cy="109538"/>
            </a:xfrm>
            <a:custGeom>
              <a:avLst/>
              <a:gdLst>
                <a:gd name="T0" fmla="*/ 0 w 61"/>
                <a:gd name="T1" fmla="*/ 12 h 69"/>
                <a:gd name="T2" fmla="*/ 14 w 61"/>
                <a:gd name="T3" fmla="*/ 4 h 69"/>
                <a:gd name="T4" fmla="*/ 21 w 61"/>
                <a:gd name="T5" fmla="*/ 0 h 69"/>
                <a:gd name="T6" fmla="*/ 30 w 61"/>
                <a:gd name="T7" fmla="*/ 12 h 69"/>
                <a:gd name="T8" fmla="*/ 32 w 61"/>
                <a:gd name="T9" fmla="*/ 14 h 69"/>
                <a:gd name="T10" fmla="*/ 34 w 61"/>
                <a:gd name="T11" fmla="*/ 18 h 69"/>
                <a:gd name="T12" fmla="*/ 41 w 61"/>
                <a:gd name="T13" fmla="*/ 26 h 69"/>
                <a:gd name="T14" fmla="*/ 50 w 61"/>
                <a:gd name="T15" fmla="*/ 39 h 69"/>
                <a:gd name="T16" fmla="*/ 61 w 61"/>
                <a:gd name="T17" fmla="*/ 52 h 69"/>
                <a:gd name="T18" fmla="*/ 51 w 61"/>
                <a:gd name="T19" fmla="*/ 60 h 69"/>
                <a:gd name="T20" fmla="*/ 43 w 61"/>
                <a:gd name="T21" fmla="*/ 69 h 69"/>
                <a:gd name="T22" fmla="*/ 33 w 61"/>
                <a:gd name="T23" fmla="*/ 56 h 69"/>
                <a:gd name="T24" fmla="*/ 32 w 61"/>
                <a:gd name="T25" fmla="*/ 54 h 69"/>
                <a:gd name="T26" fmla="*/ 24 w 61"/>
                <a:gd name="T27" fmla="*/ 43 h 69"/>
                <a:gd name="T28" fmla="*/ 14 w 61"/>
                <a:gd name="T29" fmla="*/ 32 h 69"/>
                <a:gd name="T30" fmla="*/ 9 w 61"/>
                <a:gd name="T31" fmla="*/ 24 h 69"/>
                <a:gd name="T32" fmla="*/ 0 w 61"/>
                <a:gd name="T33" fmla="*/ 12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1" h="69">
                  <a:moveTo>
                    <a:pt x="0" y="12"/>
                  </a:moveTo>
                  <a:lnTo>
                    <a:pt x="14" y="4"/>
                  </a:lnTo>
                  <a:lnTo>
                    <a:pt x="21" y="0"/>
                  </a:lnTo>
                  <a:lnTo>
                    <a:pt x="30" y="12"/>
                  </a:lnTo>
                  <a:lnTo>
                    <a:pt x="32" y="14"/>
                  </a:lnTo>
                  <a:lnTo>
                    <a:pt x="34" y="18"/>
                  </a:lnTo>
                  <a:lnTo>
                    <a:pt x="41" y="26"/>
                  </a:lnTo>
                  <a:lnTo>
                    <a:pt x="50" y="39"/>
                  </a:lnTo>
                  <a:lnTo>
                    <a:pt x="61" y="52"/>
                  </a:lnTo>
                  <a:lnTo>
                    <a:pt x="51" y="60"/>
                  </a:lnTo>
                  <a:lnTo>
                    <a:pt x="43" y="69"/>
                  </a:lnTo>
                  <a:lnTo>
                    <a:pt x="33" y="56"/>
                  </a:lnTo>
                  <a:lnTo>
                    <a:pt x="32" y="54"/>
                  </a:lnTo>
                  <a:lnTo>
                    <a:pt x="24" y="43"/>
                  </a:lnTo>
                  <a:lnTo>
                    <a:pt x="14" y="32"/>
                  </a:lnTo>
                  <a:lnTo>
                    <a:pt x="9" y="24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7" name="Freeform 74">
              <a:extLst>
                <a:ext uri="{FF2B5EF4-FFF2-40B4-BE49-F238E27FC236}">
                  <a16:creationId xmlns:a16="http://schemas.microsoft.com/office/drawing/2014/main" id="{20999A4A-564B-C256-4032-B6E437E6E8E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7638" y="2349501"/>
              <a:ext cx="98425" cy="60325"/>
            </a:xfrm>
            <a:custGeom>
              <a:avLst/>
              <a:gdLst>
                <a:gd name="T0" fmla="*/ 0 w 62"/>
                <a:gd name="T1" fmla="*/ 5 h 38"/>
                <a:gd name="T2" fmla="*/ 36 w 62"/>
                <a:gd name="T3" fmla="*/ 6 h 38"/>
                <a:gd name="T4" fmla="*/ 47 w 62"/>
                <a:gd name="T5" fmla="*/ 3 h 38"/>
                <a:gd name="T6" fmla="*/ 49 w 62"/>
                <a:gd name="T7" fmla="*/ 0 h 38"/>
                <a:gd name="T8" fmla="*/ 51 w 62"/>
                <a:gd name="T9" fmla="*/ 13 h 38"/>
                <a:gd name="T10" fmla="*/ 62 w 62"/>
                <a:gd name="T11" fmla="*/ 32 h 38"/>
                <a:gd name="T12" fmla="*/ 62 w 62"/>
                <a:gd name="T13" fmla="*/ 35 h 38"/>
                <a:gd name="T14" fmla="*/ 62 w 62"/>
                <a:gd name="T15" fmla="*/ 35 h 38"/>
                <a:gd name="T16" fmla="*/ 55 w 62"/>
                <a:gd name="T17" fmla="*/ 32 h 38"/>
                <a:gd name="T18" fmla="*/ 45 w 62"/>
                <a:gd name="T19" fmla="*/ 35 h 38"/>
                <a:gd name="T20" fmla="*/ 42 w 62"/>
                <a:gd name="T21" fmla="*/ 31 h 38"/>
                <a:gd name="T22" fmla="*/ 35 w 62"/>
                <a:gd name="T23" fmla="*/ 35 h 38"/>
                <a:gd name="T24" fmla="*/ 24 w 62"/>
                <a:gd name="T25" fmla="*/ 38 h 38"/>
                <a:gd name="T26" fmla="*/ 11 w 62"/>
                <a:gd name="T27" fmla="*/ 35 h 38"/>
                <a:gd name="T28" fmla="*/ 4 w 62"/>
                <a:gd name="T29" fmla="*/ 27 h 38"/>
                <a:gd name="T30" fmla="*/ 4 w 62"/>
                <a:gd name="T31" fmla="*/ 24 h 38"/>
                <a:gd name="T32" fmla="*/ 4 w 62"/>
                <a:gd name="T33" fmla="*/ 13 h 38"/>
                <a:gd name="T34" fmla="*/ 3 w 62"/>
                <a:gd name="T35" fmla="*/ 10 h 38"/>
                <a:gd name="T36" fmla="*/ 0 w 62"/>
                <a:gd name="T37" fmla="*/ 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2" h="38">
                  <a:moveTo>
                    <a:pt x="0" y="5"/>
                  </a:moveTo>
                  <a:lnTo>
                    <a:pt x="36" y="6"/>
                  </a:lnTo>
                  <a:lnTo>
                    <a:pt x="47" y="3"/>
                  </a:lnTo>
                  <a:lnTo>
                    <a:pt x="49" y="0"/>
                  </a:lnTo>
                  <a:lnTo>
                    <a:pt x="51" y="13"/>
                  </a:lnTo>
                  <a:lnTo>
                    <a:pt x="62" y="32"/>
                  </a:lnTo>
                  <a:lnTo>
                    <a:pt x="62" y="35"/>
                  </a:lnTo>
                  <a:lnTo>
                    <a:pt x="62" y="35"/>
                  </a:lnTo>
                  <a:lnTo>
                    <a:pt x="55" y="32"/>
                  </a:lnTo>
                  <a:lnTo>
                    <a:pt x="45" y="35"/>
                  </a:lnTo>
                  <a:lnTo>
                    <a:pt x="42" y="31"/>
                  </a:lnTo>
                  <a:lnTo>
                    <a:pt x="35" y="35"/>
                  </a:lnTo>
                  <a:lnTo>
                    <a:pt x="24" y="38"/>
                  </a:lnTo>
                  <a:lnTo>
                    <a:pt x="11" y="35"/>
                  </a:lnTo>
                  <a:lnTo>
                    <a:pt x="4" y="27"/>
                  </a:lnTo>
                  <a:lnTo>
                    <a:pt x="4" y="24"/>
                  </a:lnTo>
                  <a:lnTo>
                    <a:pt x="4" y="13"/>
                  </a:lnTo>
                  <a:lnTo>
                    <a:pt x="3" y="10"/>
                  </a:lnTo>
                  <a:lnTo>
                    <a:pt x="0" y="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8" name="Freeform 75">
              <a:extLst>
                <a:ext uri="{FF2B5EF4-FFF2-40B4-BE49-F238E27FC236}">
                  <a16:creationId xmlns:a16="http://schemas.microsoft.com/office/drawing/2014/main" id="{1315363A-017E-71EA-BEA1-AD3325CDD5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3301" y="2157413"/>
              <a:ext cx="138113" cy="141288"/>
            </a:xfrm>
            <a:custGeom>
              <a:avLst/>
              <a:gdLst>
                <a:gd name="T0" fmla="*/ 0 w 87"/>
                <a:gd name="T1" fmla="*/ 58 h 89"/>
                <a:gd name="T2" fmla="*/ 11 w 87"/>
                <a:gd name="T3" fmla="*/ 57 h 89"/>
                <a:gd name="T4" fmla="*/ 26 w 87"/>
                <a:gd name="T5" fmla="*/ 47 h 89"/>
                <a:gd name="T6" fmla="*/ 21 w 87"/>
                <a:gd name="T7" fmla="*/ 40 h 89"/>
                <a:gd name="T8" fmla="*/ 14 w 87"/>
                <a:gd name="T9" fmla="*/ 27 h 89"/>
                <a:gd name="T10" fmla="*/ 29 w 87"/>
                <a:gd name="T11" fmla="*/ 19 h 89"/>
                <a:gd name="T12" fmla="*/ 31 w 87"/>
                <a:gd name="T13" fmla="*/ 17 h 89"/>
                <a:gd name="T14" fmla="*/ 34 w 87"/>
                <a:gd name="T15" fmla="*/ 14 h 89"/>
                <a:gd name="T16" fmla="*/ 38 w 87"/>
                <a:gd name="T17" fmla="*/ 13 h 89"/>
                <a:gd name="T18" fmla="*/ 40 w 87"/>
                <a:gd name="T19" fmla="*/ 11 h 89"/>
                <a:gd name="T20" fmla="*/ 47 w 87"/>
                <a:gd name="T21" fmla="*/ 6 h 89"/>
                <a:gd name="T22" fmla="*/ 50 w 87"/>
                <a:gd name="T23" fmla="*/ 4 h 89"/>
                <a:gd name="T24" fmla="*/ 56 w 87"/>
                <a:gd name="T25" fmla="*/ 0 h 89"/>
                <a:gd name="T26" fmla="*/ 56 w 87"/>
                <a:gd name="T27" fmla="*/ 0 h 89"/>
                <a:gd name="T28" fmla="*/ 57 w 87"/>
                <a:gd name="T29" fmla="*/ 0 h 89"/>
                <a:gd name="T30" fmla="*/ 72 w 87"/>
                <a:gd name="T31" fmla="*/ 20 h 89"/>
                <a:gd name="T32" fmla="*/ 72 w 87"/>
                <a:gd name="T33" fmla="*/ 21 h 89"/>
                <a:gd name="T34" fmla="*/ 87 w 87"/>
                <a:gd name="T35" fmla="*/ 45 h 89"/>
                <a:gd name="T36" fmla="*/ 87 w 87"/>
                <a:gd name="T37" fmla="*/ 46 h 89"/>
                <a:gd name="T38" fmla="*/ 87 w 87"/>
                <a:gd name="T39" fmla="*/ 46 h 89"/>
                <a:gd name="T40" fmla="*/ 76 w 87"/>
                <a:gd name="T41" fmla="*/ 46 h 89"/>
                <a:gd name="T42" fmla="*/ 76 w 87"/>
                <a:gd name="T43" fmla="*/ 55 h 89"/>
                <a:gd name="T44" fmla="*/ 64 w 87"/>
                <a:gd name="T45" fmla="*/ 55 h 89"/>
                <a:gd name="T46" fmla="*/ 56 w 87"/>
                <a:gd name="T47" fmla="*/ 59 h 89"/>
                <a:gd name="T48" fmla="*/ 40 w 87"/>
                <a:gd name="T49" fmla="*/ 68 h 89"/>
                <a:gd name="T50" fmla="*/ 26 w 87"/>
                <a:gd name="T51" fmla="*/ 76 h 89"/>
                <a:gd name="T52" fmla="*/ 21 w 87"/>
                <a:gd name="T53" fmla="*/ 79 h 89"/>
                <a:gd name="T54" fmla="*/ 2 w 87"/>
                <a:gd name="T55" fmla="*/ 89 h 89"/>
                <a:gd name="T56" fmla="*/ 2 w 87"/>
                <a:gd name="T57" fmla="*/ 85 h 89"/>
                <a:gd name="T58" fmla="*/ 0 w 87"/>
                <a:gd name="T59" fmla="*/ 58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87" h="89">
                  <a:moveTo>
                    <a:pt x="0" y="58"/>
                  </a:moveTo>
                  <a:lnTo>
                    <a:pt x="11" y="57"/>
                  </a:lnTo>
                  <a:lnTo>
                    <a:pt x="26" y="47"/>
                  </a:lnTo>
                  <a:lnTo>
                    <a:pt x="21" y="40"/>
                  </a:lnTo>
                  <a:lnTo>
                    <a:pt x="14" y="27"/>
                  </a:lnTo>
                  <a:lnTo>
                    <a:pt x="29" y="19"/>
                  </a:lnTo>
                  <a:lnTo>
                    <a:pt x="31" y="17"/>
                  </a:lnTo>
                  <a:lnTo>
                    <a:pt x="34" y="14"/>
                  </a:lnTo>
                  <a:lnTo>
                    <a:pt x="38" y="13"/>
                  </a:lnTo>
                  <a:lnTo>
                    <a:pt x="40" y="11"/>
                  </a:lnTo>
                  <a:lnTo>
                    <a:pt x="47" y="6"/>
                  </a:lnTo>
                  <a:lnTo>
                    <a:pt x="50" y="4"/>
                  </a:lnTo>
                  <a:lnTo>
                    <a:pt x="56" y="0"/>
                  </a:lnTo>
                  <a:lnTo>
                    <a:pt x="56" y="0"/>
                  </a:lnTo>
                  <a:lnTo>
                    <a:pt x="57" y="0"/>
                  </a:lnTo>
                  <a:lnTo>
                    <a:pt x="72" y="20"/>
                  </a:lnTo>
                  <a:lnTo>
                    <a:pt x="72" y="21"/>
                  </a:lnTo>
                  <a:lnTo>
                    <a:pt x="87" y="45"/>
                  </a:lnTo>
                  <a:lnTo>
                    <a:pt x="87" y="46"/>
                  </a:lnTo>
                  <a:lnTo>
                    <a:pt x="87" y="46"/>
                  </a:lnTo>
                  <a:lnTo>
                    <a:pt x="76" y="46"/>
                  </a:lnTo>
                  <a:lnTo>
                    <a:pt x="76" y="55"/>
                  </a:lnTo>
                  <a:lnTo>
                    <a:pt x="64" y="55"/>
                  </a:lnTo>
                  <a:lnTo>
                    <a:pt x="56" y="59"/>
                  </a:lnTo>
                  <a:lnTo>
                    <a:pt x="40" y="68"/>
                  </a:lnTo>
                  <a:lnTo>
                    <a:pt x="26" y="76"/>
                  </a:lnTo>
                  <a:lnTo>
                    <a:pt x="21" y="79"/>
                  </a:lnTo>
                  <a:lnTo>
                    <a:pt x="2" y="89"/>
                  </a:lnTo>
                  <a:lnTo>
                    <a:pt x="2" y="85"/>
                  </a:lnTo>
                  <a:lnTo>
                    <a:pt x="0" y="5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9" name="Freeform 76">
              <a:extLst>
                <a:ext uri="{FF2B5EF4-FFF2-40B4-BE49-F238E27FC236}">
                  <a16:creationId xmlns:a16="http://schemas.microsoft.com/office/drawing/2014/main" id="{8F205438-28B0-6E81-B6B3-B563CE76EA6B}"/>
                </a:ext>
              </a:extLst>
            </p:cNvPr>
            <p:cNvSpPr>
              <a:spLocks/>
            </p:cNvSpPr>
            <p:nvPr/>
          </p:nvSpPr>
          <p:spPr bwMode="auto">
            <a:xfrm>
              <a:off x="2427288" y="1370013"/>
              <a:ext cx="109538" cy="133350"/>
            </a:xfrm>
            <a:custGeom>
              <a:avLst/>
              <a:gdLst>
                <a:gd name="T0" fmla="*/ 0 w 69"/>
                <a:gd name="T1" fmla="*/ 32 h 84"/>
                <a:gd name="T2" fmla="*/ 21 w 69"/>
                <a:gd name="T3" fmla="*/ 15 h 84"/>
                <a:gd name="T4" fmla="*/ 39 w 69"/>
                <a:gd name="T5" fmla="*/ 1 h 84"/>
                <a:gd name="T6" fmla="*/ 39 w 69"/>
                <a:gd name="T7" fmla="*/ 0 h 84"/>
                <a:gd name="T8" fmla="*/ 56 w 69"/>
                <a:gd name="T9" fmla="*/ 21 h 84"/>
                <a:gd name="T10" fmla="*/ 57 w 69"/>
                <a:gd name="T11" fmla="*/ 21 h 84"/>
                <a:gd name="T12" fmla="*/ 69 w 69"/>
                <a:gd name="T13" fmla="*/ 36 h 84"/>
                <a:gd name="T14" fmla="*/ 67 w 69"/>
                <a:gd name="T15" fmla="*/ 40 h 84"/>
                <a:gd name="T16" fmla="*/ 69 w 69"/>
                <a:gd name="T17" fmla="*/ 48 h 84"/>
                <a:gd name="T18" fmla="*/ 68 w 69"/>
                <a:gd name="T19" fmla="*/ 62 h 84"/>
                <a:gd name="T20" fmla="*/ 67 w 69"/>
                <a:gd name="T21" fmla="*/ 70 h 84"/>
                <a:gd name="T22" fmla="*/ 63 w 69"/>
                <a:gd name="T23" fmla="*/ 84 h 84"/>
                <a:gd name="T24" fmla="*/ 42 w 69"/>
                <a:gd name="T25" fmla="*/ 71 h 84"/>
                <a:gd name="T26" fmla="*/ 41 w 69"/>
                <a:gd name="T27" fmla="*/ 70 h 84"/>
                <a:gd name="T28" fmla="*/ 36 w 69"/>
                <a:gd name="T29" fmla="*/ 62 h 84"/>
                <a:gd name="T30" fmla="*/ 33 w 69"/>
                <a:gd name="T31" fmla="*/ 57 h 84"/>
                <a:gd name="T32" fmla="*/ 15 w 69"/>
                <a:gd name="T33" fmla="*/ 43 h 84"/>
                <a:gd name="T34" fmla="*/ 0 w 69"/>
                <a:gd name="T35" fmla="*/ 32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9" h="84">
                  <a:moveTo>
                    <a:pt x="0" y="32"/>
                  </a:moveTo>
                  <a:lnTo>
                    <a:pt x="21" y="15"/>
                  </a:lnTo>
                  <a:lnTo>
                    <a:pt x="39" y="1"/>
                  </a:lnTo>
                  <a:lnTo>
                    <a:pt x="39" y="0"/>
                  </a:lnTo>
                  <a:lnTo>
                    <a:pt x="56" y="21"/>
                  </a:lnTo>
                  <a:lnTo>
                    <a:pt x="57" y="21"/>
                  </a:lnTo>
                  <a:lnTo>
                    <a:pt x="69" y="36"/>
                  </a:lnTo>
                  <a:lnTo>
                    <a:pt x="67" y="40"/>
                  </a:lnTo>
                  <a:lnTo>
                    <a:pt x="69" y="48"/>
                  </a:lnTo>
                  <a:lnTo>
                    <a:pt x="68" y="62"/>
                  </a:lnTo>
                  <a:lnTo>
                    <a:pt x="67" y="70"/>
                  </a:lnTo>
                  <a:lnTo>
                    <a:pt x="63" y="84"/>
                  </a:lnTo>
                  <a:lnTo>
                    <a:pt x="42" y="71"/>
                  </a:lnTo>
                  <a:lnTo>
                    <a:pt x="41" y="70"/>
                  </a:lnTo>
                  <a:lnTo>
                    <a:pt x="36" y="62"/>
                  </a:lnTo>
                  <a:lnTo>
                    <a:pt x="33" y="57"/>
                  </a:lnTo>
                  <a:lnTo>
                    <a:pt x="15" y="43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0" name="Freeform 77">
              <a:extLst>
                <a:ext uri="{FF2B5EF4-FFF2-40B4-BE49-F238E27FC236}">
                  <a16:creationId xmlns:a16="http://schemas.microsoft.com/office/drawing/2014/main" id="{1C8FD500-982B-81BC-3168-92A73A2801C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2688" y="1971676"/>
              <a:ext cx="68263" cy="93663"/>
            </a:xfrm>
            <a:custGeom>
              <a:avLst/>
              <a:gdLst>
                <a:gd name="T0" fmla="*/ 0 w 43"/>
                <a:gd name="T1" fmla="*/ 14 h 59"/>
                <a:gd name="T2" fmla="*/ 19 w 43"/>
                <a:gd name="T3" fmla="*/ 0 h 59"/>
                <a:gd name="T4" fmla="*/ 27 w 43"/>
                <a:gd name="T5" fmla="*/ 11 h 59"/>
                <a:gd name="T6" fmla="*/ 30 w 43"/>
                <a:gd name="T7" fmla="*/ 14 h 59"/>
                <a:gd name="T8" fmla="*/ 34 w 43"/>
                <a:gd name="T9" fmla="*/ 20 h 59"/>
                <a:gd name="T10" fmla="*/ 43 w 43"/>
                <a:gd name="T11" fmla="*/ 31 h 59"/>
                <a:gd name="T12" fmla="*/ 18 w 43"/>
                <a:gd name="T13" fmla="*/ 51 h 59"/>
                <a:gd name="T14" fmla="*/ 8 w 43"/>
                <a:gd name="T15" fmla="*/ 59 h 59"/>
                <a:gd name="T16" fmla="*/ 12 w 43"/>
                <a:gd name="T17" fmla="*/ 51 h 59"/>
                <a:gd name="T18" fmla="*/ 12 w 43"/>
                <a:gd name="T19" fmla="*/ 49 h 59"/>
                <a:gd name="T20" fmla="*/ 8 w 43"/>
                <a:gd name="T21" fmla="*/ 28 h 59"/>
                <a:gd name="T22" fmla="*/ 1 w 43"/>
                <a:gd name="T23" fmla="*/ 25 h 59"/>
                <a:gd name="T24" fmla="*/ 0 w 43"/>
                <a:gd name="T25" fmla="*/ 14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3" h="59">
                  <a:moveTo>
                    <a:pt x="0" y="14"/>
                  </a:moveTo>
                  <a:lnTo>
                    <a:pt x="19" y="0"/>
                  </a:lnTo>
                  <a:lnTo>
                    <a:pt x="27" y="11"/>
                  </a:lnTo>
                  <a:lnTo>
                    <a:pt x="30" y="14"/>
                  </a:lnTo>
                  <a:lnTo>
                    <a:pt x="34" y="20"/>
                  </a:lnTo>
                  <a:lnTo>
                    <a:pt x="43" y="31"/>
                  </a:lnTo>
                  <a:lnTo>
                    <a:pt x="18" y="51"/>
                  </a:lnTo>
                  <a:lnTo>
                    <a:pt x="8" y="59"/>
                  </a:lnTo>
                  <a:lnTo>
                    <a:pt x="12" y="51"/>
                  </a:lnTo>
                  <a:lnTo>
                    <a:pt x="12" y="49"/>
                  </a:lnTo>
                  <a:lnTo>
                    <a:pt x="8" y="28"/>
                  </a:lnTo>
                  <a:lnTo>
                    <a:pt x="1" y="25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1" name="Freeform 78">
              <a:extLst>
                <a:ext uri="{FF2B5EF4-FFF2-40B4-BE49-F238E27FC236}">
                  <a16:creationId xmlns:a16="http://schemas.microsoft.com/office/drawing/2014/main" id="{A7251EB8-01C2-945E-6FEC-B6317A7BA1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798888" y="1062038"/>
              <a:ext cx="3325813" cy="3386138"/>
            </a:xfrm>
            <a:custGeom>
              <a:avLst/>
              <a:gdLst>
                <a:gd name="T0" fmla="*/ 1219 w 2095"/>
                <a:gd name="T1" fmla="*/ 20 h 2133"/>
                <a:gd name="T2" fmla="*/ 1249 w 2095"/>
                <a:gd name="T3" fmla="*/ 117 h 2133"/>
                <a:gd name="T4" fmla="*/ 1273 w 2095"/>
                <a:gd name="T5" fmla="*/ 172 h 2133"/>
                <a:gd name="T6" fmla="*/ 1292 w 2095"/>
                <a:gd name="T7" fmla="*/ 317 h 2133"/>
                <a:gd name="T8" fmla="*/ 1349 w 2095"/>
                <a:gd name="T9" fmla="*/ 366 h 2133"/>
                <a:gd name="T10" fmla="*/ 1439 w 2095"/>
                <a:gd name="T11" fmla="*/ 433 h 2133"/>
                <a:gd name="T12" fmla="*/ 1408 w 2095"/>
                <a:gd name="T13" fmla="*/ 547 h 2133"/>
                <a:gd name="T14" fmla="*/ 1450 w 2095"/>
                <a:gd name="T15" fmla="*/ 699 h 2133"/>
                <a:gd name="T16" fmla="*/ 1401 w 2095"/>
                <a:gd name="T17" fmla="*/ 755 h 2133"/>
                <a:gd name="T18" fmla="*/ 1316 w 2095"/>
                <a:gd name="T19" fmla="*/ 792 h 2133"/>
                <a:gd name="T20" fmla="*/ 1296 w 2095"/>
                <a:gd name="T21" fmla="*/ 933 h 2133"/>
                <a:gd name="T22" fmla="*/ 1333 w 2095"/>
                <a:gd name="T23" fmla="*/ 1023 h 2133"/>
                <a:gd name="T24" fmla="*/ 1404 w 2095"/>
                <a:gd name="T25" fmla="*/ 1077 h 2133"/>
                <a:gd name="T26" fmla="*/ 1437 w 2095"/>
                <a:gd name="T27" fmla="*/ 1185 h 2133"/>
                <a:gd name="T28" fmla="*/ 1435 w 2095"/>
                <a:gd name="T29" fmla="*/ 1275 h 2133"/>
                <a:gd name="T30" fmla="*/ 1495 w 2095"/>
                <a:gd name="T31" fmla="*/ 1370 h 2133"/>
                <a:gd name="T32" fmla="*/ 1525 w 2095"/>
                <a:gd name="T33" fmla="*/ 1296 h 2133"/>
                <a:gd name="T34" fmla="*/ 1613 w 2095"/>
                <a:gd name="T35" fmla="*/ 1226 h 2133"/>
                <a:gd name="T36" fmla="*/ 1695 w 2095"/>
                <a:gd name="T37" fmla="*/ 1281 h 2133"/>
                <a:gd name="T38" fmla="*/ 1778 w 2095"/>
                <a:gd name="T39" fmla="*/ 1294 h 2133"/>
                <a:gd name="T40" fmla="*/ 1838 w 2095"/>
                <a:gd name="T41" fmla="*/ 1244 h 2133"/>
                <a:gd name="T42" fmla="*/ 1896 w 2095"/>
                <a:gd name="T43" fmla="*/ 1276 h 2133"/>
                <a:gd name="T44" fmla="*/ 1983 w 2095"/>
                <a:gd name="T45" fmla="*/ 1332 h 2133"/>
                <a:gd name="T46" fmla="*/ 2020 w 2095"/>
                <a:gd name="T47" fmla="*/ 1409 h 2133"/>
                <a:gd name="T48" fmla="*/ 2037 w 2095"/>
                <a:gd name="T49" fmla="*/ 1526 h 2133"/>
                <a:gd name="T50" fmla="*/ 1982 w 2095"/>
                <a:gd name="T51" fmla="*/ 1595 h 2133"/>
                <a:gd name="T52" fmla="*/ 2042 w 2095"/>
                <a:gd name="T53" fmla="*/ 1651 h 2133"/>
                <a:gd name="T54" fmla="*/ 2080 w 2095"/>
                <a:gd name="T55" fmla="*/ 1747 h 2133"/>
                <a:gd name="T56" fmla="*/ 1989 w 2095"/>
                <a:gd name="T57" fmla="*/ 1842 h 2133"/>
                <a:gd name="T58" fmla="*/ 2007 w 2095"/>
                <a:gd name="T59" fmla="*/ 1917 h 2133"/>
                <a:gd name="T60" fmla="*/ 2012 w 2095"/>
                <a:gd name="T61" fmla="*/ 1965 h 2133"/>
                <a:gd name="T62" fmla="*/ 1993 w 2095"/>
                <a:gd name="T63" fmla="*/ 2067 h 2133"/>
                <a:gd name="T64" fmla="*/ 1624 w 2095"/>
                <a:gd name="T65" fmla="*/ 2133 h 2133"/>
                <a:gd name="T66" fmla="*/ 1321 w 2095"/>
                <a:gd name="T67" fmla="*/ 2040 h 2133"/>
                <a:gd name="T68" fmla="*/ 1269 w 2095"/>
                <a:gd name="T69" fmla="*/ 2058 h 2133"/>
                <a:gd name="T70" fmla="*/ 1168 w 2095"/>
                <a:gd name="T71" fmla="*/ 1904 h 2133"/>
                <a:gd name="T72" fmla="*/ 1226 w 2095"/>
                <a:gd name="T73" fmla="*/ 1955 h 2133"/>
                <a:gd name="T74" fmla="*/ 1270 w 2095"/>
                <a:gd name="T75" fmla="*/ 1904 h 2133"/>
                <a:gd name="T76" fmla="*/ 1284 w 2095"/>
                <a:gd name="T77" fmla="*/ 1796 h 2133"/>
                <a:gd name="T78" fmla="*/ 1226 w 2095"/>
                <a:gd name="T79" fmla="*/ 1685 h 2133"/>
                <a:gd name="T80" fmla="*/ 1156 w 2095"/>
                <a:gd name="T81" fmla="*/ 1660 h 2133"/>
                <a:gd name="T82" fmla="*/ 1056 w 2095"/>
                <a:gd name="T83" fmla="*/ 1632 h 2133"/>
                <a:gd name="T84" fmla="*/ 975 w 2095"/>
                <a:gd name="T85" fmla="*/ 1464 h 2133"/>
                <a:gd name="T86" fmla="*/ 909 w 2095"/>
                <a:gd name="T87" fmla="*/ 1379 h 2133"/>
                <a:gd name="T88" fmla="*/ 815 w 2095"/>
                <a:gd name="T89" fmla="*/ 1323 h 2133"/>
                <a:gd name="T90" fmla="*/ 720 w 2095"/>
                <a:gd name="T91" fmla="*/ 1302 h 2133"/>
                <a:gd name="T92" fmla="*/ 623 w 2095"/>
                <a:gd name="T93" fmla="*/ 1311 h 2133"/>
                <a:gd name="T94" fmla="*/ 551 w 2095"/>
                <a:gd name="T95" fmla="*/ 1222 h 2133"/>
                <a:gd name="T96" fmla="*/ 352 w 2095"/>
                <a:gd name="T97" fmla="*/ 1040 h 2133"/>
                <a:gd name="T98" fmla="*/ 444 w 2095"/>
                <a:gd name="T99" fmla="*/ 1009 h 2133"/>
                <a:gd name="T100" fmla="*/ 467 w 2095"/>
                <a:gd name="T101" fmla="*/ 764 h 2133"/>
                <a:gd name="T102" fmla="*/ 350 w 2095"/>
                <a:gd name="T103" fmla="*/ 501 h 2133"/>
                <a:gd name="T104" fmla="*/ 289 w 2095"/>
                <a:gd name="T105" fmla="*/ 445 h 2133"/>
                <a:gd name="T106" fmla="*/ 233 w 2095"/>
                <a:gd name="T107" fmla="*/ 379 h 2133"/>
                <a:gd name="T108" fmla="*/ 229 w 2095"/>
                <a:gd name="T109" fmla="*/ 362 h 2133"/>
                <a:gd name="T110" fmla="*/ 215 w 2095"/>
                <a:gd name="T111" fmla="*/ 323 h 2133"/>
                <a:gd name="T112" fmla="*/ 160 w 2095"/>
                <a:gd name="T113" fmla="*/ 215 h 2133"/>
                <a:gd name="T114" fmla="*/ 75 w 2095"/>
                <a:gd name="T115" fmla="*/ 189 h 2133"/>
                <a:gd name="T116" fmla="*/ 51 w 2095"/>
                <a:gd name="T117" fmla="*/ 134 h 2133"/>
                <a:gd name="T118" fmla="*/ 35 w 2095"/>
                <a:gd name="T119" fmla="*/ 77 h 21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2095" h="2133">
                  <a:moveTo>
                    <a:pt x="0" y="0"/>
                  </a:moveTo>
                  <a:lnTo>
                    <a:pt x="384" y="3"/>
                  </a:lnTo>
                  <a:lnTo>
                    <a:pt x="599" y="7"/>
                  </a:lnTo>
                  <a:lnTo>
                    <a:pt x="943" y="8"/>
                  </a:lnTo>
                  <a:lnTo>
                    <a:pt x="1238" y="8"/>
                  </a:lnTo>
                  <a:lnTo>
                    <a:pt x="1239" y="9"/>
                  </a:lnTo>
                  <a:lnTo>
                    <a:pt x="1238" y="16"/>
                  </a:lnTo>
                  <a:lnTo>
                    <a:pt x="1233" y="21"/>
                  </a:lnTo>
                  <a:lnTo>
                    <a:pt x="1228" y="18"/>
                  </a:lnTo>
                  <a:lnTo>
                    <a:pt x="1219" y="20"/>
                  </a:lnTo>
                  <a:lnTo>
                    <a:pt x="1204" y="37"/>
                  </a:lnTo>
                  <a:lnTo>
                    <a:pt x="1194" y="36"/>
                  </a:lnTo>
                  <a:lnTo>
                    <a:pt x="1195" y="42"/>
                  </a:lnTo>
                  <a:lnTo>
                    <a:pt x="1202" y="75"/>
                  </a:lnTo>
                  <a:lnTo>
                    <a:pt x="1205" y="79"/>
                  </a:lnTo>
                  <a:lnTo>
                    <a:pt x="1225" y="87"/>
                  </a:lnTo>
                  <a:lnTo>
                    <a:pt x="1233" y="93"/>
                  </a:lnTo>
                  <a:lnTo>
                    <a:pt x="1237" y="100"/>
                  </a:lnTo>
                  <a:lnTo>
                    <a:pt x="1238" y="113"/>
                  </a:lnTo>
                  <a:lnTo>
                    <a:pt x="1249" y="117"/>
                  </a:lnTo>
                  <a:lnTo>
                    <a:pt x="1251" y="125"/>
                  </a:lnTo>
                  <a:lnTo>
                    <a:pt x="1256" y="127"/>
                  </a:lnTo>
                  <a:lnTo>
                    <a:pt x="1263" y="122"/>
                  </a:lnTo>
                  <a:lnTo>
                    <a:pt x="1268" y="125"/>
                  </a:lnTo>
                  <a:lnTo>
                    <a:pt x="1268" y="130"/>
                  </a:lnTo>
                  <a:lnTo>
                    <a:pt x="1271" y="135"/>
                  </a:lnTo>
                  <a:lnTo>
                    <a:pt x="1271" y="141"/>
                  </a:lnTo>
                  <a:lnTo>
                    <a:pt x="1272" y="147"/>
                  </a:lnTo>
                  <a:lnTo>
                    <a:pt x="1269" y="158"/>
                  </a:lnTo>
                  <a:lnTo>
                    <a:pt x="1273" y="172"/>
                  </a:lnTo>
                  <a:lnTo>
                    <a:pt x="1274" y="187"/>
                  </a:lnTo>
                  <a:lnTo>
                    <a:pt x="1267" y="191"/>
                  </a:lnTo>
                  <a:lnTo>
                    <a:pt x="1248" y="219"/>
                  </a:lnTo>
                  <a:lnTo>
                    <a:pt x="1246" y="232"/>
                  </a:lnTo>
                  <a:lnTo>
                    <a:pt x="1252" y="241"/>
                  </a:lnTo>
                  <a:lnTo>
                    <a:pt x="1241" y="246"/>
                  </a:lnTo>
                  <a:lnTo>
                    <a:pt x="1239" y="249"/>
                  </a:lnTo>
                  <a:lnTo>
                    <a:pt x="1259" y="283"/>
                  </a:lnTo>
                  <a:lnTo>
                    <a:pt x="1269" y="279"/>
                  </a:lnTo>
                  <a:lnTo>
                    <a:pt x="1292" y="317"/>
                  </a:lnTo>
                  <a:lnTo>
                    <a:pt x="1294" y="341"/>
                  </a:lnTo>
                  <a:lnTo>
                    <a:pt x="1286" y="352"/>
                  </a:lnTo>
                  <a:lnTo>
                    <a:pt x="1291" y="363"/>
                  </a:lnTo>
                  <a:lnTo>
                    <a:pt x="1308" y="366"/>
                  </a:lnTo>
                  <a:lnTo>
                    <a:pt x="1313" y="377"/>
                  </a:lnTo>
                  <a:lnTo>
                    <a:pt x="1318" y="379"/>
                  </a:lnTo>
                  <a:lnTo>
                    <a:pt x="1330" y="372"/>
                  </a:lnTo>
                  <a:lnTo>
                    <a:pt x="1336" y="375"/>
                  </a:lnTo>
                  <a:lnTo>
                    <a:pt x="1344" y="366"/>
                  </a:lnTo>
                  <a:lnTo>
                    <a:pt x="1349" y="366"/>
                  </a:lnTo>
                  <a:lnTo>
                    <a:pt x="1357" y="360"/>
                  </a:lnTo>
                  <a:lnTo>
                    <a:pt x="1372" y="368"/>
                  </a:lnTo>
                  <a:lnTo>
                    <a:pt x="1397" y="371"/>
                  </a:lnTo>
                  <a:lnTo>
                    <a:pt x="1411" y="383"/>
                  </a:lnTo>
                  <a:lnTo>
                    <a:pt x="1429" y="387"/>
                  </a:lnTo>
                  <a:lnTo>
                    <a:pt x="1434" y="388"/>
                  </a:lnTo>
                  <a:lnTo>
                    <a:pt x="1435" y="397"/>
                  </a:lnTo>
                  <a:lnTo>
                    <a:pt x="1440" y="401"/>
                  </a:lnTo>
                  <a:lnTo>
                    <a:pt x="1445" y="424"/>
                  </a:lnTo>
                  <a:lnTo>
                    <a:pt x="1439" y="433"/>
                  </a:lnTo>
                  <a:lnTo>
                    <a:pt x="1422" y="442"/>
                  </a:lnTo>
                  <a:lnTo>
                    <a:pt x="1422" y="452"/>
                  </a:lnTo>
                  <a:lnTo>
                    <a:pt x="1417" y="468"/>
                  </a:lnTo>
                  <a:lnTo>
                    <a:pt x="1412" y="490"/>
                  </a:lnTo>
                  <a:lnTo>
                    <a:pt x="1402" y="496"/>
                  </a:lnTo>
                  <a:lnTo>
                    <a:pt x="1398" y="512"/>
                  </a:lnTo>
                  <a:lnTo>
                    <a:pt x="1403" y="524"/>
                  </a:lnTo>
                  <a:lnTo>
                    <a:pt x="1410" y="537"/>
                  </a:lnTo>
                  <a:lnTo>
                    <a:pt x="1411" y="544"/>
                  </a:lnTo>
                  <a:lnTo>
                    <a:pt x="1408" y="547"/>
                  </a:lnTo>
                  <a:lnTo>
                    <a:pt x="1407" y="557"/>
                  </a:lnTo>
                  <a:lnTo>
                    <a:pt x="1410" y="562"/>
                  </a:lnTo>
                  <a:lnTo>
                    <a:pt x="1407" y="570"/>
                  </a:lnTo>
                  <a:lnTo>
                    <a:pt x="1445" y="627"/>
                  </a:lnTo>
                  <a:lnTo>
                    <a:pt x="1438" y="640"/>
                  </a:lnTo>
                  <a:lnTo>
                    <a:pt x="1441" y="650"/>
                  </a:lnTo>
                  <a:lnTo>
                    <a:pt x="1436" y="653"/>
                  </a:lnTo>
                  <a:lnTo>
                    <a:pt x="1444" y="665"/>
                  </a:lnTo>
                  <a:lnTo>
                    <a:pt x="1447" y="680"/>
                  </a:lnTo>
                  <a:lnTo>
                    <a:pt x="1450" y="699"/>
                  </a:lnTo>
                  <a:lnTo>
                    <a:pt x="1453" y="700"/>
                  </a:lnTo>
                  <a:lnTo>
                    <a:pt x="1455" y="707"/>
                  </a:lnTo>
                  <a:lnTo>
                    <a:pt x="1450" y="712"/>
                  </a:lnTo>
                  <a:lnTo>
                    <a:pt x="1445" y="712"/>
                  </a:lnTo>
                  <a:lnTo>
                    <a:pt x="1438" y="719"/>
                  </a:lnTo>
                  <a:lnTo>
                    <a:pt x="1429" y="725"/>
                  </a:lnTo>
                  <a:lnTo>
                    <a:pt x="1427" y="731"/>
                  </a:lnTo>
                  <a:lnTo>
                    <a:pt x="1416" y="738"/>
                  </a:lnTo>
                  <a:lnTo>
                    <a:pt x="1412" y="744"/>
                  </a:lnTo>
                  <a:lnTo>
                    <a:pt x="1401" y="755"/>
                  </a:lnTo>
                  <a:lnTo>
                    <a:pt x="1399" y="772"/>
                  </a:lnTo>
                  <a:lnTo>
                    <a:pt x="1387" y="769"/>
                  </a:lnTo>
                  <a:lnTo>
                    <a:pt x="1372" y="773"/>
                  </a:lnTo>
                  <a:lnTo>
                    <a:pt x="1364" y="781"/>
                  </a:lnTo>
                  <a:lnTo>
                    <a:pt x="1355" y="785"/>
                  </a:lnTo>
                  <a:lnTo>
                    <a:pt x="1350" y="780"/>
                  </a:lnTo>
                  <a:lnTo>
                    <a:pt x="1341" y="777"/>
                  </a:lnTo>
                  <a:lnTo>
                    <a:pt x="1333" y="766"/>
                  </a:lnTo>
                  <a:lnTo>
                    <a:pt x="1314" y="777"/>
                  </a:lnTo>
                  <a:lnTo>
                    <a:pt x="1316" y="792"/>
                  </a:lnTo>
                  <a:lnTo>
                    <a:pt x="1303" y="807"/>
                  </a:lnTo>
                  <a:lnTo>
                    <a:pt x="1299" y="817"/>
                  </a:lnTo>
                  <a:lnTo>
                    <a:pt x="1286" y="817"/>
                  </a:lnTo>
                  <a:lnTo>
                    <a:pt x="1283" y="824"/>
                  </a:lnTo>
                  <a:lnTo>
                    <a:pt x="1299" y="846"/>
                  </a:lnTo>
                  <a:lnTo>
                    <a:pt x="1299" y="854"/>
                  </a:lnTo>
                  <a:lnTo>
                    <a:pt x="1296" y="902"/>
                  </a:lnTo>
                  <a:lnTo>
                    <a:pt x="1293" y="903"/>
                  </a:lnTo>
                  <a:lnTo>
                    <a:pt x="1289" y="911"/>
                  </a:lnTo>
                  <a:lnTo>
                    <a:pt x="1296" y="933"/>
                  </a:lnTo>
                  <a:lnTo>
                    <a:pt x="1293" y="940"/>
                  </a:lnTo>
                  <a:lnTo>
                    <a:pt x="1294" y="944"/>
                  </a:lnTo>
                  <a:lnTo>
                    <a:pt x="1293" y="957"/>
                  </a:lnTo>
                  <a:lnTo>
                    <a:pt x="1305" y="970"/>
                  </a:lnTo>
                  <a:lnTo>
                    <a:pt x="1305" y="975"/>
                  </a:lnTo>
                  <a:lnTo>
                    <a:pt x="1318" y="998"/>
                  </a:lnTo>
                  <a:lnTo>
                    <a:pt x="1318" y="1009"/>
                  </a:lnTo>
                  <a:lnTo>
                    <a:pt x="1325" y="1013"/>
                  </a:lnTo>
                  <a:lnTo>
                    <a:pt x="1328" y="1018"/>
                  </a:lnTo>
                  <a:lnTo>
                    <a:pt x="1333" y="1023"/>
                  </a:lnTo>
                  <a:lnTo>
                    <a:pt x="1339" y="1032"/>
                  </a:lnTo>
                  <a:lnTo>
                    <a:pt x="1357" y="1039"/>
                  </a:lnTo>
                  <a:lnTo>
                    <a:pt x="1364" y="1052"/>
                  </a:lnTo>
                  <a:lnTo>
                    <a:pt x="1372" y="1046"/>
                  </a:lnTo>
                  <a:lnTo>
                    <a:pt x="1380" y="1056"/>
                  </a:lnTo>
                  <a:lnTo>
                    <a:pt x="1385" y="1056"/>
                  </a:lnTo>
                  <a:lnTo>
                    <a:pt x="1389" y="1063"/>
                  </a:lnTo>
                  <a:lnTo>
                    <a:pt x="1393" y="1063"/>
                  </a:lnTo>
                  <a:lnTo>
                    <a:pt x="1403" y="1069"/>
                  </a:lnTo>
                  <a:lnTo>
                    <a:pt x="1404" y="1077"/>
                  </a:lnTo>
                  <a:lnTo>
                    <a:pt x="1404" y="1085"/>
                  </a:lnTo>
                  <a:lnTo>
                    <a:pt x="1406" y="1099"/>
                  </a:lnTo>
                  <a:lnTo>
                    <a:pt x="1415" y="1105"/>
                  </a:lnTo>
                  <a:lnTo>
                    <a:pt x="1419" y="1113"/>
                  </a:lnTo>
                  <a:lnTo>
                    <a:pt x="1419" y="1134"/>
                  </a:lnTo>
                  <a:lnTo>
                    <a:pt x="1423" y="1149"/>
                  </a:lnTo>
                  <a:lnTo>
                    <a:pt x="1425" y="1163"/>
                  </a:lnTo>
                  <a:lnTo>
                    <a:pt x="1430" y="1169"/>
                  </a:lnTo>
                  <a:lnTo>
                    <a:pt x="1437" y="1179"/>
                  </a:lnTo>
                  <a:lnTo>
                    <a:pt x="1437" y="1185"/>
                  </a:lnTo>
                  <a:lnTo>
                    <a:pt x="1441" y="1191"/>
                  </a:lnTo>
                  <a:lnTo>
                    <a:pt x="1441" y="1202"/>
                  </a:lnTo>
                  <a:lnTo>
                    <a:pt x="1437" y="1218"/>
                  </a:lnTo>
                  <a:lnTo>
                    <a:pt x="1443" y="1223"/>
                  </a:lnTo>
                  <a:lnTo>
                    <a:pt x="1445" y="1236"/>
                  </a:lnTo>
                  <a:lnTo>
                    <a:pt x="1438" y="1249"/>
                  </a:lnTo>
                  <a:lnTo>
                    <a:pt x="1441" y="1257"/>
                  </a:lnTo>
                  <a:lnTo>
                    <a:pt x="1437" y="1267"/>
                  </a:lnTo>
                  <a:lnTo>
                    <a:pt x="1431" y="1269"/>
                  </a:lnTo>
                  <a:lnTo>
                    <a:pt x="1435" y="1275"/>
                  </a:lnTo>
                  <a:lnTo>
                    <a:pt x="1445" y="1281"/>
                  </a:lnTo>
                  <a:lnTo>
                    <a:pt x="1449" y="1285"/>
                  </a:lnTo>
                  <a:lnTo>
                    <a:pt x="1450" y="1308"/>
                  </a:lnTo>
                  <a:lnTo>
                    <a:pt x="1453" y="1327"/>
                  </a:lnTo>
                  <a:lnTo>
                    <a:pt x="1459" y="1338"/>
                  </a:lnTo>
                  <a:lnTo>
                    <a:pt x="1471" y="1342"/>
                  </a:lnTo>
                  <a:lnTo>
                    <a:pt x="1475" y="1359"/>
                  </a:lnTo>
                  <a:lnTo>
                    <a:pt x="1478" y="1362"/>
                  </a:lnTo>
                  <a:lnTo>
                    <a:pt x="1482" y="1360"/>
                  </a:lnTo>
                  <a:lnTo>
                    <a:pt x="1495" y="1370"/>
                  </a:lnTo>
                  <a:lnTo>
                    <a:pt x="1500" y="1362"/>
                  </a:lnTo>
                  <a:lnTo>
                    <a:pt x="1512" y="1356"/>
                  </a:lnTo>
                  <a:lnTo>
                    <a:pt x="1522" y="1353"/>
                  </a:lnTo>
                  <a:lnTo>
                    <a:pt x="1527" y="1355"/>
                  </a:lnTo>
                  <a:lnTo>
                    <a:pt x="1533" y="1331"/>
                  </a:lnTo>
                  <a:lnTo>
                    <a:pt x="1526" y="1321"/>
                  </a:lnTo>
                  <a:lnTo>
                    <a:pt x="1526" y="1313"/>
                  </a:lnTo>
                  <a:lnTo>
                    <a:pt x="1528" y="1309"/>
                  </a:lnTo>
                  <a:lnTo>
                    <a:pt x="1524" y="1299"/>
                  </a:lnTo>
                  <a:lnTo>
                    <a:pt x="1525" y="1296"/>
                  </a:lnTo>
                  <a:lnTo>
                    <a:pt x="1529" y="1290"/>
                  </a:lnTo>
                  <a:lnTo>
                    <a:pt x="1539" y="1289"/>
                  </a:lnTo>
                  <a:lnTo>
                    <a:pt x="1549" y="1273"/>
                  </a:lnTo>
                  <a:lnTo>
                    <a:pt x="1561" y="1265"/>
                  </a:lnTo>
                  <a:lnTo>
                    <a:pt x="1564" y="1253"/>
                  </a:lnTo>
                  <a:lnTo>
                    <a:pt x="1589" y="1240"/>
                  </a:lnTo>
                  <a:lnTo>
                    <a:pt x="1594" y="1226"/>
                  </a:lnTo>
                  <a:lnTo>
                    <a:pt x="1601" y="1223"/>
                  </a:lnTo>
                  <a:lnTo>
                    <a:pt x="1605" y="1222"/>
                  </a:lnTo>
                  <a:lnTo>
                    <a:pt x="1613" y="1226"/>
                  </a:lnTo>
                  <a:lnTo>
                    <a:pt x="1621" y="1224"/>
                  </a:lnTo>
                  <a:lnTo>
                    <a:pt x="1631" y="1232"/>
                  </a:lnTo>
                  <a:lnTo>
                    <a:pt x="1636" y="1233"/>
                  </a:lnTo>
                  <a:lnTo>
                    <a:pt x="1647" y="1241"/>
                  </a:lnTo>
                  <a:lnTo>
                    <a:pt x="1656" y="1253"/>
                  </a:lnTo>
                  <a:lnTo>
                    <a:pt x="1660" y="1264"/>
                  </a:lnTo>
                  <a:lnTo>
                    <a:pt x="1674" y="1266"/>
                  </a:lnTo>
                  <a:lnTo>
                    <a:pt x="1687" y="1277"/>
                  </a:lnTo>
                  <a:lnTo>
                    <a:pt x="1692" y="1275"/>
                  </a:lnTo>
                  <a:lnTo>
                    <a:pt x="1695" y="1281"/>
                  </a:lnTo>
                  <a:lnTo>
                    <a:pt x="1705" y="1297"/>
                  </a:lnTo>
                  <a:lnTo>
                    <a:pt x="1714" y="1294"/>
                  </a:lnTo>
                  <a:lnTo>
                    <a:pt x="1723" y="1295"/>
                  </a:lnTo>
                  <a:lnTo>
                    <a:pt x="1736" y="1290"/>
                  </a:lnTo>
                  <a:lnTo>
                    <a:pt x="1739" y="1292"/>
                  </a:lnTo>
                  <a:lnTo>
                    <a:pt x="1753" y="1290"/>
                  </a:lnTo>
                  <a:lnTo>
                    <a:pt x="1753" y="1284"/>
                  </a:lnTo>
                  <a:lnTo>
                    <a:pt x="1756" y="1281"/>
                  </a:lnTo>
                  <a:lnTo>
                    <a:pt x="1761" y="1281"/>
                  </a:lnTo>
                  <a:lnTo>
                    <a:pt x="1778" y="1294"/>
                  </a:lnTo>
                  <a:lnTo>
                    <a:pt x="1789" y="1289"/>
                  </a:lnTo>
                  <a:lnTo>
                    <a:pt x="1796" y="1296"/>
                  </a:lnTo>
                  <a:lnTo>
                    <a:pt x="1803" y="1297"/>
                  </a:lnTo>
                  <a:lnTo>
                    <a:pt x="1812" y="1286"/>
                  </a:lnTo>
                  <a:lnTo>
                    <a:pt x="1822" y="1279"/>
                  </a:lnTo>
                  <a:lnTo>
                    <a:pt x="1825" y="1280"/>
                  </a:lnTo>
                  <a:lnTo>
                    <a:pt x="1828" y="1272"/>
                  </a:lnTo>
                  <a:lnTo>
                    <a:pt x="1827" y="1259"/>
                  </a:lnTo>
                  <a:lnTo>
                    <a:pt x="1838" y="1251"/>
                  </a:lnTo>
                  <a:lnTo>
                    <a:pt x="1838" y="1244"/>
                  </a:lnTo>
                  <a:lnTo>
                    <a:pt x="1843" y="1235"/>
                  </a:lnTo>
                  <a:lnTo>
                    <a:pt x="1848" y="1236"/>
                  </a:lnTo>
                  <a:lnTo>
                    <a:pt x="1849" y="1230"/>
                  </a:lnTo>
                  <a:lnTo>
                    <a:pt x="1855" y="1225"/>
                  </a:lnTo>
                  <a:lnTo>
                    <a:pt x="1859" y="1225"/>
                  </a:lnTo>
                  <a:lnTo>
                    <a:pt x="1861" y="1228"/>
                  </a:lnTo>
                  <a:lnTo>
                    <a:pt x="1869" y="1242"/>
                  </a:lnTo>
                  <a:lnTo>
                    <a:pt x="1878" y="1246"/>
                  </a:lnTo>
                  <a:lnTo>
                    <a:pt x="1885" y="1267"/>
                  </a:lnTo>
                  <a:lnTo>
                    <a:pt x="1896" y="1276"/>
                  </a:lnTo>
                  <a:lnTo>
                    <a:pt x="1904" y="1292"/>
                  </a:lnTo>
                  <a:lnTo>
                    <a:pt x="1913" y="1305"/>
                  </a:lnTo>
                  <a:lnTo>
                    <a:pt x="1921" y="1325"/>
                  </a:lnTo>
                  <a:lnTo>
                    <a:pt x="1928" y="1327"/>
                  </a:lnTo>
                  <a:lnTo>
                    <a:pt x="1941" y="1327"/>
                  </a:lnTo>
                  <a:lnTo>
                    <a:pt x="1958" y="1329"/>
                  </a:lnTo>
                  <a:lnTo>
                    <a:pt x="1964" y="1331"/>
                  </a:lnTo>
                  <a:lnTo>
                    <a:pt x="1973" y="1330"/>
                  </a:lnTo>
                  <a:lnTo>
                    <a:pt x="1979" y="1327"/>
                  </a:lnTo>
                  <a:lnTo>
                    <a:pt x="1983" y="1332"/>
                  </a:lnTo>
                  <a:lnTo>
                    <a:pt x="1995" y="1331"/>
                  </a:lnTo>
                  <a:lnTo>
                    <a:pt x="2002" y="1333"/>
                  </a:lnTo>
                  <a:lnTo>
                    <a:pt x="2004" y="1338"/>
                  </a:lnTo>
                  <a:lnTo>
                    <a:pt x="2003" y="1345"/>
                  </a:lnTo>
                  <a:lnTo>
                    <a:pt x="2006" y="1350"/>
                  </a:lnTo>
                  <a:lnTo>
                    <a:pt x="2005" y="1364"/>
                  </a:lnTo>
                  <a:lnTo>
                    <a:pt x="2008" y="1371"/>
                  </a:lnTo>
                  <a:lnTo>
                    <a:pt x="2014" y="1388"/>
                  </a:lnTo>
                  <a:lnTo>
                    <a:pt x="2017" y="1403"/>
                  </a:lnTo>
                  <a:lnTo>
                    <a:pt x="2020" y="1409"/>
                  </a:lnTo>
                  <a:lnTo>
                    <a:pt x="2035" y="1424"/>
                  </a:lnTo>
                  <a:lnTo>
                    <a:pt x="2048" y="1440"/>
                  </a:lnTo>
                  <a:lnTo>
                    <a:pt x="2046" y="1447"/>
                  </a:lnTo>
                  <a:lnTo>
                    <a:pt x="2051" y="1460"/>
                  </a:lnTo>
                  <a:lnTo>
                    <a:pt x="2056" y="1467"/>
                  </a:lnTo>
                  <a:lnTo>
                    <a:pt x="2065" y="1471"/>
                  </a:lnTo>
                  <a:lnTo>
                    <a:pt x="2051" y="1500"/>
                  </a:lnTo>
                  <a:lnTo>
                    <a:pt x="2044" y="1504"/>
                  </a:lnTo>
                  <a:lnTo>
                    <a:pt x="2040" y="1521"/>
                  </a:lnTo>
                  <a:lnTo>
                    <a:pt x="2037" y="1526"/>
                  </a:lnTo>
                  <a:lnTo>
                    <a:pt x="2039" y="1537"/>
                  </a:lnTo>
                  <a:lnTo>
                    <a:pt x="2031" y="1542"/>
                  </a:lnTo>
                  <a:lnTo>
                    <a:pt x="2023" y="1545"/>
                  </a:lnTo>
                  <a:lnTo>
                    <a:pt x="2024" y="1562"/>
                  </a:lnTo>
                  <a:lnTo>
                    <a:pt x="2025" y="1569"/>
                  </a:lnTo>
                  <a:lnTo>
                    <a:pt x="2022" y="1577"/>
                  </a:lnTo>
                  <a:lnTo>
                    <a:pt x="2018" y="1577"/>
                  </a:lnTo>
                  <a:lnTo>
                    <a:pt x="2013" y="1583"/>
                  </a:lnTo>
                  <a:lnTo>
                    <a:pt x="1997" y="1591"/>
                  </a:lnTo>
                  <a:lnTo>
                    <a:pt x="1982" y="1595"/>
                  </a:lnTo>
                  <a:lnTo>
                    <a:pt x="1980" y="1603"/>
                  </a:lnTo>
                  <a:lnTo>
                    <a:pt x="1974" y="1608"/>
                  </a:lnTo>
                  <a:lnTo>
                    <a:pt x="1982" y="1622"/>
                  </a:lnTo>
                  <a:lnTo>
                    <a:pt x="1985" y="1625"/>
                  </a:lnTo>
                  <a:lnTo>
                    <a:pt x="1991" y="1621"/>
                  </a:lnTo>
                  <a:lnTo>
                    <a:pt x="2006" y="1621"/>
                  </a:lnTo>
                  <a:lnTo>
                    <a:pt x="2021" y="1633"/>
                  </a:lnTo>
                  <a:lnTo>
                    <a:pt x="2026" y="1640"/>
                  </a:lnTo>
                  <a:lnTo>
                    <a:pt x="2031" y="1643"/>
                  </a:lnTo>
                  <a:lnTo>
                    <a:pt x="2042" y="1651"/>
                  </a:lnTo>
                  <a:lnTo>
                    <a:pt x="2047" y="1671"/>
                  </a:lnTo>
                  <a:lnTo>
                    <a:pt x="2058" y="1677"/>
                  </a:lnTo>
                  <a:lnTo>
                    <a:pt x="2067" y="1685"/>
                  </a:lnTo>
                  <a:lnTo>
                    <a:pt x="2070" y="1690"/>
                  </a:lnTo>
                  <a:lnTo>
                    <a:pt x="2090" y="1694"/>
                  </a:lnTo>
                  <a:lnTo>
                    <a:pt x="2088" y="1703"/>
                  </a:lnTo>
                  <a:lnTo>
                    <a:pt x="2095" y="1722"/>
                  </a:lnTo>
                  <a:lnTo>
                    <a:pt x="2092" y="1733"/>
                  </a:lnTo>
                  <a:lnTo>
                    <a:pt x="2082" y="1746"/>
                  </a:lnTo>
                  <a:lnTo>
                    <a:pt x="2080" y="1747"/>
                  </a:lnTo>
                  <a:lnTo>
                    <a:pt x="2060" y="1739"/>
                  </a:lnTo>
                  <a:lnTo>
                    <a:pt x="2046" y="1737"/>
                  </a:lnTo>
                  <a:lnTo>
                    <a:pt x="2042" y="1743"/>
                  </a:lnTo>
                  <a:lnTo>
                    <a:pt x="2046" y="1746"/>
                  </a:lnTo>
                  <a:lnTo>
                    <a:pt x="2038" y="1760"/>
                  </a:lnTo>
                  <a:lnTo>
                    <a:pt x="2042" y="1810"/>
                  </a:lnTo>
                  <a:lnTo>
                    <a:pt x="2005" y="1821"/>
                  </a:lnTo>
                  <a:lnTo>
                    <a:pt x="1996" y="1833"/>
                  </a:lnTo>
                  <a:lnTo>
                    <a:pt x="1995" y="1839"/>
                  </a:lnTo>
                  <a:lnTo>
                    <a:pt x="1989" y="1842"/>
                  </a:lnTo>
                  <a:lnTo>
                    <a:pt x="1975" y="1840"/>
                  </a:lnTo>
                  <a:lnTo>
                    <a:pt x="1964" y="1834"/>
                  </a:lnTo>
                  <a:lnTo>
                    <a:pt x="1968" y="1845"/>
                  </a:lnTo>
                  <a:lnTo>
                    <a:pt x="1967" y="1850"/>
                  </a:lnTo>
                  <a:lnTo>
                    <a:pt x="1972" y="1867"/>
                  </a:lnTo>
                  <a:lnTo>
                    <a:pt x="1982" y="1883"/>
                  </a:lnTo>
                  <a:lnTo>
                    <a:pt x="1986" y="1885"/>
                  </a:lnTo>
                  <a:lnTo>
                    <a:pt x="1992" y="1896"/>
                  </a:lnTo>
                  <a:lnTo>
                    <a:pt x="1995" y="1896"/>
                  </a:lnTo>
                  <a:lnTo>
                    <a:pt x="2007" y="1917"/>
                  </a:lnTo>
                  <a:lnTo>
                    <a:pt x="2013" y="1923"/>
                  </a:lnTo>
                  <a:lnTo>
                    <a:pt x="2007" y="1928"/>
                  </a:lnTo>
                  <a:lnTo>
                    <a:pt x="1999" y="1931"/>
                  </a:lnTo>
                  <a:lnTo>
                    <a:pt x="1998" y="1934"/>
                  </a:lnTo>
                  <a:lnTo>
                    <a:pt x="2004" y="1937"/>
                  </a:lnTo>
                  <a:lnTo>
                    <a:pt x="2002" y="1944"/>
                  </a:lnTo>
                  <a:lnTo>
                    <a:pt x="2006" y="1947"/>
                  </a:lnTo>
                  <a:lnTo>
                    <a:pt x="2009" y="1956"/>
                  </a:lnTo>
                  <a:lnTo>
                    <a:pt x="2007" y="1960"/>
                  </a:lnTo>
                  <a:lnTo>
                    <a:pt x="2012" y="1965"/>
                  </a:lnTo>
                  <a:lnTo>
                    <a:pt x="2014" y="1973"/>
                  </a:lnTo>
                  <a:lnTo>
                    <a:pt x="2006" y="1977"/>
                  </a:lnTo>
                  <a:lnTo>
                    <a:pt x="1987" y="1981"/>
                  </a:lnTo>
                  <a:lnTo>
                    <a:pt x="1982" y="1994"/>
                  </a:lnTo>
                  <a:lnTo>
                    <a:pt x="1975" y="2000"/>
                  </a:lnTo>
                  <a:lnTo>
                    <a:pt x="1975" y="2006"/>
                  </a:lnTo>
                  <a:lnTo>
                    <a:pt x="1970" y="2023"/>
                  </a:lnTo>
                  <a:lnTo>
                    <a:pt x="1973" y="2040"/>
                  </a:lnTo>
                  <a:lnTo>
                    <a:pt x="1979" y="2052"/>
                  </a:lnTo>
                  <a:lnTo>
                    <a:pt x="1993" y="2067"/>
                  </a:lnTo>
                  <a:lnTo>
                    <a:pt x="2001" y="2080"/>
                  </a:lnTo>
                  <a:lnTo>
                    <a:pt x="2011" y="2089"/>
                  </a:lnTo>
                  <a:lnTo>
                    <a:pt x="2017" y="2097"/>
                  </a:lnTo>
                  <a:lnTo>
                    <a:pt x="2026" y="2102"/>
                  </a:lnTo>
                  <a:lnTo>
                    <a:pt x="2041" y="2103"/>
                  </a:lnTo>
                  <a:lnTo>
                    <a:pt x="2057" y="2121"/>
                  </a:lnTo>
                  <a:lnTo>
                    <a:pt x="2067" y="2125"/>
                  </a:lnTo>
                  <a:lnTo>
                    <a:pt x="2071" y="2128"/>
                  </a:lnTo>
                  <a:lnTo>
                    <a:pt x="1626" y="2132"/>
                  </a:lnTo>
                  <a:lnTo>
                    <a:pt x="1624" y="2133"/>
                  </a:lnTo>
                  <a:lnTo>
                    <a:pt x="1570" y="2130"/>
                  </a:lnTo>
                  <a:lnTo>
                    <a:pt x="1528" y="2130"/>
                  </a:lnTo>
                  <a:lnTo>
                    <a:pt x="1527" y="2130"/>
                  </a:lnTo>
                  <a:lnTo>
                    <a:pt x="1422" y="2130"/>
                  </a:lnTo>
                  <a:lnTo>
                    <a:pt x="1415" y="2130"/>
                  </a:lnTo>
                  <a:lnTo>
                    <a:pt x="1374" y="2087"/>
                  </a:lnTo>
                  <a:lnTo>
                    <a:pt x="1368" y="2081"/>
                  </a:lnTo>
                  <a:lnTo>
                    <a:pt x="1362" y="2077"/>
                  </a:lnTo>
                  <a:lnTo>
                    <a:pt x="1353" y="2058"/>
                  </a:lnTo>
                  <a:lnTo>
                    <a:pt x="1321" y="2040"/>
                  </a:lnTo>
                  <a:lnTo>
                    <a:pt x="1314" y="2027"/>
                  </a:lnTo>
                  <a:lnTo>
                    <a:pt x="1316" y="2018"/>
                  </a:lnTo>
                  <a:lnTo>
                    <a:pt x="1306" y="2016"/>
                  </a:lnTo>
                  <a:lnTo>
                    <a:pt x="1305" y="2020"/>
                  </a:lnTo>
                  <a:lnTo>
                    <a:pt x="1291" y="2025"/>
                  </a:lnTo>
                  <a:lnTo>
                    <a:pt x="1288" y="2021"/>
                  </a:lnTo>
                  <a:lnTo>
                    <a:pt x="1280" y="2028"/>
                  </a:lnTo>
                  <a:lnTo>
                    <a:pt x="1269" y="2032"/>
                  </a:lnTo>
                  <a:lnTo>
                    <a:pt x="1260" y="2043"/>
                  </a:lnTo>
                  <a:lnTo>
                    <a:pt x="1269" y="2058"/>
                  </a:lnTo>
                  <a:lnTo>
                    <a:pt x="1254" y="2065"/>
                  </a:lnTo>
                  <a:lnTo>
                    <a:pt x="1244" y="2060"/>
                  </a:lnTo>
                  <a:lnTo>
                    <a:pt x="1244" y="2057"/>
                  </a:lnTo>
                  <a:lnTo>
                    <a:pt x="1231" y="2036"/>
                  </a:lnTo>
                  <a:lnTo>
                    <a:pt x="1196" y="1966"/>
                  </a:lnTo>
                  <a:lnTo>
                    <a:pt x="1190" y="1964"/>
                  </a:lnTo>
                  <a:lnTo>
                    <a:pt x="1186" y="1946"/>
                  </a:lnTo>
                  <a:lnTo>
                    <a:pt x="1180" y="1930"/>
                  </a:lnTo>
                  <a:lnTo>
                    <a:pt x="1174" y="1922"/>
                  </a:lnTo>
                  <a:lnTo>
                    <a:pt x="1168" y="1904"/>
                  </a:lnTo>
                  <a:lnTo>
                    <a:pt x="1170" y="1906"/>
                  </a:lnTo>
                  <a:lnTo>
                    <a:pt x="1183" y="1903"/>
                  </a:lnTo>
                  <a:lnTo>
                    <a:pt x="1183" y="1908"/>
                  </a:lnTo>
                  <a:lnTo>
                    <a:pt x="1188" y="1909"/>
                  </a:lnTo>
                  <a:lnTo>
                    <a:pt x="1194" y="1916"/>
                  </a:lnTo>
                  <a:lnTo>
                    <a:pt x="1203" y="1918"/>
                  </a:lnTo>
                  <a:lnTo>
                    <a:pt x="1204" y="1924"/>
                  </a:lnTo>
                  <a:lnTo>
                    <a:pt x="1215" y="1939"/>
                  </a:lnTo>
                  <a:lnTo>
                    <a:pt x="1222" y="1952"/>
                  </a:lnTo>
                  <a:lnTo>
                    <a:pt x="1226" y="1955"/>
                  </a:lnTo>
                  <a:lnTo>
                    <a:pt x="1233" y="1954"/>
                  </a:lnTo>
                  <a:lnTo>
                    <a:pt x="1232" y="1940"/>
                  </a:lnTo>
                  <a:lnTo>
                    <a:pt x="1253" y="1943"/>
                  </a:lnTo>
                  <a:lnTo>
                    <a:pt x="1257" y="1935"/>
                  </a:lnTo>
                  <a:lnTo>
                    <a:pt x="1256" y="1930"/>
                  </a:lnTo>
                  <a:lnTo>
                    <a:pt x="1260" y="1925"/>
                  </a:lnTo>
                  <a:lnTo>
                    <a:pt x="1259" y="1917"/>
                  </a:lnTo>
                  <a:lnTo>
                    <a:pt x="1265" y="1913"/>
                  </a:lnTo>
                  <a:lnTo>
                    <a:pt x="1265" y="1907"/>
                  </a:lnTo>
                  <a:lnTo>
                    <a:pt x="1270" y="1904"/>
                  </a:lnTo>
                  <a:lnTo>
                    <a:pt x="1275" y="1898"/>
                  </a:lnTo>
                  <a:lnTo>
                    <a:pt x="1284" y="1890"/>
                  </a:lnTo>
                  <a:lnTo>
                    <a:pt x="1292" y="1872"/>
                  </a:lnTo>
                  <a:lnTo>
                    <a:pt x="1293" y="1859"/>
                  </a:lnTo>
                  <a:lnTo>
                    <a:pt x="1292" y="1849"/>
                  </a:lnTo>
                  <a:lnTo>
                    <a:pt x="1287" y="1837"/>
                  </a:lnTo>
                  <a:lnTo>
                    <a:pt x="1294" y="1833"/>
                  </a:lnTo>
                  <a:lnTo>
                    <a:pt x="1293" y="1822"/>
                  </a:lnTo>
                  <a:lnTo>
                    <a:pt x="1288" y="1804"/>
                  </a:lnTo>
                  <a:lnTo>
                    <a:pt x="1284" y="1796"/>
                  </a:lnTo>
                  <a:lnTo>
                    <a:pt x="1280" y="1791"/>
                  </a:lnTo>
                  <a:lnTo>
                    <a:pt x="1272" y="1781"/>
                  </a:lnTo>
                  <a:lnTo>
                    <a:pt x="1269" y="1779"/>
                  </a:lnTo>
                  <a:lnTo>
                    <a:pt x="1264" y="1771"/>
                  </a:lnTo>
                  <a:lnTo>
                    <a:pt x="1257" y="1756"/>
                  </a:lnTo>
                  <a:lnTo>
                    <a:pt x="1248" y="1727"/>
                  </a:lnTo>
                  <a:lnTo>
                    <a:pt x="1243" y="1723"/>
                  </a:lnTo>
                  <a:lnTo>
                    <a:pt x="1238" y="1708"/>
                  </a:lnTo>
                  <a:lnTo>
                    <a:pt x="1232" y="1695"/>
                  </a:lnTo>
                  <a:lnTo>
                    <a:pt x="1226" y="1685"/>
                  </a:lnTo>
                  <a:lnTo>
                    <a:pt x="1222" y="1677"/>
                  </a:lnTo>
                  <a:lnTo>
                    <a:pt x="1211" y="1675"/>
                  </a:lnTo>
                  <a:lnTo>
                    <a:pt x="1205" y="1670"/>
                  </a:lnTo>
                  <a:lnTo>
                    <a:pt x="1200" y="1671"/>
                  </a:lnTo>
                  <a:lnTo>
                    <a:pt x="1188" y="1678"/>
                  </a:lnTo>
                  <a:lnTo>
                    <a:pt x="1184" y="1672"/>
                  </a:lnTo>
                  <a:lnTo>
                    <a:pt x="1188" y="1663"/>
                  </a:lnTo>
                  <a:lnTo>
                    <a:pt x="1186" y="1659"/>
                  </a:lnTo>
                  <a:lnTo>
                    <a:pt x="1167" y="1656"/>
                  </a:lnTo>
                  <a:lnTo>
                    <a:pt x="1156" y="1660"/>
                  </a:lnTo>
                  <a:lnTo>
                    <a:pt x="1154" y="1667"/>
                  </a:lnTo>
                  <a:lnTo>
                    <a:pt x="1149" y="1674"/>
                  </a:lnTo>
                  <a:lnTo>
                    <a:pt x="1144" y="1676"/>
                  </a:lnTo>
                  <a:lnTo>
                    <a:pt x="1128" y="1668"/>
                  </a:lnTo>
                  <a:lnTo>
                    <a:pt x="1114" y="1660"/>
                  </a:lnTo>
                  <a:lnTo>
                    <a:pt x="1068" y="1655"/>
                  </a:lnTo>
                  <a:lnTo>
                    <a:pt x="1064" y="1653"/>
                  </a:lnTo>
                  <a:lnTo>
                    <a:pt x="1060" y="1650"/>
                  </a:lnTo>
                  <a:lnTo>
                    <a:pt x="1055" y="1636"/>
                  </a:lnTo>
                  <a:lnTo>
                    <a:pt x="1056" y="1632"/>
                  </a:lnTo>
                  <a:lnTo>
                    <a:pt x="1038" y="1619"/>
                  </a:lnTo>
                  <a:lnTo>
                    <a:pt x="1026" y="1603"/>
                  </a:lnTo>
                  <a:lnTo>
                    <a:pt x="1006" y="1572"/>
                  </a:lnTo>
                  <a:lnTo>
                    <a:pt x="1003" y="1530"/>
                  </a:lnTo>
                  <a:lnTo>
                    <a:pt x="994" y="1513"/>
                  </a:lnTo>
                  <a:lnTo>
                    <a:pt x="991" y="1500"/>
                  </a:lnTo>
                  <a:lnTo>
                    <a:pt x="991" y="1488"/>
                  </a:lnTo>
                  <a:lnTo>
                    <a:pt x="981" y="1481"/>
                  </a:lnTo>
                  <a:lnTo>
                    <a:pt x="979" y="1468"/>
                  </a:lnTo>
                  <a:lnTo>
                    <a:pt x="975" y="1464"/>
                  </a:lnTo>
                  <a:lnTo>
                    <a:pt x="972" y="1455"/>
                  </a:lnTo>
                  <a:lnTo>
                    <a:pt x="963" y="1450"/>
                  </a:lnTo>
                  <a:lnTo>
                    <a:pt x="963" y="1443"/>
                  </a:lnTo>
                  <a:lnTo>
                    <a:pt x="961" y="1437"/>
                  </a:lnTo>
                  <a:lnTo>
                    <a:pt x="944" y="1421"/>
                  </a:lnTo>
                  <a:lnTo>
                    <a:pt x="944" y="1413"/>
                  </a:lnTo>
                  <a:lnTo>
                    <a:pt x="937" y="1412"/>
                  </a:lnTo>
                  <a:lnTo>
                    <a:pt x="926" y="1402"/>
                  </a:lnTo>
                  <a:lnTo>
                    <a:pt x="917" y="1385"/>
                  </a:lnTo>
                  <a:lnTo>
                    <a:pt x="909" y="1379"/>
                  </a:lnTo>
                  <a:lnTo>
                    <a:pt x="907" y="1374"/>
                  </a:lnTo>
                  <a:lnTo>
                    <a:pt x="900" y="1366"/>
                  </a:lnTo>
                  <a:lnTo>
                    <a:pt x="896" y="1351"/>
                  </a:lnTo>
                  <a:lnTo>
                    <a:pt x="892" y="1347"/>
                  </a:lnTo>
                  <a:lnTo>
                    <a:pt x="886" y="1347"/>
                  </a:lnTo>
                  <a:lnTo>
                    <a:pt x="875" y="1343"/>
                  </a:lnTo>
                  <a:lnTo>
                    <a:pt x="869" y="1347"/>
                  </a:lnTo>
                  <a:lnTo>
                    <a:pt x="860" y="1348"/>
                  </a:lnTo>
                  <a:lnTo>
                    <a:pt x="843" y="1347"/>
                  </a:lnTo>
                  <a:lnTo>
                    <a:pt x="815" y="1323"/>
                  </a:lnTo>
                  <a:lnTo>
                    <a:pt x="785" y="1313"/>
                  </a:lnTo>
                  <a:lnTo>
                    <a:pt x="764" y="1284"/>
                  </a:lnTo>
                  <a:lnTo>
                    <a:pt x="758" y="1281"/>
                  </a:lnTo>
                  <a:lnTo>
                    <a:pt x="756" y="1283"/>
                  </a:lnTo>
                  <a:lnTo>
                    <a:pt x="747" y="1290"/>
                  </a:lnTo>
                  <a:lnTo>
                    <a:pt x="745" y="1293"/>
                  </a:lnTo>
                  <a:lnTo>
                    <a:pt x="719" y="1293"/>
                  </a:lnTo>
                  <a:lnTo>
                    <a:pt x="722" y="1299"/>
                  </a:lnTo>
                  <a:lnTo>
                    <a:pt x="718" y="1301"/>
                  </a:lnTo>
                  <a:lnTo>
                    <a:pt x="720" y="1302"/>
                  </a:lnTo>
                  <a:lnTo>
                    <a:pt x="706" y="1302"/>
                  </a:lnTo>
                  <a:lnTo>
                    <a:pt x="690" y="1304"/>
                  </a:lnTo>
                  <a:lnTo>
                    <a:pt x="681" y="1303"/>
                  </a:lnTo>
                  <a:lnTo>
                    <a:pt x="678" y="1297"/>
                  </a:lnTo>
                  <a:lnTo>
                    <a:pt x="672" y="1295"/>
                  </a:lnTo>
                  <a:lnTo>
                    <a:pt x="667" y="1288"/>
                  </a:lnTo>
                  <a:lnTo>
                    <a:pt x="660" y="1286"/>
                  </a:lnTo>
                  <a:lnTo>
                    <a:pt x="648" y="1301"/>
                  </a:lnTo>
                  <a:lnTo>
                    <a:pt x="636" y="1299"/>
                  </a:lnTo>
                  <a:lnTo>
                    <a:pt x="623" y="1311"/>
                  </a:lnTo>
                  <a:lnTo>
                    <a:pt x="608" y="1293"/>
                  </a:lnTo>
                  <a:lnTo>
                    <a:pt x="608" y="1292"/>
                  </a:lnTo>
                  <a:lnTo>
                    <a:pt x="607" y="1291"/>
                  </a:lnTo>
                  <a:lnTo>
                    <a:pt x="604" y="1287"/>
                  </a:lnTo>
                  <a:lnTo>
                    <a:pt x="603" y="1285"/>
                  </a:lnTo>
                  <a:lnTo>
                    <a:pt x="602" y="1284"/>
                  </a:lnTo>
                  <a:lnTo>
                    <a:pt x="594" y="1274"/>
                  </a:lnTo>
                  <a:lnTo>
                    <a:pt x="573" y="1251"/>
                  </a:lnTo>
                  <a:lnTo>
                    <a:pt x="567" y="1246"/>
                  </a:lnTo>
                  <a:lnTo>
                    <a:pt x="551" y="1222"/>
                  </a:lnTo>
                  <a:lnTo>
                    <a:pt x="549" y="1218"/>
                  </a:lnTo>
                  <a:lnTo>
                    <a:pt x="539" y="1209"/>
                  </a:lnTo>
                  <a:lnTo>
                    <a:pt x="484" y="1163"/>
                  </a:lnTo>
                  <a:lnTo>
                    <a:pt x="479" y="1157"/>
                  </a:lnTo>
                  <a:lnTo>
                    <a:pt x="470" y="1152"/>
                  </a:lnTo>
                  <a:lnTo>
                    <a:pt x="433" y="1125"/>
                  </a:lnTo>
                  <a:lnTo>
                    <a:pt x="428" y="1119"/>
                  </a:lnTo>
                  <a:lnTo>
                    <a:pt x="404" y="1090"/>
                  </a:lnTo>
                  <a:lnTo>
                    <a:pt x="364" y="1050"/>
                  </a:lnTo>
                  <a:lnTo>
                    <a:pt x="352" y="1040"/>
                  </a:lnTo>
                  <a:lnTo>
                    <a:pt x="350" y="1038"/>
                  </a:lnTo>
                  <a:lnTo>
                    <a:pt x="353" y="1030"/>
                  </a:lnTo>
                  <a:lnTo>
                    <a:pt x="371" y="1021"/>
                  </a:lnTo>
                  <a:lnTo>
                    <a:pt x="375" y="1017"/>
                  </a:lnTo>
                  <a:lnTo>
                    <a:pt x="382" y="1018"/>
                  </a:lnTo>
                  <a:lnTo>
                    <a:pt x="390" y="1016"/>
                  </a:lnTo>
                  <a:lnTo>
                    <a:pt x="409" y="1017"/>
                  </a:lnTo>
                  <a:lnTo>
                    <a:pt x="417" y="1006"/>
                  </a:lnTo>
                  <a:lnTo>
                    <a:pt x="432" y="1010"/>
                  </a:lnTo>
                  <a:lnTo>
                    <a:pt x="444" y="1009"/>
                  </a:lnTo>
                  <a:lnTo>
                    <a:pt x="424" y="988"/>
                  </a:lnTo>
                  <a:lnTo>
                    <a:pt x="395" y="960"/>
                  </a:lnTo>
                  <a:lnTo>
                    <a:pt x="404" y="935"/>
                  </a:lnTo>
                  <a:lnTo>
                    <a:pt x="415" y="898"/>
                  </a:lnTo>
                  <a:lnTo>
                    <a:pt x="449" y="813"/>
                  </a:lnTo>
                  <a:lnTo>
                    <a:pt x="449" y="811"/>
                  </a:lnTo>
                  <a:lnTo>
                    <a:pt x="463" y="796"/>
                  </a:lnTo>
                  <a:lnTo>
                    <a:pt x="471" y="788"/>
                  </a:lnTo>
                  <a:lnTo>
                    <a:pt x="468" y="772"/>
                  </a:lnTo>
                  <a:lnTo>
                    <a:pt x="467" y="764"/>
                  </a:lnTo>
                  <a:lnTo>
                    <a:pt x="467" y="758"/>
                  </a:lnTo>
                  <a:lnTo>
                    <a:pt x="469" y="746"/>
                  </a:lnTo>
                  <a:lnTo>
                    <a:pt x="455" y="713"/>
                  </a:lnTo>
                  <a:lnTo>
                    <a:pt x="399" y="593"/>
                  </a:lnTo>
                  <a:lnTo>
                    <a:pt x="398" y="592"/>
                  </a:lnTo>
                  <a:lnTo>
                    <a:pt x="371" y="534"/>
                  </a:lnTo>
                  <a:lnTo>
                    <a:pt x="367" y="525"/>
                  </a:lnTo>
                  <a:lnTo>
                    <a:pt x="358" y="510"/>
                  </a:lnTo>
                  <a:lnTo>
                    <a:pt x="355" y="505"/>
                  </a:lnTo>
                  <a:lnTo>
                    <a:pt x="350" y="501"/>
                  </a:lnTo>
                  <a:lnTo>
                    <a:pt x="345" y="502"/>
                  </a:lnTo>
                  <a:lnTo>
                    <a:pt x="330" y="493"/>
                  </a:lnTo>
                  <a:lnTo>
                    <a:pt x="329" y="485"/>
                  </a:lnTo>
                  <a:lnTo>
                    <a:pt x="321" y="482"/>
                  </a:lnTo>
                  <a:lnTo>
                    <a:pt x="309" y="467"/>
                  </a:lnTo>
                  <a:lnTo>
                    <a:pt x="304" y="467"/>
                  </a:lnTo>
                  <a:lnTo>
                    <a:pt x="301" y="458"/>
                  </a:lnTo>
                  <a:lnTo>
                    <a:pt x="294" y="453"/>
                  </a:lnTo>
                  <a:lnTo>
                    <a:pt x="293" y="447"/>
                  </a:lnTo>
                  <a:lnTo>
                    <a:pt x="289" y="445"/>
                  </a:lnTo>
                  <a:lnTo>
                    <a:pt x="284" y="435"/>
                  </a:lnTo>
                  <a:lnTo>
                    <a:pt x="272" y="419"/>
                  </a:lnTo>
                  <a:lnTo>
                    <a:pt x="271" y="414"/>
                  </a:lnTo>
                  <a:lnTo>
                    <a:pt x="262" y="411"/>
                  </a:lnTo>
                  <a:lnTo>
                    <a:pt x="261" y="406"/>
                  </a:lnTo>
                  <a:lnTo>
                    <a:pt x="254" y="405"/>
                  </a:lnTo>
                  <a:lnTo>
                    <a:pt x="248" y="408"/>
                  </a:lnTo>
                  <a:lnTo>
                    <a:pt x="235" y="397"/>
                  </a:lnTo>
                  <a:lnTo>
                    <a:pt x="235" y="393"/>
                  </a:lnTo>
                  <a:lnTo>
                    <a:pt x="233" y="379"/>
                  </a:lnTo>
                  <a:lnTo>
                    <a:pt x="233" y="377"/>
                  </a:lnTo>
                  <a:lnTo>
                    <a:pt x="233" y="376"/>
                  </a:lnTo>
                  <a:lnTo>
                    <a:pt x="233" y="376"/>
                  </a:lnTo>
                  <a:lnTo>
                    <a:pt x="233" y="375"/>
                  </a:lnTo>
                  <a:lnTo>
                    <a:pt x="232" y="373"/>
                  </a:lnTo>
                  <a:lnTo>
                    <a:pt x="232" y="373"/>
                  </a:lnTo>
                  <a:lnTo>
                    <a:pt x="232" y="372"/>
                  </a:lnTo>
                  <a:lnTo>
                    <a:pt x="232" y="371"/>
                  </a:lnTo>
                  <a:lnTo>
                    <a:pt x="232" y="363"/>
                  </a:lnTo>
                  <a:lnTo>
                    <a:pt x="229" y="362"/>
                  </a:lnTo>
                  <a:lnTo>
                    <a:pt x="224" y="350"/>
                  </a:lnTo>
                  <a:lnTo>
                    <a:pt x="223" y="340"/>
                  </a:lnTo>
                  <a:lnTo>
                    <a:pt x="214" y="339"/>
                  </a:lnTo>
                  <a:lnTo>
                    <a:pt x="207" y="330"/>
                  </a:lnTo>
                  <a:lnTo>
                    <a:pt x="207" y="328"/>
                  </a:lnTo>
                  <a:lnTo>
                    <a:pt x="207" y="326"/>
                  </a:lnTo>
                  <a:lnTo>
                    <a:pt x="208" y="325"/>
                  </a:lnTo>
                  <a:lnTo>
                    <a:pt x="210" y="323"/>
                  </a:lnTo>
                  <a:lnTo>
                    <a:pt x="212" y="323"/>
                  </a:lnTo>
                  <a:lnTo>
                    <a:pt x="215" y="323"/>
                  </a:lnTo>
                  <a:lnTo>
                    <a:pt x="216" y="323"/>
                  </a:lnTo>
                  <a:lnTo>
                    <a:pt x="222" y="325"/>
                  </a:lnTo>
                  <a:lnTo>
                    <a:pt x="223" y="325"/>
                  </a:lnTo>
                  <a:lnTo>
                    <a:pt x="224" y="327"/>
                  </a:lnTo>
                  <a:lnTo>
                    <a:pt x="228" y="329"/>
                  </a:lnTo>
                  <a:lnTo>
                    <a:pt x="238" y="326"/>
                  </a:lnTo>
                  <a:lnTo>
                    <a:pt x="236" y="324"/>
                  </a:lnTo>
                  <a:lnTo>
                    <a:pt x="212" y="288"/>
                  </a:lnTo>
                  <a:lnTo>
                    <a:pt x="208" y="282"/>
                  </a:lnTo>
                  <a:lnTo>
                    <a:pt x="160" y="215"/>
                  </a:lnTo>
                  <a:lnTo>
                    <a:pt x="151" y="205"/>
                  </a:lnTo>
                  <a:lnTo>
                    <a:pt x="138" y="208"/>
                  </a:lnTo>
                  <a:lnTo>
                    <a:pt x="125" y="206"/>
                  </a:lnTo>
                  <a:lnTo>
                    <a:pt x="115" y="200"/>
                  </a:lnTo>
                  <a:lnTo>
                    <a:pt x="118" y="193"/>
                  </a:lnTo>
                  <a:lnTo>
                    <a:pt x="117" y="190"/>
                  </a:lnTo>
                  <a:lnTo>
                    <a:pt x="112" y="187"/>
                  </a:lnTo>
                  <a:lnTo>
                    <a:pt x="96" y="182"/>
                  </a:lnTo>
                  <a:lnTo>
                    <a:pt x="87" y="183"/>
                  </a:lnTo>
                  <a:lnTo>
                    <a:pt x="75" y="189"/>
                  </a:lnTo>
                  <a:lnTo>
                    <a:pt x="66" y="187"/>
                  </a:lnTo>
                  <a:lnTo>
                    <a:pt x="66" y="181"/>
                  </a:lnTo>
                  <a:lnTo>
                    <a:pt x="63" y="174"/>
                  </a:lnTo>
                  <a:lnTo>
                    <a:pt x="59" y="168"/>
                  </a:lnTo>
                  <a:lnTo>
                    <a:pt x="49" y="164"/>
                  </a:lnTo>
                  <a:lnTo>
                    <a:pt x="54" y="151"/>
                  </a:lnTo>
                  <a:lnTo>
                    <a:pt x="50" y="149"/>
                  </a:lnTo>
                  <a:lnTo>
                    <a:pt x="44" y="141"/>
                  </a:lnTo>
                  <a:lnTo>
                    <a:pt x="50" y="139"/>
                  </a:lnTo>
                  <a:lnTo>
                    <a:pt x="51" y="134"/>
                  </a:lnTo>
                  <a:lnTo>
                    <a:pt x="48" y="131"/>
                  </a:lnTo>
                  <a:lnTo>
                    <a:pt x="47" y="124"/>
                  </a:lnTo>
                  <a:lnTo>
                    <a:pt x="49" y="121"/>
                  </a:lnTo>
                  <a:lnTo>
                    <a:pt x="40" y="113"/>
                  </a:lnTo>
                  <a:lnTo>
                    <a:pt x="44" y="106"/>
                  </a:lnTo>
                  <a:lnTo>
                    <a:pt x="44" y="101"/>
                  </a:lnTo>
                  <a:lnTo>
                    <a:pt x="40" y="99"/>
                  </a:lnTo>
                  <a:lnTo>
                    <a:pt x="40" y="92"/>
                  </a:lnTo>
                  <a:lnTo>
                    <a:pt x="34" y="90"/>
                  </a:lnTo>
                  <a:lnTo>
                    <a:pt x="35" y="77"/>
                  </a:lnTo>
                  <a:lnTo>
                    <a:pt x="29" y="74"/>
                  </a:lnTo>
                  <a:lnTo>
                    <a:pt x="28" y="66"/>
                  </a:lnTo>
                  <a:lnTo>
                    <a:pt x="25" y="53"/>
                  </a:lnTo>
                  <a:lnTo>
                    <a:pt x="15" y="33"/>
                  </a:lnTo>
                  <a:lnTo>
                    <a:pt x="12" y="17"/>
                  </a:lnTo>
                  <a:lnTo>
                    <a:pt x="2" y="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2" name="Freeform 79">
              <a:extLst>
                <a:ext uri="{FF2B5EF4-FFF2-40B4-BE49-F238E27FC236}">
                  <a16:creationId xmlns:a16="http://schemas.microsoft.com/office/drawing/2014/main" id="{FDFF3F37-4934-6C84-DB1A-10EA7BAA4461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5076" y="2830513"/>
              <a:ext cx="139700" cy="127000"/>
            </a:xfrm>
            <a:custGeom>
              <a:avLst/>
              <a:gdLst>
                <a:gd name="T0" fmla="*/ 2 w 88"/>
                <a:gd name="T1" fmla="*/ 27 h 80"/>
                <a:gd name="T2" fmla="*/ 4 w 88"/>
                <a:gd name="T3" fmla="*/ 28 h 80"/>
                <a:gd name="T4" fmla="*/ 4 w 88"/>
                <a:gd name="T5" fmla="*/ 13 h 80"/>
                <a:gd name="T6" fmla="*/ 8 w 88"/>
                <a:gd name="T7" fmla="*/ 3 h 80"/>
                <a:gd name="T8" fmla="*/ 21 w 88"/>
                <a:gd name="T9" fmla="*/ 0 h 80"/>
                <a:gd name="T10" fmla="*/ 25 w 88"/>
                <a:gd name="T11" fmla="*/ 12 h 80"/>
                <a:gd name="T12" fmla="*/ 39 w 88"/>
                <a:gd name="T13" fmla="*/ 10 h 80"/>
                <a:gd name="T14" fmla="*/ 45 w 88"/>
                <a:gd name="T15" fmla="*/ 6 h 80"/>
                <a:gd name="T16" fmla="*/ 57 w 88"/>
                <a:gd name="T17" fmla="*/ 23 h 80"/>
                <a:gd name="T18" fmla="*/ 65 w 88"/>
                <a:gd name="T19" fmla="*/ 28 h 80"/>
                <a:gd name="T20" fmla="*/ 65 w 88"/>
                <a:gd name="T21" fmla="*/ 29 h 80"/>
                <a:gd name="T22" fmla="*/ 71 w 88"/>
                <a:gd name="T23" fmla="*/ 38 h 80"/>
                <a:gd name="T24" fmla="*/ 88 w 88"/>
                <a:gd name="T25" fmla="*/ 53 h 80"/>
                <a:gd name="T26" fmla="*/ 77 w 88"/>
                <a:gd name="T27" fmla="*/ 66 h 80"/>
                <a:gd name="T28" fmla="*/ 67 w 88"/>
                <a:gd name="T29" fmla="*/ 65 h 80"/>
                <a:gd name="T30" fmla="*/ 66 w 88"/>
                <a:gd name="T31" fmla="*/ 73 h 80"/>
                <a:gd name="T32" fmla="*/ 68 w 88"/>
                <a:gd name="T33" fmla="*/ 80 h 80"/>
                <a:gd name="T34" fmla="*/ 65 w 88"/>
                <a:gd name="T35" fmla="*/ 80 h 80"/>
                <a:gd name="T36" fmla="*/ 61 w 88"/>
                <a:gd name="T37" fmla="*/ 80 h 80"/>
                <a:gd name="T38" fmla="*/ 58 w 88"/>
                <a:gd name="T39" fmla="*/ 78 h 80"/>
                <a:gd name="T40" fmla="*/ 56 w 88"/>
                <a:gd name="T41" fmla="*/ 76 h 80"/>
                <a:gd name="T42" fmla="*/ 56 w 88"/>
                <a:gd name="T43" fmla="*/ 73 h 80"/>
                <a:gd name="T44" fmla="*/ 38 w 88"/>
                <a:gd name="T45" fmla="*/ 73 h 80"/>
                <a:gd name="T46" fmla="*/ 38 w 88"/>
                <a:gd name="T47" fmla="*/ 59 h 80"/>
                <a:gd name="T48" fmla="*/ 8 w 88"/>
                <a:gd name="T49" fmla="*/ 59 h 80"/>
                <a:gd name="T50" fmla="*/ 7 w 88"/>
                <a:gd name="T51" fmla="*/ 59 h 80"/>
                <a:gd name="T52" fmla="*/ 5 w 88"/>
                <a:gd name="T53" fmla="*/ 43 h 80"/>
                <a:gd name="T54" fmla="*/ 0 w 88"/>
                <a:gd name="T55" fmla="*/ 32 h 80"/>
                <a:gd name="T56" fmla="*/ 2 w 88"/>
                <a:gd name="T57" fmla="*/ 27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8" h="80">
                  <a:moveTo>
                    <a:pt x="2" y="27"/>
                  </a:moveTo>
                  <a:lnTo>
                    <a:pt x="4" y="28"/>
                  </a:lnTo>
                  <a:lnTo>
                    <a:pt x="4" y="13"/>
                  </a:lnTo>
                  <a:lnTo>
                    <a:pt x="8" y="3"/>
                  </a:lnTo>
                  <a:lnTo>
                    <a:pt x="21" y="0"/>
                  </a:lnTo>
                  <a:lnTo>
                    <a:pt x="25" y="12"/>
                  </a:lnTo>
                  <a:lnTo>
                    <a:pt x="39" y="10"/>
                  </a:lnTo>
                  <a:lnTo>
                    <a:pt x="45" y="6"/>
                  </a:lnTo>
                  <a:lnTo>
                    <a:pt x="57" y="23"/>
                  </a:lnTo>
                  <a:lnTo>
                    <a:pt x="65" y="28"/>
                  </a:lnTo>
                  <a:lnTo>
                    <a:pt x="65" y="29"/>
                  </a:lnTo>
                  <a:lnTo>
                    <a:pt x="71" y="38"/>
                  </a:lnTo>
                  <a:lnTo>
                    <a:pt x="88" y="53"/>
                  </a:lnTo>
                  <a:lnTo>
                    <a:pt x="77" y="66"/>
                  </a:lnTo>
                  <a:lnTo>
                    <a:pt x="67" y="65"/>
                  </a:lnTo>
                  <a:lnTo>
                    <a:pt x="66" y="73"/>
                  </a:lnTo>
                  <a:lnTo>
                    <a:pt x="68" y="80"/>
                  </a:lnTo>
                  <a:lnTo>
                    <a:pt x="65" y="80"/>
                  </a:lnTo>
                  <a:lnTo>
                    <a:pt x="61" y="80"/>
                  </a:lnTo>
                  <a:lnTo>
                    <a:pt x="58" y="78"/>
                  </a:lnTo>
                  <a:lnTo>
                    <a:pt x="56" y="76"/>
                  </a:lnTo>
                  <a:lnTo>
                    <a:pt x="56" y="73"/>
                  </a:lnTo>
                  <a:lnTo>
                    <a:pt x="38" y="73"/>
                  </a:lnTo>
                  <a:lnTo>
                    <a:pt x="38" y="59"/>
                  </a:lnTo>
                  <a:lnTo>
                    <a:pt x="8" y="59"/>
                  </a:lnTo>
                  <a:lnTo>
                    <a:pt x="7" y="59"/>
                  </a:lnTo>
                  <a:lnTo>
                    <a:pt x="5" y="43"/>
                  </a:lnTo>
                  <a:lnTo>
                    <a:pt x="0" y="32"/>
                  </a:lnTo>
                  <a:lnTo>
                    <a:pt x="2" y="27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3" name="Freeform 80">
              <a:extLst>
                <a:ext uri="{FF2B5EF4-FFF2-40B4-BE49-F238E27FC236}">
                  <a16:creationId xmlns:a16="http://schemas.microsoft.com/office/drawing/2014/main" id="{6B8A5654-6417-5CF8-F561-878446ADE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75251" y="4103688"/>
              <a:ext cx="79375" cy="90488"/>
            </a:xfrm>
            <a:custGeom>
              <a:avLst/>
              <a:gdLst>
                <a:gd name="T0" fmla="*/ 4 w 50"/>
                <a:gd name="T1" fmla="*/ 42 h 57"/>
                <a:gd name="T2" fmla="*/ 3 w 50"/>
                <a:gd name="T3" fmla="*/ 22 h 57"/>
                <a:gd name="T4" fmla="*/ 2 w 50"/>
                <a:gd name="T5" fmla="*/ 19 h 57"/>
                <a:gd name="T6" fmla="*/ 3 w 50"/>
                <a:gd name="T7" fmla="*/ 1 h 57"/>
                <a:gd name="T8" fmla="*/ 19 w 50"/>
                <a:gd name="T9" fmla="*/ 1 h 57"/>
                <a:gd name="T10" fmla="*/ 34 w 50"/>
                <a:gd name="T11" fmla="*/ 1 h 57"/>
                <a:gd name="T12" fmla="*/ 38 w 50"/>
                <a:gd name="T13" fmla="*/ 0 h 57"/>
                <a:gd name="T14" fmla="*/ 45 w 50"/>
                <a:gd name="T15" fmla="*/ 18 h 57"/>
                <a:gd name="T16" fmla="*/ 50 w 50"/>
                <a:gd name="T17" fmla="*/ 31 h 57"/>
                <a:gd name="T18" fmla="*/ 19 w 50"/>
                <a:gd name="T19" fmla="*/ 43 h 57"/>
                <a:gd name="T20" fmla="*/ 19 w 50"/>
                <a:gd name="T21" fmla="*/ 53 h 57"/>
                <a:gd name="T22" fmla="*/ 12 w 50"/>
                <a:gd name="T23" fmla="*/ 55 h 57"/>
                <a:gd name="T24" fmla="*/ 10 w 50"/>
                <a:gd name="T25" fmla="*/ 57 h 57"/>
                <a:gd name="T26" fmla="*/ 0 w 50"/>
                <a:gd name="T27" fmla="*/ 51 h 57"/>
                <a:gd name="T28" fmla="*/ 4 w 50"/>
                <a:gd name="T29" fmla="*/ 42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0" h="57">
                  <a:moveTo>
                    <a:pt x="4" y="42"/>
                  </a:moveTo>
                  <a:lnTo>
                    <a:pt x="3" y="22"/>
                  </a:lnTo>
                  <a:lnTo>
                    <a:pt x="2" y="19"/>
                  </a:lnTo>
                  <a:lnTo>
                    <a:pt x="3" y="1"/>
                  </a:lnTo>
                  <a:lnTo>
                    <a:pt x="19" y="1"/>
                  </a:lnTo>
                  <a:lnTo>
                    <a:pt x="34" y="1"/>
                  </a:lnTo>
                  <a:lnTo>
                    <a:pt x="38" y="0"/>
                  </a:lnTo>
                  <a:lnTo>
                    <a:pt x="45" y="18"/>
                  </a:lnTo>
                  <a:lnTo>
                    <a:pt x="50" y="31"/>
                  </a:lnTo>
                  <a:lnTo>
                    <a:pt x="19" y="43"/>
                  </a:lnTo>
                  <a:lnTo>
                    <a:pt x="19" y="53"/>
                  </a:lnTo>
                  <a:lnTo>
                    <a:pt x="12" y="55"/>
                  </a:lnTo>
                  <a:lnTo>
                    <a:pt x="10" y="57"/>
                  </a:lnTo>
                  <a:lnTo>
                    <a:pt x="0" y="51"/>
                  </a:lnTo>
                  <a:lnTo>
                    <a:pt x="4" y="4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4" name="Freeform 81">
              <a:extLst>
                <a:ext uri="{FF2B5EF4-FFF2-40B4-BE49-F238E27FC236}">
                  <a16:creationId xmlns:a16="http://schemas.microsoft.com/office/drawing/2014/main" id="{8D1558B0-A4A6-CFF8-76A5-0063FB2C0CF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5488" y="1463676"/>
              <a:ext cx="187325" cy="85725"/>
            </a:xfrm>
            <a:custGeom>
              <a:avLst/>
              <a:gdLst>
                <a:gd name="T0" fmla="*/ 0 w 118"/>
                <a:gd name="T1" fmla="*/ 13 h 54"/>
                <a:gd name="T2" fmla="*/ 7 w 118"/>
                <a:gd name="T3" fmla="*/ 12 h 54"/>
                <a:gd name="T4" fmla="*/ 52 w 118"/>
                <a:gd name="T5" fmla="*/ 12 h 54"/>
                <a:gd name="T6" fmla="*/ 93 w 118"/>
                <a:gd name="T7" fmla="*/ 1 h 54"/>
                <a:gd name="T8" fmla="*/ 107 w 118"/>
                <a:gd name="T9" fmla="*/ 0 h 54"/>
                <a:gd name="T10" fmla="*/ 92 w 118"/>
                <a:gd name="T11" fmla="*/ 10 h 54"/>
                <a:gd name="T12" fmla="*/ 95 w 118"/>
                <a:gd name="T13" fmla="*/ 19 h 54"/>
                <a:gd name="T14" fmla="*/ 102 w 118"/>
                <a:gd name="T15" fmla="*/ 28 h 54"/>
                <a:gd name="T16" fmla="*/ 108 w 118"/>
                <a:gd name="T17" fmla="*/ 32 h 54"/>
                <a:gd name="T18" fmla="*/ 110 w 118"/>
                <a:gd name="T19" fmla="*/ 37 h 54"/>
                <a:gd name="T20" fmla="*/ 118 w 118"/>
                <a:gd name="T21" fmla="*/ 47 h 54"/>
                <a:gd name="T22" fmla="*/ 115 w 118"/>
                <a:gd name="T23" fmla="*/ 47 h 54"/>
                <a:gd name="T24" fmla="*/ 93 w 118"/>
                <a:gd name="T25" fmla="*/ 37 h 54"/>
                <a:gd name="T26" fmla="*/ 88 w 118"/>
                <a:gd name="T27" fmla="*/ 37 h 54"/>
                <a:gd name="T28" fmla="*/ 72 w 118"/>
                <a:gd name="T29" fmla="*/ 41 h 54"/>
                <a:gd name="T30" fmla="*/ 69 w 118"/>
                <a:gd name="T31" fmla="*/ 42 h 54"/>
                <a:gd name="T32" fmla="*/ 60 w 118"/>
                <a:gd name="T33" fmla="*/ 47 h 54"/>
                <a:gd name="T34" fmla="*/ 47 w 118"/>
                <a:gd name="T35" fmla="*/ 54 h 54"/>
                <a:gd name="T36" fmla="*/ 45 w 118"/>
                <a:gd name="T37" fmla="*/ 52 h 54"/>
                <a:gd name="T38" fmla="*/ 33 w 118"/>
                <a:gd name="T39" fmla="*/ 42 h 54"/>
                <a:gd name="T40" fmla="*/ 19 w 118"/>
                <a:gd name="T41" fmla="*/ 30 h 54"/>
                <a:gd name="T42" fmla="*/ 12 w 118"/>
                <a:gd name="T43" fmla="*/ 25 h 54"/>
                <a:gd name="T44" fmla="*/ 7 w 118"/>
                <a:gd name="T45" fmla="*/ 22 h 54"/>
                <a:gd name="T46" fmla="*/ 0 w 118"/>
                <a:gd name="T47" fmla="*/ 13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118" h="54">
                  <a:moveTo>
                    <a:pt x="0" y="13"/>
                  </a:moveTo>
                  <a:lnTo>
                    <a:pt x="7" y="12"/>
                  </a:lnTo>
                  <a:lnTo>
                    <a:pt x="52" y="12"/>
                  </a:lnTo>
                  <a:lnTo>
                    <a:pt x="93" y="1"/>
                  </a:lnTo>
                  <a:lnTo>
                    <a:pt x="107" y="0"/>
                  </a:lnTo>
                  <a:lnTo>
                    <a:pt x="92" y="10"/>
                  </a:lnTo>
                  <a:lnTo>
                    <a:pt x="95" y="19"/>
                  </a:lnTo>
                  <a:lnTo>
                    <a:pt x="102" y="28"/>
                  </a:lnTo>
                  <a:lnTo>
                    <a:pt x="108" y="32"/>
                  </a:lnTo>
                  <a:lnTo>
                    <a:pt x="110" y="37"/>
                  </a:lnTo>
                  <a:lnTo>
                    <a:pt x="118" y="47"/>
                  </a:lnTo>
                  <a:lnTo>
                    <a:pt x="115" y="47"/>
                  </a:lnTo>
                  <a:lnTo>
                    <a:pt x="93" y="37"/>
                  </a:lnTo>
                  <a:lnTo>
                    <a:pt x="88" y="37"/>
                  </a:lnTo>
                  <a:lnTo>
                    <a:pt x="72" y="41"/>
                  </a:lnTo>
                  <a:lnTo>
                    <a:pt x="69" y="42"/>
                  </a:lnTo>
                  <a:lnTo>
                    <a:pt x="60" y="47"/>
                  </a:lnTo>
                  <a:lnTo>
                    <a:pt x="47" y="54"/>
                  </a:lnTo>
                  <a:lnTo>
                    <a:pt x="45" y="52"/>
                  </a:lnTo>
                  <a:lnTo>
                    <a:pt x="33" y="42"/>
                  </a:lnTo>
                  <a:lnTo>
                    <a:pt x="19" y="30"/>
                  </a:lnTo>
                  <a:lnTo>
                    <a:pt x="12" y="25"/>
                  </a:lnTo>
                  <a:lnTo>
                    <a:pt x="7" y="22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5" name="Freeform 82">
              <a:extLst>
                <a:ext uri="{FF2B5EF4-FFF2-40B4-BE49-F238E27FC236}">
                  <a16:creationId xmlns:a16="http://schemas.microsoft.com/office/drawing/2014/main" id="{82D8D0FD-8AA9-AAC2-0AB8-DDCCA774A061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4763" y="2243138"/>
              <a:ext cx="77788" cy="74613"/>
            </a:xfrm>
            <a:custGeom>
              <a:avLst/>
              <a:gdLst>
                <a:gd name="T0" fmla="*/ 4 w 49"/>
                <a:gd name="T1" fmla="*/ 27 h 47"/>
                <a:gd name="T2" fmla="*/ 23 w 49"/>
                <a:gd name="T3" fmla="*/ 10 h 47"/>
                <a:gd name="T4" fmla="*/ 35 w 49"/>
                <a:gd name="T5" fmla="*/ 0 h 47"/>
                <a:gd name="T6" fmla="*/ 40 w 49"/>
                <a:gd name="T7" fmla="*/ 7 h 47"/>
                <a:gd name="T8" fmla="*/ 41 w 49"/>
                <a:gd name="T9" fmla="*/ 7 h 47"/>
                <a:gd name="T10" fmla="*/ 43 w 49"/>
                <a:gd name="T11" fmla="*/ 11 h 47"/>
                <a:gd name="T12" fmla="*/ 49 w 49"/>
                <a:gd name="T13" fmla="*/ 17 h 47"/>
                <a:gd name="T14" fmla="*/ 31 w 49"/>
                <a:gd name="T15" fmla="*/ 33 h 47"/>
                <a:gd name="T16" fmla="*/ 24 w 49"/>
                <a:gd name="T17" fmla="*/ 39 h 47"/>
                <a:gd name="T18" fmla="*/ 14 w 49"/>
                <a:gd name="T19" fmla="*/ 47 h 47"/>
                <a:gd name="T20" fmla="*/ 0 w 49"/>
                <a:gd name="T21" fmla="*/ 30 h 47"/>
                <a:gd name="T22" fmla="*/ 4 w 49"/>
                <a:gd name="T23" fmla="*/ 27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9" h="47">
                  <a:moveTo>
                    <a:pt x="4" y="27"/>
                  </a:moveTo>
                  <a:lnTo>
                    <a:pt x="23" y="10"/>
                  </a:lnTo>
                  <a:lnTo>
                    <a:pt x="35" y="0"/>
                  </a:lnTo>
                  <a:lnTo>
                    <a:pt x="40" y="7"/>
                  </a:lnTo>
                  <a:lnTo>
                    <a:pt x="41" y="7"/>
                  </a:lnTo>
                  <a:lnTo>
                    <a:pt x="43" y="11"/>
                  </a:lnTo>
                  <a:lnTo>
                    <a:pt x="49" y="17"/>
                  </a:lnTo>
                  <a:lnTo>
                    <a:pt x="31" y="33"/>
                  </a:lnTo>
                  <a:lnTo>
                    <a:pt x="24" y="39"/>
                  </a:lnTo>
                  <a:lnTo>
                    <a:pt x="14" y="47"/>
                  </a:lnTo>
                  <a:lnTo>
                    <a:pt x="0" y="30"/>
                  </a:lnTo>
                  <a:lnTo>
                    <a:pt x="4" y="27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6" name="Freeform 83">
              <a:extLst>
                <a:ext uri="{FF2B5EF4-FFF2-40B4-BE49-F238E27FC236}">
                  <a16:creationId xmlns:a16="http://schemas.microsoft.com/office/drawing/2014/main" id="{F0FA8FB7-DEE6-E205-3C7C-F03D3782FBD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4501" y="1914526"/>
              <a:ext cx="95250" cy="55563"/>
            </a:xfrm>
            <a:custGeom>
              <a:avLst/>
              <a:gdLst>
                <a:gd name="T0" fmla="*/ 0 w 60"/>
                <a:gd name="T1" fmla="*/ 24 h 35"/>
                <a:gd name="T2" fmla="*/ 0 w 60"/>
                <a:gd name="T3" fmla="*/ 3 h 35"/>
                <a:gd name="T4" fmla="*/ 1 w 60"/>
                <a:gd name="T5" fmla="*/ 0 h 35"/>
                <a:gd name="T6" fmla="*/ 7 w 60"/>
                <a:gd name="T7" fmla="*/ 2 h 35"/>
                <a:gd name="T8" fmla="*/ 20 w 60"/>
                <a:gd name="T9" fmla="*/ 3 h 35"/>
                <a:gd name="T10" fmla="*/ 31 w 60"/>
                <a:gd name="T11" fmla="*/ 3 h 35"/>
                <a:gd name="T12" fmla="*/ 41 w 60"/>
                <a:gd name="T13" fmla="*/ 3 h 35"/>
                <a:gd name="T14" fmla="*/ 45 w 60"/>
                <a:gd name="T15" fmla="*/ 3 h 35"/>
                <a:gd name="T16" fmla="*/ 48 w 60"/>
                <a:gd name="T17" fmla="*/ 3 h 35"/>
                <a:gd name="T18" fmla="*/ 58 w 60"/>
                <a:gd name="T19" fmla="*/ 3 h 35"/>
                <a:gd name="T20" fmla="*/ 58 w 60"/>
                <a:gd name="T21" fmla="*/ 5 h 35"/>
                <a:gd name="T22" fmla="*/ 60 w 60"/>
                <a:gd name="T23" fmla="*/ 18 h 35"/>
                <a:gd name="T24" fmla="*/ 60 w 60"/>
                <a:gd name="T25" fmla="*/ 29 h 35"/>
                <a:gd name="T26" fmla="*/ 49 w 60"/>
                <a:gd name="T27" fmla="*/ 35 h 35"/>
                <a:gd name="T28" fmla="*/ 39 w 60"/>
                <a:gd name="T29" fmla="*/ 30 h 35"/>
                <a:gd name="T30" fmla="*/ 36 w 60"/>
                <a:gd name="T31" fmla="*/ 30 h 35"/>
                <a:gd name="T32" fmla="*/ 35 w 60"/>
                <a:gd name="T33" fmla="*/ 30 h 35"/>
                <a:gd name="T34" fmla="*/ 28 w 60"/>
                <a:gd name="T35" fmla="*/ 30 h 35"/>
                <a:gd name="T36" fmla="*/ 19 w 60"/>
                <a:gd name="T37" fmla="*/ 30 h 35"/>
                <a:gd name="T38" fmla="*/ 13 w 60"/>
                <a:gd name="T39" fmla="*/ 29 h 35"/>
                <a:gd name="T40" fmla="*/ 0 w 60"/>
                <a:gd name="T41" fmla="*/ 30 h 35"/>
                <a:gd name="T42" fmla="*/ 0 w 60"/>
                <a:gd name="T43" fmla="*/ 24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0" h="35">
                  <a:moveTo>
                    <a:pt x="0" y="24"/>
                  </a:moveTo>
                  <a:lnTo>
                    <a:pt x="0" y="3"/>
                  </a:lnTo>
                  <a:lnTo>
                    <a:pt x="1" y="0"/>
                  </a:lnTo>
                  <a:lnTo>
                    <a:pt x="7" y="2"/>
                  </a:lnTo>
                  <a:lnTo>
                    <a:pt x="20" y="3"/>
                  </a:lnTo>
                  <a:lnTo>
                    <a:pt x="31" y="3"/>
                  </a:lnTo>
                  <a:lnTo>
                    <a:pt x="41" y="3"/>
                  </a:lnTo>
                  <a:lnTo>
                    <a:pt x="45" y="3"/>
                  </a:lnTo>
                  <a:lnTo>
                    <a:pt x="48" y="3"/>
                  </a:lnTo>
                  <a:lnTo>
                    <a:pt x="58" y="3"/>
                  </a:lnTo>
                  <a:lnTo>
                    <a:pt x="58" y="5"/>
                  </a:lnTo>
                  <a:lnTo>
                    <a:pt x="60" y="18"/>
                  </a:lnTo>
                  <a:lnTo>
                    <a:pt x="60" y="29"/>
                  </a:lnTo>
                  <a:lnTo>
                    <a:pt x="49" y="35"/>
                  </a:lnTo>
                  <a:lnTo>
                    <a:pt x="39" y="30"/>
                  </a:lnTo>
                  <a:lnTo>
                    <a:pt x="36" y="30"/>
                  </a:lnTo>
                  <a:lnTo>
                    <a:pt x="35" y="30"/>
                  </a:lnTo>
                  <a:lnTo>
                    <a:pt x="28" y="30"/>
                  </a:lnTo>
                  <a:lnTo>
                    <a:pt x="19" y="30"/>
                  </a:lnTo>
                  <a:lnTo>
                    <a:pt x="13" y="29"/>
                  </a:lnTo>
                  <a:lnTo>
                    <a:pt x="0" y="30"/>
                  </a:lnTo>
                  <a:lnTo>
                    <a:pt x="0" y="2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7" name="Freeform 84">
              <a:extLst>
                <a:ext uri="{FF2B5EF4-FFF2-40B4-BE49-F238E27FC236}">
                  <a16:creationId xmlns:a16="http://schemas.microsoft.com/office/drawing/2014/main" id="{C67C0823-6B59-5F4B-5EE1-886265C070AF}"/>
                </a:ext>
              </a:extLst>
            </p:cNvPr>
            <p:cNvSpPr>
              <a:spLocks/>
            </p:cNvSpPr>
            <p:nvPr/>
          </p:nvSpPr>
          <p:spPr bwMode="auto">
            <a:xfrm>
              <a:off x="5176838" y="3992563"/>
              <a:ext cx="52388" cy="88900"/>
            </a:xfrm>
            <a:custGeom>
              <a:avLst/>
              <a:gdLst>
                <a:gd name="T0" fmla="*/ 0 w 33"/>
                <a:gd name="T1" fmla="*/ 4 h 56"/>
                <a:gd name="T2" fmla="*/ 8 w 33"/>
                <a:gd name="T3" fmla="*/ 1 h 56"/>
                <a:gd name="T4" fmla="*/ 10 w 33"/>
                <a:gd name="T5" fmla="*/ 0 h 56"/>
                <a:gd name="T6" fmla="*/ 17 w 33"/>
                <a:gd name="T7" fmla="*/ 11 h 56"/>
                <a:gd name="T8" fmla="*/ 18 w 33"/>
                <a:gd name="T9" fmla="*/ 23 h 56"/>
                <a:gd name="T10" fmla="*/ 19 w 33"/>
                <a:gd name="T11" fmla="*/ 26 h 56"/>
                <a:gd name="T12" fmla="*/ 31 w 33"/>
                <a:gd name="T13" fmla="*/ 40 h 56"/>
                <a:gd name="T14" fmla="*/ 33 w 33"/>
                <a:gd name="T15" fmla="*/ 47 h 56"/>
                <a:gd name="T16" fmla="*/ 8 w 33"/>
                <a:gd name="T17" fmla="*/ 56 h 56"/>
                <a:gd name="T18" fmla="*/ 3 w 33"/>
                <a:gd name="T19" fmla="*/ 56 h 56"/>
                <a:gd name="T20" fmla="*/ 3 w 33"/>
                <a:gd name="T21" fmla="*/ 23 h 56"/>
                <a:gd name="T22" fmla="*/ 2 w 33"/>
                <a:gd name="T23" fmla="*/ 14 h 56"/>
                <a:gd name="T24" fmla="*/ 2 w 33"/>
                <a:gd name="T25" fmla="*/ 12 h 56"/>
                <a:gd name="T26" fmla="*/ 0 w 33"/>
                <a:gd name="T27" fmla="*/ 4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3" h="56">
                  <a:moveTo>
                    <a:pt x="0" y="4"/>
                  </a:moveTo>
                  <a:lnTo>
                    <a:pt x="8" y="1"/>
                  </a:lnTo>
                  <a:lnTo>
                    <a:pt x="10" y="0"/>
                  </a:lnTo>
                  <a:lnTo>
                    <a:pt x="17" y="11"/>
                  </a:lnTo>
                  <a:lnTo>
                    <a:pt x="18" y="23"/>
                  </a:lnTo>
                  <a:lnTo>
                    <a:pt x="19" y="26"/>
                  </a:lnTo>
                  <a:lnTo>
                    <a:pt x="31" y="40"/>
                  </a:lnTo>
                  <a:lnTo>
                    <a:pt x="33" y="47"/>
                  </a:lnTo>
                  <a:lnTo>
                    <a:pt x="8" y="56"/>
                  </a:lnTo>
                  <a:lnTo>
                    <a:pt x="3" y="56"/>
                  </a:lnTo>
                  <a:lnTo>
                    <a:pt x="3" y="23"/>
                  </a:lnTo>
                  <a:lnTo>
                    <a:pt x="2" y="14"/>
                  </a:lnTo>
                  <a:lnTo>
                    <a:pt x="2" y="12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8" name="Freeform 85">
              <a:extLst>
                <a:ext uri="{FF2B5EF4-FFF2-40B4-BE49-F238E27FC236}">
                  <a16:creationId xmlns:a16="http://schemas.microsoft.com/office/drawing/2014/main" id="{41375F63-36FF-CA6D-717E-11A2698548E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8076" y="2043113"/>
              <a:ext cx="68263" cy="44450"/>
            </a:xfrm>
            <a:custGeom>
              <a:avLst/>
              <a:gdLst>
                <a:gd name="T0" fmla="*/ 0 w 43"/>
                <a:gd name="T1" fmla="*/ 17 h 28"/>
                <a:gd name="T2" fmla="*/ 10 w 43"/>
                <a:gd name="T3" fmla="*/ 12 h 28"/>
                <a:gd name="T4" fmla="*/ 22 w 43"/>
                <a:gd name="T5" fmla="*/ 5 h 28"/>
                <a:gd name="T6" fmla="*/ 31 w 43"/>
                <a:gd name="T7" fmla="*/ 0 h 28"/>
                <a:gd name="T8" fmla="*/ 43 w 43"/>
                <a:gd name="T9" fmla="*/ 19 h 28"/>
                <a:gd name="T10" fmla="*/ 31 w 43"/>
                <a:gd name="T11" fmla="*/ 21 h 28"/>
                <a:gd name="T12" fmla="*/ 18 w 43"/>
                <a:gd name="T13" fmla="*/ 22 h 28"/>
                <a:gd name="T14" fmla="*/ 14 w 43"/>
                <a:gd name="T15" fmla="*/ 24 h 28"/>
                <a:gd name="T16" fmla="*/ 6 w 43"/>
                <a:gd name="T17" fmla="*/ 28 h 28"/>
                <a:gd name="T18" fmla="*/ 3 w 43"/>
                <a:gd name="T19" fmla="*/ 22 h 28"/>
                <a:gd name="T20" fmla="*/ 0 w 43"/>
                <a:gd name="T21" fmla="*/ 17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3" h="28">
                  <a:moveTo>
                    <a:pt x="0" y="17"/>
                  </a:moveTo>
                  <a:lnTo>
                    <a:pt x="10" y="12"/>
                  </a:lnTo>
                  <a:lnTo>
                    <a:pt x="22" y="5"/>
                  </a:lnTo>
                  <a:lnTo>
                    <a:pt x="31" y="0"/>
                  </a:lnTo>
                  <a:lnTo>
                    <a:pt x="43" y="19"/>
                  </a:lnTo>
                  <a:lnTo>
                    <a:pt x="31" y="21"/>
                  </a:lnTo>
                  <a:lnTo>
                    <a:pt x="18" y="22"/>
                  </a:lnTo>
                  <a:lnTo>
                    <a:pt x="14" y="24"/>
                  </a:lnTo>
                  <a:lnTo>
                    <a:pt x="6" y="28"/>
                  </a:lnTo>
                  <a:lnTo>
                    <a:pt x="3" y="22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9" name="Freeform 86">
              <a:extLst>
                <a:ext uri="{FF2B5EF4-FFF2-40B4-BE49-F238E27FC236}">
                  <a16:creationId xmlns:a16="http://schemas.microsoft.com/office/drawing/2014/main" id="{8613DBFF-4CF2-90B5-1BF5-F60D169CBE1A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7601" y="2328863"/>
              <a:ext cx="60325" cy="68263"/>
            </a:xfrm>
            <a:custGeom>
              <a:avLst/>
              <a:gdLst>
                <a:gd name="T0" fmla="*/ 0 w 38"/>
                <a:gd name="T1" fmla="*/ 13 h 43"/>
                <a:gd name="T2" fmla="*/ 4 w 38"/>
                <a:gd name="T3" fmla="*/ 0 h 43"/>
                <a:gd name="T4" fmla="*/ 22 w 38"/>
                <a:gd name="T5" fmla="*/ 4 h 43"/>
                <a:gd name="T6" fmla="*/ 31 w 38"/>
                <a:gd name="T7" fmla="*/ 17 h 43"/>
                <a:gd name="T8" fmla="*/ 30 w 38"/>
                <a:gd name="T9" fmla="*/ 19 h 43"/>
                <a:gd name="T10" fmla="*/ 32 w 38"/>
                <a:gd name="T11" fmla="*/ 29 h 43"/>
                <a:gd name="T12" fmla="*/ 34 w 38"/>
                <a:gd name="T13" fmla="*/ 30 h 43"/>
                <a:gd name="T14" fmla="*/ 35 w 38"/>
                <a:gd name="T15" fmla="*/ 35 h 43"/>
                <a:gd name="T16" fmla="*/ 38 w 38"/>
                <a:gd name="T17" fmla="*/ 43 h 43"/>
                <a:gd name="T18" fmla="*/ 36 w 38"/>
                <a:gd name="T19" fmla="*/ 43 h 43"/>
                <a:gd name="T20" fmla="*/ 17 w 38"/>
                <a:gd name="T21" fmla="*/ 41 h 43"/>
                <a:gd name="T22" fmla="*/ 16 w 38"/>
                <a:gd name="T23" fmla="*/ 36 h 43"/>
                <a:gd name="T24" fmla="*/ 5 w 38"/>
                <a:gd name="T25" fmla="*/ 27 h 43"/>
                <a:gd name="T26" fmla="*/ 4 w 38"/>
                <a:gd name="T27" fmla="*/ 23 h 43"/>
                <a:gd name="T28" fmla="*/ 1 w 38"/>
                <a:gd name="T29" fmla="*/ 17 h 43"/>
                <a:gd name="T30" fmla="*/ 0 w 38"/>
                <a:gd name="T31" fmla="*/ 1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8" h="43">
                  <a:moveTo>
                    <a:pt x="0" y="13"/>
                  </a:moveTo>
                  <a:lnTo>
                    <a:pt x="4" y="0"/>
                  </a:lnTo>
                  <a:lnTo>
                    <a:pt x="22" y="4"/>
                  </a:lnTo>
                  <a:lnTo>
                    <a:pt x="31" y="17"/>
                  </a:lnTo>
                  <a:lnTo>
                    <a:pt x="30" y="19"/>
                  </a:lnTo>
                  <a:lnTo>
                    <a:pt x="32" y="29"/>
                  </a:lnTo>
                  <a:lnTo>
                    <a:pt x="34" y="30"/>
                  </a:lnTo>
                  <a:lnTo>
                    <a:pt x="35" y="35"/>
                  </a:lnTo>
                  <a:lnTo>
                    <a:pt x="38" y="43"/>
                  </a:lnTo>
                  <a:lnTo>
                    <a:pt x="36" y="43"/>
                  </a:lnTo>
                  <a:lnTo>
                    <a:pt x="17" y="41"/>
                  </a:lnTo>
                  <a:lnTo>
                    <a:pt x="16" y="36"/>
                  </a:lnTo>
                  <a:lnTo>
                    <a:pt x="5" y="27"/>
                  </a:lnTo>
                  <a:lnTo>
                    <a:pt x="4" y="23"/>
                  </a:lnTo>
                  <a:lnTo>
                    <a:pt x="1" y="17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0" name="Freeform 87">
              <a:extLst>
                <a:ext uri="{FF2B5EF4-FFF2-40B4-BE49-F238E27FC236}">
                  <a16:creationId xmlns:a16="http://schemas.microsoft.com/office/drawing/2014/main" id="{E8AF82DF-A5E8-0E2B-51DE-364DAF0B1FA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9851" y="2063751"/>
              <a:ext cx="73025" cy="73025"/>
            </a:xfrm>
            <a:custGeom>
              <a:avLst/>
              <a:gdLst>
                <a:gd name="T0" fmla="*/ 0 w 46"/>
                <a:gd name="T1" fmla="*/ 10 h 46"/>
                <a:gd name="T2" fmla="*/ 11 w 46"/>
                <a:gd name="T3" fmla="*/ 0 h 46"/>
                <a:gd name="T4" fmla="*/ 19 w 46"/>
                <a:gd name="T5" fmla="*/ 11 h 46"/>
                <a:gd name="T6" fmla="*/ 26 w 46"/>
                <a:gd name="T7" fmla="*/ 5 h 46"/>
                <a:gd name="T8" fmla="*/ 32 w 46"/>
                <a:gd name="T9" fmla="*/ 11 h 46"/>
                <a:gd name="T10" fmla="*/ 32 w 46"/>
                <a:gd name="T11" fmla="*/ 12 h 46"/>
                <a:gd name="T12" fmla="*/ 35 w 46"/>
                <a:gd name="T13" fmla="*/ 17 h 46"/>
                <a:gd name="T14" fmla="*/ 36 w 46"/>
                <a:gd name="T15" fmla="*/ 18 h 46"/>
                <a:gd name="T16" fmla="*/ 46 w 46"/>
                <a:gd name="T17" fmla="*/ 30 h 46"/>
                <a:gd name="T18" fmla="*/ 26 w 46"/>
                <a:gd name="T19" fmla="*/ 46 h 46"/>
                <a:gd name="T20" fmla="*/ 18 w 46"/>
                <a:gd name="T21" fmla="*/ 36 h 46"/>
                <a:gd name="T22" fmla="*/ 12 w 46"/>
                <a:gd name="T23" fmla="*/ 27 h 46"/>
                <a:gd name="T24" fmla="*/ 10 w 46"/>
                <a:gd name="T25" fmla="*/ 25 h 46"/>
                <a:gd name="T26" fmla="*/ 0 w 46"/>
                <a:gd name="T27" fmla="*/ 1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6" h="46">
                  <a:moveTo>
                    <a:pt x="0" y="10"/>
                  </a:moveTo>
                  <a:lnTo>
                    <a:pt x="11" y="0"/>
                  </a:lnTo>
                  <a:lnTo>
                    <a:pt x="19" y="11"/>
                  </a:lnTo>
                  <a:lnTo>
                    <a:pt x="26" y="5"/>
                  </a:lnTo>
                  <a:lnTo>
                    <a:pt x="32" y="11"/>
                  </a:lnTo>
                  <a:lnTo>
                    <a:pt x="32" y="12"/>
                  </a:lnTo>
                  <a:lnTo>
                    <a:pt x="35" y="17"/>
                  </a:lnTo>
                  <a:lnTo>
                    <a:pt x="36" y="18"/>
                  </a:lnTo>
                  <a:lnTo>
                    <a:pt x="46" y="30"/>
                  </a:lnTo>
                  <a:lnTo>
                    <a:pt x="26" y="46"/>
                  </a:lnTo>
                  <a:lnTo>
                    <a:pt x="18" y="36"/>
                  </a:lnTo>
                  <a:lnTo>
                    <a:pt x="12" y="27"/>
                  </a:lnTo>
                  <a:lnTo>
                    <a:pt x="10" y="25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1" name="Freeform 88">
              <a:extLst>
                <a:ext uri="{FF2B5EF4-FFF2-40B4-BE49-F238E27FC236}">
                  <a16:creationId xmlns:a16="http://schemas.microsoft.com/office/drawing/2014/main" id="{5270EFFA-9E73-E072-ECCE-CD38A397FC1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4113" y="1362076"/>
              <a:ext cx="61913" cy="57150"/>
            </a:xfrm>
            <a:custGeom>
              <a:avLst/>
              <a:gdLst>
                <a:gd name="T0" fmla="*/ 0 w 39"/>
                <a:gd name="T1" fmla="*/ 3 h 36"/>
                <a:gd name="T2" fmla="*/ 11 w 39"/>
                <a:gd name="T3" fmla="*/ 0 h 36"/>
                <a:gd name="T4" fmla="*/ 20 w 39"/>
                <a:gd name="T5" fmla="*/ 10 h 36"/>
                <a:gd name="T6" fmla="*/ 29 w 39"/>
                <a:gd name="T7" fmla="*/ 14 h 36"/>
                <a:gd name="T8" fmla="*/ 33 w 39"/>
                <a:gd name="T9" fmla="*/ 15 h 36"/>
                <a:gd name="T10" fmla="*/ 34 w 39"/>
                <a:gd name="T11" fmla="*/ 16 h 36"/>
                <a:gd name="T12" fmla="*/ 37 w 39"/>
                <a:gd name="T13" fmla="*/ 19 h 36"/>
                <a:gd name="T14" fmla="*/ 39 w 39"/>
                <a:gd name="T15" fmla="*/ 27 h 36"/>
                <a:gd name="T16" fmla="*/ 15 w 39"/>
                <a:gd name="T17" fmla="*/ 34 h 36"/>
                <a:gd name="T18" fmla="*/ 12 w 39"/>
                <a:gd name="T19" fmla="*/ 35 h 36"/>
                <a:gd name="T20" fmla="*/ 9 w 39"/>
                <a:gd name="T21" fmla="*/ 36 h 36"/>
                <a:gd name="T22" fmla="*/ 0 w 39"/>
                <a:gd name="T23" fmla="*/ 3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9" h="36">
                  <a:moveTo>
                    <a:pt x="0" y="3"/>
                  </a:moveTo>
                  <a:lnTo>
                    <a:pt x="11" y="0"/>
                  </a:lnTo>
                  <a:lnTo>
                    <a:pt x="20" y="10"/>
                  </a:lnTo>
                  <a:lnTo>
                    <a:pt x="29" y="14"/>
                  </a:lnTo>
                  <a:lnTo>
                    <a:pt x="33" y="15"/>
                  </a:lnTo>
                  <a:lnTo>
                    <a:pt x="34" y="16"/>
                  </a:lnTo>
                  <a:lnTo>
                    <a:pt x="37" y="19"/>
                  </a:lnTo>
                  <a:lnTo>
                    <a:pt x="39" y="27"/>
                  </a:lnTo>
                  <a:lnTo>
                    <a:pt x="15" y="34"/>
                  </a:lnTo>
                  <a:lnTo>
                    <a:pt x="12" y="35"/>
                  </a:lnTo>
                  <a:lnTo>
                    <a:pt x="9" y="36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2" name="Freeform 89">
              <a:extLst>
                <a:ext uri="{FF2B5EF4-FFF2-40B4-BE49-F238E27FC236}">
                  <a16:creationId xmlns:a16="http://schemas.microsoft.com/office/drawing/2014/main" id="{986D0A37-C980-18DC-2AE8-9D50A4ABC1E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9588" y="1863726"/>
              <a:ext cx="28575" cy="55563"/>
            </a:xfrm>
            <a:custGeom>
              <a:avLst/>
              <a:gdLst>
                <a:gd name="T0" fmla="*/ 0 w 18"/>
                <a:gd name="T1" fmla="*/ 27 h 35"/>
                <a:gd name="T2" fmla="*/ 4 w 18"/>
                <a:gd name="T3" fmla="*/ 27 h 35"/>
                <a:gd name="T4" fmla="*/ 4 w 18"/>
                <a:gd name="T5" fmla="*/ 8 h 35"/>
                <a:gd name="T6" fmla="*/ 7 w 18"/>
                <a:gd name="T7" fmla="*/ 0 h 35"/>
                <a:gd name="T8" fmla="*/ 18 w 18"/>
                <a:gd name="T9" fmla="*/ 0 h 35"/>
                <a:gd name="T10" fmla="*/ 18 w 18"/>
                <a:gd name="T11" fmla="*/ 9 h 35"/>
                <a:gd name="T12" fmla="*/ 17 w 18"/>
                <a:gd name="T13" fmla="*/ 35 h 35"/>
                <a:gd name="T14" fmla="*/ 7 w 18"/>
                <a:gd name="T15" fmla="*/ 35 h 35"/>
                <a:gd name="T16" fmla="*/ 4 w 18"/>
                <a:gd name="T17" fmla="*/ 35 h 35"/>
                <a:gd name="T18" fmla="*/ 0 w 18"/>
                <a:gd name="T19" fmla="*/ 35 h 35"/>
                <a:gd name="T20" fmla="*/ 0 w 18"/>
                <a:gd name="T21" fmla="*/ 34 h 35"/>
                <a:gd name="T22" fmla="*/ 0 w 18"/>
                <a:gd name="T23" fmla="*/ 27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18" h="35">
                  <a:moveTo>
                    <a:pt x="0" y="27"/>
                  </a:moveTo>
                  <a:lnTo>
                    <a:pt x="4" y="27"/>
                  </a:lnTo>
                  <a:lnTo>
                    <a:pt x="4" y="8"/>
                  </a:lnTo>
                  <a:lnTo>
                    <a:pt x="7" y="0"/>
                  </a:lnTo>
                  <a:lnTo>
                    <a:pt x="18" y="0"/>
                  </a:lnTo>
                  <a:lnTo>
                    <a:pt x="18" y="9"/>
                  </a:lnTo>
                  <a:lnTo>
                    <a:pt x="17" y="35"/>
                  </a:lnTo>
                  <a:lnTo>
                    <a:pt x="7" y="35"/>
                  </a:lnTo>
                  <a:lnTo>
                    <a:pt x="4" y="35"/>
                  </a:lnTo>
                  <a:lnTo>
                    <a:pt x="0" y="35"/>
                  </a:lnTo>
                  <a:lnTo>
                    <a:pt x="0" y="34"/>
                  </a:lnTo>
                  <a:lnTo>
                    <a:pt x="0" y="2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3" name="Freeform 90">
              <a:extLst>
                <a:ext uri="{FF2B5EF4-FFF2-40B4-BE49-F238E27FC236}">
                  <a16:creationId xmlns:a16="http://schemas.microsoft.com/office/drawing/2014/main" id="{1EFFC5F0-CFD4-10BC-C17E-F3E1921DB6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3951" y="2228851"/>
              <a:ext cx="46038" cy="77788"/>
            </a:xfrm>
            <a:custGeom>
              <a:avLst/>
              <a:gdLst>
                <a:gd name="T0" fmla="*/ 0 w 29"/>
                <a:gd name="T1" fmla="*/ 1 h 49"/>
                <a:gd name="T2" fmla="*/ 11 w 29"/>
                <a:gd name="T3" fmla="*/ 1 h 49"/>
                <a:gd name="T4" fmla="*/ 11 w 29"/>
                <a:gd name="T5" fmla="*/ 1 h 49"/>
                <a:gd name="T6" fmla="*/ 11 w 29"/>
                <a:gd name="T7" fmla="*/ 0 h 49"/>
                <a:gd name="T8" fmla="*/ 17 w 29"/>
                <a:gd name="T9" fmla="*/ 10 h 49"/>
                <a:gd name="T10" fmla="*/ 24 w 29"/>
                <a:gd name="T11" fmla="*/ 20 h 49"/>
                <a:gd name="T12" fmla="*/ 29 w 29"/>
                <a:gd name="T13" fmla="*/ 39 h 49"/>
                <a:gd name="T14" fmla="*/ 28 w 29"/>
                <a:gd name="T15" fmla="*/ 40 h 49"/>
                <a:gd name="T16" fmla="*/ 21 w 29"/>
                <a:gd name="T17" fmla="*/ 47 h 49"/>
                <a:gd name="T18" fmla="*/ 4 w 29"/>
                <a:gd name="T19" fmla="*/ 49 h 49"/>
                <a:gd name="T20" fmla="*/ 3 w 29"/>
                <a:gd name="T21" fmla="*/ 34 h 49"/>
                <a:gd name="T22" fmla="*/ 4 w 29"/>
                <a:gd name="T23" fmla="*/ 27 h 49"/>
                <a:gd name="T24" fmla="*/ 4 w 29"/>
                <a:gd name="T25" fmla="*/ 12 h 49"/>
                <a:gd name="T26" fmla="*/ 0 w 29"/>
                <a:gd name="T27" fmla="*/ 10 h 49"/>
                <a:gd name="T28" fmla="*/ 0 w 29"/>
                <a:gd name="T29" fmla="*/ 1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9" h="49">
                  <a:moveTo>
                    <a:pt x="0" y="1"/>
                  </a:moveTo>
                  <a:lnTo>
                    <a:pt x="11" y="1"/>
                  </a:lnTo>
                  <a:lnTo>
                    <a:pt x="11" y="1"/>
                  </a:lnTo>
                  <a:lnTo>
                    <a:pt x="11" y="0"/>
                  </a:lnTo>
                  <a:lnTo>
                    <a:pt x="17" y="10"/>
                  </a:lnTo>
                  <a:lnTo>
                    <a:pt x="24" y="20"/>
                  </a:lnTo>
                  <a:lnTo>
                    <a:pt x="29" y="39"/>
                  </a:lnTo>
                  <a:lnTo>
                    <a:pt x="28" y="40"/>
                  </a:lnTo>
                  <a:lnTo>
                    <a:pt x="21" y="47"/>
                  </a:lnTo>
                  <a:lnTo>
                    <a:pt x="4" y="49"/>
                  </a:lnTo>
                  <a:lnTo>
                    <a:pt x="3" y="34"/>
                  </a:lnTo>
                  <a:lnTo>
                    <a:pt x="4" y="27"/>
                  </a:lnTo>
                  <a:lnTo>
                    <a:pt x="4" y="12"/>
                  </a:lnTo>
                  <a:lnTo>
                    <a:pt x="0" y="1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4" name="Freeform 91">
              <a:extLst>
                <a:ext uri="{FF2B5EF4-FFF2-40B4-BE49-F238E27FC236}">
                  <a16:creationId xmlns:a16="http://schemas.microsoft.com/office/drawing/2014/main" id="{3603B1AA-A8C4-522A-9BA4-E76246ABBEC8}"/>
                </a:ext>
              </a:extLst>
            </p:cNvPr>
            <p:cNvSpPr>
              <a:spLocks/>
            </p:cNvSpPr>
            <p:nvPr/>
          </p:nvSpPr>
          <p:spPr bwMode="auto">
            <a:xfrm>
              <a:off x="2017713" y="1552576"/>
              <a:ext cx="893763" cy="1344613"/>
            </a:xfrm>
            <a:custGeom>
              <a:avLst/>
              <a:gdLst>
                <a:gd name="T0" fmla="*/ 5 w 563"/>
                <a:gd name="T1" fmla="*/ 150 h 847"/>
                <a:gd name="T2" fmla="*/ 37 w 563"/>
                <a:gd name="T3" fmla="*/ 99 h 847"/>
                <a:gd name="T4" fmla="*/ 36 w 563"/>
                <a:gd name="T5" fmla="*/ 41 h 847"/>
                <a:gd name="T6" fmla="*/ 35 w 563"/>
                <a:gd name="T7" fmla="*/ 3 h 847"/>
                <a:gd name="T8" fmla="*/ 98 w 563"/>
                <a:gd name="T9" fmla="*/ 68 h 847"/>
                <a:gd name="T10" fmla="*/ 113 w 563"/>
                <a:gd name="T11" fmla="*/ 127 h 847"/>
                <a:gd name="T12" fmla="*/ 114 w 563"/>
                <a:gd name="T13" fmla="*/ 177 h 847"/>
                <a:gd name="T14" fmla="*/ 119 w 563"/>
                <a:gd name="T15" fmla="*/ 202 h 847"/>
                <a:gd name="T16" fmla="*/ 167 w 563"/>
                <a:gd name="T17" fmla="*/ 230 h 847"/>
                <a:gd name="T18" fmla="*/ 206 w 563"/>
                <a:gd name="T19" fmla="*/ 236 h 847"/>
                <a:gd name="T20" fmla="*/ 209 w 563"/>
                <a:gd name="T21" fmla="*/ 257 h 847"/>
                <a:gd name="T22" fmla="*/ 244 w 563"/>
                <a:gd name="T23" fmla="*/ 268 h 847"/>
                <a:gd name="T24" fmla="*/ 287 w 563"/>
                <a:gd name="T25" fmla="*/ 288 h 847"/>
                <a:gd name="T26" fmla="*/ 309 w 563"/>
                <a:gd name="T27" fmla="*/ 286 h 847"/>
                <a:gd name="T28" fmla="*/ 338 w 563"/>
                <a:gd name="T29" fmla="*/ 276 h 847"/>
                <a:gd name="T30" fmla="*/ 319 w 563"/>
                <a:gd name="T31" fmla="*/ 251 h 847"/>
                <a:gd name="T32" fmla="*/ 345 w 563"/>
                <a:gd name="T33" fmla="*/ 261 h 847"/>
                <a:gd name="T34" fmla="*/ 381 w 563"/>
                <a:gd name="T35" fmla="*/ 289 h 847"/>
                <a:gd name="T36" fmla="*/ 410 w 563"/>
                <a:gd name="T37" fmla="*/ 308 h 847"/>
                <a:gd name="T38" fmla="*/ 423 w 563"/>
                <a:gd name="T39" fmla="*/ 317 h 847"/>
                <a:gd name="T40" fmla="*/ 399 w 563"/>
                <a:gd name="T41" fmla="*/ 352 h 847"/>
                <a:gd name="T42" fmla="*/ 352 w 563"/>
                <a:gd name="T43" fmla="*/ 419 h 847"/>
                <a:gd name="T44" fmla="*/ 360 w 563"/>
                <a:gd name="T45" fmla="*/ 439 h 847"/>
                <a:gd name="T46" fmla="*/ 392 w 563"/>
                <a:gd name="T47" fmla="*/ 463 h 847"/>
                <a:gd name="T48" fmla="*/ 403 w 563"/>
                <a:gd name="T49" fmla="*/ 500 h 847"/>
                <a:gd name="T50" fmla="*/ 423 w 563"/>
                <a:gd name="T51" fmla="*/ 534 h 847"/>
                <a:gd name="T52" fmla="*/ 436 w 563"/>
                <a:gd name="T53" fmla="*/ 582 h 847"/>
                <a:gd name="T54" fmla="*/ 384 w 563"/>
                <a:gd name="T55" fmla="*/ 611 h 847"/>
                <a:gd name="T56" fmla="*/ 431 w 563"/>
                <a:gd name="T57" fmla="*/ 611 h 847"/>
                <a:gd name="T58" fmla="*/ 460 w 563"/>
                <a:gd name="T59" fmla="*/ 636 h 847"/>
                <a:gd name="T60" fmla="*/ 488 w 563"/>
                <a:gd name="T61" fmla="*/ 639 h 847"/>
                <a:gd name="T62" fmla="*/ 491 w 563"/>
                <a:gd name="T63" fmla="*/ 681 h 847"/>
                <a:gd name="T64" fmla="*/ 511 w 563"/>
                <a:gd name="T65" fmla="*/ 722 h 847"/>
                <a:gd name="T66" fmla="*/ 529 w 563"/>
                <a:gd name="T67" fmla="*/ 726 h 847"/>
                <a:gd name="T68" fmla="*/ 534 w 563"/>
                <a:gd name="T69" fmla="*/ 755 h 847"/>
                <a:gd name="T70" fmla="*/ 562 w 563"/>
                <a:gd name="T71" fmla="*/ 779 h 847"/>
                <a:gd name="T72" fmla="*/ 563 w 563"/>
                <a:gd name="T73" fmla="*/ 821 h 847"/>
                <a:gd name="T74" fmla="*/ 510 w 563"/>
                <a:gd name="T75" fmla="*/ 845 h 847"/>
                <a:gd name="T76" fmla="*/ 460 w 563"/>
                <a:gd name="T77" fmla="*/ 798 h 847"/>
                <a:gd name="T78" fmla="*/ 436 w 563"/>
                <a:gd name="T79" fmla="*/ 793 h 847"/>
                <a:gd name="T80" fmla="*/ 402 w 563"/>
                <a:gd name="T81" fmla="*/ 758 h 847"/>
                <a:gd name="T82" fmla="*/ 354 w 563"/>
                <a:gd name="T83" fmla="*/ 737 h 847"/>
                <a:gd name="T84" fmla="*/ 318 w 563"/>
                <a:gd name="T85" fmla="*/ 704 h 847"/>
                <a:gd name="T86" fmla="*/ 267 w 563"/>
                <a:gd name="T87" fmla="*/ 619 h 847"/>
                <a:gd name="T88" fmla="*/ 220 w 563"/>
                <a:gd name="T89" fmla="*/ 593 h 847"/>
                <a:gd name="T90" fmla="*/ 182 w 563"/>
                <a:gd name="T91" fmla="*/ 556 h 847"/>
                <a:gd name="T92" fmla="*/ 174 w 563"/>
                <a:gd name="T93" fmla="*/ 520 h 847"/>
                <a:gd name="T94" fmla="*/ 159 w 563"/>
                <a:gd name="T95" fmla="*/ 485 h 847"/>
                <a:gd name="T96" fmla="*/ 125 w 563"/>
                <a:gd name="T97" fmla="*/ 467 h 847"/>
                <a:gd name="T98" fmla="*/ 125 w 563"/>
                <a:gd name="T99" fmla="*/ 448 h 847"/>
                <a:gd name="T100" fmla="*/ 125 w 563"/>
                <a:gd name="T101" fmla="*/ 424 h 847"/>
                <a:gd name="T102" fmla="*/ 86 w 563"/>
                <a:gd name="T103" fmla="*/ 391 h 847"/>
                <a:gd name="T104" fmla="*/ 40 w 563"/>
                <a:gd name="T105" fmla="*/ 370 h 847"/>
                <a:gd name="T106" fmla="*/ 55 w 563"/>
                <a:gd name="T107" fmla="*/ 347 h 847"/>
                <a:gd name="T108" fmla="*/ 65 w 563"/>
                <a:gd name="T109" fmla="*/ 310 h 847"/>
                <a:gd name="T110" fmla="*/ 30 w 563"/>
                <a:gd name="T111" fmla="*/ 260 h 847"/>
                <a:gd name="T112" fmla="*/ 0 w 563"/>
                <a:gd name="T113" fmla="*/ 198 h 8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563" h="847">
                  <a:moveTo>
                    <a:pt x="0" y="187"/>
                  </a:moveTo>
                  <a:lnTo>
                    <a:pt x="4" y="170"/>
                  </a:lnTo>
                  <a:lnTo>
                    <a:pt x="3" y="166"/>
                  </a:lnTo>
                  <a:lnTo>
                    <a:pt x="5" y="153"/>
                  </a:lnTo>
                  <a:lnTo>
                    <a:pt x="5" y="150"/>
                  </a:lnTo>
                  <a:lnTo>
                    <a:pt x="10" y="147"/>
                  </a:lnTo>
                  <a:lnTo>
                    <a:pt x="10" y="141"/>
                  </a:lnTo>
                  <a:lnTo>
                    <a:pt x="18" y="127"/>
                  </a:lnTo>
                  <a:lnTo>
                    <a:pt x="30" y="106"/>
                  </a:lnTo>
                  <a:lnTo>
                    <a:pt x="37" y="99"/>
                  </a:lnTo>
                  <a:lnTo>
                    <a:pt x="39" y="75"/>
                  </a:lnTo>
                  <a:lnTo>
                    <a:pt x="40" y="72"/>
                  </a:lnTo>
                  <a:lnTo>
                    <a:pt x="41" y="56"/>
                  </a:lnTo>
                  <a:lnTo>
                    <a:pt x="35" y="45"/>
                  </a:lnTo>
                  <a:lnTo>
                    <a:pt x="36" y="41"/>
                  </a:lnTo>
                  <a:lnTo>
                    <a:pt x="32" y="18"/>
                  </a:lnTo>
                  <a:lnTo>
                    <a:pt x="30" y="12"/>
                  </a:lnTo>
                  <a:lnTo>
                    <a:pt x="27" y="5"/>
                  </a:lnTo>
                  <a:lnTo>
                    <a:pt x="27" y="0"/>
                  </a:lnTo>
                  <a:lnTo>
                    <a:pt x="35" y="3"/>
                  </a:lnTo>
                  <a:lnTo>
                    <a:pt x="43" y="10"/>
                  </a:lnTo>
                  <a:lnTo>
                    <a:pt x="53" y="23"/>
                  </a:lnTo>
                  <a:lnTo>
                    <a:pt x="83" y="59"/>
                  </a:lnTo>
                  <a:lnTo>
                    <a:pt x="89" y="65"/>
                  </a:lnTo>
                  <a:lnTo>
                    <a:pt x="98" y="68"/>
                  </a:lnTo>
                  <a:lnTo>
                    <a:pt x="106" y="68"/>
                  </a:lnTo>
                  <a:lnTo>
                    <a:pt x="109" y="69"/>
                  </a:lnTo>
                  <a:lnTo>
                    <a:pt x="99" y="118"/>
                  </a:lnTo>
                  <a:lnTo>
                    <a:pt x="106" y="120"/>
                  </a:lnTo>
                  <a:lnTo>
                    <a:pt x="113" y="127"/>
                  </a:lnTo>
                  <a:lnTo>
                    <a:pt x="104" y="160"/>
                  </a:lnTo>
                  <a:lnTo>
                    <a:pt x="101" y="170"/>
                  </a:lnTo>
                  <a:lnTo>
                    <a:pt x="109" y="170"/>
                  </a:lnTo>
                  <a:lnTo>
                    <a:pt x="115" y="175"/>
                  </a:lnTo>
                  <a:lnTo>
                    <a:pt x="114" y="177"/>
                  </a:lnTo>
                  <a:lnTo>
                    <a:pt x="114" y="179"/>
                  </a:lnTo>
                  <a:lnTo>
                    <a:pt x="109" y="185"/>
                  </a:lnTo>
                  <a:lnTo>
                    <a:pt x="99" y="189"/>
                  </a:lnTo>
                  <a:lnTo>
                    <a:pt x="105" y="196"/>
                  </a:lnTo>
                  <a:lnTo>
                    <a:pt x="119" y="202"/>
                  </a:lnTo>
                  <a:lnTo>
                    <a:pt x="123" y="206"/>
                  </a:lnTo>
                  <a:lnTo>
                    <a:pt x="117" y="207"/>
                  </a:lnTo>
                  <a:lnTo>
                    <a:pt x="139" y="223"/>
                  </a:lnTo>
                  <a:lnTo>
                    <a:pt x="156" y="222"/>
                  </a:lnTo>
                  <a:lnTo>
                    <a:pt x="167" y="230"/>
                  </a:lnTo>
                  <a:lnTo>
                    <a:pt x="171" y="231"/>
                  </a:lnTo>
                  <a:lnTo>
                    <a:pt x="193" y="226"/>
                  </a:lnTo>
                  <a:lnTo>
                    <a:pt x="199" y="227"/>
                  </a:lnTo>
                  <a:lnTo>
                    <a:pt x="200" y="233"/>
                  </a:lnTo>
                  <a:lnTo>
                    <a:pt x="206" y="236"/>
                  </a:lnTo>
                  <a:lnTo>
                    <a:pt x="194" y="242"/>
                  </a:lnTo>
                  <a:lnTo>
                    <a:pt x="193" y="250"/>
                  </a:lnTo>
                  <a:lnTo>
                    <a:pt x="197" y="249"/>
                  </a:lnTo>
                  <a:lnTo>
                    <a:pt x="205" y="252"/>
                  </a:lnTo>
                  <a:lnTo>
                    <a:pt x="209" y="257"/>
                  </a:lnTo>
                  <a:lnTo>
                    <a:pt x="221" y="263"/>
                  </a:lnTo>
                  <a:lnTo>
                    <a:pt x="228" y="257"/>
                  </a:lnTo>
                  <a:lnTo>
                    <a:pt x="235" y="257"/>
                  </a:lnTo>
                  <a:lnTo>
                    <a:pt x="244" y="263"/>
                  </a:lnTo>
                  <a:lnTo>
                    <a:pt x="244" y="268"/>
                  </a:lnTo>
                  <a:lnTo>
                    <a:pt x="247" y="277"/>
                  </a:lnTo>
                  <a:lnTo>
                    <a:pt x="258" y="280"/>
                  </a:lnTo>
                  <a:lnTo>
                    <a:pt x="269" y="284"/>
                  </a:lnTo>
                  <a:lnTo>
                    <a:pt x="271" y="283"/>
                  </a:lnTo>
                  <a:lnTo>
                    <a:pt x="287" y="288"/>
                  </a:lnTo>
                  <a:lnTo>
                    <a:pt x="293" y="288"/>
                  </a:lnTo>
                  <a:lnTo>
                    <a:pt x="293" y="286"/>
                  </a:lnTo>
                  <a:lnTo>
                    <a:pt x="296" y="287"/>
                  </a:lnTo>
                  <a:lnTo>
                    <a:pt x="311" y="291"/>
                  </a:lnTo>
                  <a:lnTo>
                    <a:pt x="309" y="286"/>
                  </a:lnTo>
                  <a:lnTo>
                    <a:pt x="322" y="291"/>
                  </a:lnTo>
                  <a:lnTo>
                    <a:pt x="328" y="289"/>
                  </a:lnTo>
                  <a:lnTo>
                    <a:pt x="328" y="284"/>
                  </a:lnTo>
                  <a:lnTo>
                    <a:pt x="332" y="276"/>
                  </a:lnTo>
                  <a:lnTo>
                    <a:pt x="338" y="276"/>
                  </a:lnTo>
                  <a:lnTo>
                    <a:pt x="341" y="272"/>
                  </a:lnTo>
                  <a:lnTo>
                    <a:pt x="346" y="270"/>
                  </a:lnTo>
                  <a:lnTo>
                    <a:pt x="331" y="253"/>
                  </a:lnTo>
                  <a:lnTo>
                    <a:pt x="324" y="257"/>
                  </a:lnTo>
                  <a:lnTo>
                    <a:pt x="319" y="251"/>
                  </a:lnTo>
                  <a:lnTo>
                    <a:pt x="301" y="236"/>
                  </a:lnTo>
                  <a:lnTo>
                    <a:pt x="297" y="239"/>
                  </a:lnTo>
                  <a:lnTo>
                    <a:pt x="308" y="228"/>
                  </a:lnTo>
                  <a:lnTo>
                    <a:pt x="322" y="247"/>
                  </a:lnTo>
                  <a:lnTo>
                    <a:pt x="345" y="261"/>
                  </a:lnTo>
                  <a:lnTo>
                    <a:pt x="351" y="266"/>
                  </a:lnTo>
                  <a:lnTo>
                    <a:pt x="358" y="273"/>
                  </a:lnTo>
                  <a:lnTo>
                    <a:pt x="359" y="274"/>
                  </a:lnTo>
                  <a:lnTo>
                    <a:pt x="365" y="277"/>
                  </a:lnTo>
                  <a:lnTo>
                    <a:pt x="381" y="289"/>
                  </a:lnTo>
                  <a:lnTo>
                    <a:pt x="386" y="292"/>
                  </a:lnTo>
                  <a:lnTo>
                    <a:pt x="389" y="294"/>
                  </a:lnTo>
                  <a:lnTo>
                    <a:pt x="400" y="305"/>
                  </a:lnTo>
                  <a:lnTo>
                    <a:pt x="408" y="307"/>
                  </a:lnTo>
                  <a:lnTo>
                    <a:pt x="410" y="308"/>
                  </a:lnTo>
                  <a:lnTo>
                    <a:pt x="418" y="307"/>
                  </a:lnTo>
                  <a:lnTo>
                    <a:pt x="434" y="304"/>
                  </a:lnTo>
                  <a:lnTo>
                    <a:pt x="433" y="307"/>
                  </a:lnTo>
                  <a:lnTo>
                    <a:pt x="426" y="308"/>
                  </a:lnTo>
                  <a:lnTo>
                    <a:pt x="423" y="317"/>
                  </a:lnTo>
                  <a:lnTo>
                    <a:pt x="424" y="328"/>
                  </a:lnTo>
                  <a:lnTo>
                    <a:pt x="410" y="349"/>
                  </a:lnTo>
                  <a:lnTo>
                    <a:pt x="407" y="350"/>
                  </a:lnTo>
                  <a:lnTo>
                    <a:pt x="402" y="350"/>
                  </a:lnTo>
                  <a:lnTo>
                    <a:pt x="399" y="352"/>
                  </a:lnTo>
                  <a:lnTo>
                    <a:pt x="392" y="360"/>
                  </a:lnTo>
                  <a:lnTo>
                    <a:pt x="376" y="381"/>
                  </a:lnTo>
                  <a:lnTo>
                    <a:pt x="372" y="388"/>
                  </a:lnTo>
                  <a:lnTo>
                    <a:pt x="358" y="410"/>
                  </a:lnTo>
                  <a:lnTo>
                    <a:pt x="352" y="419"/>
                  </a:lnTo>
                  <a:lnTo>
                    <a:pt x="344" y="439"/>
                  </a:lnTo>
                  <a:lnTo>
                    <a:pt x="346" y="439"/>
                  </a:lnTo>
                  <a:lnTo>
                    <a:pt x="358" y="439"/>
                  </a:lnTo>
                  <a:lnTo>
                    <a:pt x="359" y="439"/>
                  </a:lnTo>
                  <a:lnTo>
                    <a:pt x="360" y="439"/>
                  </a:lnTo>
                  <a:lnTo>
                    <a:pt x="361" y="440"/>
                  </a:lnTo>
                  <a:lnTo>
                    <a:pt x="370" y="445"/>
                  </a:lnTo>
                  <a:lnTo>
                    <a:pt x="373" y="454"/>
                  </a:lnTo>
                  <a:lnTo>
                    <a:pt x="382" y="462"/>
                  </a:lnTo>
                  <a:lnTo>
                    <a:pt x="392" y="463"/>
                  </a:lnTo>
                  <a:lnTo>
                    <a:pt x="395" y="466"/>
                  </a:lnTo>
                  <a:lnTo>
                    <a:pt x="394" y="476"/>
                  </a:lnTo>
                  <a:lnTo>
                    <a:pt x="397" y="490"/>
                  </a:lnTo>
                  <a:lnTo>
                    <a:pt x="403" y="492"/>
                  </a:lnTo>
                  <a:lnTo>
                    <a:pt x="403" y="500"/>
                  </a:lnTo>
                  <a:lnTo>
                    <a:pt x="405" y="507"/>
                  </a:lnTo>
                  <a:lnTo>
                    <a:pt x="411" y="509"/>
                  </a:lnTo>
                  <a:lnTo>
                    <a:pt x="414" y="520"/>
                  </a:lnTo>
                  <a:lnTo>
                    <a:pt x="418" y="520"/>
                  </a:lnTo>
                  <a:lnTo>
                    <a:pt x="423" y="534"/>
                  </a:lnTo>
                  <a:lnTo>
                    <a:pt x="427" y="534"/>
                  </a:lnTo>
                  <a:lnTo>
                    <a:pt x="434" y="545"/>
                  </a:lnTo>
                  <a:lnTo>
                    <a:pt x="436" y="545"/>
                  </a:lnTo>
                  <a:lnTo>
                    <a:pt x="436" y="557"/>
                  </a:lnTo>
                  <a:lnTo>
                    <a:pt x="436" y="582"/>
                  </a:lnTo>
                  <a:lnTo>
                    <a:pt x="436" y="584"/>
                  </a:lnTo>
                  <a:lnTo>
                    <a:pt x="399" y="584"/>
                  </a:lnTo>
                  <a:lnTo>
                    <a:pt x="390" y="591"/>
                  </a:lnTo>
                  <a:lnTo>
                    <a:pt x="385" y="598"/>
                  </a:lnTo>
                  <a:lnTo>
                    <a:pt x="384" y="611"/>
                  </a:lnTo>
                  <a:lnTo>
                    <a:pt x="390" y="612"/>
                  </a:lnTo>
                  <a:lnTo>
                    <a:pt x="404" y="604"/>
                  </a:lnTo>
                  <a:lnTo>
                    <a:pt x="411" y="601"/>
                  </a:lnTo>
                  <a:lnTo>
                    <a:pt x="422" y="610"/>
                  </a:lnTo>
                  <a:lnTo>
                    <a:pt x="431" y="611"/>
                  </a:lnTo>
                  <a:lnTo>
                    <a:pt x="438" y="619"/>
                  </a:lnTo>
                  <a:lnTo>
                    <a:pt x="442" y="626"/>
                  </a:lnTo>
                  <a:lnTo>
                    <a:pt x="446" y="636"/>
                  </a:lnTo>
                  <a:lnTo>
                    <a:pt x="448" y="638"/>
                  </a:lnTo>
                  <a:lnTo>
                    <a:pt x="460" y="636"/>
                  </a:lnTo>
                  <a:lnTo>
                    <a:pt x="463" y="638"/>
                  </a:lnTo>
                  <a:lnTo>
                    <a:pt x="466" y="636"/>
                  </a:lnTo>
                  <a:lnTo>
                    <a:pt x="484" y="641"/>
                  </a:lnTo>
                  <a:lnTo>
                    <a:pt x="490" y="638"/>
                  </a:lnTo>
                  <a:lnTo>
                    <a:pt x="488" y="639"/>
                  </a:lnTo>
                  <a:lnTo>
                    <a:pt x="483" y="646"/>
                  </a:lnTo>
                  <a:lnTo>
                    <a:pt x="482" y="652"/>
                  </a:lnTo>
                  <a:lnTo>
                    <a:pt x="477" y="665"/>
                  </a:lnTo>
                  <a:lnTo>
                    <a:pt x="484" y="668"/>
                  </a:lnTo>
                  <a:lnTo>
                    <a:pt x="491" y="681"/>
                  </a:lnTo>
                  <a:lnTo>
                    <a:pt x="499" y="689"/>
                  </a:lnTo>
                  <a:lnTo>
                    <a:pt x="497" y="698"/>
                  </a:lnTo>
                  <a:lnTo>
                    <a:pt x="501" y="705"/>
                  </a:lnTo>
                  <a:lnTo>
                    <a:pt x="505" y="719"/>
                  </a:lnTo>
                  <a:lnTo>
                    <a:pt x="511" y="722"/>
                  </a:lnTo>
                  <a:lnTo>
                    <a:pt x="516" y="715"/>
                  </a:lnTo>
                  <a:lnTo>
                    <a:pt x="523" y="715"/>
                  </a:lnTo>
                  <a:lnTo>
                    <a:pt x="525" y="720"/>
                  </a:lnTo>
                  <a:lnTo>
                    <a:pt x="533" y="721"/>
                  </a:lnTo>
                  <a:lnTo>
                    <a:pt x="529" y="726"/>
                  </a:lnTo>
                  <a:lnTo>
                    <a:pt x="530" y="729"/>
                  </a:lnTo>
                  <a:lnTo>
                    <a:pt x="526" y="741"/>
                  </a:lnTo>
                  <a:lnTo>
                    <a:pt x="528" y="747"/>
                  </a:lnTo>
                  <a:lnTo>
                    <a:pt x="536" y="752"/>
                  </a:lnTo>
                  <a:lnTo>
                    <a:pt x="534" y="755"/>
                  </a:lnTo>
                  <a:lnTo>
                    <a:pt x="548" y="773"/>
                  </a:lnTo>
                  <a:lnTo>
                    <a:pt x="547" y="777"/>
                  </a:lnTo>
                  <a:lnTo>
                    <a:pt x="555" y="778"/>
                  </a:lnTo>
                  <a:lnTo>
                    <a:pt x="559" y="780"/>
                  </a:lnTo>
                  <a:lnTo>
                    <a:pt x="562" y="779"/>
                  </a:lnTo>
                  <a:lnTo>
                    <a:pt x="562" y="784"/>
                  </a:lnTo>
                  <a:lnTo>
                    <a:pt x="561" y="795"/>
                  </a:lnTo>
                  <a:lnTo>
                    <a:pt x="558" y="813"/>
                  </a:lnTo>
                  <a:lnTo>
                    <a:pt x="559" y="818"/>
                  </a:lnTo>
                  <a:lnTo>
                    <a:pt x="563" y="821"/>
                  </a:lnTo>
                  <a:lnTo>
                    <a:pt x="552" y="833"/>
                  </a:lnTo>
                  <a:lnTo>
                    <a:pt x="536" y="841"/>
                  </a:lnTo>
                  <a:lnTo>
                    <a:pt x="513" y="847"/>
                  </a:lnTo>
                  <a:lnTo>
                    <a:pt x="513" y="845"/>
                  </a:lnTo>
                  <a:lnTo>
                    <a:pt x="510" y="845"/>
                  </a:lnTo>
                  <a:lnTo>
                    <a:pt x="501" y="830"/>
                  </a:lnTo>
                  <a:lnTo>
                    <a:pt x="478" y="808"/>
                  </a:lnTo>
                  <a:lnTo>
                    <a:pt x="477" y="799"/>
                  </a:lnTo>
                  <a:lnTo>
                    <a:pt x="466" y="796"/>
                  </a:lnTo>
                  <a:lnTo>
                    <a:pt x="460" y="798"/>
                  </a:lnTo>
                  <a:lnTo>
                    <a:pt x="452" y="808"/>
                  </a:lnTo>
                  <a:lnTo>
                    <a:pt x="448" y="808"/>
                  </a:lnTo>
                  <a:lnTo>
                    <a:pt x="442" y="807"/>
                  </a:lnTo>
                  <a:lnTo>
                    <a:pt x="437" y="800"/>
                  </a:lnTo>
                  <a:lnTo>
                    <a:pt x="436" y="793"/>
                  </a:lnTo>
                  <a:lnTo>
                    <a:pt x="429" y="783"/>
                  </a:lnTo>
                  <a:lnTo>
                    <a:pt x="423" y="780"/>
                  </a:lnTo>
                  <a:lnTo>
                    <a:pt x="418" y="773"/>
                  </a:lnTo>
                  <a:lnTo>
                    <a:pt x="407" y="767"/>
                  </a:lnTo>
                  <a:lnTo>
                    <a:pt x="402" y="758"/>
                  </a:lnTo>
                  <a:lnTo>
                    <a:pt x="395" y="755"/>
                  </a:lnTo>
                  <a:lnTo>
                    <a:pt x="382" y="758"/>
                  </a:lnTo>
                  <a:lnTo>
                    <a:pt x="365" y="755"/>
                  </a:lnTo>
                  <a:lnTo>
                    <a:pt x="356" y="746"/>
                  </a:lnTo>
                  <a:lnTo>
                    <a:pt x="354" y="737"/>
                  </a:lnTo>
                  <a:lnTo>
                    <a:pt x="353" y="731"/>
                  </a:lnTo>
                  <a:lnTo>
                    <a:pt x="341" y="721"/>
                  </a:lnTo>
                  <a:lnTo>
                    <a:pt x="330" y="713"/>
                  </a:lnTo>
                  <a:lnTo>
                    <a:pt x="318" y="710"/>
                  </a:lnTo>
                  <a:lnTo>
                    <a:pt x="318" y="704"/>
                  </a:lnTo>
                  <a:lnTo>
                    <a:pt x="314" y="684"/>
                  </a:lnTo>
                  <a:lnTo>
                    <a:pt x="298" y="665"/>
                  </a:lnTo>
                  <a:lnTo>
                    <a:pt x="289" y="648"/>
                  </a:lnTo>
                  <a:lnTo>
                    <a:pt x="279" y="636"/>
                  </a:lnTo>
                  <a:lnTo>
                    <a:pt x="267" y="619"/>
                  </a:lnTo>
                  <a:lnTo>
                    <a:pt x="261" y="611"/>
                  </a:lnTo>
                  <a:lnTo>
                    <a:pt x="254" y="607"/>
                  </a:lnTo>
                  <a:lnTo>
                    <a:pt x="240" y="609"/>
                  </a:lnTo>
                  <a:lnTo>
                    <a:pt x="232" y="604"/>
                  </a:lnTo>
                  <a:lnTo>
                    <a:pt x="220" y="593"/>
                  </a:lnTo>
                  <a:lnTo>
                    <a:pt x="216" y="584"/>
                  </a:lnTo>
                  <a:lnTo>
                    <a:pt x="208" y="578"/>
                  </a:lnTo>
                  <a:lnTo>
                    <a:pt x="200" y="568"/>
                  </a:lnTo>
                  <a:lnTo>
                    <a:pt x="189" y="564"/>
                  </a:lnTo>
                  <a:lnTo>
                    <a:pt x="182" y="556"/>
                  </a:lnTo>
                  <a:lnTo>
                    <a:pt x="176" y="544"/>
                  </a:lnTo>
                  <a:lnTo>
                    <a:pt x="168" y="540"/>
                  </a:lnTo>
                  <a:lnTo>
                    <a:pt x="172" y="534"/>
                  </a:lnTo>
                  <a:lnTo>
                    <a:pt x="171" y="529"/>
                  </a:lnTo>
                  <a:lnTo>
                    <a:pt x="174" y="520"/>
                  </a:lnTo>
                  <a:lnTo>
                    <a:pt x="166" y="510"/>
                  </a:lnTo>
                  <a:lnTo>
                    <a:pt x="163" y="500"/>
                  </a:lnTo>
                  <a:lnTo>
                    <a:pt x="162" y="497"/>
                  </a:lnTo>
                  <a:lnTo>
                    <a:pt x="162" y="491"/>
                  </a:lnTo>
                  <a:lnTo>
                    <a:pt x="159" y="485"/>
                  </a:lnTo>
                  <a:lnTo>
                    <a:pt x="150" y="476"/>
                  </a:lnTo>
                  <a:lnTo>
                    <a:pt x="133" y="472"/>
                  </a:lnTo>
                  <a:lnTo>
                    <a:pt x="130" y="468"/>
                  </a:lnTo>
                  <a:lnTo>
                    <a:pt x="128" y="468"/>
                  </a:lnTo>
                  <a:lnTo>
                    <a:pt x="125" y="467"/>
                  </a:lnTo>
                  <a:lnTo>
                    <a:pt x="122" y="466"/>
                  </a:lnTo>
                  <a:lnTo>
                    <a:pt x="116" y="463"/>
                  </a:lnTo>
                  <a:lnTo>
                    <a:pt x="121" y="458"/>
                  </a:lnTo>
                  <a:lnTo>
                    <a:pt x="121" y="451"/>
                  </a:lnTo>
                  <a:lnTo>
                    <a:pt x="125" y="448"/>
                  </a:lnTo>
                  <a:lnTo>
                    <a:pt x="129" y="439"/>
                  </a:lnTo>
                  <a:lnTo>
                    <a:pt x="126" y="436"/>
                  </a:lnTo>
                  <a:lnTo>
                    <a:pt x="130" y="428"/>
                  </a:lnTo>
                  <a:lnTo>
                    <a:pt x="130" y="426"/>
                  </a:lnTo>
                  <a:lnTo>
                    <a:pt x="125" y="424"/>
                  </a:lnTo>
                  <a:lnTo>
                    <a:pt x="121" y="421"/>
                  </a:lnTo>
                  <a:lnTo>
                    <a:pt x="116" y="421"/>
                  </a:lnTo>
                  <a:lnTo>
                    <a:pt x="107" y="400"/>
                  </a:lnTo>
                  <a:lnTo>
                    <a:pt x="103" y="394"/>
                  </a:lnTo>
                  <a:lnTo>
                    <a:pt x="86" y="391"/>
                  </a:lnTo>
                  <a:lnTo>
                    <a:pt x="74" y="397"/>
                  </a:lnTo>
                  <a:lnTo>
                    <a:pt x="66" y="404"/>
                  </a:lnTo>
                  <a:lnTo>
                    <a:pt x="54" y="396"/>
                  </a:lnTo>
                  <a:lnTo>
                    <a:pt x="50" y="380"/>
                  </a:lnTo>
                  <a:lnTo>
                    <a:pt x="40" y="370"/>
                  </a:lnTo>
                  <a:lnTo>
                    <a:pt x="31" y="368"/>
                  </a:lnTo>
                  <a:lnTo>
                    <a:pt x="32" y="366"/>
                  </a:lnTo>
                  <a:lnTo>
                    <a:pt x="44" y="358"/>
                  </a:lnTo>
                  <a:lnTo>
                    <a:pt x="52" y="353"/>
                  </a:lnTo>
                  <a:lnTo>
                    <a:pt x="55" y="347"/>
                  </a:lnTo>
                  <a:lnTo>
                    <a:pt x="63" y="336"/>
                  </a:lnTo>
                  <a:lnTo>
                    <a:pt x="75" y="336"/>
                  </a:lnTo>
                  <a:lnTo>
                    <a:pt x="78" y="341"/>
                  </a:lnTo>
                  <a:lnTo>
                    <a:pt x="89" y="339"/>
                  </a:lnTo>
                  <a:lnTo>
                    <a:pt x="65" y="310"/>
                  </a:lnTo>
                  <a:lnTo>
                    <a:pt x="55" y="294"/>
                  </a:lnTo>
                  <a:lnTo>
                    <a:pt x="53" y="285"/>
                  </a:lnTo>
                  <a:lnTo>
                    <a:pt x="40" y="272"/>
                  </a:lnTo>
                  <a:lnTo>
                    <a:pt x="36" y="266"/>
                  </a:lnTo>
                  <a:lnTo>
                    <a:pt x="30" y="260"/>
                  </a:lnTo>
                  <a:lnTo>
                    <a:pt x="22" y="246"/>
                  </a:lnTo>
                  <a:lnTo>
                    <a:pt x="22" y="237"/>
                  </a:lnTo>
                  <a:lnTo>
                    <a:pt x="18" y="232"/>
                  </a:lnTo>
                  <a:lnTo>
                    <a:pt x="8" y="216"/>
                  </a:lnTo>
                  <a:lnTo>
                    <a:pt x="0" y="198"/>
                  </a:lnTo>
                  <a:lnTo>
                    <a:pt x="0" y="18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5" name="Freeform 92">
              <a:extLst>
                <a:ext uri="{FF2B5EF4-FFF2-40B4-BE49-F238E27FC236}">
                  <a16:creationId xmlns:a16="http://schemas.microsoft.com/office/drawing/2014/main" id="{0E73638C-7E11-089D-BB00-4EE2A856A7B8}"/>
                </a:ext>
              </a:extLst>
            </p:cNvPr>
            <p:cNvSpPr>
              <a:spLocks/>
            </p:cNvSpPr>
            <p:nvPr/>
          </p:nvSpPr>
          <p:spPr bwMode="auto">
            <a:xfrm>
              <a:off x="3487738" y="1412876"/>
              <a:ext cx="58738" cy="95250"/>
            </a:xfrm>
            <a:custGeom>
              <a:avLst/>
              <a:gdLst>
                <a:gd name="T0" fmla="*/ 0 w 37"/>
                <a:gd name="T1" fmla="*/ 19 h 60"/>
                <a:gd name="T2" fmla="*/ 16 w 37"/>
                <a:gd name="T3" fmla="*/ 13 h 60"/>
                <a:gd name="T4" fmla="*/ 23 w 37"/>
                <a:gd name="T5" fmla="*/ 0 h 60"/>
                <a:gd name="T6" fmla="*/ 32 w 37"/>
                <a:gd name="T7" fmla="*/ 35 h 60"/>
                <a:gd name="T8" fmla="*/ 35 w 37"/>
                <a:gd name="T9" fmla="*/ 49 h 60"/>
                <a:gd name="T10" fmla="*/ 37 w 37"/>
                <a:gd name="T11" fmla="*/ 60 h 60"/>
                <a:gd name="T12" fmla="*/ 17 w 37"/>
                <a:gd name="T13" fmla="*/ 59 h 60"/>
                <a:gd name="T14" fmla="*/ 11 w 37"/>
                <a:gd name="T15" fmla="*/ 60 h 60"/>
                <a:gd name="T16" fmla="*/ 0 w 37"/>
                <a:gd name="T17" fmla="*/ 19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37" h="60">
                  <a:moveTo>
                    <a:pt x="0" y="19"/>
                  </a:moveTo>
                  <a:lnTo>
                    <a:pt x="16" y="13"/>
                  </a:lnTo>
                  <a:lnTo>
                    <a:pt x="23" y="0"/>
                  </a:lnTo>
                  <a:lnTo>
                    <a:pt x="32" y="35"/>
                  </a:lnTo>
                  <a:lnTo>
                    <a:pt x="35" y="49"/>
                  </a:lnTo>
                  <a:lnTo>
                    <a:pt x="37" y="60"/>
                  </a:lnTo>
                  <a:lnTo>
                    <a:pt x="17" y="59"/>
                  </a:lnTo>
                  <a:lnTo>
                    <a:pt x="11" y="60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6" name="Freeform 93">
              <a:extLst>
                <a:ext uri="{FF2B5EF4-FFF2-40B4-BE49-F238E27FC236}">
                  <a16:creationId xmlns:a16="http://schemas.microsoft.com/office/drawing/2014/main" id="{F1DB9CDE-BC59-C844-7EAE-96337D330785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1513" y="2030413"/>
              <a:ext cx="101600" cy="76200"/>
            </a:xfrm>
            <a:custGeom>
              <a:avLst/>
              <a:gdLst>
                <a:gd name="T0" fmla="*/ 0 w 64"/>
                <a:gd name="T1" fmla="*/ 48 h 48"/>
                <a:gd name="T2" fmla="*/ 12 w 64"/>
                <a:gd name="T3" fmla="*/ 30 h 48"/>
                <a:gd name="T4" fmla="*/ 18 w 64"/>
                <a:gd name="T5" fmla="*/ 20 h 48"/>
                <a:gd name="T6" fmla="*/ 32 w 64"/>
                <a:gd name="T7" fmla="*/ 0 h 48"/>
                <a:gd name="T8" fmla="*/ 39 w 64"/>
                <a:gd name="T9" fmla="*/ 5 h 48"/>
                <a:gd name="T10" fmla="*/ 48 w 64"/>
                <a:gd name="T11" fmla="*/ 12 h 48"/>
                <a:gd name="T12" fmla="*/ 48 w 64"/>
                <a:gd name="T13" fmla="*/ 20 h 48"/>
                <a:gd name="T14" fmla="*/ 48 w 64"/>
                <a:gd name="T15" fmla="*/ 20 h 48"/>
                <a:gd name="T16" fmla="*/ 48 w 64"/>
                <a:gd name="T17" fmla="*/ 32 h 48"/>
                <a:gd name="T18" fmla="*/ 64 w 64"/>
                <a:gd name="T19" fmla="*/ 32 h 48"/>
                <a:gd name="T20" fmla="*/ 64 w 64"/>
                <a:gd name="T21" fmla="*/ 39 h 48"/>
                <a:gd name="T22" fmla="*/ 64 w 64"/>
                <a:gd name="T23" fmla="*/ 47 h 48"/>
                <a:gd name="T24" fmla="*/ 64 w 64"/>
                <a:gd name="T25" fmla="*/ 48 h 48"/>
                <a:gd name="T26" fmla="*/ 40 w 64"/>
                <a:gd name="T27" fmla="*/ 48 h 48"/>
                <a:gd name="T28" fmla="*/ 33 w 64"/>
                <a:gd name="T29" fmla="*/ 48 h 48"/>
                <a:gd name="T30" fmla="*/ 19 w 64"/>
                <a:gd name="T31" fmla="*/ 48 h 48"/>
                <a:gd name="T32" fmla="*/ 13 w 64"/>
                <a:gd name="T33" fmla="*/ 48 h 48"/>
                <a:gd name="T34" fmla="*/ 0 w 64"/>
                <a:gd name="T35" fmla="*/ 48 h 48"/>
                <a:gd name="T36" fmla="*/ 0 w 64"/>
                <a:gd name="T37" fmla="*/ 48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4" h="48">
                  <a:moveTo>
                    <a:pt x="0" y="48"/>
                  </a:moveTo>
                  <a:lnTo>
                    <a:pt x="12" y="30"/>
                  </a:lnTo>
                  <a:lnTo>
                    <a:pt x="18" y="20"/>
                  </a:lnTo>
                  <a:lnTo>
                    <a:pt x="32" y="0"/>
                  </a:lnTo>
                  <a:lnTo>
                    <a:pt x="39" y="5"/>
                  </a:lnTo>
                  <a:lnTo>
                    <a:pt x="48" y="12"/>
                  </a:lnTo>
                  <a:lnTo>
                    <a:pt x="48" y="20"/>
                  </a:lnTo>
                  <a:lnTo>
                    <a:pt x="48" y="20"/>
                  </a:lnTo>
                  <a:lnTo>
                    <a:pt x="48" y="32"/>
                  </a:lnTo>
                  <a:lnTo>
                    <a:pt x="64" y="32"/>
                  </a:lnTo>
                  <a:lnTo>
                    <a:pt x="64" y="39"/>
                  </a:lnTo>
                  <a:lnTo>
                    <a:pt x="64" y="47"/>
                  </a:lnTo>
                  <a:lnTo>
                    <a:pt x="64" y="48"/>
                  </a:lnTo>
                  <a:lnTo>
                    <a:pt x="40" y="48"/>
                  </a:lnTo>
                  <a:lnTo>
                    <a:pt x="33" y="48"/>
                  </a:lnTo>
                  <a:lnTo>
                    <a:pt x="19" y="48"/>
                  </a:lnTo>
                  <a:lnTo>
                    <a:pt x="13" y="48"/>
                  </a:lnTo>
                  <a:lnTo>
                    <a:pt x="0" y="48"/>
                  </a:lnTo>
                  <a:lnTo>
                    <a:pt x="0" y="4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7" name="Freeform 94">
              <a:extLst>
                <a:ext uri="{FF2B5EF4-FFF2-40B4-BE49-F238E27FC236}">
                  <a16:creationId xmlns:a16="http://schemas.microsoft.com/office/drawing/2014/main" id="{915914EB-BEA8-EFE8-4374-CAB22B266419}"/>
                </a:ext>
              </a:extLst>
            </p:cNvPr>
            <p:cNvSpPr>
              <a:spLocks/>
            </p:cNvSpPr>
            <p:nvPr/>
          </p:nvSpPr>
          <p:spPr bwMode="auto">
            <a:xfrm>
              <a:off x="5191126" y="4152901"/>
              <a:ext cx="90488" cy="65088"/>
            </a:xfrm>
            <a:custGeom>
              <a:avLst/>
              <a:gdLst>
                <a:gd name="T0" fmla="*/ 2 w 57"/>
                <a:gd name="T1" fmla="*/ 24 h 41"/>
                <a:gd name="T2" fmla="*/ 9 w 57"/>
                <a:gd name="T3" fmla="*/ 22 h 41"/>
                <a:gd name="T4" fmla="*/ 9 w 57"/>
                <a:gd name="T5" fmla="*/ 12 h 41"/>
                <a:gd name="T6" fmla="*/ 40 w 57"/>
                <a:gd name="T7" fmla="*/ 0 h 41"/>
                <a:gd name="T8" fmla="*/ 42 w 57"/>
                <a:gd name="T9" fmla="*/ 8 h 41"/>
                <a:gd name="T10" fmla="*/ 49 w 57"/>
                <a:gd name="T11" fmla="*/ 5 h 41"/>
                <a:gd name="T12" fmla="*/ 52 w 57"/>
                <a:gd name="T13" fmla="*/ 12 h 41"/>
                <a:gd name="T14" fmla="*/ 57 w 57"/>
                <a:gd name="T15" fmla="*/ 24 h 41"/>
                <a:gd name="T16" fmla="*/ 49 w 57"/>
                <a:gd name="T17" fmla="*/ 27 h 41"/>
                <a:gd name="T18" fmla="*/ 19 w 57"/>
                <a:gd name="T19" fmla="*/ 38 h 41"/>
                <a:gd name="T20" fmla="*/ 12 w 57"/>
                <a:gd name="T21" fmla="*/ 41 h 41"/>
                <a:gd name="T22" fmla="*/ 6 w 57"/>
                <a:gd name="T23" fmla="*/ 31 h 41"/>
                <a:gd name="T24" fmla="*/ 0 w 57"/>
                <a:gd name="T25" fmla="*/ 26 h 41"/>
                <a:gd name="T26" fmla="*/ 2 w 57"/>
                <a:gd name="T27" fmla="*/ 24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7" h="41">
                  <a:moveTo>
                    <a:pt x="2" y="24"/>
                  </a:moveTo>
                  <a:lnTo>
                    <a:pt x="9" y="22"/>
                  </a:lnTo>
                  <a:lnTo>
                    <a:pt x="9" y="12"/>
                  </a:lnTo>
                  <a:lnTo>
                    <a:pt x="40" y="0"/>
                  </a:lnTo>
                  <a:lnTo>
                    <a:pt x="42" y="8"/>
                  </a:lnTo>
                  <a:lnTo>
                    <a:pt x="49" y="5"/>
                  </a:lnTo>
                  <a:lnTo>
                    <a:pt x="52" y="12"/>
                  </a:lnTo>
                  <a:lnTo>
                    <a:pt x="57" y="24"/>
                  </a:lnTo>
                  <a:lnTo>
                    <a:pt x="49" y="27"/>
                  </a:lnTo>
                  <a:lnTo>
                    <a:pt x="19" y="38"/>
                  </a:lnTo>
                  <a:lnTo>
                    <a:pt x="12" y="41"/>
                  </a:lnTo>
                  <a:lnTo>
                    <a:pt x="6" y="31"/>
                  </a:lnTo>
                  <a:lnTo>
                    <a:pt x="0" y="26"/>
                  </a:lnTo>
                  <a:lnTo>
                    <a:pt x="2" y="2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8" name="Freeform 95">
              <a:extLst>
                <a:ext uri="{FF2B5EF4-FFF2-40B4-BE49-F238E27FC236}">
                  <a16:creationId xmlns:a16="http://schemas.microsoft.com/office/drawing/2014/main" id="{0B87A195-DB7F-D915-D61E-6E66F9FC011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8763" y="1919288"/>
              <a:ext cx="46038" cy="93663"/>
            </a:xfrm>
            <a:custGeom>
              <a:avLst/>
              <a:gdLst>
                <a:gd name="T0" fmla="*/ 0 w 29"/>
                <a:gd name="T1" fmla="*/ 0 h 59"/>
                <a:gd name="T2" fmla="*/ 29 w 29"/>
                <a:gd name="T3" fmla="*/ 0 h 59"/>
                <a:gd name="T4" fmla="*/ 29 w 29"/>
                <a:gd name="T5" fmla="*/ 30 h 59"/>
                <a:gd name="T6" fmla="*/ 29 w 29"/>
                <a:gd name="T7" fmla="*/ 37 h 59"/>
                <a:gd name="T8" fmla="*/ 29 w 29"/>
                <a:gd name="T9" fmla="*/ 40 h 59"/>
                <a:gd name="T10" fmla="*/ 29 w 29"/>
                <a:gd name="T11" fmla="*/ 45 h 59"/>
                <a:gd name="T12" fmla="*/ 29 w 29"/>
                <a:gd name="T13" fmla="*/ 59 h 59"/>
                <a:gd name="T14" fmla="*/ 24 w 29"/>
                <a:gd name="T15" fmla="*/ 59 h 59"/>
                <a:gd name="T16" fmla="*/ 22 w 29"/>
                <a:gd name="T17" fmla="*/ 59 h 59"/>
                <a:gd name="T18" fmla="*/ 18 w 29"/>
                <a:gd name="T19" fmla="*/ 59 h 59"/>
                <a:gd name="T20" fmla="*/ 1 w 29"/>
                <a:gd name="T21" fmla="*/ 59 h 59"/>
                <a:gd name="T22" fmla="*/ 1 w 29"/>
                <a:gd name="T23" fmla="*/ 30 h 59"/>
                <a:gd name="T24" fmla="*/ 0 w 29"/>
                <a:gd name="T25" fmla="*/ 14 h 59"/>
                <a:gd name="T26" fmla="*/ 0 w 29"/>
                <a:gd name="T27" fmla="*/ 0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29" h="59">
                  <a:moveTo>
                    <a:pt x="0" y="0"/>
                  </a:moveTo>
                  <a:lnTo>
                    <a:pt x="29" y="0"/>
                  </a:lnTo>
                  <a:lnTo>
                    <a:pt x="29" y="30"/>
                  </a:lnTo>
                  <a:lnTo>
                    <a:pt x="29" y="37"/>
                  </a:lnTo>
                  <a:lnTo>
                    <a:pt x="29" y="40"/>
                  </a:lnTo>
                  <a:lnTo>
                    <a:pt x="29" y="45"/>
                  </a:lnTo>
                  <a:lnTo>
                    <a:pt x="29" y="59"/>
                  </a:lnTo>
                  <a:lnTo>
                    <a:pt x="24" y="59"/>
                  </a:lnTo>
                  <a:lnTo>
                    <a:pt x="22" y="59"/>
                  </a:lnTo>
                  <a:lnTo>
                    <a:pt x="18" y="59"/>
                  </a:lnTo>
                  <a:lnTo>
                    <a:pt x="1" y="59"/>
                  </a:lnTo>
                  <a:lnTo>
                    <a:pt x="1" y="30"/>
                  </a:lnTo>
                  <a:lnTo>
                    <a:pt x="0" y="1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9" name="Freeform 96">
              <a:extLst>
                <a:ext uri="{FF2B5EF4-FFF2-40B4-BE49-F238E27FC236}">
                  <a16:creationId xmlns:a16="http://schemas.microsoft.com/office/drawing/2014/main" id="{8DAD6AAB-22C3-7E2A-3463-F3373E024501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8" y="2189163"/>
              <a:ext cx="71438" cy="107950"/>
            </a:xfrm>
            <a:custGeom>
              <a:avLst/>
              <a:gdLst>
                <a:gd name="T0" fmla="*/ 4 w 45"/>
                <a:gd name="T1" fmla="*/ 11 h 68"/>
                <a:gd name="T2" fmla="*/ 15 w 45"/>
                <a:gd name="T3" fmla="*/ 3 h 68"/>
                <a:gd name="T4" fmla="*/ 22 w 45"/>
                <a:gd name="T5" fmla="*/ 0 h 68"/>
                <a:gd name="T6" fmla="*/ 39 w 45"/>
                <a:gd name="T7" fmla="*/ 2 h 68"/>
                <a:gd name="T8" fmla="*/ 41 w 45"/>
                <a:gd name="T9" fmla="*/ 8 h 68"/>
                <a:gd name="T10" fmla="*/ 42 w 45"/>
                <a:gd name="T11" fmla="*/ 8 h 68"/>
                <a:gd name="T12" fmla="*/ 45 w 45"/>
                <a:gd name="T13" fmla="*/ 8 h 68"/>
                <a:gd name="T14" fmla="*/ 45 w 45"/>
                <a:gd name="T15" fmla="*/ 33 h 68"/>
                <a:gd name="T16" fmla="*/ 45 w 45"/>
                <a:gd name="T17" fmla="*/ 34 h 68"/>
                <a:gd name="T18" fmla="*/ 45 w 45"/>
                <a:gd name="T19" fmla="*/ 38 h 68"/>
                <a:gd name="T20" fmla="*/ 45 w 45"/>
                <a:gd name="T21" fmla="*/ 40 h 68"/>
                <a:gd name="T22" fmla="*/ 45 w 45"/>
                <a:gd name="T23" fmla="*/ 49 h 68"/>
                <a:gd name="T24" fmla="*/ 45 w 45"/>
                <a:gd name="T25" fmla="*/ 67 h 68"/>
                <a:gd name="T26" fmla="*/ 21 w 45"/>
                <a:gd name="T27" fmla="*/ 68 h 68"/>
                <a:gd name="T28" fmla="*/ 20 w 45"/>
                <a:gd name="T29" fmla="*/ 68 h 68"/>
                <a:gd name="T30" fmla="*/ 15 w 45"/>
                <a:gd name="T31" fmla="*/ 54 h 68"/>
                <a:gd name="T32" fmla="*/ 9 w 45"/>
                <a:gd name="T33" fmla="*/ 38 h 68"/>
                <a:gd name="T34" fmla="*/ 0 w 45"/>
                <a:gd name="T35" fmla="*/ 12 h 68"/>
                <a:gd name="T36" fmla="*/ 4 w 45"/>
                <a:gd name="T37" fmla="*/ 1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5" h="68">
                  <a:moveTo>
                    <a:pt x="4" y="11"/>
                  </a:moveTo>
                  <a:lnTo>
                    <a:pt x="15" y="3"/>
                  </a:lnTo>
                  <a:lnTo>
                    <a:pt x="22" y="0"/>
                  </a:lnTo>
                  <a:lnTo>
                    <a:pt x="39" y="2"/>
                  </a:lnTo>
                  <a:lnTo>
                    <a:pt x="41" y="8"/>
                  </a:lnTo>
                  <a:lnTo>
                    <a:pt x="42" y="8"/>
                  </a:lnTo>
                  <a:lnTo>
                    <a:pt x="45" y="8"/>
                  </a:lnTo>
                  <a:lnTo>
                    <a:pt x="45" y="33"/>
                  </a:lnTo>
                  <a:lnTo>
                    <a:pt x="45" y="34"/>
                  </a:lnTo>
                  <a:lnTo>
                    <a:pt x="45" y="38"/>
                  </a:lnTo>
                  <a:lnTo>
                    <a:pt x="45" y="40"/>
                  </a:lnTo>
                  <a:lnTo>
                    <a:pt x="45" y="49"/>
                  </a:lnTo>
                  <a:lnTo>
                    <a:pt x="45" y="67"/>
                  </a:lnTo>
                  <a:lnTo>
                    <a:pt x="21" y="68"/>
                  </a:lnTo>
                  <a:lnTo>
                    <a:pt x="20" y="68"/>
                  </a:lnTo>
                  <a:lnTo>
                    <a:pt x="15" y="54"/>
                  </a:lnTo>
                  <a:lnTo>
                    <a:pt x="9" y="38"/>
                  </a:lnTo>
                  <a:lnTo>
                    <a:pt x="0" y="12"/>
                  </a:lnTo>
                  <a:lnTo>
                    <a:pt x="4" y="1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0" name="Freeform 97">
              <a:extLst>
                <a:ext uri="{FF2B5EF4-FFF2-40B4-BE49-F238E27FC236}">
                  <a16:creationId xmlns:a16="http://schemas.microsoft.com/office/drawing/2014/main" id="{8865B636-3760-BE26-CE50-8EEC7244B21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03551" y="1611313"/>
              <a:ext cx="76200" cy="55563"/>
            </a:xfrm>
            <a:custGeom>
              <a:avLst/>
              <a:gdLst>
                <a:gd name="T0" fmla="*/ 2 w 48"/>
                <a:gd name="T1" fmla="*/ 12 h 35"/>
                <a:gd name="T2" fmla="*/ 8 w 48"/>
                <a:gd name="T3" fmla="*/ 12 h 35"/>
                <a:gd name="T4" fmla="*/ 8 w 48"/>
                <a:gd name="T5" fmla="*/ 0 h 35"/>
                <a:gd name="T6" fmla="*/ 16 w 48"/>
                <a:gd name="T7" fmla="*/ 3 h 35"/>
                <a:gd name="T8" fmla="*/ 48 w 48"/>
                <a:gd name="T9" fmla="*/ 1 h 35"/>
                <a:gd name="T10" fmla="*/ 48 w 48"/>
                <a:gd name="T11" fmla="*/ 15 h 35"/>
                <a:gd name="T12" fmla="*/ 47 w 48"/>
                <a:gd name="T13" fmla="*/ 35 h 35"/>
                <a:gd name="T14" fmla="*/ 26 w 48"/>
                <a:gd name="T15" fmla="*/ 28 h 35"/>
                <a:gd name="T16" fmla="*/ 6 w 48"/>
                <a:gd name="T17" fmla="*/ 20 h 35"/>
                <a:gd name="T18" fmla="*/ 0 w 48"/>
                <a:gd name="T19" fmla="*/ 19 h 35"/>
                <a:gd name="T20" fmla="*/ 2 w 48"/>
                <a:gd name="T21" fmla="*/ 12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8" h="35">
                  <a:moveTo>
                    <a:pt x="2" y="12"/>
                  </a:moveTo>
                  <a:lnTo>
                    <a:pt x="8" y="12"/>
                  </a:lnTo>
                  <a:lnTo>
                    <a:pt x="8" y="0"/>
                  </a:lnTo>
                  <a:lnTo>
                    <a:pt x="16" y="3"/>
                  </a:lnTo>
                  <a:lnTo>
                    <a:pt x="48" y="1"/>
                  </a:lnTo>
                  <a:lnTo>
                    <a:pt x="48" y="15"/>
                  </a:lnTo>
                  <a:lnTo>
                    <a:pt x="47" y="35"/>
                  </a:lnTo>
                  <a:lnTo>
                    <a:pt x="26" y="28"/>
                  </a:lnTo>
                  <a:lnTo>
                    <a:pt x="6" y="20"/>
                  </a:lnTo>
                  <a:lnTo>
                    <a:pt x="0" y="19"/>
                  </a:lnTo>
                  <a:lnTo>
                    <a:pt x="2" y="1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1" name="Freeform 98">
              <a:extLst>
                <a:ext uri="{FF2B5EF4-FFF2-40B4-BE49-F238E27FC236}">
                  <a16:creationId xmlns:a16="http://schemas.microsoft.com/office/drawing/2014/main" id="{85A876FE-250E-1478-CF8F-BABEA4061962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4413" y="2657476"/>
              <a:ext cx="107950" cy="114300"/>
            </a:xfrm>
            <a:custGeom>
              <a:avLst/>
              <a:gdLst>
                <a:gd name="T0" fmla="*/ 8 w 68"/>
                <a:gd name="T1" fmla="*/ 42 h 72"/>
                <a:gd name="T2" fmla="*/ 17 w 68"/>
                <a:gd name="T3" fmla="*/ 34 h 72"/>
                <a:gd name="T4" fmla="*/ 21 w 68"/>
                <a:gd name="T5" fmla="*/ 30 h 72"/>
                <a:gd name="T6" fmla="*/ 32 w 68"/>
                <a:gd name="T7" fmla="*/ 16 h 72"/>
                <a:gd name="T8" fmla="*/ 35 w 68"/>
                <a:gd name="T9" fmla="*/ 15 h 72"/>
                <a:gd name="T10" fmla="*/ 36 w 68"/>
                <a:gd name="T11" fmla="*/ 14 h 72"/>
                <a:gd name="T12" fmla="*/ 44 w 68"/>
                <a:gd name="T13" fmla="*/ 9 h 72"/>
                <a:gd name="T14" fmla="*/ 48 w 68"/>
                <a:gd name="T15" fmla="*/ 3 h 72"/>
                <a:gd name="T16" fmla="*/ 54 w 68"/>
                <a:gd name="T17" fmla="*/ 0 h 72"/>
                <a:gd name="T18" fmla="*/ 52 w 68"/>
                <a:gd name="T19" fmla="*/ 7 h 72"/>
                <a:gd name="T20" fmla="*/ 62 w 68"/>
                <a:gd name="T21" fmla="*/ 23 h 72"/>
                <a:gd name="T22" fmla="*/ 61 w 68"/>
                <a:gd name="T23" fmla="*/ 40 h 72"/>
                <a:gd name="T24" fmla="*/ 59 w 68"/>
                <a:gd name="T25" fmla="*/ 53 h 72"/>
                <a:gd name="T26" fmla="*/ 68 w 68"/>
                <a:gd name="T27" fmla="*/ 65 h 72"/>
                <a:gd name="T28" fmla="*/ 55 w 68"/>
                <a:gd name="T29" fmla="*/ 72 h 72"/>
                <a:gd name="T30" fmla="*/ 51 w 68"/>
                <a:gd name="T31" fmla="*/ 71 h 72"/>
                <a:gd name="T32" fmla="*/ 44 w 68"/>
                <a:gd name="T33" fmla="*/ 67 h 72"/>
                <a:gd name="T34" fmla="*/ 33 w 68"/>
                <a:gd name="T35" fmla="*/ 66 h 72"/>
                <a:gd name="T36" fmla="*/ 27 w 68"/>
                <a:gd name="T37" fmla="*/ 64 h 72"/>
                <a:gd name="T38" fmla="*/ 10 w 68"/>
                <a:gd name="T39" fmla="*/ 57 h 72"/>
                <a:gd name="T40" fmla="*/ 0 w 68"/>
                <a:gd name="T41" fmla="*/ 49 h 72"/>
                <a:gd name="T42" fmla="*/ 8 w 68"/>
                <a:gd name="T43" fmla="*/ 42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8" h="72">
                  <a:moveTo>
                    <a:pt x="8" y="42"/>
                  </a:moveTo>
                  <a:lnTo>
                    <a:pt x="17" y="34"/>
                  </a:lnTo>
                  <a:lnTo>
                    <a:pt x="21" y="30"/>
                  </a:lnTo>
                  <a:lnTo>
                    <a:pt x="32" y="16"/>
                  </a:lnTo>
                  <a:lnTo>
                    <a:pt x="35" y="15"/>
                  </a:lnTo>
                  <a:lnTo>
                    <a:pt x="36" y="14"/>
                  </a:lnTo>
                  <a:lnTo>
                    <a:pt x="44" y="9"/>
                  </a:lnTo>
                  <a:lnTo>
                    <a:pt x="48" y="3"/>
                  </a:lnTo>
                  <a:lnTo>
                    <a:pt x="54" y="0"/>
                  </a:lnTo>
                  <a:lnTo>
                    <a:pt x="52" y="7"/>
                  </a:lnTo>
                  <a:lnTo>
                    <a:pt x="62" y="23"/>
                  </a:lnTo>
                  <a:lnTo>
                    <a:pt x="61" y="40"/>
                  </a:lnTo>
                  <a:lnTo>
                    <a:pt x="59" y="53"/>
                  </a:lnTo>
                  <a:lnTo>
                    <a:pt x="68" y="65"/>
                  </a:lnTo>
                  <a:lnTo>
                    <a:pt x="55" y="72"/>
                  </a:lnTo>
                  <a:lnTo>
                    <a:pt x="51" y="71"/>
                  </a:lnTo>
                  <a:lnTo>
                    <a:pt x="44" y="67"/>
                  </a:lnTo>
                  <a:lnTo>
                    <a:pt x="33" y="66"/>
                  </a:lnTo>
                  <a:lnTo>
                    <a:pt x="27" y="64"/>
                  </a:lnTo>
                  <a:lnTo>
                    <a:pt x="10" y="57"/>
                  </a:lnTo>
                  <a:lnTo>
                    <a:pt x="0" y="49"/>
                  </a:lnTo>
                  <a:lnTo>
                    <a:pt x="8" y="4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2" name="Freeform 99">
              <a:extLst>
                <a:ext uri="{FF2B5EF4-FFF2-40B4-BE49-F238E27FC236}">
                  <a16:creationId xmlns:a16="http://schemas.microsoft.com/office/drawing/2014/main" id="{E0D5CEA2-B9D9-5426-41F8-70AE40E5F7B2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9126" y="2454276"/>
              <a:ext cx="123825" cy="69850"/>
            </a:xfrm>
            <a:custGeom>
              <a:avLst/>
              <a:gdLst>
                <a:gd name="T0" fmla="*/ 4 w 78"/>
                <a:gd name="T1" fmla="*/ 18 h 44"/>
                <a:gd name="T2" fmla="*/ 17 w 78"/>
                <a:gd name="T3" fmla="*/ 17 h 44"/>
                <a:gd name="T4" fmla="*/ 22 w 78"/>
                <a:gd name="T5" fmla="*/ 17 h 44"/>
                <a:gd name="T6" fmla="*/ 23 w 78"/>
                <a:gd name="T7" fmla="*/ 14 h 44"/>
                <a:gd name="T8" fmla="*/ 26 w 78"/>
                <a:gd name="T9" fmla="*/ 1 h 44"/>
                <a:gd name="T10" fmla="*/ 52 w 78"/>
                <a:gd name="T11" fmla="*/ 0 h 44"/>
                <a:gd name="T12" fmla="*/ 78 w 78"/>
                <a:gd name="T13" fmla="*/ 1 h 44"/>
                <a:gd name="T14" fmla="*/ 62 w 78"/>
                <a:gd name="T15" fmla="*/ 26 h 44"/>
                <a:gd name="T16" fmla="*/ 59 w 78"/>
                <a:gd name="T17" fmla="*/ 31 h 44"/>
                <a:gd name="T18" fmla="*/ 53 w 78"/>
                <a:gd name="T19" fmla="*/ 42 h 44"/>
                <a:gd name="T20" fmla="*/ 53 w 78"/>
                <a:gd name="T21" fmla="*/ 42 h 44"/>
                <a:gd name="T22" fmla="*/ 52 w 78"/>
                <a:gd name="T23" fmla="*/ 44 h 44"/>
                <a:gd name="T24" fmla="*/ 45 w 78"/>
                <a:gd name="T25" fmla="*/ 42 h 44"/>
                <a:gd name="T26" fmla="*/ 37 w 78"/>
                <a:gd name="T27" fmla="*/ 39 h 44"/>
                <a:gd name="T28" fmla="*/ 7 w 78"/>
                <a:gd name="T29" fmla="*/ 22 h 44"/>
                <a:gd name="T30" fmla="*/ 0 w 78"/>
                <a:gd name="T31" fmla="*/ 18 h 44"/>
                <a:gd name="T32" fmla="*/ 4 w 78"/>
                <a:gd name="T33" fmla="*/ 18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8" h="44">
                  <a:moveTo>
                    <a:pt x="4" y="18"/>
                  </a:moveTo>
                  <a:lnTo>
                    <a:pt x="17" y="17"/>
                  </a:lnTo>
                  <a:lnTo>
                    <a:pt x="22" y="17"/>
                  </a:lnTo>
                  <a:lnTo>
                    <a:pt x="23" y="14"/>
                  </a:lnTo>
                  <a:lnTo>
                    <a:pt x="26" y="1"/>
                  </a:lnTo>
                  <a:lnTo>
                    <a:pt x="52" y="0"/>
                  </a:lnTo>
                  <a:lnTo>
                    <a:pt x="78" y="1"/>
                  </a:lnTo>
                  <a:lnTo>
                    <a:pt x="62" y="26"/>
                  </a:lnTo>
                  <a:lnTo>
                    <a:pt x="59" y="31"/>
                  </a:lnTo>
                  <a:lnTo>
                    <a:pt x="53" y="42"/>
                  </a:lnTo>
                  <a:lnTo>
                    <a:pt x="53" y="42"/>
                  </a:lnTo>
                  <a:lnTo>
                    <a:pt x="52" y="44"/>
                  </a:lnTo>
                  <a:lnTo>
                    <a:pt x="45" y="42"/>
                  </a:lnTo>
                  <a:lnTo>
                    <a:pt x="37" y="39"/>
                  </a:lnTo>
                  <a:lnTo>
                    <a:pt x="7" y="22"/>
                  </a:lnTo>
                  <a:lnTo>
                    <a:pt x="0" y="18"/>
                  </a:lnTo>
                  <a:lnTo>
                    <a:pt x="4" y="1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3" name="Freeform 100">
              <a:extLst>
                <a:ext uri="{FF2B5EF4-FFF2-40B4-BE49-F238E27FC236}">
                  <a16:creationId xmlns:a16="http://schemas.microsoft.com/office/drawing/2014/main" id="{9916DA4E-9275-96E0-38F5-E0A4F2DE28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4901" y="1306513"/>
              <a:ext cx="114300" cy="114300"/>
            </a:xfrm>
            <a:custGeom>
              <a:avLst/>
              <a:gdLst>
                <a:gd name="T0" fmla="*/ 0 w 72"/>
                <a:gd name="T1" fmla="*/ 45 h 72"/>
                <a:gd name="T2" fmla="*/ 15 w 72"/>
                <a:gd name="T3" fmla="*/ 26 h 72"/>
                <a:gd name="T4" fmla="*/ 32 w 72"/>
                <a:gd name="T5" fmla="*/ 4 h 72"/>
                <a:gd name="T6" fmla="*/ 38 w 72"/>
                <a:gd name="T7" fmla="*/ 0 h 72"/>
                <a:gd name="T8" fmla="*/ 46 w 72"/>
                <a:gd name="T9" fmla="*/ 8 h 72"/>
                <a:gd name="T10" fmla="*/ 62 w 72"/>
                <a:gd name="T11" fmla="*/ 28 h 72"/>
                <a:gd name="T12" fmla="*/ 72 w 72"/>
                <a:gd name="T13" fmla="*/ 40 h 72"/>
                <a:gd name="T14" fmla="*/ 72 w 72"/>
                <a:gd name="T15" fmla="*/ 41 h 72"/>
                <a:gd name="T16" fmla="*/ 54 w 72"/>
                <a:gd name="T17" fmla="*/ 55 h 72"/>
                <a:gd name="T18" fmla="*/ 33 w 72"/>
                <a:gd name="T19" fmla="*/ 72 h 72"/>
                <a:gd name="T20" fmla="*/ 14 w 72"/>
                <a:gd name="T21" fmla="*/ 56 h 72"/>
                <a:gd name="T22" fmla="*/ 0 w 72"/>
                <a:gd name="T23" fmla="*/ 45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72" h="72">
                  <a:moveTo>
                    <a:pt x="0" y="45"/>
                  </a:moveTo>
                  <a:lnTo>
                    <a:pt x="15" y="26"/>
                  </a:lnTo>
                  <a:lnTo>
                    <a:pt x="32" y="4"/>
                  </a:lnTo>
                  <a:lnTo>
                    <a:pt x="38" y="0"/>
                  </a:lnTo>
                  <a:lnTo>
                    <a:pt x="46" y="8"/>
                  </a:lnTo>
                  <a:lnTo>
                    <a:pt x="62" y="28"/>
                  </a:lnTo>
                  <a:lnTo>
                    <a:pt x="72" y="40"/>
                  </a:lnTo>
                  <a:lnTo>
                    <a:pt x="72" y="41"/>
                  </a:lnTo>
                  <a:lnTo>
                    <a:pt x="54" y="55"/>
                  </a:lnTo>
                  <a:lnTo>
                    <a:pt x="33" y="72"/>
                  </a:lnTo>
                  <a:lnTo>
                    <a:pt x="14" y="56"/>
                  </a:lnTo>
                  <a:lnTo>
                    <a:pt x="0" y="45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4" name="Freeform 101">
              <a:extLst>
                <a:ext uri="{FF2B5EF4-FFF2-40B4-BE49-F238E27FC236}">
                  <a16:creationId xmlns:a16="http://schemas.microsoft.com/office/drawing/2014/main" id="{9126E7F4-4E1B-005E-EC4D-02E8C1A1D8E6}"/>
                </a:ext>
              </a:extLst>
            </p:cNvPr>
            <p:cNvSpPr>
              <a:spLocks/>
            </p:cNvSpPr>
            <p:nvPr/>
          </p:nvSpPr>
          <p:spPr bwMode="auto">
            <a:xfrm>
              <a:off x="2474913" y="1557338"/>
              <a:ext cx="80963" cy="79375"/>
            </a:xfrm>
            <a:custGeom>
              <a:avLst/>
              <a:gdLst>
                <a:gd name="T0" fmla="*/ 0 w 51"/>
                <a:gd name="T1" fmla="*/ 28 h 50"/>
                <a:gd name="T2" fmla="*/ 9 w 51"/>
                <a:gd name="T3" fmla="*/ 9 h 50"/>
                <a:gd name="T4" fmla="*/ 11 w 51"/>
                <a:gd name="T5" fmla="*/ 5 h 50"/>
                <a:gd name="T6" fmla="*/ 16 w 51"/>
                <a:gd name="T7" fmla="*/ 0 h 50"/>
                <a:gd name="T8" fmla="*/ 25 w 51"/>
                <a:gd name="T9" fmla="*/ 5 h 50"/>
                <a:gd name="T10" fmla="*/ 29 w 51"/>
                <a:gd name="T11" fmla="*/ 9 h 50"/>
                <a:gd name="T12" fmla="*/ 37 w 51"/>
                <a:gd name="T13" fmla="*/ 13 h 50"/>
                <a:gd name="T14" fmla="*/ 51 w 51"/>
                <a:gd name="T15" fmla="*/ 21 h 50"/>
                <a:gd name="T16" fmla="*/ 44 w 51"/>
                <a:gd name="T17" fmla="*/ 37 h 50"/>
                <a:gd name="T18" fmla="*/ 39 w 51"/>
                <a:gd name="T19" fmla="*/ 45 h 50"/>
                <a:gd name="T20" fmla="*/ 37 w 51"/>
                <a:gd name="T21" fmla="*/ 50 h 50"/>
                <a:gd name="T22" fmla="*/ 37 w 51"/>
                <a:gd name="T23" fmla="*/ 50 h 50"/>
                <a:gd name="T24" fmla="*/ 24 w 51"/>
                <a:gd name="T25" fmla="*/ 42 h 50"/>
                <a:gd name="T26" fmla="*/ 0 w 51"/>
                <a:gd name="T27" fmla="*/ 28 h 50"/>
                <a:gd name="T28" fmla="*/ 0 w 51"/>
                <a:gd name="T29" fmla="*/ 2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0">
                  <a:moveTo>
                    <a:pt x="0" y="28"/>
                  </a:moveTo>
                  <a:lnTo>
                    <a:pt x="9" y="9"/>
                  </a:lnTo>
                  <a:lnTo>
                    <a:pt x="11" y="5"/>
                  </a:lnTo>
                  <a:lnTo>
                    <a:pt x="16" y="0"/>
                  </a:lnTo>
                  <a:lnTo>
                    <a:pt x="25" y="5"/>
                  </a:lnTo>
                  <a:lnTo>
                    <a:pt x="29" y="9"/>
                  </a:lnTo>
                  <a:lnTo>
                    <a:pt x="37" y="13"/>
                  </a:lnTo>
                  <a:lnTo>
                    <a:pt x="51" y="21"/>
                  </a:lnTo>
                  <a:lnTo>
                    <a:pt x="44" y="37"/>
                  </a:lnTo>
                  <a:lnTo>
                    <a:pt x="39" y="45"/>
                  </a:lnTo>
                  <a:lnTo>
                    <a:pt x="37" y="50"/>
                  </a:lnTo>
                  <a:lnTo>
                    <a:pt x="37" y="50"/>
                  </a:lnTo>
                  <a:lnTo>
                    <a:pt x="24" y="42"/>
                  </a:lnTo>
                  <a:lnTo>
                    <a:pt x="0" y="28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5" name="Freeform 102">
              <a:extLst>
                <a:ext uri="{FF2B5EF4-FFF2-40B4-BE49-F238E27FC236}">
                  <a16:creationId xmlns:a16="http://schemas.microsoft.com/office/drawing/2014/main" id="{6E4ABE84-74F7-B1F9-3496-5066FE59B4A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9501" y="1860551"/>
              <a:ext cx="87313" cy="90488"/>
            </a:xfrm>
            <a:custGeom>
              <a:avLst/>
              <a:gdLst>
                <a:gd name="T0" fmla="*/ 9 w 55"/>
                <a:gd name="T1" fmla="*/ 24 h 57"/>
                <a:gd name="T2" fmla="*/ 21 w 55"/>
                <a:gd name="T3" fmla="*/ 18 h 57"/>
                <a:gd name="T4" fmla="*/ 36 w 55"/>
                <a:gd name="T5" fmla="*/ 9 h 57"/>
                <a:gd name="T6" fmla="*/ 43 w 55"/>
                <a:gd name="T7" fmla="*/ 0 h 57"/>
                <a:gd name="T8" fmla="*/ 48 w 55"/>
                <a:gd name="T9" fmla="*/ 2 h 57"/>
                <a:gd name="T10" fmla="*/ 54 w 55"/>
                <a:gd name="T11" fmla="*/ 6 h 57"/>
                <a:gd name="T12" fmla="*/ 55 w 55"/>
                <a:gd name="T13" fmla="*/ 11 h 57"/>
                <a:gd name="T14" fmla="*/ 53 w 55"/>
                <a:gd name="T15" fmla="*/ 34 h 57"/>
                <a:gd name="T16" fmla="*/ 49 w 55"/>
                <a:gd name="T17" fmla="*/ 37 h 57"/>
                <a:gd name="T18" fmla="*/ 40 w 55"/>
                <a:gd name="T19" fmla="*/ 42 h 57"/>
                <a:gd name="T20" fmla="*/ 31 w 55"/>
                <a:gd name="T21" fmla="*/ 47 h 57"/>
                <a:gd name="T22" fmla="*/ 24 w 55"/>
                <a:gd name="T23" fmla="*/ 51 h 57"/>
                <a:gd name="T24" fmla="*/ 15 w 55"/>
                <a:gd name="T25" fmla="*/ 57 h 57"/>
                <a:gd name="T26" fmla="*/ 0 w 55"/>
                <a:gd name="T27" fmla="*/ 31 h 57"/>
                <a:gd name="T28" fmla="*/ 9 w 55"/>
                <a:gd name="T29" fmla="*/ 24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5" h="57">
                  <a:moveTo>
                    <a:pt x="9" y="24"/>
                  </a:moveTo>
                  <a:lnTo>
                    <a:pt x="21" y="18"/>
                  </a:lnTo>
                  <a:lnTo>
                    <a:pt x="36" y="9"/>
                  </a:lnTo>
                  <a:lnTo>
                    <a:pt x="43" y="0"/>
                  </a:lnTo>
                  <a:lnTo>
                    <a:pt x="48" y="2"/>
                  </a:lnTo>
                  <a:lnTo>
                    <a:pt x="54" y="6"/>
                  </a:lnTo>
                  <a:lnTo>
                    <a:pt x="55" y="11"/>
                  </a:lnTo>
                  <a:lnTo>
                    <a:pt x="53" y="34"/>
                  </a:lnTo>
                  <a:lnTo>
                    <a:pt x="49" y="37"/>
                  </a:lnTo>
                  <a:lnTo>
                    <a:pt x="40" y="42"/>
                  </a:lnTo>
                  <a:lnTo>
                    <a:pt x="31" y="47"/>
                  </a:lnTo>
                  <a:lnTo>
                    <a:pt x="24" y="51"/>
                  </a:lnTo>
                  <a:lnTo>
                    <a:pt x="15" y="57"/>
                  </a:lnTo>
                  <a:lnTo>
                    <a:pt x="0" y="31"/>
                  </a:lnTo>
                  <a:lnTo>
                    <a:pt x="9" y="2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6" name="Freeform 103">
              <a:extLst>
                <a:ext uri="{FF2B5EF4-FFF2-40B4-BE49-F238E27FC236}">
                  <a16:creationId xmlns:a16="http://schemas.microsoft.com/office/drawing/2014/main" id="{231381F3-0157-3470-AA87-A5BF32860E9F}"/>
                </a:ext>
              </a:extLst>
            </p:cNvPr>
            <p:cNvSpPr>
              <a:spLocks/>
            </p:cNvSpPr>
            <p:nvPr/>
          </p:nvSpPr>
          <p:spPr bwMode="auto">
            <a:xfrm>
              <a:off x="3230563" y="1546226"/>
              <a:ext cx="111125" cy="77788"/>
            </a:xfrm>
            <a:custGeom>
              <a:avLst/>
              <a:gdLst>
                <a:gd name="T0" fmla="*/ 0 w 70"/>
                <a:gd name="T1" fmla="*/ 13 h 49"/>
                <a:gd name="T2" fmla="*/ 16 w 70"/>
                <a:gd name="T3" fmla="*/ 6 h 49"/>
                <a:gd name="T4" fmla="*/ 20 w 70"/>
                <a:gd name="T5" fmla="*/ 0 h 49"/>
                <a:gd name="T6" fmla="*/ 37 w 70"/>
                <a:gd name="T7" fmla="*/ 8 h 49"/>
                <a:gd name="T8" fmla="*/ 46 w 70"/>
                <a:gd name="T9" fmla="*/ 20 h 49"/>
                <a:gd name="T10" fmla="*/ 60 w 70"/>
                <a:gd name="T11" fmla="*/ 33 h 49"/>
                <a:gd name="T12" fmla="*/ 70 w 70"/>
                <a:gd name="T13" fmla="*/ 36 h 49"/>
                <a:gd name="T14" fmla="*/ 63 w 70"/>
                <a:gd name="T15" fmla="*/ 40 h 49"/>
                <a:gd name="T16" fmla="*/ 62 w 70"/>
                <a:gd name="T17" fmla="*/ 42 h 49"/>
                <a:gd name="T18" fmla="*/ 55 w 70"/>
                <a:gd name="T19" fmla="*/ 36 h 49"/>
                <a:gd name="T20" fmla="*/ 53 w 70"/>
                <a:gd name="T21" fmla="*/ 35 h 49"/>
                <a:gd name="T22" fmla="*/ 44 w 70"/>
                <a:gd name="T23" fmla="*/ 33 h 49"/>
                <a:gd name="T24" fmla="*/ 43 w 70"/>
                <a:gd name="T25" fmla="*/ 35 h 49"/>
                <a:gd name="T26" fmla="*/ 36 w 70"/>
                <a:gd name="T27" fmla="*/ 40 h 49"/>
                <a:gd name="T28" fmla="*/ 27 w 70"/>
                <a:gd name="T29" fmla="*/ 44 h 49"/>
                <a:gd name="T30" fmla="*/ 18 w 70"/>
                <a:gd name="T31" fmla="*/ 49 h 49"/>
                <a:gd name="T32" fmla="*/ 11 w 70"/>
                <a:gd name="T33" fmla="*/ 35 h 49"/>
                <a:gd name="T34" fmla="*/ 10 w 70"/>
                <a:gd name="T35" fmla="*/ 34 h 49"/>
                <a:gd name="T36" fmla="*/ 0 w 70"/>
                <a:gd name="T37" fmla="*/ 13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0" h="49">
                  <a:moveTo>
                    <a:pt x="0" y="13"/>
                  </a:moveTo>
                  <a:lnTo>
                    <a:pt x="16" y="6"/>
                  </a:lnTo>
                  <a:lnTo>
                    <a:pt x="20" y="0"/>
                  </a:lnTo>
                  <a:lnTo>
                    <a:pt x="37" y="8"/>
                  </a:lnTo>
                  <a:lnTo>
                    <a:pt x="46" y="20"/>
                  </a:lnTo>
                  <a:lnTo>
                    <a:pt x="60" y="33"/>
                  </a:lnTo>
                  <a:lnTo>
                    <a:pt x="70" y="36"/>
                  </a:lnTo>
                  <a:lnTo>
                    <a:pt x="63" y="40"/>
                  </a:lnTo>
                  <a:lnTo>
                    <a:pt x="62" y="42"/>
                  </a:lnTo>
                  <a:lnTo>
                    <a:pt x="55" y="36"/>
                  </a:lnTo>
                  <a:lnTo>
                    <a:pt x="53" y="35"/>
                  </a:lnTo>
                  <a:lnTo>
                    <a:pt x="44" y="33"/>
                  </a:lnTo>
                  <a:lnTo>
                    <a:pt x="43" y="35"/>
                  </a:lnTo>
                  <a:lnTo>
                    <a:pt x="36" y="40"/>
                  </a:lnTo>
                  <a:lnTo>
                    <a:pt x="27" y="44"/>
                  </a:lnTo>
                  <a:lnTo>
                    <a:pt x="18" y="49"/>
                  </a:lnTo>
                  <a:lnTo>
                    <a:pt x="11" y="35"/>
                  </a:lnTo>
                  <a:lnTo>
                    <a:pt x="10" y="34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7" name="Freeform 104">
              <a:extLst>
                <a:ext uri="{FF2B5EF4-FFF2-40B4-BE49-F238E27FC236}">
                  <a16:creationId xmlns:a16="http://schemas.microsoft.com/office/drawing/2014/main" id="{C643354B-B373-AEE7-D6A3-621C2E92F35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6776" y="2187576"/>
              <a:ext cx="50800" cy="80963"/>
            </a:xfrm>
            <a:custGeom>
              <a:avLst/>
              <a:gdLst>
                <a:gd name="T0" fmla="*/ 0 w 32"/>
                <a:gd name="T1" fmla="*/ 0 h 51"/>
                <a:gd name="T2" fmla="*/ 15 w 32"/>
                <a:gd name="T3" fmla="*/ 0 h 51"/>
                <a:gd name="T4" fmla="*/ 28 w 32"/>
                <a:gd name="T5" fmla="*/ 0 h 51"/>
                <a:gd name="T6" fmla="*/ 31 w 32"/>
                <a:gd name="T7" fmla="*/ 8 h 51"/>
                <a:gd name="T8" fmla="*/ 32 w 32"/>
                <a:gd name="T9" fmla="*/ 14 h 51"/>
                <a:gd name="T10" fmla="*/ 13 w 32"/>
                <a:gd name="T11" fmla="*/ 37 h 51"/>
                <a:gd name="T12" fmla="*/ 2 w 32"/>
                <a:gd name="T13" fmla="*/ 51 h 51"/>
                <a:gd name="T14" fmla="*/ 2 w 32"/>
                <a:gd name="T15" fmla="*/ 22 h 51"/>
                <a:gd name="T16" fmla="*/ 2 w 32"/>
                <a:gd name="T17" fmla="*/ 18 h 51"/>
                <a:gd name="T18" fmla="*/ 2 w 32"/>
                <a:gd name="T19" fmla="*/ 5 h 51"/>
                <a:gd name="T20" fmla="*/ 0 w 32"/>
                <a:gd name="T21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2" h="51">
                  <a:moveTo>
                    <a:pt x="0" y="0"/>
                  </a:moveTo>
                  <a:lnTo>
                    <a:pt x="15" y="0"/>
                  </a:lnTo>
                  <a:lnTo>
                    <a:pt x="28" y="0"/>
                  </a:lnTo>
                  <a:lnTo>
                    <a:pt x="31" y="8"/>
                  </a:lnTo>
                  <a:lnTo>
                    <a:pt x="32" y="14"/>
                  </a:lnTo>
                  <a:lnTo>
                    <a:pt x="13" y="37"/>
                  </a:lnTo>
                  <a:lnTo>
                    <a:pt x="2" y="51"/>
                  </a:lnTo>
                  <a:lnTo>
                    <a:pt x="2" y="22"/>
                  </a:lnTo>
                  <a:lnTo>
                    <a:pt x="2" y="18"/>
                  </a:lnTo>
                  <a:lnTo>
                    <a:pt x="2" y="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8" name="Freeform 105">
              <a:extLst>
                <a:ext uri="{FF2B5EF4-FFF2-40B4-BE49-F238E27FC236}">
                  <a16:creationId xmlns:a16="http://schemas.microsoft.com/office/drawing/2014/main" id="{C55B02FD-29FB-4260-4511-8CB36818A823}"/>
                </a:ext>
              </a:extLst>
            </p:cNvPr>
            <p:cNvSpPr>
              <a:spLocks/>
            </p:cNvSpPr>
            <p:nvPr/>
          </p:nvSpPr>
          <p:spPr bwMode="auto">
            <a:xfrm>
              <a:off x="3719513" y="2233613"/>
              <a:ext cx="139700" cy="114300"/>
            </a:xfrm>
            <a:custGeom>
              <a:avLst/>
              <a:gdLst>
                <a:gd name="T0" fmla="*/ 2 w 88"/>
                <a:gd name="T1" fmla="*/ 24 h 72"/>
                <a:gd name="T2" fmla="*/ 32 w 88"/>
                <a:gd name="T3" fmla="*/ 0 h 72"/>
                <a:gd name="T4" fmla="*/ 41 w 88"/>
                <a:gd name="T5" fmla="*/ 11 h 72"/>
                <a:gd name="T6" fmla="*/ 47 w 88"/>
                <a:gd name="T7" fmla="*/ 19 h 72"/>
                <a:gd name="T8" fmla="*/ 55 w 88"/>
                <a:gd name="T9" fmla="*/ 29 h 72"/>
                <a:gd name="T10" fmla="*/ 60 w 88"/>
                <a:gd name="T11" fmla="*/ 36 h 72"/>
                <a:gd name="T12" fmla="*/ 74 w 88"/>
                <a:gd name="T13" fmla="*/ 53 h 72"/>
                <a:gd name="T14" fmla="*/ 83 w 88"/>
                <a:gd name="T15" fmla="*/ 65 h 72"/>
                <a:gd name="T16" fmla="*/ 88 w 88"/>
                <a:gd name="T17" fmla="*/ 72 h 72"/>
                <a:gd name="T18" fmla="*/ 74 w 88"/>
                <a:gd name="T19" fmla="*/ 63 h 72"/>
                <a:gd name="T20" fmla="*/ 73 w 88"/>
                <a:gd name="T21" fmla="*/ 63 h 72"/>
                <a:gd name="T22" fmla="*/ 20 w 88"/>
                <a:gd name="T23" fmla="*/ 41 h 72"/>
                <a:gd name="T24" fmla="*/ 13 w 88"/>
                <a:gd name="T25" fmla="*/ 37 h 72"/>
                <a:gd name="T26" fmla="*/ 0 w 88"/>
                <a:gd name="T27" fmla="*/ 28 h 72"/>
                <a:gd name="T28" fmla="*/ 2 w 88"/>
                <a:gd name="T29" fmla="*/ 24 h 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88" h="72">
                  <a:moveTo>
                    <a:pt x="2" y="24"/>
                  </a:moveTo>
                  <a:lnTo>
                    <a:pt x="32" y="0"/>
                  </a:lnTo>
                  <a:lnTo>
                    <a:pt x="41" y="11"/>
                  </a:lnTo>
                  <a:lnTo>
                    <a:pt x="47" y="19"/>
                  </a:lnTo>
                  <a:lnTo>
                    <a:pt x="55" y="29"/>
                  </a:lnTo>
                  <a:lnTo>
                    <a:pt x="60" y="36"/>
                  </a:lnTo>
                  <a:lnTo>
                    <a:pt x="74" y="53"/>
                  </a:lnTo>
                  <a:lnTo>
                    <a:pt x="83" y="65"/>
                  </a:lnTo>
                  <a:lnTo>
                    <a:pt x="88" y="72"/>
                  </a:lnTo>
                  <a:lnTo>
                    <a:pt x="74" y="63"/>
                  </a:lnTo>
                  <a:lnTo>
                    <a:pt x="73" y="63"/>
                  </a:lnTo>
                  <a:lnTo>
                    <a:pt x="20" y="41"/>
                  </a:lnTo>
                  <a:lnTo>
                    <a:pt x="13" y="37"/>
                  </a:lnTo>
                  <a:lnTo>
                    <a:pt x="0" y="28"/>
                  </a:lnTo>
                  <a:lnTo>
                    <a:pt x="2" y="2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9" name="Freeform 106">
              <a:extLst>
                <a:ext uri="{FF2B5EF4-FFF2-40B4-BE49-F238E27FC236}">
                  <a16:creationId xmlns:a16="http://schemas.microsoft.com/office/drawing/2014/main" id="{FB02E201-177D-A4B1-E687-331C2F450F7D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9088" y="2149476"/>
              <a:ext cx="106363" cy="68263"/>
            </a:xfrm>
            <a:custGeom>
              <a:avLst/>
              <a:gdLst>
                <a:gd name="T0" fmla="*/ 0 w 67"/>
                <a:gd name="T1" fmla="*/ 11 h 43"/>
                <a:gd name="T2" fmla="*/ 14 w 67"/>
                <a:gd name="T3" fmla="*/ 8 h 43"/>
                <a:gd name="T4" fmla="*/ 26 w 67"/>
                <a:gd name="T5" fmla="*/ 6 h 43"/>
                <a:gd name="T6" fmla="*/ 46 w 67"/>
                <a:gd name="T7" fmla="*/ 0 h 43"/>
                <a:gd name="T8" fmla="*/ 52 w 67"/>
                <a:gd name="T9" fmla="*/ 0 h 43"/>
                <a:gd name="T10" fmla="*/ 58 w 67"/>
                <a:gd name="T11" fmla="*/ 10 h 43"/>
                <a:gd name="T12" fmla="*/ 62 w 67"/>
                <a:gd name="T13" fmla="*/ 21 h 43"/>
                <a:gd name="T14" fmla="*/ 63 w 67"/>
                <a:gd name="T15" fmla="*/ 26 h 43"/>
                <a:gd name="T16" fmla="*/ 67 w 67"/>
                <a:gd name="T17" fmla="*/ 38 h 43"/>
                <a:gd name="T18" fmla="*/ 44 w 67"/>
                <a:gd name="T19" fmla="*/ 43 h 43"/>
                <a:gd name="T20" fmla="*/ 37 w 67"/>
                <a:gd name="T21" fmla="*/ 33 h 43"/>
                <a:gd name="T22" fmla="*/ 19 w 67"/>
                <a:gd name="T23" fmla="*/ 25 h 43"/>
                <a:gd name="T24" fmla="*/ 3 w 67"/>
                <a:gd name="T25" fmla="*/ 14 h 43"/>
                <a:gd name="T26" fmla="*/ 0 w 67"/>
                <a:gd name="T27" fmla="*/ 11 h 43"/>
                <a:gd name="T28" fmla="*/ 0 w 67"/>
                <a:gd name="T29" fmla="*/ 11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7" h="43">
                  <a:moveTo>
                    <a:pt x="0" y="11"/>
                  </a:moveTo>
                  <a:lnTo>
                    <a:pt x="14" y="8"/>
                  </a:lnTo>
                  <a:lnTo>
                    <a:pt x="26" y="6"/>
                  </a:lnTo>
                  <a:lnTo>
                    <a:pt x="46" y="0"/>
                  </a:lnTo>
                  <a:lnTo>
                    <a:pt x="52" y="0"/>
                  </a:lnTo>
                  <a:lnTo>
                    <a:pt x="58" y="10"/>
                  </a:lnTo>
                  <a:lnTo>
                    <a:pt x="62" y="21"/>
                  </a:lnTo>
                  <a:lnTo>
                    <a:pt x="63" y="26"/>
                  </a:lnTo>
                  <a:lnTo>
                    <a:pt x="67" y="38"/>
                  </a:lnTo>
                  <a:lnTo>
                    <a:pt x="44" y="43"/>
                  </a:lnTo>
                  <a:lnTo>
                    <a:pt x="37" y="33"/>
                  </a:lnTo>
                  <a:lnTo>
                    <a:pt x="19" y="25"/>
                  </a:lnTo>
                  <a:lnTo>
                    <a:pt x="3" y="14"/>
                  </a:lnTo>
                  <a:lnTo>
                    <a:pt x="0" y="11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0" name="Freeform 107">
              <a:extLst>
                <a:ext uri="{FF2B5EF4-FFF2-40B4-BE49-F238E27FC236}">
                  <a16:creationId xmlns:a16="http://schemas.microsoft.com/office/drawing/2014/main" id="{C3D240D6-7DD3-1A40-2AAB-838476266E49}"/>
                </a:ext>
              </a:extLst>
            </p:cNvPr>
            <p:cNvSpPr>
              <a:spLocks/>
            </p:cNvSpPr>
            <p:nvPr/>
          </p:nvSpPr>
          <p:spPr bwMode="auto">
            <a:xfrm>
              <a:off x="2608263" y="1916113"/>
              <a:ext cx="130175" cy="96838"/>
            </a:xfrm>
            <a:custGeom>
              <a:avLst/>
              <a:gdLst>
                <a:gd name="T0" fmla="*/ 2 w 82"/>
                <a:gd name="T1" fmla="*/ 1 h 61"/>
                <a:gd name="T2" fmla="*/ 6 w 82"/>
                <a:gd name="T3" fmla="*/ 1 h 61"/>
                <a:gd name="T4" fmla="*/ 31 w 82"/>
                <a:gd name="T5" fmla="*/ 2 h 61"/>
                <a:gd name="T6" fmla="*/ 32 w 82"/>
                <a:gd name="T7" fmla="*/ 2 h 61"/>
                <a:gd name="T8" fmla="*/ 59 w 82"/>
                <a:gd name="T9" fmla="*/ 2 h 61"/>
                <a:gd name="T10" fmla="*/ 61 w 82"/>
                <a:gd name="T11" fmla="*/ 2 h 61"/>
                <a:gd name="T12" fmla="*/ 78 w 82"/>
                <a:gd name="T13" fmla="*/ 2 h 61"/>
                <a:gd name="T14" fmla="*/ 79 w 82"/>
                <a:gd name="T15" fmla="*/ 2 h 61"/>
                <a:gd name="T16" fmla="*/ 74 w 82"/>
                <a:gd name="T17" fmla="*/ 15 h 61"/>
                <a:gd name="T18" fmla="*/ 77 w 82"/>
                <a:gd name="T19" fmla="*/ 23 h 61"/>
                <a:gd name="T20" fmla="*/ 72 w 82"/>
                <a:gd name="T21" fmla="*/ 38 h 61"/>
                <a:gd name="T22" fmla="*/ 82 w 82"/>
                <a:gd name="T23" fmla="*/ 59 h 61"/>
                <a:gd name="T24" fmla="*/ 81 w 82"/>
                <a:gd name="T25" fmla="*/ 61 h 61"/>
                <a:gd name="T26" fmla="*/ 80 w 82"/>
                <a:gd name="T27" fmla="*/ 61 h 61"/>
                <a:gd name="T28" fmla="*/ 66 w 82"/>
                <a:gd name="T29" fmla="*/ 61 h 61"/>
                <a:gd name="T30" fmla="*/ 64 w 82"/>
                <a:gd name="T31" fmla="*/ 60 h 61"/>
                <a:gd name="T32" fmla="*/ 61 w 82"/>
                <a:gd name="T33" fmla="*/ 59 h 61"/>
                <a:gd name="T34" fmla="*/ 58 w 82"/>
                <a:gd name="T35" fmla="*/ 55 h 61"/>
                <a:gd name="T36" fmla="*/ 31 w 82"/>
                <a:gd name="T37" fmla="*/ 29 h 61"/>
                <a:gd name="T38" fmla="*/ 6 w 82"/>
                <a:gd name="T39" fmla="*/ 6 h 61"/>
                <a:gd name="T40" fmla="*/ 0 w 82"/>
                <a:gd name="T41" fmla="*/ 0 h 61"/>
                <a:gd name="T42" fmla="*/ 2 w 82"/>
                <a:gd name="T43" fmla="*/ 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2" h="61">
                  <a:moveTo>
                    <a:pt x="2" y="1"/>
                  </a:moveTo>
                  <a:lnTo>
                    <a:pt x="6" y="1"/>
                  </a:lnTo>
                  <a:lnTo>
                    <a:pt x="31" y="2"/>
                  </a:lnTo>
                  <a:lnTo>
                    <a:pt x="32" y="2"/>
                  </a:lnTo>
                  <a:lnTo>
                    <a:pt x="59" y="2"/>
                  </a:lnTo>
                  <a:lnTo>
                    <a:pt x="61" y="2"/>
                  </a:lnTo>
                  <a:lnTo>
                    <a:pt x="78" y="2"/>
                  </a:lnTo>
                  <a:lnTo>
                    <a:pt x="79" y="2"/>
                  </a:lnTo>
                  <a:lnTo>
                    <a:pt x="74" y="15"/>
                  </a:lnTo>
                  <a:lnTo>
                    <a:pt x="77" y="23"/>
                  </a:lnTo>
                  <a:lnTo>
                    <a:pt x="72" y="38"/>
                  </a:lnTo>
                  <a:lnTo>
                    <a:pt x="82" y="59"/>
                  </a:lnTo>
                  <a:lnTo>
                    <a:pt x="81" y="61"/>
                  </a:lnTo>
                  <a:lnTo>
                    <a:pt x="80" y="61"/>
                  </a:lnTo>
                  <a:lnTo>
                    <a:pt x="66" y="61"/>
                  </a:lnTo>
                  <a:lnTo>
                    <a:pt x="64" y="60"/>
                  </a:lnTo>
                  <a:lnTo>
                    <a:pt x="61" y="59"/>
                  </a:lnTo>
                  <a:lnTo>
                    <a:pt x="58" y="55"/>
                  </a:lnTo>
                  <a:lnTo>
                    <a:pt x="31" y="29"/>
                  </a:lnTo>
                  <a:lnTo>
                    <a:pt x="6" y="6"/>
                  </a:ln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1" name="Freeform 108">
              <a:extLst>
                <a:ext uri="{FF2B5EF4-FFF2-40B4-BE49-F238E27FC236}">
                  <a16:creationId xmlns:a16="http://schemas.microsoft.com/office/drawing/2014/main" id="{52D30A92-4975-7CCC-32C2-1981B4567DE8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1126" y="2111376"/>
              <a:ext cx="107950" cy="125413"/>
            </a:xfrm>
            <a:custGeom>
              <a:avLst/>
              <a:gdLst>
                <a:gd name="T0" fmla="*/ 0 w 68"/>
                <a:gd name="T1" fmla="*/ 16 h 79"/>
                <a:gd name="T2" fmla="*/ 20 w 68"/>
                <a:gd name="T3" fmla="*/ 0 h 79"/>
                <a:gd name="T4" fmla="*/ 31 w 68"/>
                <a:gd name="T5" fmla="*/ 15 h 79"/>
                <a:gd name="T6" fmla="*/ 35 w 68"/>
                <a:gd name="T7" fmla="*/ 21 h 79"/>
                <a:gd name="T8" fmla="*/ 45 w 68"/>
                <a:gd name="T9" fmla="*/ 34 h 79"/>
                <a:gd name="T10" fmla="*/ 47 w 68"/>
                <a:gd name="T11" fmla="*/ 36 h 79"/>
                <a:gd name="T12" fmla="*/ 60 w 68"/>
                <a:gd name="T13" fmla="*/ 49 h 79"/>
                <a:gd name="T14" fmla="*/ 68 w 68"/>
                <a:gd name="T15" fmla="*/ 61 h 79"/>
                <a:gd name="T16" fmla="*/ 68 w 68"/>
                <a:gd name="T17" fmla="*/ 61 h 79"/>
                <a:gd name="T18" fmla="*/ 67 w 68"/>
                <a:gd name="T19" fmla="*/ 62 h 79"/>
                <a:gd name="T20" fmla="*/ 49 w 68"/>
                <a:gd name="T21" fmla="*/ 79 h 79"/>
                <a:gd name="T22" fmla="*/ 39 w 68"/>
                <a:gd name="T23" fmla="*/ 67 h 79"/>
                <a:gd name="T24" fmla="*/ 23 w 68"/>
                <a:gd name="T25" fmla="*/ 46 h 79"/>
                <a:gd name="T26" fmla="*/ 17 w 68"/>
                <a:gd name="T27" fmla="*/ 37 h 79"/>
                <a:gd name="T28" fmla="*/ 0 w 68"/>
                <a:gd name="T29" fmla="*/ 16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8" h="79">
                  <a:moveTo>
                    <a:pt x="0" y="16"/>
                  </a:moveTo>
                  <a:lnTo>
                    <a:pt x="20" y="0"/>
                  </a:lnTo>
                  <a:lnTo>
                    <a:pt x="31" y="15"/>
                  </a:lnTo>
                  <a:lnTo>
                    <a:pt x="35" y="21"/>
                  </a:lnTo>
                  <a:lnTo>
                    <a:pt x="45" y="34"/>
                  </a:lnTo>
                  <a:lnTo>
                    <a:pt x="47" y="36"/>
                  </a:lnTo>
                  <a:lnTo>
                    <a:pt x="60" y="49"/>
                  </a:lnTo>
                  <a:lnTo>
                    <a:pt x="68" y="61"/>
                  </a:lnTo>
                  <a:lnTo>
                    <a:pt x="68" y="61"/>
                  </a:lnTo>
                  <a:lnTo>
                    <a:pt x="67" y="62"/>
                  </a:lnTo>
                  <a:lnTo>
                    <a:pt x="49" y="79"/>
                  </a:lnTo>
                  <a:lnTo>
                    <a:pt x="39" y="67"/>
                  </a:lnTo>
                  <a:lnTo>
                    <a:pt x="23" y="46"/>
                  </a:lnTo>
                  <a:lnTo>
                    <a:pt x="17" y="37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2" name="Freeform 109">
              <a:extLst>
                <a:ext uri="{FF2B5EF4-FFF2-40B4-BE49-F238E27FC236}">
                  <a16:creationId xmlns:a16="http://schemas.microsoft.com/office/drawing/2014/main" id="{C2EB640A-5FD2-3FDE-81FE-067BC71C654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4763" y="1895476"/>
              <a:ext cx="76200" cy="80963"/>
            </a:xfrm>
            <a:custGeom>
              <a:avLst/>
              <a:gdLst>
                <a:gd name="T0" fmla="*/ 0 w 48"/>
                <a:gd name="T1" fmla="*/ 24 h 51"/>
                <a:gd name="T2" fmla="*/ 18 w 48"/>
                <a:gd name="T3" fmla="*/ 13 h 51"/>
                <a:gd name="T4" fmla="*/ 41 w 48"/>
                <a:gd name="T5" fmla="*/ 0 h 51"/>
                <a:gd name="T6" fmla="*/ 46 w 48"/>
                <a:gd name="T7" fmla="*/ 0 h 51"/>
                <a:gd name="T8" fmla="*/ 48 w 48"/>
                <a:gd name="T9" fmla="*/ 7 h 51"/>
                <a:gd name="T10" fmla="*/ 48 w 48"/>
                <a:gd name="T11" fmla="*/ 13 h 51"/>
                <a:gd name="T12" fmla="*/ 46 w 48"/>
                <a:gd name="T13" fmla="*/ 24 h 51"/>
                <a:gd name="T14" fmla="*/ 37 w 48"/>
                <a:gd name="T15" fmla="*/ 35 h 51"/>
                <a:gd name="T16" fmla="*/ 20 w 48"/>
                <a:gd name="T17" fmla="*/ 51 h 51"/>
                <a:gd name="T18" fmla="*/ 11 w 48"/>
                <a:gd name="T19" fmla="*/ 38 h 51"/>
                <a:gd name="T20" fmla="*/ 4 w 48"/>
                <a:gd name="T21" fmla="*/ 30 h 51"/>
                <a:gd name="T22" fmla="*/ 2 w 48"/>
                <a:gd name="T23" fmla="*/ 26 h 51"/>
                <a:gd name="T24" fmla="*/ 0 w 48"/>
                <a:gd name="T25" fmla="*/ 2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8" h="51">
                  <a:moveTo>
                    <a:pt x="0" y="24"/>
                  </a:moveTo>
                  <a:lnTo>
                    <a:pt x="18" y="13"/>
                  </a:lnTo>
                  <a:lnTo>
                    <a:pt x="41" y="0"/>
                  </a:lnTo>
                  <a:lnTo>
                    <a:pt x="46" y="0"/>
                  </a:lnTo>
                  <a:lnTo>
                    <a:pt x="48" y="7"/>
                  </a:lnTo>
                  <a:lnTo>
                    <a:pt x="48" y="13"/>
                  </a:lnTo>
                  <a:lnTo>
                    <a:pt x="46" y="24"/>
                  </a:lnTo>
                  <a:lnTo>
                    <a:pt x="37" y="35"/>
                  </a:lnTo>
                  <a:lnTo>
                    <a:pt x="20" y="51"/>
                  </a:lnTo>
                  <a:lnTo>
                    <a:pt x="11" y="38"/>
                  </a:lnTo>
                  <a:lnTo>
                    <a:pt x="4" y="30"/>
                  </a:lnTo>
                  <a:lnTo>
                    <a:pt x="2" y="26"/>
                  </a:lnTo>
                  <a:lnTo>
                    <a:pt x="0" y="2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3" name="Freeform 110">
              <a:extLst>
                <a:ext uri="{FF2B5EF4-FFF2-40B4-BE49-F238E27FC236}">
                  <a16:creationId xmlns:a16="http://schemas.microsoft.com/office/drawing/2014/main" id="{C677ECB2-A069-D684-6D41-E504726BDE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2026" y="2328863"/>
              <a:ext cx="95250" cy="133350"/>
            </a:xfrm>
            <a:custGeom>
              <a:avLst/>
              <a:gdLst>
                <a:gd name="T0" fmla="*/ 0 w 60"/>
                <a:gd name="T1" fmla="*/ 9 h 84"/>
                <a:gd name="T2" fmla="*/ 5 w 60"/>
                <a:gd name="T3" fmla="*/ 6 h 84"/>
                <a:gd name="T4" fmla="*/ 7 w 60"/>
                <a:gd name="T5" fmla="*/ 4 h 84"/>
                <a:gd name="T6" fmla="*/ 11 w 60"/>
                <a:gd name="T7" fmla="*/ 4 h 84"/>
                <a:gd name="T8" fmla="*/ 19 w 60"/>
                <a:gd name="T9" fmla="*/ 0 h 84"/>
                <a:gd name="T10" fmla="*/ 30 w 60"/>
                <a:gd name="T11" fmla="*/ 20 h 84"/>
                <a:gd name="T12" fmla="*/ 37 w 60"/>
                <a:gd name="T13" fmla="*/ 31 h 84"/>
                <a:gd name="T14" fmla="*/ 49 w 60"/>
                <a:gd name="T15" fmla="*/ 51 h 84"/>
                <a:gd name="T16" fmla="*/ 55 w 60"/>
                <a:gd name="T17" fmla="*/ 61 h 84"/>
                <a:gd name="T18" fmla="*/ 60 w 60"/>
                <a:gd name="T19" fmla="*/ 73 h 84"/>
                <a:gd name="T20" fmla="*/ 57 w 60"/>
                <a:gd name="T21" fmla="*/ 74 h 84"/>
                <a:gd name="T22" fmla="*/ 29 w 60"/>
                <a:gd name="T23" fmla="*/ 84 h 84"/>
                <a:gd name="T24" fmla="*/ 25 w 60"/>
                <a:gd name="T25" fmla="*/ 73 h 84"/>
                <a:gd name="T26" fmla="*/ 21 w 60"/>
                <a:gd name="T27" fmla="*/ 67 h 84"/>
                <a:gd name="T28" fmla="*/ 16 w 60"/>
                <a:gd name="T29" fmla="*/ 58 h 84"/>
                <a:gd name="T30" fmla="*/ 11 w 60"/>
                <a:gd name="T31" fmla="*/ 48 h 84"/>
                <a:gd name="T32" fmla="*/ 8 w 60"/>
                <a:gd name="T33" fmla="*/ 42 h 84"/>
                <a:gd name="T34" fmla="*/ 0 w 60"/>
                <a:gd name="T35" fmla="*/ 27 h 84"/>
                <a:gd name="T36" fmla="*/ 0 w 60"/>
                <a:gd name="T37" fmla="*/ 9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0" h="84">
                  <a:moveTo>
                    <a:pt x="0" y="9"/>
                  </a:moveTo>
                  <a:lnTo>
                    <a:pt x="5" y="6"/>
                  </a:lnTo>
                  <a:lnTo>
                    <a:pt x="7" y="4"/>
                  </a:lnTo>
                  <a:lnTo>
                    <a:pt x="11" y="4"/>
                  </a:lnTo>
                  <a:lnTo>
                    <a:pt x="19" y="0"/>
                  </a:lnTo>
                  <a:lnTo>
                    <a:pt x="30" y="20"/>
                  </a:lnTo>
                  <a:lnTo>
                    <a:pt x="37" y="31"/>
                  </a:lnTo>
                  <a:lnTo>
                    <a:pt x="49" y="51"/>
                  </a:lnTo>
                  <a:lnTo>
                    <a:pt x="55" y="61"/>
                  </a:lnTo>
                  <a:lnTo>
                    <a:pt x="60" y="73"/>
                  </a:lnTo>
                  <a:lnTo>
                    <a:pt x="57" y="74"/>
                  </a:lnTo>
                  <a:lnTo>
                    <a:pt x="29" y="84"/>
                  </a:lnTo>
                  <a:lnTo>
                    <a:pt x="25" y="73"/>
                  </a:lnTo>
                  <a:lnTo>
                    <a:pt x="21" y="67"/>
                  </a:lnTo>
                  <a:lnTo>
                    <a:pt x="16" y="58"/>
                  </a:lnTo>
                  <a:lnTo>
                    <a:pt x="11" y="48"/>
                  </a:lnTo>
                  <a:lnTo>
                    <a:pt x="8" y="42"/>
                  </a:lnTo>
                  <a:lnTo>
                    <a:pt x="0" y="27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4" name="Freeform 111">
              <a:extLst>
                <a:ext uri="{FF2B5EF4-FFF2-40B4-BE49-F238E27FC236}">
                  <a16:creationId xmlns:a16="http://schemas.microsoft.com/office/drawing/2014/main" id="{77380E04-C04C-053A-86CD-D8B9A369C643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1779588"/>
              <a:ext cx="93663" cy="57150"/>
            </a:xfrm>
            <a:custGeom>
              <a:avLst/>
              <a:gdLst>
                <a:gd name="T0" fmla="*/ 0 w 59"/>
                <a:gd name="T1" fmla="*/ 12 h 36"/>
                <a:gd name="T2" fmla="*/ 0 w 59"/>
                <a:gd name="T3" fmla="*/ 0 h 36"/>
                <a:gd name="T4" fmla="*/ 4 w 59"/>
                <a:gd name="T5" fmla="*/ 2 h 36"/>
                <a:gd name="T6" fmla="*/ 30 w 59"/>
                <a:gd name="T7" fmla="*/ 1 h 36"/>
                <a:gd name="T8" fmla="*/ 31 w 59"/>
                <a:gd name="T9" fmla="*/ 0 h 36"/>
                <a:gd name="T10" fmla="*/ 59 w 59"/>
                <a:gd name="T11" fmla="*/ 1 h 36"/>
                <a:gd name="T12" fmla="*/ 59 w 59"/>
                <a:gd name="T13" fmla="*/ 9 h 36"/>
                <a:gd name="T14" fmla="*/ 59 w 59"/>
                <a:gd name="T15" fmla="*/ 28 h 36"/>
                <a:gd name="T16" fmla="*/ 59 w 59"/>
                <a:gd name="T17" fmla="*/ 30 h 36"/>
                <a:gd name="T18" fmla="*/ 59 w 59"/>
                <a:gd name="T19" fmla="*/ 32 h 36"/>
                <a:gd name="T20" fmla="*/ 59 w 59"/>
                <a:gd name="T21" fmla="*/ 35 h 36"/>
                <a:gd name="T22" fmla="*/ 45 w 59"/>
                <a:gd name="T23" fmla="*/ 36 h 36"/>
                <a:gd name="T24" fmla="*/ 30 w 59"/>
                <a:gd name="T25" fmla="*/ 35 h 36"/>
                <a:gd name="T26" fmla="*/ 21 w 59"/>
                <a:gd name="T27" fmla="*/ 35 h 36"/>
                <a:gd name="T28" fmla="*/ 21 w 59"/>
                <a:gd name="T29" fmla="*/ 27 h 36"/>
                <a:gd name="T30" fmla="*/ 6 w 59"/>
                <a:gd name="T31" fmla="*/ 27 h 36"/>
                <a:gd name="T32" fmla="*/ 0 w 59"/>
                <a:gd name="T33" fmla="*/ 27 h 36"/>
                <a:gd name="T34" fmla="*/ 0 w 59"/>
                <a:gd name="T35" fmla="*/ 12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9" h="36">
                  <a:moveTo>
                    <a:pt x="0" y="12"/>
                  </a:moveTo>
                  <a:lnTo>
                    <a:pt x="0" y="0"/>
                  </a:lnTo>
                  <a:lnTo>
                    <a:pt x="4" y="2"/>
                  </a:lnTo>
                  <a:lnTo>
                    <a:pt x="30" y="1"/>
                  </a:lnTo>
                  <a:lnTo>
                    <a:pt x="31" y="0"/>
                  </a:lnTo>
                  <a:lnTo>
                    <a:pt x="59" y="1"/>
                  </a:lnTo>
                  <a:lnTo>
                    <a:pt x="59" y="9"/>
                  </a:lnTo>
                  <a:lnTo>
                    <a:pt x="59" y="28"/>
                  </a:lnTo>
                  <a:lnTo>
                    <a:pt x="59" y="30"/>
                  </a:lnTo>
                  <a:lnTo>
                    <a:pt x="59" y="32"/>
                  </a:lnTo>
                  <a:lnTo>
                    <a:pt x="59" y="35"/>
                  </a:lnTo>
                  <a:lnTo>
                    <a:pt x="45" y="36"/>
                  </a:lnTo>
                  <a:lnTo>
                    <a:pt x="30" y="35"/>
                  </a:lnTo>
                  <a:lnTo>
                    <a:pt x="21" y="35"/>
                  </a:lnTo>
                  <a:lnTo>
                    <a:pt x="21" y="27"/>
                  </a:lnTo>
                  <a:lnTo>
                    <a:pt x="6" y="27"/>
                  </a:lnTo>
                  <a:lnTo>
                    <a:pt x="0" y="27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5" name="Freeform 112">
              <a:extLst>
                <a:ext uri="{FF2B5EF4-FFF2-40B4-BE49-F238E27FC236}">
                  <a16:creationId xmlns:a16="http://schemas.microsoft.com/office/drawing/2014/main" id="{1F25A24B-5419-B1F0-561B-412CA7950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1503363"/>
              <a:ext cx="82550" cy="87313"/>
            </a:xfrm>
            <a:custGeom>
              <a:avLst/>
              <a:gdLst>
                <a:gd name="T0" fmla="*/ 1 w 52"/>
                <a:gd name="T1" fmla="*/ 33 h 55"/>
                <a:gd name="T2" fmla="*/ 1 w 52"/>
                <a:gd name="T3" fmla="*/ 33 h 55"/>
                <a:gd name="T4" fmla="*/ 7 w 52"/>
                <a:gd name="T5" fmla="*/ 22 h 55"/>
                <a:gd name="T6" fmla="*/ 13 w 52"/>
                <a:gd name="T7" fmla="*/ 11 h 55"/>
                <a:gd name="T8" fmla="*/ 17 w 52"/>
                <a:gd name="T9" fmla="*/ 0 h 55"/>
                <a:gd name="T10" fmla="*/ 21 w 52"/>
                <a:gd name="T11" fmla="*/ 3 h 55"/>
                <a:gd name="T12" fmla="*/ 21 w 52"/>
                <a:gd name="T13" fmla="*/ 3 h 55"/>
                <a:gd name="T14" fmla="*/ 23 w 52"/>
                <a:gd name="T15" fmla="*/ 5 h 55"/>
                <a:gd name="T16" fmla="*/ 33 w 52"/>
                <a:gd name="T17" fmla="*/ 17 h 55"/>
                <a:gd name="T18" fmla="*/ 37 w 52"/>
                <a:gd name="T19" fmla="*/ 19 h 55"/>
                <a:gd name="T20" fmla="*/ 52 w 52"/>
                <a:gd name="T21" fmla="*/ 20 h 55"/>
                <a:gd name="T22" fmla="*/ 47 w 52"/>
                <a:gd name="T23" fmla="*/ 30 h 55"/>
                <a:gd name="T24" fmla="*/ 46 w 52"/>
                <a:gd name="T25" fmla="*/ 32 h 55"/>
                <a:gd name="T26" fmla="*/ 44 w 52"/>
                <a:gd name="T27" fmla="*/ 38 h 55"/>
                <a:gd name="T28" fmla="*/ 35 w 52"/>
                <a:gd name="T29" fmla="*/ 55 h 55"/>
                <a:gd name="T30" fmla="*/ 21 w 52"/>
                <a:gd name="T31" fmla="*/ 47 h 55"/>
                <a:gd name="T32" fmla="*/ 13 w 52"/>
                <a:gd name="T33" fmla="*/ 43 h 55"/>
                <a:gd name="T34" fmla="*/ 9 w 52"/>
                <a:gd name="T35" fmla="*/ 39 h 55"/>
                <a:gd name="T36" fmla="*/ 0 w 52"/>
                <a:gd name="T37" fmla="*/ 34 h 55"/>
                <a:gd name="T38" fmla="*/ 1 w 52"/>
                <a:gd name="T39" fmla="*/ 3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2" h="55">
                  <a:moveTo>
                    <a:pt x="1" y="33"/>
                  </a:moveTo>
                  <a:lnTo>
                    <a:pt x="1" y="33"/>
                  </a:lnTo>
                  <a:lnTo>
                    <a:pt x="7" y="22"/>
                  </a:lnTo>
                  <a:lnTo>
                    <a:pt x="13" y="11"/>
                  </a:lnTo>
                  <a:lnTo>
                    <a:pt x="17" y="0"/>
                  </a:lnTo>
                  <a:lnTo>
                    <a:pt x="21" y="3"/>
                  </a:lnTo>
                  <a:lnTo>
                    <a:pt x="21" y="3"/>
                  </a:lnTo>
                  <a:lnTo>
                    <a:pt x="23" y="5"/>
                  </a:lnTo>
                  <a:lnTo>
                    <a:pt x="33" y="17"/>
                  </a:lnTo>
                  <a:lnTo>
                    <a:pt x="37" y="19"/>
                  </a:lnTo>
                  <a:lnTo>
                    <a:pt x="52" y="20"/>
                  </a:lnTo>
                  <a:lnTo>
                    <a:pt x="47" y="30"/>
                  </a:lnTo>
                  <a:lnTo>
                    <a:pt x="46" y="32"/>
                  </a:lnTo>
                  <a:lnTo>
                    <a:pt x="44" y="38"/>
                  </a:lnTo>
                  <a:lnTo>
                    <a:pt x="35" y="55"/>
                  </a:lnTo>
                  <a:lnTo>
                    <a:pt x="21" y="47"/>
                  </a:lnTo>
                  <a:lnTo>
                    <a:pt x="13" y="43"/>
                  </a:lnTo>
                  <a:lnTo>
                    <a:pt x="9" y="39"/>
                  </a:lnTo>
                  <a:lnTo>
                    <a:pt x="0" y="34"/>
                  </a:lnTo>
                  <a:lnTo>
                    <a:pt x="1" y="3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6" name="Freeform 113">
              <a:extLst>
                <a:ext uri="{FF2B5EF4-FFF2-40B4-BE49-F238E27FC236}">
                  <a16:creationId xmlns:a16="http://schemas.microsoft.com/office/drawing/2014/main" id="{4ED895A4-5900-E715-8599-4E8BBCCEA49A}"/>
                </a:ext>
              </a:extLst>
            </p:cNvPr>
            <p:cNvSpPr>
              <a:spLocks/>
            </p:cNvSpPr>
            <p:nvPr/>
          </p:nvSpPr>
          <p:spPr bwMode="auto">
            <a:xfrm>
              <a:off x="2867026" y="1741488"/>
              <a:ext cx="84138" cy="79375"/>
            </a:xfrm>
            <a:custGeom>
              <a:avLst/>
              <a:gdLst>
                <a:gd name="T0" fmla="*/ 5 w 53"/>
                <a:gd name="T1" fmla="*/ 25 h 50"/>
                <a:gd name="T2" fmla="*/ 8 w 53"/>
                <a:gd name="T3" fmla="*/ 11 h 50"/>
                <a:gd name="T4" fmla="*/ 11 w 53"/>
                <a:gd name="T5" fmla="*/ 3 h 50"/>
                <a:gd name="T6" fmla="*/ 11 w 53"/>
                <a:gd name="T7" fmla="*/ 0 h 50"/>
                <a:gd name="T8" fmla="*/ 28 w 53"/>
                <a:gd name="T9" fmla="*/ 7 h 50"/>
                <a:gd name="T10" fmla="*/ 53 w 53"/>
                <a:gd name="T11" fmla="*/ 17 h 50"/>
                <a:gd name="T12" fmla="*/ 52 w 53"/>
                <a:gd name="T13" fmla="*/ 23 h 50"/>
                <a:gd name="T14" fmla="*/ 52 w 53"/>
                <a:gd name="T15" fmla="*/ 25 h 50"/>
                <a:gd name="T16" fmla="*/ 50 w 53"/>
                <a:gd name="T17" fmla="*/ 32 h 50"/>
                <a:gd name="T18" fmla="*/ 45 w 53"/>
                <a:gd name="T19" fmla="*/ 50 h 50"/>
                <a:gd name="T20" fmla="*/ 36 w 53"/>
                <a:gd name="T21" fmla="*/ 48 h 50"/>
                <a:gd name="T22" fmla="*/ 18 w 53"/>
                <a:gd name="T23" fmla="*/ 46 h 50"/>
                <a:gd name="T24" fmla="*/ 16 w 53"/>
                <a:gd name="T25" fmla="*/ 48 h 50"/>
                <a:gd name="T26" fmla="*/ 12 w 53"/>
                <a:gd name="T27" fmla="*/ 46 h 50"/>
                <a:gd name="T28" fmla="*/ 0 w 53"/>
                <a:gd name="T29" fmla="*/ 43 h 50"/>
                <a:gd name="T30" fmla="*/ 5 w 53"/>
                <a:gd name="T31" fmla="*/ 2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3" h="50">
                  <a:moveTo>
                    <a:pt x="5" y="25"/>
                  </a:moveTo>
                  <a:lnTo>
                    <a:pt x="8" y="11"/>
                  </a:lnTo>
                  <a:lnTo>
                    <a:pt x="11" y="3"/>
                  </a:lnTo>
                  <a:lnTo>
                    <a:pt x="11" y="0"/>
                  </a:lnTo>
                  <a:lnTo>
                    <a:pt x="28" y="7"/>
                  </a:lnTo>
                  <a:lnTo>
                    <a:pt x="53" y="17"/>
                  </a:lnTo>
                  <a:lnTo>
                    <a:pt x="52" y="23"/>
                  </a:lnTo>
                  <a:lnTo>
                    <a:pt x="52" y="25"/>
                  </a:lnTo>
                  <a:lnTo>
                    <a:pt x="50" y="32"/>
                  </a:lnTo>
                  <a:lnTo>
                    <a:pt x="45" y="50"/>
                  </a:lnTo>
                  <a:lnTo>
                    <a:pt x="36" y="48"/>
                  </a:lnTo>
                  <a:lnTo>
                    <a:pt x="18" y="46"/>
                  </a:lnTo>
                  <a:lnTo>
                    <a:pt x="16" y="48"/>
                  </a:lnTo>
                  <a:lnTo>
                    <a:pt x="12" y="46"/>
                  </a:lnTo>
                  <a:lnTo>
                    <a:pt x="0" y="43"/>
                  </a:lnTo>
                  <a:lnTo>
                    <a:pt x="5" y="2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7" name="Freeform 114">
              <a:extLst>
                <a:ext uri="{FF2B5EF4-FFF2-40B4-BE49-F238E27FC236}">
                  <a16:creationId xmlns:a16="http://schemas.microsoft.com/office/drawing/2014/main" id="{AC3FC8B5-8FEF-929D-E1F0-3E78E4295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0051" y="1919288"/>
              <a:ext cx="44450" cy="92075"/>
            </a:xfrm>
            <a:custGeom>
              <a:avLst/>
              <a:gdLst>
                <a:gd name="T0" fmla="*/ 1 w 28"/>
                <a:gd name="T1" fmla="*/ 35 h 58"/>
                <a:gd name="T2" fmla="*/ 4 w 28"/>
                <a:gd name="T3" fmla="*/ 30 h 58"/>
                <a:gd name="T4" fmla="*/ 4 w 28"/>
                <a:gd name="T5" fmla="*/ 21 h 58"/>
                <a:gd name="T6" fmla="*/ 6 w 28"/>
                <a:gd name="T7" fmla="*/ 21 h 58"/>
                <a:gd name="T8" fmla="*/ 9 w 28"/>
                <a:gd name="T9" fmla="*/ 14 h 58"/>
                <a:gd name="T10" fmla="*/ 9 w 28"/>
                <a:gd name="T11" fmla="*/ 0 h 58"/>
                <a:gd name="T12" fmla="*/ 28 w 28"/>
                <a:gd name="T13" fmla="*/ 0 h 58"/>
                <a:gd name="T14" fmla="*/ 28 w 28"/>
                <a:gd name="T15" fmla="*/ 21 h 58"/>
                <a:gd name="T16" fmla="*/ 28 w 28"/>
                <a:gd name="T17" fmla="*/ 27 h 58"/>
                <a:gd name="T18" fmla="*/ 28 w 28"/>
                <a:gd name="T19" fmla="*/ 44 h 58"/>
                <a:gd name="T20" fmla="*/ 28 w 28"/>
                <a:gd name="T21" fmla="*/ 58 h 58"/>
                <a:gd name="T22" fmla="*/ 21 w 28"/>
                <a:gd name="T23" fmla="*/ 58 h 58"/>
                <a:gd name="T24" fmla="*/ 15 w 28"/>
                <a:gd name="T25" fmla="*/ 58 h 58"/>
                <a:gd name="T26" fmla="*/ 15 w 28"/>
                <a:gd name="T27" fmla="*/ 55 h 58"/>
                <a:gd name="T28" fmla="*/ 0 w 28"/>
                <a:gd name="T29" fmla="*/ 55 h 58"/>
                <a:gd name="T30" fmla="*/ 1 w 28"/>
                <a:gd name="T31" fmla="*/ 35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28" h="58">
                  <a:moveTo>
                    <a:pt x="1" y="35"/>
                  </a:moveTo>
                  <a:lnTo>
                    <a:pt x="4" y="30"/>
                  </a:lnTo>
                  <a:lnTo>
                    <a:pt x="4" y="21"/>
                  </a:lnTo>
                  <a:lnTo>
                    <a:pt x="6" y="21"/>
                  </a:lnTo>
                  <a:lnTo>
                    <a:pt x="9" y="14"/>
                  </a:lnTo>
                  <a:lnTo>
                    <a:pt x="9" y="0"/>
                  </a:lnTo>
                  <a:lnTo>
                    <a:pt x="28" y="0"/>
                  </a:lnTo>
                  <a:lnTo>
                    <a:pt x="28" y="21"/>
                  </a:lnTo>
                  <a:lnTo>
                    <a:pt x="28" y="27"/>
                  </a:lnTo>
                  <a:lnTo>
                    <a:pt x="28" y="44"/>
                  </a:lnTo>
                  <a:lnTo>
                    <a:pt x="28" y="58"/>
                  </a:lnTo>
                  <a:lnTo>
                    <a:pt x="21" y="58"/>
                  </a:lnTo>
                  <a:lnTo>
                    <a:pt x="15" y="58"/>
                  </a:lnTo>
                  <a:lnTo>
                    <a:pt x="15" y="55"/>
                  </a:lnTo>
                  <a:lnTo>
                    <a:pt x="0" y="55"/>
                  </a:lnTo>
                  <a:lnTo>
                    <a:pt x="1" y="35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8" name="Freeform 115">
              <a:extLst>
                <a:ext uri="{FF2B5EF4-FFF2-40B4-BE49-F238E27FC236}">
                  <a16:creationId xmlns:a16="http://schemas.microsoft.com/office/drawing/2014/main" id="{64ABECB6-CE5C-0E8D-8B1D-846C7E33764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14776" y="2265363"/>
              <a:ext cx="111125" cy="93663"/>
            </a:xfrm>
            <a:custGeom>
              <a:avLst/>
              <a:gdLst>
                <a:gd name="T0" fmla="*/ 0 w 70"/>
                <a:gd name="T1" fmla="*/ 21 h 59"/>
                <a:gd name="T2" fmla="*/ 14 w 70"/>
                <a:gd name="T3" fmla="*/ 9 h 59"/>
                <a:gd name="T4" fmla="*/ 19 w 70"/>
                <a:gd name="T5" fmla="*/ 4 h 59"/>
                <a:gd name="T6" fmla="*/ 27 w 70"/>
                <a:gd name="T7" fmla="*/ 0 h 59"/>
                <a:gd name="T8" fmla="*/ 35 w 70"/>
                <a:gd name="T9" fmla="*/ 4 h 59"/>
                <a:gd name="T10" fmla="*/ 38 w 70"/>
                <a:gd name="T11" fmla="*/ 9 h 59"/>
                <a:gd name="T12" fmla="*/ 40 w 70"/>
                <a:gd name="T13" fmla="*/ 14 h 59"/>
                <a:gd name="T14" fmla="*/ 49 w 70"/>
                <a:gd name="T15" fmla="*/ 34 h 59"/>
                <a:gd name="T16" fmla="*/ 55 w 70"/>
                <a:gd name="T17" fmla="*/ 39 h 59"/>
                <a:gd name="T18" fmla="*/ 64 w 70"/>
                <a:gd name="T19" fmla="*/ 36 h 59"/>
                <a:gd name="T20" fmla="*/ 69 w 70"/>
                <a:gd name="T21" fmla="*/ 38 h 59"/>
                <a:gd name="T22" fmla="*/ 70 w 70"/>
                <a:gd name="T23" fmla="*/ 43 h 59"/>
                <a:gd name="T24" fmla="*/ 64 w 70"/>
                <a:gd name="T25" fmla="*/ 56 h 59"/>
                <a:gd name="T26" fmla="*/ 63 w 70"/>
                <a:gd name="T27" fmla="*/ 59 h 59"/>
                <a:gd name="T28" fmla="*/ 27 w 70"/>
                <a:gd name="T29" fmla="*/ 58 h 59"/>
                <a:gd name="T30" fmla="*/ 20 w 70"/>
                <a:gd name="T31" fmla="*/ 48 h 59"/>
                <a:gd name="T32" fmla="*/ 18 w 70"/>
                <a:gd name="T33" fmla="*/ 44 h 59"/>
                <a:gd name="T34" fmla="*/ 12 w 70"/>
                <a:gd name="T35" fmla="*/ 36 h 59"/>
                <a:gd name="T36" fmla="*/ 0 w 70"/>
                <a:gd name="T37" fmla="*/ 21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0" h="59">
                  <a:moveTo>
                    <a:pt x="0" y="21"/>
                  </a:moveTo>
                  <a:lnTo>
                    <a:pt x="14" y="9"/>
                  </a:lnTo>
                  <a:lnTo>
                    <a:pt x="19" y="4"/>
                  </a:lnTo>
                  <a:lnTo>
                    <a:pt x="27" y="0"/>
                  </a:lnTo>
                  <a:lnTo>
                    <a:pt x="35" y="4"/>
                  </a:lnTo>
                  <a:lnTo>
                    <a:pt x="38" y="9"/>
                  </a:lnTo>
                  <a:lnTo>
                    <a:pt x="40" y="14"/>
                  </a:lnTo>
                  <a:lnTo>
                    <a:pt x="49" y="34"/>
                  </a:lnTo>
                  <a:lnTo>
                    <a:pt x="55" y="39"/>
                  </a:lnTo>
                  <a:lnTo>
                    <a:pt x="64" y="36"/>
                  </a:lnTo>
                  <a:lnTo>
                    <a:pt x="69" y="38"/>
                  </a:lnTo>
                  <a:lnTo>
                    <a:pt x="70" y="43"/>
                  </a:lnTo>
                  <a:lnTo>
                    <a:pt x="64" y="56"/>
                  </a:lnTo>
                  <a:lnTo>
                    <a:pt x="63" y="59"/>
                  </a:lnTo>
                  <a:lnTo>
                    <a:pt x="27" y="58"/>
                  </a:lnTo>
                  <a:lnTo>
                    <a:pt x="20" y="48"/>
                  </a:lnTo>
                  <a:lnTo>
                    <a:pt x="18" y="44"/>
                  </a:lnTo>
                  <a:lnTo>
                    <a:pt x="12" y="36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9" name="Freeform 116">
              <a:extLst>
                <a:ext uri="{FF2B5EF4-FFF2-40B4-BE49-F238E27FC236}">
                  <a16:creationId xmlns:a16="http://schemas.microsoft.com/office/drawing/2014/main" id="{24C6DAE8-3338-1743-B47B-2BE5B26D9EE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9063" y="2659063"/>
              <a:ext cx="69850" cy="76200"/>
            </a:xfrm>
            <a:custGeom>
              <a:avLst/>
              <a:gdLst>
                <a:gd name="T0" fmla="*/ 0 w 44"/>
                <a:gd name="T1" fmla="*/ 3 h 48"/>
                <a:gd name="T2" fmla="*/ 15 w 44"/>
                <a:gd name="T3" fmla="*/ 1 h 48"/>
                <a:gd name="T4" fmla="*/ 27 w 44"/>
                <a:gd name="T5" fmla="*/ 0 h 48"/>
                <a:gd name="T6" fmla="*/ 32 w 44"/>
                <a:gd name="T7" fmla="*/ 0 h 48"/>
                <a:gd name="T8" fmla="*/ 44 w 44"/>
                <a:gd name="T9" fmla="*/ 3 h 48"/>
                <a:gd name="T10" fmla="*/ 44 w 44"/>
                <a:gd name="T11" fmla="*/ 12 h 48"/>
                <a:gd name="T12" fmla="*/ 40 w 44"/>
                <a:gd name="T13" fmla="*/ 19 h 48"/>
                <a:gd name="T14" fmla="*/ 40 w 44"/>
                <a:gd name="T15" fmla="*/ 30 h 48"/>
                <a:gd name="T16" fmla="*/ 43 w 44"/>
                <a:gd name="T17" fmla="*/ 32 h 48"/>
                <a:gd name="T18" fmla="*/ 43 w 44"/>
                <a:gd name="T19" fmla="*/ 39 h 48"/>
                <a:gd name="T20" fmla="*/ 41 w 44"/>
                <a:gd name="T21" fmla="*/ 41 h 48"/>
                <a:gd name="T22" fmla="*/ 29 w 44"/>
                <a:gd name="T23" fmla="*/ 33 h 48"/>
                <a:gd name="T24" fmla="*/ 28 w 44"/>
                <a:gd name="T25" fmla="*/ 39 h 48"/>
                <a:gd name="T26" fmla="*/ 14 w 44"/>
                <a:gd name="T27" fmla="*/ 37 h 48"/>
                <a:gd name="T28" fmla="*/ 8 w 44"/>
                <a:gd name="T29" fmla="*/ 40 h 48"/>
                <a:gd name="T30" fmla="*/ 10 w 44"/>
                <a:gd name="T31" fmla="*/ 48 h 48"/>
                <a:gd name="T32" fmla="*/ 3 w 44"/>
                <a:gd name="T33" fmla="*/ 47 h 48"/>
                <a:gd name="T34" fmla="*/ 0 w 44"/>
                <a:gd name="T35" fmla="*/ 39 h 48"/>
                <a:gd name="T36" fmla="*/ 0 w 44"/>
                <a:gd name="T37" fmla="*/ 18 h 48"/>
                <a:gd name="T38" fmla="*/ 0 w 44"/>
                <a:gd name="T39" fmla="*/ 3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4" h="48">
                  <a:moveTo>
                    <a:pt x="0" y="3"/>
                  </a:moveTo>
                  <a:lnTo>
                    <a:pt x="15" y="1"/>
                  </a:lnTo>
                  <a:lnTo>
                    <a:pt x="27" y="0"/>
                  </a:lnTo>
                  <a:lnTo>
                    <a:pt x="32" y="0"/>
                  </a:lnTo>
                  <a:lnTo>
                    <a:pt x="44" y="3"/>
                  </a:lnTo>
                  <a:lnTo>
                    <a:pt x="44" y="12"/>
                  </a:lnTo>
                  <a:lnTo>
                    <a:pt x="40" y="19"/>
                  </a:lnTo>
                  <a:lnTo>
                    <a:pt x="40" y="30"/>
                  </a:lnTo>
                  <a:lnTo>
                    <a:pt x="43" y="32"/>
                  </a:lnTo>
                  <a:lnTo>
                    <a:pt x="43" y="39"/>
                  </a:lnTo>
                  <a:lnTo>
                    <a:pt x="41" y="41"/>
                  </a:lnTo>
                  <a:lnTo>
                    <a:pt x="29" y="33"/>
                  </a:lnTo>
                  <a:lnTo>
                    <a:pt x="28" y="39"/>
                  </a:lnTo>
                  <a:lnTo>
                    <a:pt x="14" y="37"/>
                  </a:lnTo>
                  <a:lnTo>
                    <a:pt x="8" y="40"/>
                  </a:lnTo>
                  <a:lnTo>
                    <a:pt x="10" y="48"/>
                  </a:lnTo>
                  <a:lnTo>
                    <a:pt x="3" y="47"/>
                  </a:lnTo>
                  <a:lnTo>
                    <a:pt x="0" y="39"/>
                  </a:lnTo>
                  <a:lnTo>
                    <a:pt x="0" y="18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0" name="Freeform 117">
              <a:extLst>
                <a:ext uri="{FF2B5EF4-FFF2-40B4-BE49-F238E27FC236}">
                  <a16:creationId xmlns:a16="http://schemas.microsoft.com/office/drawing/2014/main" id="{C0D6A1F6-96C4-127C-0D8F-3B9CFC650418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8176" y="2247901"/>
              <a:ext cx="80963" cy="49213"/>
            </a:xfrm>
            <a:custGeom>
              <a:avLst/>
              <a:gdLst>
                <a:gd name="T0" fmla="*/ 0 w 51"/>
                <a:gd name="T1" fmla="*/ 1 h 31"/>
                <a:gd name="T2" fmla="*/ 3 w 51"/>
                <a:gd name="T3" fmla="*/ 1 h 31"/>
                <a:gd name="T4" fmla="*/ 20 w 51"/>
                <a:gd name="T5" fmla="*/ 1 h 31"/>
                <a:gd name="T6" fmla="*/ 21 w 51"/>
                <a:gd name="T7" fmla="*/ 1 h 31"/>
                <a:gd name="T8" fmla="*/ 40 w 51"/>
                <a:gd name="T9" fmla="*/ 0 h 31"/>
                <a:gd name="T10" fmla="*/ 40 w 51"/>
                <a:gd name="T11" fmla="*/ 1 h 31"/>
                <a:gd name="T12" fmla="*/ 48 w 51"/>
                <a:gd name="T13" fmla="*/ 13 h 31"/>
                <a:gd name="T14" fmla="*/ 49 w 51"/>
                <a:gd name="T15" fmla="*/ 19 h 31"/>
                <a:gd name="T16" fmla="*/ 51 w 51"/>
                <a:gd name="T17" fmla="*/ 28 h 31"/>
                <a:gd name="T18" fmla="*/ 26 w 51"/>
                <a:gd name="T19" fmla="*/ 29 h 31"/>
                <a:gd name="T20" fmla="*/ 18 w 51"/>
                <a:gd name="T21" fmla="*/ 29 h 31"/>
                <a:gd name="T22" fmla="*/ 12 w 51"/>
                <a:gd name="T23" fmla="*/ 30 h 31"/>
                <a:gd name="T24" fmla="*/ 0 w 51"/>
                <a:gd name="T25" fmla="*/ 31 h 31"/>
                <a:gd name="T26" fmla="*/ 0 w 51"/>
                <a:gd name="T27" fmla="*/ 1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1" h="31">
                  <a:moveTo>
                    <a:pt x="0" y="1"/>
                  </a:moveTo>
                  <a:lnTo>
                    <a:pt x="3" y="1"/>
                  </a:lnTo>
                  <a:lnTo>
                    <a:pt x="20" y="1"/>
                  </a:lnTo>
                  <a:lnTo>
                    <a:pt x="21" y="1"/>
                  </a:lnTo>
                  <a:lnTo>
                    <a:pt x="40" y="0"/>
                  </a:lnTo>
                  <a:lnTo>
                    <a:pt x="40" y="1"/>
                  </a:lnTo>
                  <a:lnTo>
                    <a:pt x="48" y="13"/>
                  </a:lnTo>
                  <a:lnTo>
                    <a:pt x="49" y="19"/>
                  </a:lnTo>
                  <a:lnTo>
                    <a:pt x="51" y="28"/>
                  </a:lnTo>
                  <a:lnTo>
                    <a:pt x="26" y="29"/>
                  </a:lnTo>
                  <a:lnTo>
                    <a:pt x="18" y="29"/>
                  </a:lnTo>
                  <a:lnTo>
                    <a:pt x="12" y="30"/>
                  </a:lnTo>
                  <a:lnTo>
                    <a:pt x="0" y="3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1" name="Freeform 118">
              <a:extLst>
                <a:ext uri="{FF2B5EF4-FFF2-40B4-BE49-F238E27FC236}">
                  <a16:creationId xmlns:a16="http://schemas.microsoft.com/office/drawing/2014/main" id="{378EC4E1-EE69-D852-FECD-AEB8B7AC0308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7288" y="1601788"/>
              <a:ext cx="100013" cy="106363"/>
            </a:xfrm>
            <a:custGeom>
              <a:avLst/>
              <a:gdLst>
                <a:gd name="T0" fmla="*/ 0 w 63"/>
                <a:gd name="T1" fmla="*/ 8 h 67"/>
                <a:gd name="T2" fmla="*/ 12 w 63"/>
                <a:gd name="T3" fmla="*/ 18 h 67"/>
                <a:gd name="T4" fmla="*/ 25 w 63"/>
                <a:gd name="T5" fmla="*/ 8 h 67"/>
                <a:gd name="T6" fmla="*/ 36 w 63"/>
                <a:gd name="T7" fmla="*/ 0 h 67"/>
                <a:gd name="T8" fmla="*/ 52 w 63"/>
                <a:gd name="T9" fmla="*/ 28 h 67"/>
                <a:gd name="T10" fmla="*/ 63 w 63"/>
                <a:gd name="T11" fmla="*/ 47 h 67"/>
                <a:gd name="T12" fmla="*/ 55 w 63"/>
                <a:gd name="T13" fmla="*/ 51 h 67"/>
                <a:gd name="T14" fmla="*/ 48 w 63"/>
                <a:gd name="T15" fmla="*/ 59 h 67"/>
                <a:gd name="T16" fmla="*/ 44 w 63"/>
                <a:gd name="T17" fmla="*/ 62 h 67"/>
                <a:gd name="T18" fmla="*/ 41 w 63"/>
                <a:gd name="T19" fmla="*/ 67 h 67"/>
                <a:gd name="T20" fmla="*/ 11 w 63"/>
                <a:gd name="T21" fmla="*/ 33 h 67"/>
                <a:gd name="T22" fmla="*/ 5 w 63"/>
                <a:gd name="T23" fmla="*/ 24 h 67"/>
                <a:gd name="T24" fmla="*/ 2 w 63"/>
                <a:gd name="T25" fmla="*/ 16 h 67"/>
                <a:gd name="T26" fmla="*/ 0 w 63"/>
                <a:gd name="T27" fmla="*/ 8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63" h="67">
                  <a:moveTo>
                    <a:pt x="0" y="8"/>
                  </a:moveTo>
                  <a:lnTo>
                    <a:pt x="12" y="18"/>
                  </a:lnTo>
                  <a:lnTo>
                    <a:pt x="25" y="8"/>
                  </a:lnTo>
                  <a:lnTo>
                    <a:pt x="36" y="0"/>
                  </a:lnTo>
                  <a:lnTo>
                    <a:pt x="52" y="28"/>
                  </a:lnTo>
                  <a:lnTo>
                    <a:pt x="63" y="47"/>
                  </a:lnTo>
                  <a:lnTo>
                    <a:pt x="55" y="51"/>
                  </a:lnTo>
                  <a:lnTo>
                    <a:pt x="48" y="59"/>
                  </a:lnTo>
                  <a:lnTo>
                    <a:pt x="44" y="62"/>
                  </a:lnTo>
                  <a:lnTo>
                    <a:pt x="41" y="67"/>
                  </a:lnTo>
                  <a:lnTo>
                    <a:pt x="11" y="33"/>
                  </a:lnTo>
                  <a:lnTo>
                    <a:pt x="5" y="24"/>
                  </a:lnTo>
                  <a:lnTo>
                    <a:pt x="2" y="16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2" name="Freeform 119">
              <a:extLst>
                <a:ext uri="{FF2B5EF4-FFF2-40B4-BE49-F238E27FC236}">
                  <a16:creationId xmlns:a16="http://schemas.microsoft.com/office/drawing/2014/main" id="{F109BA72-0DBB-ACCB-B271-130DDACF8DF5}"/>
                </a:ext>
              </a:extLst>
            </p:cNvPr>
            <p:cNvSpPr>
              <a:spLocks/>
            </p:cNvSpPr>
            <p:nvPr/>
          </p:nvSpPr>
          <p:spPr bwMode="auto">
            <a:xfrm>
              <a:off x="2424113" y="1704976"/>
              <a:ext cx="133350" cy="130175"/>
            </a:xfrm>
            <a:custGeom>
              <a:avLst/>
              <a:gdLst>
                <a:gd name="T0" fmla="*/ 6 w 84"/>
                <a:gd name="T1" fmla="*/ 16 h 82"/>
                <a:gd name="T2" fmla="*/ 30 w 84"/>
                <a:gd name="T3" fmla="*/ 16 h 82"/>
                <a:gd name="T4" fmla="*/ 30 w 84"/>
                <a:gd name="T5" fmla="*/ 1 h 82"/>
                <a:gd name="T6" fmla="*/ 84 w 84"/>
                <a:gd name="T7" fmla="*/ 0 h 82"/>
                <a:gd name="T8" fmla="*/ 62 w 84"/>
                <a:gd name="T9" fmla="*/ 31 h 82"/>
                <a:gd name="T10" fmla="*/ 56 w 84"/>
                <a:gd name="T11" fmla="*/ 39 h 82"/>
                <a:gd name="T12" fmla="*/ 44 w 84"/>
                <a:gd name="T13" fmla="*/ 56 h 82"/>
                <a:gd name="T14" fmla="*/ 41 w 84"/>
                <a:gd name="T15" fmla="*/ 60 h 82"/>
                <a:gd name="T16" fmla="*/ 26 w 84"/>
                <a:gd name="T17" fmla="*/ 79 h 82"/>
                <a:gd name="T18" fmla="*/ 23 w 84"/>
                <a:gd name="T19" fmla="*/ 82 h 82"/>
                <a:gd name="T20" fmla="*/ 19 w 84"/>
                <a:gd name="T21" fmla="*/ 80 h 82"/>
                <a:gd name="T22" fmla="*/ 16 w 84"/>
                <a:gd name="T23" fmla="*/ 71 h 82"/>
                <a:gd name="T24" fmla="*/ 19 w 84"/>
                <a:gd name="T25" fmla="*/ 62 h 82"/>
                <a:gd name="T26" fmla="*/ 10 w 84"/>
                <a:gd name="T27" fmla="*/ 58 h 82"/>
                <a:gd name="T28" fmla="*/ 10 w 84"/>
                <a:gd name="T29" fmla="*/ 56 h 82"/>
                <a:gd name="T30" fmla="*/ 14 w 84"/>
                <a:gd name="T31" fmla="*/ 54 h 82"/>
                <a:gd name="T32" fmla="*/ 15 w 84"/>
                <a:gd name="T33" fmla="*/ 49 h 82"/>
                <a:gd name="T34" fmla="*/ 12 w 84"/>
                <a:gd name="T35" fmla="*/ 46 h 82"/>
                <a:gd name="T36" fmla="*/ 12 w 84"/>
                <a:gd name="T37" fmla="*/ 33 h 82"/>
                <a:gd name="T38" fmla="*/ 10 w 84"/>
                <a:gd name="T39" fmla="*/ 27 h 82"/>
                <a:gd name="T40" fmla="*/ 0 w 84"/>
                <a:gd name="T41" fmla="*/ 16 h 82"/>
                <a:gd name="T42" fmla="*/ 6 w 84"/>
                <a:gd name="T43" fmla="*/ 1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4" h="82">
                  <a:moveTo>
                    <a:pt x="6" y="16"/>
                  </a:moveTo>
                  <a:lnTo>
                    <a:pt x="30" y="16"/>
                  </a:lnTo>
                  <a:lnTo>
                    <a:pt x="30" y="1"/>
                  </a:lnTo>
                  <a:lnTo>
                    <a:pt x="84" y="0"/>
                  </a:lnTo>
                  <a:lnTo>
                    <a:pt x="62" y="31"/>
                  </a:lnTo>
                  <a:lnTo>
                    <a:pt x="56" y="39"/>
                  </a:lnTo>
                  <a:lnTo>
                    <a:pt x="44" y="56"/>
                  </a:lnTo>
                  <a:lnTo>
                    <a:pt x="41" y="60"/>
                  </a:lnTo>
                  <a:lnTo>
                    <a:pt x="26" y="79"/>
                  </a:lnTo>
                  <a:lnTo>
                    <a:pt x="23" y="82"/>
                  </a:lnTo>
                  <a:lnTo>
                    <a:pt x="19" y="80"/>
                  </a:lnTo>
                  <a:lnTo>
                    <a:pt x="16" y="71"/>
                  </a:lnTo>
                  <a:lnTo>
                    <a:pt x="19" y="62"/>
                  </a:lnTo>
                  <a:lnTo>
                    <a:pt x="10" y="58"/>
                  </a:lnTo>
                  <a:lnTo>
                    <a:pt x="10" y="56"/>
                  </a:lnTo>
                  <a:lnTo>
                    <a:pt x="14" y="54"/>
                  </a:lnTo>
                  <a:lnTo>
                    <a:pt x="15" y="49"/>
                  </a:lnTo>
                  <a:lnTo>
                    <a:pt x="12" y="46"/>
                  </a:lnTo>
                  <a:lnTo>
                    <a:pt x="12" y="33"/>
                  </a:lnTo>
                  <a:lnTo>
                    <a:pt x="10" y="27"/>
                  </a:lnTo>
                  <a:lnTo>
                    <a:pt x="0" y="16"/>
                  </a:lnTo>
                  <a:lnTo>
                    <a:pt x="6" y="16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3" name="Freeform 120">
              <a:extLst>
                <a:ext uri="{FF2B5EF4-FFF2-40B4-BE49-F238E27FC236}">
                  <a16:creationId xmlns:a16="http://schemas.microsoft.com/office/drawing/2014/main" id="{8987B716-AA68-0F28-A275-24895EB3AE0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52776" y="2198688"/>
              <a:ext cx="92075" cy="52388"/>
            </a:xfrm>
            <a:custGeom>
              <a:avLst/>
              <a:gdLst>
                <a:gd name="T0" fmla="*/ 0 w 58"/>
                <a:gd name="T1" fmla="*/ 32 h 33"/>
                <a:gd name="T2" fmla="*/ 1 w 58"/>
                <a:gd name="T3" fmla="*/ 31 h 33"/>
                <a:gd name="T4" fmla="*/ 5 w 58"/>
                <a:gd name="T5" fmla="*/ 25 h 33"/>
                <a:gd name="T6" fmla="*/ 7 w 58"/>
                <a:gd name="T7" fmla="*/ 22 h 33"/>
                <a:gd name="T8" fmla="*/ 10 w 58"/>
                <a:gd name="T9" fmla="*/ 15 h 33"/>
                <a:gd name="T10" fmla="*/ 13 w 58"/>
                <a:gd name="T11" fmla="*/ 3 h 33"/>
                <a:gd name="T12" fmla="*/ 26 w 58"/>
                <a:gd name="T13" fmla="*/ 2 h 33"/>
                <a:gd name="T14" fmla="*/ 33 w 58"/>
                <a:gd name="T15" fmla="*/ 2 h 33"/>
                <a:gd name="T16" fmla="*/ 58 w 58"/>
                <a:gd name="T17" fmla="*/ 0 h 33"/>
                <a:gd name="T18" fmla="*/ 56 w 58"/>
                <a:gd name="T19" fmla="*/ 19 h 33"/>
                <a:gd name="T20" fmla="*/ 56 w 58"/>
                <a:gd name="T21" fmla="*/ 31 h 33"/>
                <a:gd name="T22" fmla="*/ 37 w 58"/>
                <a:gd name="T23" fmla="*/ 32 h 33"/>
                <a:gd name="T24" fmla="*/ 36 w 58"/>
                <a:gd name="T25" fmla="*/ 32 h 33"/>
                <a:gd name="T26" fmla="*/ 19 w 58"/>
                <a:gd name="T27" fmla="*/ 32 h 33"/>
                <a:gd name="T28" fmla="*/ 16 w 58"/>
                <a:gd name="T29" fmla="*/ 32 h 33"/>
                <a:gd name="T30" fmla="*/ 1 w 58"/>
                <a:gd name="T31" fmla="*/ 33 h 33"/>
                <a:gd name="T32" fmla="*/ 0 w 58"/>
                <a:gd name="T33" fmla="*/ 32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8" h="33">
                  <a:moveTo>
                    <a:pt x="0" y="32"/>
                  </a:moveTo>
                  <a:lnTo>
                    <a:pt x="1" y="31"/>
                  </a:lnTo>
                  <a:lnTo>
                    <a:pt x="5" y="25"/>
                  </a:lnTo>
                  <a:lnTo>
                    <a:pt x="7" y="22"/>
                  </a:lnTo>
                  <a:lnTo>
                    <a:pt x="10" y="15"/>
                  </a:lnTo>
                  <a:lnTo>
                    <a:pt x="13" y="3"/>
                  </a:lnTo>
                  <a:lnTo>
                    <a:pt x="26" y="2"/>
                  </a:lnTo>
                  <a:lnTo>
                    <a:pt x="33" y="2"/>
                  </a:lnTo>
                  <a:lnTo>
                    <a:pt x="58" y="0"/>
                  </a:lnTo>
                  <a:lnTo>
                    <a:pt x="56" y="19"/>
                  </a:lnTo>
                  <a:lnTo>
                    <a:pt x="56" y="31"/>
                  </a:lnTo>
                  <a:lnTo>
                    <a:pt x="37" y="32"/>
                  </a:lnTo>
                  <a:lnTo>
                    <a:pt x="36" y="32"/>
                  </a:lnTo>
                  <a:lnTo>
                    <a:pt x="19" y="32"/>
                  </a:lnTo>
                  <a:lnTo>
                    <a:pt x="16" y="32"/>
                  </a:lnTo>
                  <a:lnTo>
                    <a:pt x="1" y="33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4" name="Freeform 121">
              <a:extLst>
                <a:ext uri="{FF2B5EF4-FFF2-40B4-BE49-F238E27FC236}">
                  <a16:creationId xmlns:a16="http://schemas.microsoft.com/office/drawing/2014/main" id="{F3C1E95F-070B-8711-0E92-798514604840}"/>
                </a:ext>
              </a:extLst>
            </p:cNvPr>
            <p:cNvSpPr>
              <a:spLocks/>
            </p:cNvSpPr>
            <p:nvPr/>
          </p:nvSpPr>
          <p:spPr bwMode="auto">
            <a:xfrm>
              <a:off x="3773488" y="1846263"/>
              <a:ext cx="69850" cy="68263"/>
            </a:xfrm>
            <a:custGeom>
              <a:avLst/>
              <a:gdLst>
                <a:gd name="T0" fmla="*/ 0 w 44"/>
                <a:gd name="T1" fmla="*/ 22 h 43"/>
                <a:gd name="T2" fmla="*/ 9 w 44"/>
                <a:gd name="T3" fmla="*/ 13 h 43"/>
                <a:gd name="T4" fmla="*/ 17 w 44"/>
                <a:gd name="T5" fmla="*/ 7 h 43"/>
                <a:gd name="T6" fmla="*/ 19 w 44"/>
                <a:gd name="T7" fmla="*/ 6 h 43"/>
                <a:gd name="T8" fmla="*/ 26 w 44"/>
                <a:gd name="T9" fmla="*/ 0 h 43"/>
                <a:gd name="T10" fmla="*/ 37 w 44"/>
                <a:gd name="T11" fmla="*/ 15 h 43"/>
                <a:gd name="T12" fmla="*/ 40 w 44"/>
                <a:gd name="T13" fmla="*/ 18 h 43"/>
                <a:gd name="T14" fmla="*/ 44 w 44"/>
                <a:gd name="T15" fmla="*/ 26 h 43"/>
                <a:gd name="T16" fmla="*/ 37 w 44"/>
                <a:gd name="T17" fmla="*/ 30 h 43"/>
                <a:gd name="T18" fmla="*/ 31 w 44"/>
                <a:gd name="T19" fmla="*/ 35 h 43"/>
                <a:gd name="T20" fmla="*/ 17 w 44"/>
                <a:gd name="T21" fmla="*/ 43 h 43"/>
                <a:gd name="T22" fmla="*/ 5 w 44"/>
                <a:gd name="T23" fmla="*/ 29 h 43"/>
                <a:gd name="T24" fmla="*/ 0 w 44"/>
                <a:gd name="T25" fmla="*/ 22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4" h="43">
                  <a:moveTo>
                    <a:pt x="0" y="22"/>
                  </a:moveTo>
                  <a:lnTo>
                    <a:pt x="9" y="13"/>
                  </a:lnTo>
                  <a:lnTo>
                    <a:pt x="17" y="7"/>
                  </a:lnTo>
                  <a:lnTo>
                    <a:pt x="19" y="6"/>
                  </a:lnTo>
                  <a:lnTo>
                    <a:pt x="26" y="0"/>
                  </a:lnTo>
                  <a:lnTo>
                    <a:pt x="37" y="15"/>
                  </a:lnTo>
                  <a:lnTo>
                    <a:pt x="40" y="18"/>
                  </a:lnTo>
                  <a:lnTo>
                    <a:pt x="44" y="26"/>
                  </a:lnTo>
                  <a:lnTo>
                    <a:pt x="37" y="30"/>
                  </a:lnTo>
                  <a:lnTo>
                    <a:pt x="31" y="35"/>
                  </a:lnTo>
                  <a:lnTo>
                    <a:pt x="17" y="43"/>
                  </a:lnTo>
                  <a:lnTo>
                    <a:pt x="5" y="29"/>
                  </a:lnTo>
                  <a:lnTo>
                    <a:pt x="0" y="2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5" name="Freeform 122">
              <a:extLst>
                <a:ext uri="{FF2B5EF4-FFF2-40B4-BE49-F238E27FC236}">
                  <a16:creationId xmlns:a16="http://schemas.microsoft.com/office/drawing/2014/main" id="{85AEDCF8-0451-E8BA-A2B0-CF2C067AF159}"/>
                </a:ext>
              </a:extLst>
            </p:cNvPr>
            <p:cNvSpPr>
              <a:spLocks/>
            </p:cNvSpPr>
            <p:nvPr/>
          </p:nvSpPr>
          <p:spPr bwMode="auto">
            <a:xfrm>
              <a:off x="3448051" y="1992313"/>
              <a:ext cx="103188" cy="95250"/>
            </a:xfrm>
            <a:custGeom>
              <a:avLst/>
              <a:gdLst>
                <a:gd name="T0" fmla="*/ 0 w 65"/>
                <a:gd name="T1" fmla="*/ 28 h 60"/>
                <a:gd name="T2" fmla="*/ 15 w 65"/>
                <a:gd name="T3" fmla="*/ 13 h 60"/>
                <a:gd name="T4" fmla="*/ 21 w 65"/>
                <a:gd name="T5" fmla="*/ 12 h 60"/>
                <a:gd name="T6" fmla="*/ 23 w 65"/>
                <a:gd name="T7" fmla="*/ 11 h 60"/>
                <a:gd name="T8" fmla="*/ 34 w 65"/>
                <a:gd name="T9" fmla="*/ 0 h 60"/>
                <a:gd name="T10" fmla="*/ 48 w 65"/>
                <a:gd name="T11" fmla="*/ 16 h 60"/>
                <a:gd name="T12" fmla="*/ 65 w 65"/>
                <a:gd name="T13" fmla="*/ 37 h 60"/>
                <a:gd name="T14" fmla="*/ 63 w 65"/>
                <a:gd name="T15" fmla="*/ 37 h 60"/>
                <a:gd name="T16" fmla="*/ 46 w 65"/>
                <a:gd name="T17" fmla="*/ 37 h 60"/>
                <a:gd name="T18" fmla="*/ 39 w 65"/>
                <a:gd name="T19" fmla="*/ 37 h 60"/>
                <a:gd name="T20" fmla="*/ 39 w 65"/>
                <a:gd name="T21" fmla="*/ 41 h 60"/>
                <a:gd name="T22" fmla="*/ 39 w 65"/>
                <a:gd name="T23" fmla="*/ 45 h 60"/>
                <a:gd name="T24" fmla="*/ 40 w 65"/>
                <a:gd name="T25" fmla="*/ 60 h 60"/>
                <a:gd name="T26" fmla="*/ 33 w 65"/>
                <a:gd name="T27" fmla="*/ 60 h 60"/>
                <a:gd name="T28" fmla="*/ 31 w 65"/>
                <a:gd name="T29" fmla="*/ 60 h 60"/>
                <a:gd name="T30" fmla="*/ 18 w 65"/>
                <a:gd name="T31" fmla="*/ 46 h 60"/>
                <a:gd name="T32" fmla="*/ 15 w 65"/>
                <a:gd name="T33" fmla="*/ 45 h 60"/>
                <a:gd name="T34" fmla="*/ 15 w 65"/>
                <a:gd name="T35" fmla="*/ 44 h 60"/>
                <a:gd name="T36" fmla="*/ 13 w 65"/>
                <a:gd name="T37" fmla="*/ 41 h 60"/>
                <a:gd name="T38" fmla="*/ 0 w 65"/>
                <a:gd name="T39" fmla="*/ 28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5" h="60">
                  <a:moveTo>
                    <a:pt x="0" y="28"/>
                  </a:moveTo>
                  <a:lnTo>
                    <a:pt x="15" y="13"/>
                  </a:lnTo>
                  <a:lnTo>
                    <a:pt x="21" y="12"/>
                  </a:lnTo>
                  <a:lnTo>
                    <a:pt x="23" y="11"/>
                  </a:lnTo>
                  <a:lnTo>
                    <a:pt x="34" y="0"/>
                  </a:lnTo>
                  <a:lnTo>
                    <a:pt x="48" y="16"/>
                  </a:lnTo>
                  <a:lnTo>
                    <a:pt x="65" y="37"/>
                  </a:lnTo>
                  <a:lnTo>
                    <a:pt x="63" y="37"/>
                  </a:lnTo>
                  <a:lnTo>
                    <a:pt x="46" y="37"/>
                  </a:lnTo>
                  <a:lnTo>
                    <a:pt x="39" y="37"/>
                  </a:lnTo>
                  <a:lnTo>
                    <a:pt x="39" y="41"/>
                  </a:lnTo>
                  <a:lnTo>
                    <a:pt x="39" y="45"/>
                  </a:lnTo>
                  <a:lnTo>
                    <a:pt x="40" y="60"/>
                  </a:lnTo>
                  <a:lnTo>
                    <a:pt x="33" y="60"/>
                  </a:lnTo>
                  <a:lnTo>
                    <a:pt x="31" y="60"/>
                  </a:lnTo>
                  <a:lnTo>
                    <a:pt x="18" y="46"/>
                  </a:lnTo>
                  <a:lnTo>
                    <a:pt x="15" y="45"/>
                  </a:lnTo>
                  <a:lnTo>
                    <a:pt x="15" y="44"/>
                  </a:lnTo>
                  <a:lnTo>
                    <a:pt x="13" y="41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6" name="Freeform 123">
              <a:extLst>
                <a:ext uri="{FF2B5EF4-FFF2-40B4-BE49-F238E27FC236}">
                  <a16:creationId xmlns:a16="http://schemas.microsoft.com/office/drawing/2014/main" id="{8BB924E3-F495-0CEB-08A3-ADCA9E350E7B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7676" y="1781176"/>
              <a:ext cx="90488" cy="42863"/>
            </a:xfrm>
            <a:custGeom>
              <a:avLst/>
              <a:gdLst>
                <a:gd name="T0" fmla="*/ 0 w 57"/>
                <a:gd name="T1" fmla="*/ 0 h 27"/>
                <a:gd name="T2" fmla="*/ 8 w 57"/>
                <a:gd name="T3" fmla="*/ 2 h 27"/>
                <a:gd name="T4" fmla="*/ 41 w 57"/>
                <a:gd name="T5" fmla="*/ 10 h 27"/>
                <a:gd name="T6" fmla="*/ 56 w 57"/>
                <a:gd name="T7" fmla="*/ 12 h 27"/>
                <a:gd name="T8" fmla="*/ 56 w 57"/>
                <a:gd name="T9" fmla="*/ 13 h 27"/>
                <a:gd name="T10" fmla="*/ 56 w 57"/>
                <a:gd name="T11" fmla="*/ 16 h 27"/>
                <a:gd name="T12" fmla="*/ 57 w 57"/>
                <a:gd name="T13" fmla="*/ 26 h 27"/>
                <a:gd name="T14" fmla="*/ 50 w 57"/>
                <a:gd name="T15" fmla="*/ 26 h 27"/>
                <a:gd name="T16" fmla="*/ 40 w 57"/>
                <a:gd name="T17" fmla="*/ 27 h 27"/>
                <a:gd name="T18" fmla="*/ 35 w 57"/>
                <a:gd name="T19" fmla="*/ 27 h 27"/>
                <a:gd name="T20" fmla="*/ 33 w 57"/>
                <a:gd name="T21" fmla="*/ 27 h 27"/>
                <a:gd name="T22" fmla="*/ 25 w 57"/>
                <a:gd name="T23" fmla="*/ 27 h 27"/>
                <a:gd name="T24" fmla="*/ 17 w 57"/>
                <a:gd name="T25" fmla="*/ 27 h 27"/>
                <a:gd name="T26" fmla="*/ 0 w 57"/>
                <a:gd name="T27" fmla="*/ 27 h 27"/>
                <a:gd name="T28" fmla="*/ 0 w 57"/>
                <a:gd name="T29" fmla="*/ 12 h 27"/>
                <a:gd name="T30" fmla="*/ 0 w 57"/>
                <a:gd name="T31" fmla="*/ 7 h 27"/>
                <a:gd name="T32" fmla="*/ 0 w 57"/>
                <a:gd name="T33" fmla="*/ 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7" h="27">
                  <a:moveTo>
                    <a:pt x="0" y="0"/>
                  </a:moveTo>
                  <a:lnTo>
                    <a:pt x="8" y="2"/>
                  </a:lnTo>
                  <a:lnTo>
                    <a:pt x="41" y="10"/>
                  </a:lnTo>
                  <a:lnTo>
                    <a:pt x="56" y="12"/>
                  </a:lnTo>
                  <a:lnTo>
                    <a:pt x="56" y="13"/>
                  </a:lnTo>
                  <a:lnTo>
                    <a:pt x="56" y="16"/>
                  </a:lnTo>
                  <a:lnTo>
                    <a:pt x="57" y="26"/>
                  </a:lnTo>
                  <a:lnTo>
                    <a:pt x="50" y="26"/>
                  </a:lnTo>
                  <a:lnTo>
                    <a:pt x="40" y="27"/>
                  </a:lnTo>
                  <a:lnTo>
                    <a:pt x="35" y="27"/>
                  </a:lnTo>
                  <a:lnTo>
                    <a:pt x="33" y="27"/>
                  </a:lnTo>
                  <a:lnTo>
                    <a:pt x="25" y="27"/>
                  </a:lnTo>
                  <a:lnTo>
                    <a:pt x="17" y="27"/>
                  </a:lnTo>
                  <a:lnTo>
                    <a:pt x="0" y="27"/>
                  </a:lnTo>
                  <a:lnTo>
                    <a:pt x="0" y="12"/>
                  </a:lnTo>
                  <a:lnTo>
                    <a:pt x="0" y="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7" name="Freeform 124">
              <a:extLst>
                <a:ext uri="{FF2B5EF4-FFF2-40B4-BE49-F238E27FC236}">
                  <a16:creationId xmlns:a16="http://schemas.microsoft.com/office/drawing/2014/main" id="{8FD702C6-7414-AB66-81F9-F60DAAE6A233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2376" y="1611313"/>
              <a:ext cx="106363" cy="125413"/>
            </a:xfrm>
            <a:custGeom>
              <a:avLst/>
              <a:gdLst>
                <a:gd name="T0" fmla="*/ 3 w 67"/>
                <a:gd name="T1" fmla="*/ 56 h 79"/>
                <a:gd name="T2" fmla="*/ 7 w 67"/>
                <a:gd name="T3" fmla="*/ 53 h 79"/>
                <a:gd name="T4" fmla="*/ 14 w 67"/>
                <a:gd name="T5" fmla="*/ 45 h 79"/>
                <a:gd name="T6" fmla="*/ 22 w 67"/>
                <a:gd name="T7" fmla="*/ 41 h 79"/>
                <a:gd name="T8" fmla="*/ 11 w 67"/>
                <a:gd name="T9" fmla="*/ 22 h 79"/>
                <a:gd name="T10" fmla="*/ 18 w 67"/>
                <a:gd name="T11" fmla="*/ 18 h 79"/>
                <a:gd name="T12" fmla="*/ 51 w 67"/>
                <a:gd name="T13" fmla="*/ 0 h 79"/>
                <a:gd name="T14" fmla="*/ 56 w 67"/>
                <a:gd name="T15" fmla="*/ 13 h 79"/>
                <a:gd name="T16" fmla="*/ 67 w 67"/>
                <a:gd name="T17" fmla="*/ 38 h 79"/>
                <a:gd name="T18" fmla="*/ 61 w 67"/>
                <a:gd name="T19" fmla="*/ 41 h 79"/>
                <a:gd name="T20" fmla="*/ 46 w 67"/>
                <a:gd name="T21" fmla="*/ 45 h 79"/>
                <a:gd name="T22" fmla="*/ 42 w 67"/>
                <a:gd name="T23" fmla="*/ 46 h 79"/>
                <a:gd name="T24" fmla="*/ 41 w 67"/>
                <a:gd name="T25" fmla="*/ 46 h 79"/>
                <a:gd name="T26" fmla="*/ 32 w 67"/>
                <a:gd name="T27" fmla="*/ 57 h 79"/>
                <a:gd name="T28" fmla="*/ 20 w 67"/>
                <a:gd name="T29" fmla="*/ 68 h 79"/>
                <a:gd name="T30" fmla="*/ 23 w 67"/>
                <a:gd name="T31" fmla="*/ 71 h 79"/>
                <a:gd name="T32" fmla="*/ 18 w 67"/>
                <a:gd name="T33" fmla="*/ 75 h 79"/>
                <a:gd name="T34" fmla="*/ 14 w 67"/>
                <a:gd name="T35" fmla="*/ 79 h 79"/>
                <a:gd name="T36" fmla="*/ 0 w 67"/>
                <a:gd name="T37" fmla="*/ 61 h 79"/>
                <a:gd name="T38" fmla="*/ 3 w 67"/>
                <a:gd name="T39" fmla="*/ 56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7" h="79">
                  <a:moveTo>
                    <a:pt x="3" y="56"/>
                  </a:moveTo>
                  <a:lnTo>
                    <a:pt x="7" y="53"/>
                  </a:lnTo>
                  <a:lnTo>
                    <a:pt x="14" y="45"/>
                  </a:lnTo>
                  <a:lnTo>
                    <a:pt x="22" y="41"/>
                  </a:lnTo>
                  <a:lnTo>
                    <a:pt x="11" y="22"/>
                  </a:lnTo>
                  <a:lnTo>
                    <a:pt x="18" y="18"/>
                  </a:lnTo>
                  <a:lnTo>
                    <a:pt x="51" y="0"/>
                  </a:lnTo>
                  <a:lnTo>
                    <a:pt x="56" y="13"/>
                  </a:lnTo>
                  <a:lnTo>
                    <a:pt x="67" y="38"/>
                  </a:lnTo>
                  <a:lnTo>
                    <a:pt x="61" y="41"/>
                  </a:lnTo>
                  <a:lnTo>
                    <a:pt x="46" y="45"/>
                  </a:lnTo>
                  <a:lnTo>
                    <a:pt x="42" y="46"/>
                  </a:lnTo>
                  <a:lnTo>
                    <a:pt x="41" y="46"/>
                  </a:lnTo>
                  <a:lnTo>
                    <a:pt x="32" y="57"/>
                  </a:lnTo>
                  <a:lnTo>
                    <a:pt x="20" y="68"/>
                  </a:lnTo>
                  <a:lnTo>
                    <a:pt x="23" y="71"/>
                  </a:lnTo>
                  <a:lnTo>
                    <a:pt x="18" y="75"/>
                  </a:lnTo>
                  <a:lnTo>
                    <a:pt x="14" y="79"/>
                  </a:lnTo>
                  <a:lnTo>
                    <a:pt x="0" y="61"/>
                  </a:lnTo>
                  <a:lnTo>
                    <a:pt x="3" y="5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8" name="Freeform 125">
              <a:extLst>
                <a:ext uri="{FF2B5EF4-FFF2-40B4-BE49-F238E27FC236}">
                  <a16:creationId xmlns:a16="http://schemas.microsoft.com/office/drawing/2014/main" id="{0716E903-0A2F-32CB-A856-374765511AD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8576" y="3005138"/>
              <a:ext cx="1546225" cy="1873250"/>
            </a:xfrm>
            <a:custGeom>
              <a:avLst/>
              <a:gdLst>
                <a:gd name="T0" fmla="*/ 22 w 974"/>
                <a:gd name="T1" fmla="*/ 297 h 1180"/>
                <a:gd name="T2" fmla="*/ 77 w 974"/>
                <a:gd name="T3" fmla="*/ 200 h 1180"/>
                <a:gd name="T4" fmla="*/ 109 w 974"/>
                <a:gd name="T5" fmla="*/ 138 h 1180"/>
                <a:gd name="T6" fmla="*/ 129 w 974"/>
                <a:gd name="T7" fmla="*/ 127 h 1180"/>
                <a:gd name="T8" fmla="*/ 159 w 974"/>
                <a:gd name="T9" fmla="*/ 110 h 1180"/>
                <a:gd name="T10" fmla="*/ 160 w 974"/>
                <a:gd name="T11" fmla="*/ 52 h 1180"/>
                <a:gd name="T12" fmla="*/ 195 w 974"/>
                <a:gd name="T13" fmla="*/ 48 h 1180"/>
                <a:gd name="T14" fmla="*/ 202 w 974"/>
                <a:gd name="T15" fmla="*/ 40 h 1180"/>
                <a:gd name="T16" fmla="*/ 203 w 974"/>
                <a:gd name="T17" fmla="*/ 34 h 1180"/>
                <a:gd name="T18" fmla="*/ 202 w 974"/>
                <a:gd name="T19" fmla="*/ 21 h 1180"/>
                <a:gd name="T20" fmla="*/ 206 w 974"/>
                <a:gd name="T21" fmla="*/ 13 h 1180"/>
                <a:gd name="T22" fmla="*/ 242 w 974"/>
                <a:gd name="T23" fmla="*/ 3 h 1180"/>
                <a:gd name="T24" fmla="*/ 245 w 974"/>
                <a:gd name="T25" fmla="*/ 11 h 1180"/>
                <a:gd name="T26" fmla="*/ 259 w 974"/>
                <a:gd name="T27" fmla="*/ 20 h 1180"/>
                <a:gd name="T28" fmla="*/ 266 w 974"/>
                <a:gd name="T29" fmla="*/ 18 h 1180"/>
                <a:gd name="T30" fmla="*/ 279 w 974"/>
                <a:gd name="T31" fmla="*/ 12 h 1180"/>
                <a:gd name="T32" fmla="*/ 298 w 974"/>
                <a:gd name="T33" fmla="*/ 66 h 1180"/>
                <a:gd name="T34" fmla="*/ 319 w 974"/>
                <a:gd name="T35" fmla="*/ 98 h 1180"/>
                <a:gd name="T36" fmla="*/ 320 w 974"/>
                <a:gd name="T37" fmla="*/ 125 h 1180"/>
                <a:gd name="T38" fmla="*/ 363 w 974"/>
                <a:gd name="T39" fmla="*/ 178 h 1180"/>
                <a:gd name="T40" fmla="*/ 412 w 974"/>
                <a:gd name="T41" fmla="*/ 231 h 1180"/>
                <a:gd name="T42" fmla="*/ 458 w 974"/>
                <a:gd name="T43" fmla="*/ 235 h 1180"/>
                <a:gd name="T44" fmla="*/ 517 w 974"/>
                <a:gd name="T45" fmla="*/ 281 h 1180"/>
                <a:gd name="T46" fmla="*/ 568 w 974"/>
                <a:gd name="T47" fmla="*/ 334 h 1180"/>
                <a:gd name="T48" fmla="*/ 611 w 974"/>
                <a:gd name="T49" fmla="*/ 389 h 1180"/>
                <a:gd name="T50" fmla="*/ 606 w 974"/>
                <a:gd name="T51" fmla="*/ 475 h 1180"/>
                <a:gd name="T52" fmla="*/ 630 w 974"/>
                <a:gd name="T53" fmla="*/ 562 h 1180"/>
                <a:gd name="T54" fmla="*/ 632 w 974"/>
                <a:gd name="T55" fmla="*/ 625 h 1180"/>
                <a:gd name="T56" fmla="*/ 681 w 974"/>
                <a:gd name="T57" fmla="*/ 659 h 1180"/>
                <a:gd name="T58" fmla="*/ 717 w 974"/>
                <a:gd name="T59" fmla="*/ 699 h 1180"/>
                <a:gd name="T60" fmla="*/ 759 w 974"/>
                <a:gd name="T61" fmla="*/ 733 h 1180"/>
                <a:gd name="T62" fmla="*/ 749 w 974"/>
                <a:gd name="T63" fmla="*/ 793 h 1180"/>
                <a:gd name="T64" fmla="*/ 769 w 974"/>
                <a:gd name="T65" fmla="*/ 858 h 1180"/>
                <a:gd name="T66" fmla="*/ 812 w 974"/>
                <a:gd name="T67" fmla="*/ 893 h 1180"/>
                <a:gd name="T68" fmla="*/ 858 w 974"/>
                <a:gd name="T69" fmla="*/ 915 h 1180"/>
                <a:gd name="T70" fmla="*/ 947 w 974"/>
                <a:gd name="T71" fmla="*/ 975 h 1180"/>
                <a:gd name="T72" fmla="*/ 972 w 974"/>
                <a:gd name="T73" fmla="*/ 1075 h 1180"/>
                <a:gd name="T74" fmla="*/ 935 w 974"/>
                <a:gd name="T75" fmla="*/ 1125 h 1180"/>
                <a:gd name="T76" fmla="*/ 895 w 974"/>
                <a:gd name="T77" fmla="*/ 1164 h 1180"/>
                <a:gd name="T78" fmla="*/ 863 w 974"/>
                <a:gd name="T79" fmla="*/ 1074 h 1180"/>
                <a:gd name="T80" fmla="*/ 718 w 974"/>
                <a:gd name="T81" fmla="*/ 991 h 1180"/>
                <a:gd name="T82" fmla="*/ 665 w 974"/>
                <a:gd name="T83" fmla="*/ 1005 h 1180"/>
                <a:gd name="T84" fmla="*/ 631 w 974"/>
                <a:gd name="T85" fmla="*/ 967 h 1180"/>
                <a:gd name="T86" fmla="*/ 603 w 974"/>
                <a:gd name="T87" fmla="*/ 942 h 1180"/>
                <a:gd name="T88" fmla="*/ 593 w 974"/>
                <a:gd name="T89" fmla="*/ 894 h 1180"/>
                <a:gd name="T90" fmla="*/ 549 w 974"/>
                <a:gd name="T91" fmla="*/ 877 h 1180"/>
                <a:gd name="T92" fmla="*/ 484 w 974"/>
                <a:gd name="T93" fmla="*/ 849 h 1180"/>
                <a:gd name="T94" fmla="*/ 480 w 974"/>
                <a:gd name="T95" fmla="*/ 802 h 1180"/>
                <a:gd name="T96" fmla="*/ 444 w 974"/>
                <a:gd name="T97" fmla="*/ 775 h 1180"/>
                <a:gd name="T98" fmla="*/ 361 w 974"/>
                <a:gd name="T99" fmla="*/ 790 h 1180"/>
                <a:gd name="T100" fmla="*/ 387 w 974"/>
                <a:gd name="T101" fmla="*/ 759 h 1180"/>
                <a:gd name="T102" fmla="*/ 361 w 974"/>
                <a:gd name="T103" fmla="*/ 684 h 1180"/>
                <a:gd name="T104" fmla="*/ 395 w 974"/>
                <a:gd name="T105" fmla="*/ 663 h 1180"/>
                <a:gd name="T106" fmla="*/ 324 w 974"/>
                <a:gd name="T107" fmla="*/ 594 h 1180"/>
                <a:gd name="T108" fmla="*/ 270 w 974"/>
                <a:gd name="T109" fmla="*/ 547 h 1180"/>
                <a:gd name="T110" fmla="*/ 233 w 974"/>
                <a:gd name="T111" fmla="*/ 524 h 1180"/>
                <a:gd name="T112" fmla="*/ 175 w 974"/>
                <a:gd name="T113" fmla="*/ 485 h 1180"/>
                <a:gd name="T114" fmla="*/ 125 w 974"/>
                <a:gd name="T115" fmla="*/ 466 h 1180"/>
                <a:gd name="T116" fmla="*/ 83 w 974"/>
                <a:gd name="T117" fmla="*/ 399 h 1180"/>
                <a:gd name="T118" fmla="*/ 44 w 974"/>
                <a:gd name="T119" fmla="*/ 377 h 1180"/>
                <a:gd name="T120" fmla="*/ 11 w 974"/>
                <a:gd name="T121" fmla="*/ 355 h 1180"/>
                <a:gd name="T122" fmla="*/ 0 w 974"/>
                <a:gd name="T123" fmla="*/ 319 h 11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974" h="1180">
                  <a:moveTo>
                    <a:pt x="1" y="315"/>
                  </a:moveTo>
                  <a:lnTo>
                    <a:pt x="11" y="314"/>
                  </a:lnTo>
                  <a:lnTo>
                    <a:pt x="20" y="302"/>
                  </a:lnTo>
                  <a:lnTo>
                    <a:pt x="7" y="307"/>
                  </a:lnTo>
                  <a:lnTo>
                    <a:pt x="12" y="297"/>
                  </a:lnTo>
                  <a:lnTo>
                    <a:pt x="22" y="297"/>
                  </a:lnTo>
                  <a:lnTo>
                    <a:pt x="49" y="292"/>
                  </a:lnTo>
                  <a:lnTo>
                    <a:pt x="60" y="271"/>
                  </a:lnTo>
                  <a:lnTo>
                    <a:pt x="62" y="249"/>
                  </a:lnTo>
                  <a:lnTo>
                    <a:pt x="61" y="239"/>
                  </a:lnTo>
                  <a:lnTo>
                    <a:pt x="70" y="229"/>
                  </a:lnTo>
                  <a:lnTo>
                    <a:pt x="77" y="200"/>
                  </a:lnTo>
                  <a:lnTo>
                    <a:pt x="78" y="185"/>
                  </a:lnTo>
                  <a:lnTo>
                    <a:pt x="100" y="167"/>
                  </a:lnTo>
                  <a:lnTo>
                    <a:pt x="101" y="162"/>
                  </a:lnTo>
                  <a:lnTo>
                    <a:pt x="105" y="152"/>
                  </a:lnTo>
                  <a:lnTo>
                    <a:pt x="104" y="143"/>
                  </a:lnTo>
                  <a:lnTo>
                    <a:pt x="109" y="138"/>
                  </a:lnTo>
                  <a:lnTo>
                    <a:pt x="108" y="130"/>
                  </a:lnTo>
                  <a:lnTo>
                    <a:pt x="112" y="128"/>
                  </a:lnTo>
                  <a:lnTo>
                    <a:pt x="113" y="122"/>
                  </a:lnTo>
                  <a:lnTo>
                    <a:pt x="119" y="126"/>
                  </a:lnTo>
                  <a:lnTo>
                    <a:pt x="124" y="125"/>
                  </a:lnTo>
                  <a:lnTo>
                    <a:pt x="129" y="127"/>
                  </a:lnTo>
                  <a:lnTo>
                    <a:pt x="139" y="125"/>
                  </a:lnTo>
                  <a:lnTo>
                    <a:pt x="146" y="120"/>
                  </a:lnTo>
                  <a:lnTo>
                    <a:pt x="149" y="112"/>
                  </a:lnTo>
                  <a:lnTo>
                    <a:pt x="157" y="116"/>
                  </a:lnTo>
                  <a:lnTo>
                    <a:pt x="156" y="112"/>
                  </a:lnTo>
                  <a:lnTo>
                    <a:pt x="159" y="110"/>
                  </a:lnTo>
                  <a:lnTo>
                    <a:pt x="152" y="97"/>
                  </a:lnTo>
                  <a:lnTo>
                    <a:pt x="149" y="80"/>
                  </a:lnTo>
                  <a:lnTo>
                    <a:pt x="146" y="77"/>
                  </a:lnTo>
                  <a:lnTo>
                    <a:pt x="147" y="71"/>
                  </a:lnTo>
                  <a:lnTo>
                    <a:pt x="156" y="65"/>
                  </a:lnTo>
                  <a:lnTo>
                    <a:pt x="160" y="52"/>
                  </a:lnTo>
                  <a:lnTo>
                    <a:pt x="166" y="48"/>
                  </a:lnTo>
                  <a:lnTo>
                    <a:pt x="167" y="47"/>
                  </a:lnTo>
                  <a:lnTo>
                    <a:pt x="170" y="48"/>
                  </a:lnTo>
                  <a:lnTo>
                    <a:pt x="172" y="49"/>
                  </a:lnTo>
                  <a:lnTo>
                    <a:pt x="184" y="46"/>
                  </a:lnTo>
                  <a:lnTo>
                    <a:pt x="195" y="48"/>
                  </a:lnTo>
                  <a:lnTo>
                    <a:pt x="196" y="46"/>
                  </a:lnTo>
                  <a:lnTo>
                    <a:pt x="197" y="45"/>
                  </a:lnTo>
                  <a:lnTo>
                    <a:pt x="198" y="43"/>
                  </a:lnTo>
                  <a:lnTo>
                    <a:pt x="199" y="42"/>
                  </a:lnTo>
                  <a:lnTo>
                    <a:pt x="200" y="41"/>
                  </a:lnTo>
                  <a:lnTo>
                    <a:pt x="202" y="40"/>
                  </a:lnTo>
                  <a:lnTo>
                    <a:pt x="202" y="39"/>
                  </a:lnTo>
                  <a:lnTo>
                    <a:pt x="203" y="38"/>
                  </a:lnTo>
                  <a:lnTo>
                    <a:pt x="204" y="37"/>
                  </a:lnTo>
                  <a:lnTo>
                    <a:pt x="205" y="36"/>
                  </a:lnTo>
                  <a:lnTo>
                    <a:pt x="204" y="36"/>
                  </a:lnTo>
                  <a:lnTo>
                    <a:pt x="203" y="34"/>
                  </a:lnTo>
                  <a:lnTo>
                    <a:pt x="203" y="31"/>
                  </a:lnTo>
                  <a:lnTo>
                    <a:pt x="202" y="28"/>
                  </a:lnTo>
                  <a:lnTo>
                    <a:pt x="202" y="26"/>
                  </a:lnTo>
                  <a:lnTo>
                    <a:pt x="201" y="25"/>
                  </a:lnTo>
                  <a:lnTo>
                    <a:pt x="201" y="23"/>
                  </a:lnTo>
                  <a:lnTo>
                    <a:pt x="202" y="21"/>
                  </a:lnTo>
                  <a:lnTo>
                    <a:pt x="204" y="20"/>
                  </a:lnTo>
                  <a:lnTo>
                    <a:pt x="213" y="22"/>
                  </a:lnTo>
                  <a:lnTo>
                    <a:pt x="221" y="20"/>
                  </a:lnTo>
                  <a:lnTo>
                    <a:pt x="211" y="18"/>
                  </a:lnTo>
                  <a:lnTo>
                    <a:pt x="211" y="11"/>
                  </a:lnTo>
                  <a:lnTo>
                    <a:pt x="206" y="13"/>
                  </a:lnTo>
                  <a:lnTo>
                    <a:pt x="213" y="5"/>
                  </a:lnTo>
                  <a:lnTo>
                    <a:pt x="225" y="3"/>
                  </a:lnTo>
                  <a:lnTo>
                    <a:pt x="232" y="5"/>
                  </a:lnTo>
                  <a:lnTo>
                    <a:pt x="231" y="0"/>
                  </a:lnTo>
                  <a:lnTo>
                    <a:pt x="238" y="4"/>
                  </a:lnTo>
                  <a:lnTo>
                    <a:pt x="242" y="3"/>
                  </a:lnTo>
                  <a:lnTo>
                    <a:pt x="243" y="8"/>
                  </a:lnTo>
                  <a:lnTo>
                    <a:pt x="241" y="9"/>
                  </a:lnTo>
                  <a:lnTo>
                    <a:pt x="240" y="10"/>
                  </a:lnTo>
                  <a:lnTo>
                    <a:pt x="242" y="10"/>
                  </a:lnTo>
                  <a:lnTo>
                    <a:pt x="243" y="11"/>
                  </a:lnTo>
                  <a:lnTo>
                    <a:pt x="245" y="11"/>
                  </a:lnTo>
                  <a:lnTo>
                    <a:pt x="247" y="14"/>
                  </a:lnTo>
                  <a:lnTo>
                    <a:pt x="249" y="16"/>
                  </a:lnTo>
                  <a:lnTo>
                    <a:pt x="249" y="18"/>
                  </a:lnTo>
                  <a:lnTo>
                    <a:pt x="251" y="18"/>
                  </a:lnTo>
                  <a:lnTo>
                    <a:pt x="252" y="17"/>
                  </a:lnTo>
                  <a:lnTo>
                    <a:pt x="259" y="20"/>
                  </a:lnTo>
                  <a:lnTo>
                    <a:pt x="260" y="22"/>
                  </a:lnTo>
                  <a:lnTo>
                    <a:pt x="261" y="24"/>
                  </a:lnTo>
                  <a:lnTo>
                    <a:pt x="262" y="23"/>
                  </a:lnTo>
                  <a:lnTo>
                    <a:pt x="263" y="19"/>
                  </a:lnTo>
                  <a:lnTo>
                    <a:pt x="265" y="18"/>
                  </a:lnTo>
                  <a:lnTo>
                    <a:pt x="266" y="18"/>
                  </a:lnTo>
                  <a:lnTo>
                    <a:pt x="269" y="23"/>
                  </a:lnTo>
                  <a:lnTo>
                    <a:pt x="270" y="24"/>
                  </a:lnTo>
                  <a:lnTo>
                    <a:pt x="272" y="27"/>
                  </a:lnTo>
                  <a:lnTo>
                    <a:pt x="272" y="27"/>
                  </a:lnTo>
                  <a:lnTo>
                    <a:pt x="267" y="14"/>
                  </a:lnTo>
                  <a:lnTo>
                    <a:pt x="279" y="12"/>
                  </a:lnTo>
                  <a:lnTo>
                    <a:pt x="281" y="9"/>
                  </a:lnTo>
                  <a:lnTo>
                    <a:pt x="284" y="17"/>
                  </a:lnTo>
                  <a:lnTo>
                    <a:pt x="286" y="35"/>
                  </a:lnTo>
                  <a:lnTo>
                    <a:pt x="288" y="48"/>
                  </a:lnTo>
                  <a:lnTo>
                    <a:pt x="295" y="59"/>
                  </a:lnTo>
                  <a:lnTo>
                    <a:pt x="298" y="66"/>
                  </a:lnTo>
                  <a:lnTo>
                    <a:pt x="298" y="77"/>
                  </a:lnTo>
                  <a:lnTo>
                    <a:pt x="300" y="80"/>
                  </a:lnTo>
                  <a:lnTo>
                    <a:pt x="303" y="83"/>
                  </a:lnTo>
                  <a:lnTo>
                    <a:pt x="310" y="86"/>
                  </a:lnTo>
                  <a:lnTo>
                    <a:pt x="315" y="92"/>
                  </a:lnTo>
                  <a:lnTo>
                    <a:pt x="319" y="98"/>
                  </a:lnTo>
                  <a:lnTo>
                    <a:pt x="319" y="102"/>
                  </a:lnTo>
                  <a:lnTo>
                    <a:pt x="319" y="105"/>
                  </a:lnTo>
                  <a:lnTo>
                    <a:pt x="319" y="110"/>
                  </a:lnTo>
                  <a:lnTo>
                    <a:pt x="319" y="116"/>
                  </a:lnTo>
                  <a:lnTo>
                    <a:pt x="319" y="121"/>
                  </a:lnTo>
                  <a:lnTo>
                    <a:pt x="320" y="125"/>
                  </a:lnTo>
                  <a:lnTo>
                    <a:pt x="321" y="131"/>
                  </a:lnTo>
                  <a:lnTo>
                    <a:pt x="327" y="136"/>
                  </a:lnTo>
                  <a:lnTo>
                    <a:pt x="336" y="139"/>
                  </a:lnTo>
                  <a:lnTo>
                    <a:pt x="346" y="144"/>
                  </a:lnTo>
                  <a:lnTo>
                    <a:pt x="352" y="152"/>
                  </a:lnTo>
                  <a:lnTo>
                    <a:pt x="363" y="178"/>
                  </a:lnTo>
                  <a:lnTo>
                    <a:pt x="360" y="196"/>
                  </a:lnTo>
                  <a:lnTo>
                    <a:pt x="365" y="215"/>
                  </a:lnTo>
                  <a:lnTo>
                    <a:pt x="370" y="234"/>
                  </a:lnTo>
                  <a:lnTo>
                    <a:pt x="384" y="235"/>
                  </a:lnTo>
                  <a:lnTo>
                    <a:pt x="403" y="230"/>
                  </a:lnTo>
                  <a:lnTo>
                    <a:pt x="412" y="231"/>
                  </a:lnTo>
                  <a:lnTo>
                    <a:pt x="425" y="237"/>
                  </a:lnTo>
                  <a:lnTo>
                    <a:pt x="435" y="245"/>
                  </a:lnTo>
                  <a:lnTo>
                    <a:pt x="439" y="246"/>
                  </a:lnTo>
                  <a:lnTo>
                    <a:pt x="444" y="243"/>
                  </a:lnTo>
                  <a:lnTo>
                    <a:pt x="451" y="243"/>
                  </a:lnTo>
                  <a:lnTo>
                    <a:pt x="458" y="235"/>
                  </a:lnTo>
                  <a:lnTo>
                    <a:pt x="464" y="238"/>
                  </a:lnTo>
                  <a:lnTo>
                    <a:pt x="474" y="263"/>
                  </a:lnTo>
                  <a:lnTo>
                    <a:pt x="496" y="266"/>
                  </a:lnTo>
                  <a:lnTo>
                    <a:pt x="501" y="273"/>
                  </a:lnTo>
                  <a:lnTo>
                    <a:pt x="518" y="275"/>
                  </a:lnTo>
                  <a:lnTo>
                    <a:pt x="517" y="281"/>
                  </a:lnTo>
                  <a:lnTo>
                    <a:pt x="529" y="287"/>
                  </a:lnTo>
                  <a:lnTo>
                    <a:pt x="532" y="298"/>
                  </a:lnTo>
                  <a:lnTo>
                    <a:pt x="546" y="309"/>
                  </a:lnTo>
                  <a:lnTo>
                    <a:pt x="554" y="312"/>
                  </a:lnTo>
                  <a:lnTo>
                    <a:pt x="561" y="321"/>
                  </a:lnTo>
                  <a:lnTo>
                    <a:pt x="568" y="334"/>
                  </a:lnTo>
                  <a:lnTo>
                    <a:pt x="570" y="352"/>
                  </a:lnTo>
                  <a:lnTo>
                    <a:pt x="570" y="360"/>
                  </a:lnTo>
                  <a:lnTo>
                    <a:pt x="580" y="366"/>
                  </a:lnTo>
                  <a:lnTo>
                    <a:pt x="585" y="374"/>
                  </a:lnTo>
                  <a:lnTo>
                    <a:pt x="599" y="379"/>
                  </a:lnTo>
                  <a:lnTo>
                    <a:pt x="611" y="389"/>
                  </a:lnTo>
                  <a:lnTo>
                    <a:pt x="611" y="393"/>
                  </a:lnTo>
                  <a:lnTo>
                    <a:pt x="620" y="401"/>
                  </a:lnTo>
                  <a:lnTo>
                    <a:pt x="630" y="402"/>
                  </a:lnTo>
                  <a:lnTo>
                    <a:pt x="630" y="409"/>
                  </a:lnTo>
                  <a:lnTo>
                    <a:pt x="621" y="428"/>
                  </a:lnTo>
                  <a:lnTo>
                    <a:pt x="606" y="475"/>
                  </a:lnTo>
                  <a:lnTo>
                    <a:pt x="600" y="496"/>
                  </a:lnTo>
                  <a:lnTo>
                    <a:pt x="599" y="501"/>
                  </a:lnTo>
                  <a:lnTo>
                    <a:pt x="599" y="506"/>
                  </a:lnTo>
                  <a:lnTo>
                    <a:pt x="606" y="526"/>
                  </a:lnTo>
                  <a:lnTo>
                    <a:pt x="628" y="552"/>
                  </a:lnTo>
                  <a:lnTo>
                    <a:pt x="630" y="562"/>
                  </a:lnTo>
                  <a:lnTo>
                    <a:pt x="624" y="576"/>
                  </a:lnTo>
                  <a:lnTo>
                    <a:pt x="620" y="593"/>
                  </a:lnTo>
                  <a:lnTo>
                    <a:pt x="619" y="608"/>
                  </a:lnTo>
                  <a:lnTo>
                    <a:pt x="616" y="616"/>
                  </a:lnTo>
                  <a:lnTo>
                    <a:pt x="620" y="625"/>
                  </a:lnTo>
                  <a:lnTo>
                    <a:pt x="632" y="625"/>
                  </a:lnTo>
                  <a:lnTo>
                    <a:pt x="638" y="626"/>
                  </a:lnTo>
                  <a:lnTo>
                    <a:pt x="656" y="627"/>
                  </a:lnTo>
                  <a:lnTo>
                    <a:pt x="659" y="633"/>
                  </a:lnTo>
                  <a:lnTo>
                    <a:pt x="681" y="633"/>
                  </a:lnTo>
                  <a:lnTo>
                    <a:pt x="681" y="637"/>
                  </a:lnTo>
                  <a:lnTo>
                    <a:pt x="681" y="659"/>
                  </a:lnTo>
                  <a:lnTo>
                    <a:pt x="704" y="670"/>
                  </a:lnTo>
                  <a:lnTo>
                    <a:pt x="711" y="677"/>
                  </a:lnTo>
                  <a:lnTo>
                    <a:pt x="711" y="683"/>
                  </a:lnTo>
                  <a:lnTo>
                    <a:pt x="715" y="690"/>
                  </a:lnTo>
                  <a:lnTo>
                    <a:pt x="716" y="698"/>
                  </a:lnTo>
                  <a:lnTo>
                    <a:pt x="717" y="699"/>
                  </a:lnTo>
                  <a:lnTo>
                    <a:pt x="767" y="699"/>
                  </a:lnTo>
                  <a:lnTo>
                    <a:pt x="766" y="706"/>
                  </a:lnTo>
                  <a:lnTo>
                    <a:pt x="762" y="706"/>
                  </a:lnTo>
                  <a:lnTo>
                    <a:pt x="757" y="712"/>
                  </a:lnTo>
                  <a:lnTo>
                    <a:pt x="761" y="716"/>
                  </a:lnTo>
                  <a:lnTo>
                    <a:pt x="759" y="733"/>
                  </a:lnTo>
                  <a:lnTo>
                    <a:pt x="761" y="744"/>
                  </a:lnTo>
                  <a:lnTo>
                    <a:pt x="765" y="751"/>
                  </a:lnTo>
                  <a:lnTo>
                    <a:pt x="764" y="756"/>
                  </a:lnTo>
                  <a:lnTo>
                    <a:pt x="759" y="776"/>
                  </a:lnTo>
                  <a:lnTo>
                    <a:pt x="750" y="789"/>
                  </a:lnTo>
                  <a:lnTo>
                    <a:pt x="749" y="793"/>
                  </a:lnTo>
                  <a:lnTo>
                    <a:pt x="748" y="803"/>
                  </a:lnTo>
                  <a:lnTo>
                    <a:pt x="750" y="820"/>
                  </a:lnTo>
                  <a:lnTo>
                    <a:pt x="742" y="825"/>
                  </a:lnTo>
                  <a:lnTo>
                    <a:pt x="732" y="841"/>
                  </a:lnTo>
                  <a:lnTo>
                    <a:pt x="745" y="849"/>
                  </a:lnTo>
                  <a:lnTo>
                    <a:pt x="769" y="858"/>
                  </a:lnTo>
                  <a:lnTo>
                    <a:pt x="776" y="863"/>
                  </a:lnTo>
                  <a:lnTo>
                    <a:pt x="782" y="864"/>
                  </a:lnTo>
                  <a:lnTo>
                    <a:pt x="791" y="868"/>
                  </a:lnTo>
                  <a:lnTo>
                    <a:pt x="801" y="882"/>
                  </a:lnTo>
                  <a:lnTo>
                    <a:pt x="809" y="889"/>
                  </a:lnTo>
                  <a:lnTo>
                    <a:pt x="812" y="893"/>
                  </a:lnTo>
                  <a:lnTo>
                    <a:pt x="820" y="897"/>
                  </a:lnTo>
                  <a:lnTo>
                    <a:pt x="825" y="903"/>
                  </a:lnTo>
                  <a:lnTo>
                    <a:pt x="825" y="913"/>
                  </a:lnTo>
                  <a:lnTo>
                    <a:pt x="850" y="921"/>
                  </a:lnTo>
                  <a:lnTo>
                    <a:pt x="854" y="920"/>
                  </a:lnTo>
                  <a:lnTo>
                    <a:pt x="858" y="915"/>
                  </a:lnTo>
                  <a:lnTo>
                    <a:pt x="864" y="926"/>
                  </a:lnTo>
                  <a:lnTo>
                    <a:pt x="865" y="938"/>
                  </a:lnTo>
                  <a:lnTo>
                    <a:pt x="891" y="958"/>
                  </a:lnTo>
                  <a:lnTo>
                    <a:pt x="904" y="956"/>
                  </a:lnTo>
                  <a:lnTo>
                    <a:pt x="914" y="967"/>
                  </a:lnTo>
                  <a:lnTo>
                    <a:pt x="947" y="975"/>
                  </a:lnTo>
                  <a:lnTo>
                    <a:pt x="956" y="979"/>
                  </a:lnTo>
                  <a:lnTo>
                    <a:pt x="956" y="1003"/>
                  </a:lnTo>
                  <a:lnTo>
                    <a:pt x="961" y="1017"/>
                  </a:lnTo>
                  <a:lnTo>
                    <a:pt x="972" y="1033"/>
                  </a:lnTo>
                  <a:lnTo>
                    <a:pt x="974" y="1039"/>
                  </a:lnTo>
                  <a:lnTo>
                    <a:pt x="972" y="1075"/>
                  </a:lnTo>
                  <a:lnTo>
                    <a:pt x="971" y="1082"/>
                  </a:lnTo>
                  <a:lnTo>
                    <a:pt x="960" y="1089"/>
                  </a:lnTo>
                  <a:lnTo>
                    <a:pt x="953" y="1090"/>
                  </a:lnTo>
                  <a:lnTo>
                    <a:pt x="943" y="1103"/>
                  </a:lnTo>
                  <a:lnTo>
                    <a:pt x="936" y="1109"/>
                  </a:lnTo>
                  <a:lnTo>
                    <a:pt x="935" y="1125"/>
                  </a:lnTo>
                  <a:lnTo>
                    <a:pt x="931" y="1140"/>
                  </a:lnTo>
                  <a:lnTo>
                    <a:pt x="932" y="1161"/>
                  </a:lnTo>
                  <a:lnTo>
                    <a:pt x="931" y="1164"/>
                  </a:lnTo>
                  <a:lnTo>
                    <a:pt x="923" y="1167"/>
                  </a:lnTo>
                  <a:lnTo>
                    <a:pt x="909" y="1165"/>
                  </a:lnTo>
                  <a:lnTo>
                    <a:pt x="895" y="1164"/>
                  </a:lnTo>
                  <a:lnTo>
                    <a:pt x="887" y="1170"/>
                  </a:lnTo>
                  <a:lnTo>
                    <a:pt x="882" y="1180"/>
                  </a:lnTo>
                  <a:lnTo>
                    <a:pt x="877" y="1177"/>
                  </a:lnTo>
                  <a:lnTo>
                    <a:pt x="862" y="1155"/>
                  </a:lnTo>
                  <a:lnTo>
                    <a:pt x="862" y="1151"/>
                  </a:lnTo>
                  <a:lnTo>
                    <a:pt x="863" y="1074"/>
                  </a:lnTo>
                  <a:lnTo>
                    <a:pt x="835" y="1074"/>
                  </a:lnTo>
                  <a:lnTo>
                    <a:pt x="834" y="1046"/>
                  </a:lnTo>
                  <a:lnTo>
                    <a:pt x="779" y="1047"/>
                  </a:lnTo>
                  <a:lnTo>
                    <a:pt x="722" y="990"/>
                  </a:lnTo>
                  <a:lnTo>
                    <a:pt x="725" y="996"/>
                  </a:lnTo>
                  <a:lnTo>
                    <a:pt x="718" y="991"/>
                  </a:lnTo>
                  <a:lnTo>
                    <a:pt x="703" y="988"/>
                  </a:lnTo>
                  <a:lnTo>
                    <a:pt x="699" y="993"/>
                  </a:lnTo>
                  <a:lnTo>
                    <a:pt x="682" y="993"/>
                  </a:lnTo>
                  <a:lnTo>
                    <a:pt x="677" y="999"/>
                  </a:lnTo>
                  <a:lnTo>
                    <a:pt x="674" y="998"/>
                  </a:lnTo>
                  <a:lnTo>
                    <a:pt x="665" y="1005"/>
                  </a:lnTo>
                  <a:lnTo>
                    <a:pt x="669" y="1021"/>
                  </a:lnTo>
                  <a:lnTo>
                    <a:pt x="654" y="1021"/>
                  </a:lnTo>
                  <a:lnTo>
                    <a:pt x="644" y="1001"/>
                  </a:lnTo>
                  <a:lnTo>
                    <a:pt x="631" y="983"/>
                  </a:lnTo>
                  <a:lnTo>
                    <a:pt x="628" y="971"/>
                  </a:lnTo>
                  <a:lnTo>
                    <a:pt x="631" y="967"/>
                  </a:lnTo>
                  <a:lnTo>
                    <a:pt x="633" y="959"/>
                  </a:lnTo>
                  <a:lnTo>
                    <a:pt x="629" y="958"/>
                  </a:lnTo>
                  <a:lnTo>
                    <a:pt x="628" y="947"/>
                  </a:lnTo>
                  <a:lnTo>
                    <a:pt x="623" y="945"/>
                  </a:lnTo>
                  <a:lnTo>
                    <a:pt x="613" y="947"/>
                  </a:lnTo>
                  <a:lnTo>
                    <a:pt x="603" y="942"/>
                  </a:lnTo>
                  <a:lnTo>
                    <a:pt x="598" y="942"/>
                  </a:lnTo>
                  <a:lnTo>
                    <a:pt x="598" y="935"/>
                  </a:lnTo>
                  <a:lnTo>
                    <a:pt x="594" y="929"/>
                  </a:lnTo>
                  <a:lnTo>
                    <a:pt x="599" y="912"/>
                  </a:lnTo>
                  <a:lnTo>
                    <a:pt x="595" y="906"/>
                  </a:lnTo>
                  <a:lnTo>
                    <a:pt x="593" y="894"/>
                  </a:lnTo>
                  <a:lnTo>
                    <a:pt x="589" y="892"/>
                  </a:lnTo>
                  <a:lnTo>
                    <a:pt x="576" y="894"/>
                  </a:lnTo>
                  <a:lnTo>
                    <a:pt x="568" y="892"/>
                  </a:lnTo>
                  <a:lnTo>
                    <a:pt x="567" y="887"/>
                  </a:lnTo>
                  <a:lnTo>
                    <a:pt x="560" y="888"/>
                  </a:lnTo>
                  <a:lnTo>
                    <a:pt x="549" y="877"/>
                  </a:lnTo>
                  <a:lnTo>
                    <a:pt x="531" y="880"/>
                  </a:lnTo>
                  <a:lnTo>
                    <a:pt x="522" y="879"/>
                  </a:lnTo>
                  <a:lnTo>
                    <a:pt x="518" y="880"/>
                  </a:lnTo>
                  <a:lnTo>
                    <a:pt x="500" y="875"/>
                  </a:lnTo>
                  <a:lnTo>
                    <a:pt x="485" y="858"/>
                  </a:lnTo>
                  <a:lnTo>
                    <a:pt x="484" y="849"/>
                  </a:lnTo>
                  <a:lnTo>
                    <a:pt x="486" y="837"/>
                  </a:lnTo>
                  <a:lnTo>
                    <a:pt x="491" y="826"/>
                  </a:lnTo>
                  <a:lnTo>
                    <a:pt x="489" y="822"/>
                  </a:lnTo>
                  <a:lnTo>
                    <a:pt x="494" y="817"/>
                  </a:lnTo>
                  <a:lnTo>
                    <a:pt x="493" y="807"/>
                  </a:lnTo>
                  <a:lnTo>
                    <a:pt x="480" y="802"/>
                  </a:lnTo>
                  <a:lnTo>
                    <a:pt x="461" y="802"/>
                  </a:lnTo>
                  <a:lnTo>
                    <a:pt x="460" y="790"/>
                  </a:lnTo>
                  <a:lnTo>
                    <a:pt x="447" y="785"/>
                  </a:lnTo>
                  <a:lnTo>
                    <a:pt x="442" y="785"/>
                  </a:lnTo>
                  <a:lnTo>
                    <a:pt x="445" y="778"/>
                  </a:lnTo>
                  <a:lnTo>
                    <a:pt x="444" y="775"/>
                  </a:lnTo>
                  <a:lnTo>
                    <a:pt x="432" y="775"/>
                  </a:lnTo>
                  <a:lnTo>
                    <a:pt x="424" y="771"/>
                  </a:lnTo>
                  <a:lnTo>
                    <a:pt x="420" y="764"/>
                  </a:lnTo>
                  <a:lnTo>
                    <a:pt x="380" y="784"/>
                  </a:lnTo>
                  <a:lnTo>
                    <a:pt x="374" y="789"/>
                  </a:lnTo>
                  <a:lnTo>
                    <a:pt x="361" y="790"/>
                  </a:lnTo>
                  <a:lnTo>
                    <a:pt x="354" y="787"/>
                  </a:lnTo>
                  <a:lnTo>
                    <a:pt x="366" y="783"/>
                  </a:lnTo>
                  <a:lnTo>
                    <a:pt x="368" y="776"/>
                  </a:lnTo>
                  <a:lnTo>
                    <a:pt x="377" y="777"/>
                  </a:lnTo>
                  <a:lnTo>
                    <a:pt x="383" y="773"/>
                  </a:lnTo>
                  <a:lnTo>
                    <a:pt x="387" y="759"/>
                  </a:lnTo>
                  <a:lnTo>
                    <a:pt x="383" y="755"/>
                  </a:lnTo>
                  <a:lnTo>
                    <a:pt x="418" y="716"/>
                  </a:lnTo>
                  <a:lnTo>
                    <a:pt x="405" y="710"/>
                  </a:lnTo>
                  <a:lnTo>
                    <a:pt x="393" y="698"/>
                  </a:lnTo>
                  <a:lnTo>
                    <a:pt x="389" y="707"/>
                  </a:lnTo>
                  <a:lnTo>
                    <a:pt x="361" y="684"/>
                  </a:lnTo>
                  <a:lnTo>
                    <a:pt x="377" y="656"/>
                  </a:lnTo>
                  <a:lnTo>
                    <a:pt x="380" y="657"/>
                  </a:lnTo>
                  <a:lnTo>
                    <a:pt x="379" y="664"/>
                  </a:lnTo>
                  <a:lnTo>
                    <a:pt x="386" y="666"/>
                  </a:lnTo>
                  <a:lnTo>
                    <a:pt x="387" y="662"/>
                  </a:lnTo>
                  <a:lnTo>
                    <a:pt x="395" y="663"/>
                  </a:lnTo>
                  <a:lnTo>
                    <a:pt x="389" y="655"/>
                  </a:lnTo>
                  <a:lnTo>
                    <a:pt x="352" y="636"/>
                  </a:lnTo>
                  <a:lnTo>
                    <a:pt x="342" y="624"/>
                  </a:lnTo>
                  <a:lnTo>
                    <a:pt x="335" y="611"/>
                  </a:lnTo>
                  <a:lnTo>
                    <a:pt x="329" y="606"/>
                  </a:lnTo>
                  <a:lnTo>
                    <a:pt x="324" y="594"/>
                  </a:lnTo>
                  <a:lnTo>
                    <a:pt x="309" y="570"/>
                  </a:lnTo>
                  <a:lnTo>
                    <a:pt x="304" y="560"/>
                  </a:lnTo>
                  <a:lnTo>
                    <a:pt x="301" y="550"/>
                  </a:lnTo>
                  <a:lnTo>
                    <a:pt x="292" y="546"/>
                  </a:lnTo>
                  <a:lnTo>
                    <a:pt x="282" y="554"/>
                  </a:lnTo>
                  <a:lnTo>
                    <a:pt x="270" y="547"/>
                  </a:lnTo>
                  <a:lnTo>
                    <a:pt x="274" y="537"/>
                  </a:lnTo>
                  <a:lnTo>
                    <a:pt x="262" y="531"/>
                  </a:lnTo>
                  <a:lnTo>
                    <a:pt x="252" y="531"/>
                  </a:lnTo>
                  <a:lnTo>
                    <a:pt x="243" y="534"/>
                  </a:lnTo>
                  <a:lnTo>
                    <a:pt x="234" y="531"/>
                  </a:lnTo>
                  <a:lnTo>
                    <a:pt x="233" y="524"/>
                  </a:lnTo>
                  <a:lnTo>
                    <a:pt x="214" y="515"/>
                  </a:lnTo>
                  <a:lnTo>
                    <a:pt x="213" y="510"/>
                  </a:lnTo>
                  <a:lnTo>
                    <a:pt x="199" y="495"/>
                  </a:lnTo>
                  <a:lnTo>
                    <a:pt x="194" y="495"/>
                  </a:lnTo>
                  <a:lnTo>
                    <a:pt x="187" y="488"/>
                  </a:lnTo>
                  <a:lnTo>
                    <a:pt x="175" y="485"/>
                  </a:lnTo>
                  <a:lnTo>
                    <a:pt x="168" y="488"/>
                  </a:lnTo>
                  <a:lnTo>
                    <a:pt x="152" y="479"/>
                  </a:lnTo>
                  <a:lnTo>
                    <a:pt x="150" y="473"/>
                  </a:lnTo>
                  <a:lnTo>
                    <a:pt x="141" y="469"/>
                  </a:lnTo>
                  <a:lnTo>
                    <a:pt x="137" y="470"/>
                  </a:lnTo>
                  <a:lnTo>
                    <a:pt x="125" y="466"/>
                  </a:lnTo>
                  <a:lnTo>
                    <a:pt x="121" y="461"/>
                  </a:lnTo>
                  <a:lnTo>
                    <a:pt x="115" y="442"/>
                  </a:lnTo>
                  <a:lnTo>
                    <a:pt x="100" y="431"/>
                  </a:lnTo>
                  <a:lnTo>
                    <a:pt x="102" y="421"/>
                  </a:lnTo>
                  <a:lnTo>
                    <a:pt x="96" y="406"/>
                  </a:lnTo>
                  <a:lnTo>
                    <a:pt x="83" y="399"/>
                  </a:lnTo>
                  <a:lnTo>
                    <a:pt x="78" y="398"/>
                  </a:lnTo>
                  <a:lnTo>
                    <a:pt x="77" y="391"/>
                  </a:lnTo>
                  <a:lnTo>
                    <a:pt x="62" y="390"/>
                  </a:lnTo>
                  <a:lnTo>
                    <a:pt x="53" y="387"/>
                  </a:lnTo>
                  <a:lnTo>
                    <a:pt x="50" y="383"/>
                  </a:lnTo>
                  <a:lnTo>
                    <a:pt x="44" y="377"/>
                  </a:lnTo>
                  <a:lnTo>
                    <a:pt x="30" y="374"/>
                  </a:lnTo>
                  <a:lnTo>
                    <a:pt x="30" y="368"/>
                  </a:lnTo>
                  <a:lnTo>
                    <a:pt x="18" y="363"/>
                  </a:lnTo>
                  <a:lnTo>
                    <a:pt x="17" y="363"/>
                  </a:lnTo>
                  <a:lnTo>
                    <a:pt x="12" y="362"/>
                  </a:lnTo>
                  <a:lnTo>
                    <a:pt x="11" y="355"/>
                  </a:lnTo>
                  <a:lnTo>
                    <a:pt x="5" y="353"/>
                  </a:lnTo>
                  <a:lnTo>
                    <a:pt x="11" y="351"/>
                  </a:lnTo>
                  <a:lnTo>
                    <a:pt x="13" y="342"/>
                  </a:lnTo>
                  <a:lnTo>
                    <a:pt x="16" y="338"/>
                  </a:lnTo>
                  <a:lnTo>
                    <a:pt x="10" y="328"/>
                  </a:lnTo>
                  <a:lnTo>
                    <a:pt x="0" y="319"/>
                  </a:lnTo>
                  <a:lnTo>
                    <a:pt x="1" y="315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9" name="Freeform 126">
              <a:extLst>
                <a:ext uri="{FF2B5EF4-FFF2-40B4-BE49-F238E27FC236}">
                  <a16:creationId xmlns:a16="http://schemas.microsoft.com/office/drawing/2014/main" id="{B4CB7ED3-1A33-02A9-08AE-F1E2C8D764A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7601" y="2016126"/>
              <a:ext cx="84138" cy="93663"/>
            </a:xfrm>
            <a:custGeom>
              <a:avLst/>
              <a:gdLst>
                <a:gd name="T0" fmla="*/ 0 w 53"/>
                <a:gd name="T1" fmla="*/ 45 h 59"/>
                <a:gd name="T2" fmla="*/ 8 w 53"/>
                <a:gd name="T3" fmla="*/ 41 h 59"/>
                <a:gd name="T4" fmla="*/ 12 w 53"/>
                <a:gd name="T5" fmla="*/ 39 h 59"/>
                <a:gd name="T6" fmla="*/ 25 w 53"/>
                <a:gd name="T7" fmla="*/ 38 h 59"/>
                <a:gd name="T8" fmla="*/ 37 w 53"/>
                <a:gd name="T9" fmla="*/ 36 h 59"/>
                <a:gd name="T10" fmla="*/ 25 w 53"/>
                <a:gd name="T11" fmla="*/ 17 h 59"/>
                <a:gd name="T12" fmla="*/ 38 w 53"/>
                <a:gd name="T13" fmla="*/ 9 h 59"/>
                <a:gd name="T14" fmla="*/ 46 w 53"/>
                <a:gd name="T15" fmla="*/ 3 h 59"/>
                <a:gd name="T16" fmla="*/ 49 w 53"/>
                <a:gd name="T17" fmla="*/ 0 h 59"/>
                <a:gd name="T18" fmla="*/ 53 w 53"/>
                <a:gd name="T19" fmla="*/ 21 h 59"/>
                <a:gd name="T20" fmla="*/ 53 w 53"/>
                <a:gd name="T21" fmla="*/ 23 h 59"/>
                <a:gd name="T22" fmla="*/ 49 w 53"/>
                <a:gd name="T23" fmla="*/ 31 h 59"/>
                <a:gd name="T24" fmla="*/ 50 w 53"/>
                <a:gd name="T25" fmla="*/ 34 h 59"/>
                <a:gd name="T26" fmla="*/ 29 w 53"/>
                <a:gd name="T27" fmla="*/ 47 h 59"/>
                <a:gd name="T28" fmla="*/ 10 w 53"/>
                <a:gd name="T29" fmla="*/ 59 h 59"/>
                <a:gd name="T30" fmla="*/ 7 w 53"/>
                <a:gd name="T31" fmla="*/ 55 h 59"/>
                <a:gd name="T32" fmla="*/ 0 w 53"/>
                <a:gd name="T33" fmla="*/ 45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3" h="59">
                  <a:moveTo>
                    <a:pt x="0" y="45"/>
                  </a:moveTo>
                  <a:lnTo>
                    <a:pt x="8" y="41"/>
                  </a:lnTo>
                  <a:lnTo>
                    <a:pt x="12" y="39"/>
                  </a:lnTo>
                  <a:lnTo>
                    <a:pt x="25" y="38"/>
                  </a:lnTo>
                  <a:lnTo>
                    <a:pt x="37" y="36"/>
                  </a:lnTo>
                  <a:lnTo>
                    <a:pt x="25" y="17"/>
                  </a:lnTo>
                  <a:lnTo>
                    <a:pt x="38" y="9"/>
                  </a:lnTo>
                  <a:lnTo>
                    <a:pt x="46" y="3"/>
                  </a:lnTo>
                  <a:lnTo>
                    <a:pt x="49" y="0"/>
                  </a:lnTo>
                  <a:lnTo>
                    <a:pt x="53" y="21"/>
                  </a:lnTo>
                  <a:lnTo>
                    <a:pt x="53" y="23"/>
                  </a:lnTo>
                  <a:lnTo>
                    <a:pt x="49" y="31"/>
                  </a:lnTo>
                  <a:lnTo>
                    <a:pt x="50" y="34"/>
                  </a:lnTo>
                  <a:lnTo>
                    <a:pt x="29" y="47"/>
                  </a:lnTo>
                  <a:lnTo>
                    <a:pt x="10" y="59"/>
                  </a:lnTo>
                  <a:lnTo>
                    <a:pt x="7" y="55"/>
                  </a:lnTo>
                  <a:lnTo>
                    <a:pt x="0" y="4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0" name="Freeform 127">
              <a:extLst>
                <a:ext uri="{FF2B5EF4-FFF2-40B4-BE49-F238E27FC236}">
                  <a16:creationId xmlns:a16="http://schemas.microsoft.com/office/drawing/2014/main" id="{A50F960E-525B-8ED0-11FB-7C83526537A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01951" y="1617663"/>
              <a:ext cx="65088" cy="68263"/>
            </a:xfrm>
            <a:custGeom>
              <a:avLst/>
              <a:gdLst>
                <a:gd name="T0" fmla="*/ 0 w 41"/>
                <a:gd name="T1" fmla="*/ 34 h 43"/>
                <a:gd name="T2" fmla="*/ 8 w 41"/>
                <a:gd name="T3" fmla="*/ 0 h 43"/>
                <a:gd name="T4" fmla="*/ 25 w 41"/>
                <a:gd name="T5" fmla="*/ 4 h 43"/>
                <a:gd name="T6" fmla="*/ 41 w 41"/>
                <a:gd name="T7" fmla="*/ 8 h 43"/>
                <a:gd name="T8" fmla="*/ 33 w 41"/>
                <a:gd name="T9" fmla="*/ 37 h 43"/>
                <a:gd name="T10" fmla="*/ 26 w 41"/>
                <a:gd name="T11" fmla="*/ 35 h 43"/>
                <a:gd name="T12" fmla="*/ 18 w 41"/>
                <a:gd name="T13" fmla="*/ 32 h 43"/>
                <a:gd name="T14" fmla="*/ 14 w 41"/>
                <a:gd name="T15" fmla="*/ 43 h 43"/>
                <a:gd name="T16" fmla="*/ 0 w 41"/>
                <a:gd name="T17" fmla="*/ 37 h 43"/>
                <a:gd name="T18" fmla="*/ 0 w 41"/>
                <a:gd name="T19" fmla="*/ 34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1" h="43">
                  <a:moveTo>
                    <a:pt x="0" y="34"/>
                  </a:moveTo>
                  <a:lnTo>
                    <a:pt x="8" y="0"/>
                  </a:lnTo>
                  <a:lnTo>
                    <a:pt x="25" y="4"/>
                  </a:lnTo>
                  <a:lnTo>
                    <a:pt x="41" y="8"/>
                  </a:lnTo>
                  <a:lnTo>
                    <a:pt x="33" y="37"/>
                  </a:lnTo>
                  <a:lnTo>
                    <a:pt x="26" y="35"/>
                  </a:lnTo>
                  <a:lnTo>
                    <a:pt x="18" y="32"/>
                  </a:lnTo>
                  <a:lnTo>
                    <a:pt x="14" y="43"/>
                  </a:lnTo>
                  <a:lnTo>
                    <a:pt x="0" y="37"/>
                  </a:lnTo>
                  <a:lnTo>
                    <a:pt x="0" y="3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1" name="Freeform 128">
              <a:extLst>
                <a:ext uri="{FF2B5EF4-FFF2-40B4-BE49-F238E27FC236}">
                  <a16:creationId xmlns:a16="http://schemas.microsoft.com/office/drawing/2014/main" id="{F8636B73-4CB3-A42A-7853-3287F93AFE15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4013" y="1676401"/>
              <a:ext cx="76200" cy="60325"/>
            </a:xfrm>
            <a:custGeom>
              <a:avLst/>
              <a:gdLst>
                <a:gd name="T0" fmla="*/ 4 w 48"/>
                <a:gd name="T1" fmla="*/ 5 h 38"/>
                <a:gd name="T2" fmla="*/ 5 w 48"/>
                <a:gd name="T3" fmla="*/ 0 h 38"/>
                <a:gd name="T4" fmla="*/ 19 w 48"/>
                <a:gd name="T5" fmla="*/ 6 h 38"/>
                <a:gd name="T6" fmla="*/ 37 w 48"/>
                <a:gd name="T7" fmla="*/ 13 h 38"/>
                <a:gd name="T8" fmla="*/ 48 w 48"/>
                <a:gd name="T9" fmla="*/ 17 h 38"/>
                <a:gd name="T10" fmla="*/ 43 w 48"/>
                <a:gd name="T11" fmla="*/ 38 h 38"/>
                <a:gd name="T12" fmla="*/ 34 w 48"/>
                <a:gd name="T13" fmla="*/ 32 h 38"/>
                <a:gd name="T14" fmla="*/ 17 w 48"/>
                <a:gd name="T15" fmla="*/ 27 h 38"/>
                <a:gd name="T16" fmla="*/ 0 w 48"/>
                <a:gd name="T17" fmla="*/ 22 h 38"/>
                <a:gd name="T18" fmla="*/ 4 w 48"/>
                <a:gd name="T19" fmla="*/ 5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" h="38">
                  <a:moveTo>
                    <a:pt x="4" y="5"/>
                  </a:moveTo>
                  <a:lnTo>
                    <a:pt x="5" y="0"/>
                  </a:lnTo>
                  <a:lnTo>
                    <a:pt x="19" y="6"/>
                  </a:lnTo>
                  <a:lnTo>
                    <a:pt x="37" y="13"/>
                  </a:lnTo>
                  <a:lnTo>
                    <a:pt x="48" y="17"/>
                  </a:lnTo>
                  <a:lnTo>
                    <a:pt x="43" y="38"/>
                  </a:lnTo>
                  <a:lnTo>
                    <a:pt x="34" y="32"/>
                  </a:lnTo>
                  <a:lnTo>
                    <a:pt x="17" y="27"/>
                  </a:lnTo>
                  <a:lnTo>
                    <a:pt x="0" y="22"/>
                  </a:lnTo>
                  <a:lnTo>
                    <a:pt x="4" y="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2" name="Freeform 129">
              <a:extLst>
                <a:ext uri="{FF2B5EF4-FFF2-40B4-BE49-F238E27FC236}">
                  <a16:creationId xmlns:a16="http://schemas.microsoft.com/office/drawing/2014/main" id="{E71676CE-04B8-7A54-D89F-70E64EB37002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7476" y="2566988"/>
              <a:ext cx="138113" cy="57150"/>
            </a:xfrm>
            <a:custGeom>
              <a:avLst/>
              <a:gdLst>
                <a:gd name="T0" fmla="*/ 0 w 87"/>
                <a:gd name="T1" fmla="*/ 2 h 36"/>
                <a:gd name="T2" fmla="*/ 18 w 87"/>
                <a:gd name="T3" fmla="*/ 2 h 36"/>
                <a:gd name="T4" fmla="*/ 28 w 87"/>
                <a:gd name="T5" fmla="*/ 2 h 36"/>
                <a:gd name="T6" fmla="*/ 43 w 87"/>
                <a:gd name="T7" fmla="*/ 1 h 36"/>
                <a:gd name="T8" fmla="*/ 57 w 87"/>
                <a:gd name="T9" fmla="*/ 1 h 36"/>
                <a:gd name="T10" fmla="*/ 67 w 87"/>
                <a:gd name="T11" fmla="*/ 2 h 36"/>
                <a:gd name="T12" fmla="*/ 70 w 87"/>
                <a:gd name="T13" fmla="*/ 1 h 36"/>
                <a:gd name="T14" fmla="*/ 75 w 87"/>
                <a:gd name="T15" fmla="*/ 0 h 36"/>
                <a:gd name="T16" fmla="*/ 86 w 87"/>
                <a:gd name="T17" fmla="*/ 1 h 36"/>
                <a:gd name="T18" fmla="*/ 87 w 87"/>
                <a:gd name="T19" fmla="*/ 24 h 36"/>
                <a:gd name="T20" fmla="*/ 87 w 87"/>
                <a:gd name="T21" fmla="*/ 25 h 36"/>
                <a:gd name="T22" fmla="*/ 86 w 87"/>
                <a:gd name="T23" fmla="*/ 35 h 36"/>
                <a:gd name="T24" fmla="*/ 86 w 87"/>
                <a:gd name="T25" fmla="*/ 36 h 36"/>
                <a:gd name="T26" fmla="*/ 82 w 87"/>
                <a:gd name="T27" fmla="*/ 35 h 36"/>
                <a:gd name="T28" fmla="*/ 43 w 87"/>
                <a:gd name="T29" fmla="*/ 34 h 36"/>
                <a:gd name="T30" fmla="*/ 33 w 87"/>
                <a:gd name="T31" fmla="*/ 33 h 36"/>
                <a:gd name="T32" fmla="*/ 23 w 87"/>
                <a:gd name="T33" fmla="*/ 31 h 36"/>
                <a:gd name="T34" fmla="*/ 3 w 87"/>
                <a:gd name="T35" fmla="*/ 18 h 36"/>
                <a:gd name="T36" fmla="*/ 3 w 87"/>
                <a:gd name="T37" fmla="*/ 16 h 36"/>
                <a:gd name="T38" fmla="*/ 0 w 87"/>
                <a:gd name="T39" fmla="*/ 2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7" h="36">
                  <a:moveTo>
                    <a:pt x="0" y="2"/>
                  </a:moveTo>
                  <a:lnTo>
                    <a:pt x="18" y="2"/>
                  </a:lnTo>
                  <a:lnTo>
                    <a:pt x="28" y="2"/>
                  </a:lnTo>
                  <a:lnTo>
                    <a:pt x="43" y="1"/>
                  </a:lnTo>
                  <a:lnTo>
                    <a:pt x="57" y="1"/>
                  </a:lnTo>
                  <a:lnTo>
                    <a:pt x="67" y="2"/>
                  </a:lnTo>
                  <a:lnTo>
                    <a:pt x="70" y="1"/>
                  </a:lnTo>
                  <a:lnTo>
                    <a:pt x="75" y="0"/>
                  </a:lnTo>
                  <a:lnTo>
                    <a:pt x="86" y="1"/>
                  </a:lnTo>
                  <a:lnTo>
                    <a:pt x="87" y="24"/>
                  </a:lnTo>
                  <a:lnTo>
                    <a:pt x="87" y="25"/>
                  </a:lnTo>
                  <a:lnTo>
                    <a:pt x="86" y="35"/>
                  </a:lnTo>
                  <a:lnTo>
                    <a:pt x="86" y="36"/>
                  </a:lnTo>
                  <a:lnTo>
                    <a:pt x="82" y="35"/>
                  </a:lnTo>
                  <a:lnTo>
                    <a:pt x="43" y="34"/>
                  </a:lnTo>
                  <a:lnTo>
                    <a:pt x="33" y="33"/>
                  </a:lnTo>
                  <a:lnTo>
                    <a:pt x="23" y="31"/>
                  </a:lnTo>
                  <a:lnTo>
                    <a:pt x="3" y="18"/>
                  </a:lnTo>
                  <a:lnTo>
                    <a:pt x="3" y="16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3" name="Freeform 130">
              <a:extLst>
                <a:ext uri="{FF2B5EF4-FFF2-40B4-BE49-F238E27FC236}">
                  <a16:creationId xmlns:a16="http://schemas.microsoft.com/office/drawing/2014/main" id="{D721085D-D912-BABC-F1B1-F87DD7C216F5}"/>
                </a:ext>
              </a:extLst>
            </p:cNvPr>
            <p:cNvSpPr>
              <a:spLocks/>
            </p:cNvSpPr>
            <p:nvPr/>
          </p:nvSpPr>
          <p:spPr bwMode="auto">
            <a:xfrm>
              <a:off x="3921126" y="1992313"/>
              <a:ext cx="98425" cy="119063"/>
            </a:xfrm>
            <a:custGeom>
              <a:avLst/>
              <a:gdLst>
                <a:gd name="T0" fmla="*/ 0 w 62"/>
                <a:gd name="T1" fmla="*/ 50 h 75"/>
                <a:gd name="T2" fmla="*/ 8 w 62"/>
                <a:gd name="T3" fmla="*/ 45 h 75"/>
                <a:gd name="T4" fmla="*/ 23 w 62"/>
                <a:gd name="T5" fmla="*/ 32 h 75"/>
                <a:gd name="T6" fmla="*/ 22 w 62"/>
                <a:gd name="T7" fmla="*/ 25 h 75"/>
                <a:gd name="T8" fmla="*/ 18 w 62"/>
                <a:gd name="T9" fmla="*/ 28 h 75"/>
                <a:gd name="T10" fmla="*/ 12 w 62"/>
                <a:gd name="T11" fmla="*/ 22 h 75"/>
                <a:gd name="T12" fmla="*/ 18 w 62"/>
                <a:gd name="T13" fmla="*/ 16 h 75"/>
                <a:gd name="T14" fmla="*/ 33 w 62"/>
                <a:gd name="T15" fmla="*/ 3 h 75"/>
                <a:gd name="T16" fmla="*/ 38 w 62"/>
                <a:gd name="T17" fmla="*/ 0 h 75"/>
                <a:gd name="T18" fmla="*/ 38 w 62"/>
                <a:gd name="T19" fmla="*/ 1 h 75"/>
                <a:gd name="T20" fmla="*/ 47 w 62"/>
                <a:gd name="T21" fmla="*/ 12 h 75"/>
                <a:gd name="T22" fmla="*/ 58 w 62"/>
                <a:gd name="T23" fmla="*/ 32 h 75"/>
                <a:gd name="T24" fmla="*/ 58 w 62"/>
                <a:gd name="T25" fmla="*/ 32 h 75"/>
                <a:gd name="T26" fmla="*/ 62 w 62"/>
                <a:gd name="T27" fmla="*/ 39 h 75"/>
                <a:gd name="T28" fmla="*/ 61 w 62"/>
                <a:gd name="T29" fmla="*/ 39 h 75"/>
                <a:gd name="T30" fmla="*/ 26 w 62"/>
                <a:gd name="T31" fmla="*/ 69 h 75"/>
                <a:gd name="T32" fmla="*/ 20 w 62"/>
                <a:gd name="T33" fmla="*/ 75 h 75"/>
                <a:gd name="T34" fmla="*/ 10 w 62"/>
                <a:gd name="T35" fmla="*/ 63 h 75"/>
                <a:gd name="T36" fmla="*/ 9 w 62"/>
                <a:gd name="T37" fmla="*/ 62 h 75"/>
                <a:gd name="T38" fmla="*/ 6 w 62"/>
                <a:gd name="T39" fmla="*/ 57 h 75"/>
                <a:gd name="T40" fmla="*/ 6 w 62"/>
                <a:gd name="T41" fmla="*/ 56 h 75"/>
                <a:gd name="T42" fmla="*/ 0 w 62"/>
                <a:gd name="T43" fmla="*/ 50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2" h="75">
                  <a:moveTo>
                    <a:pt x="0" y="50"/>
                  </a:moveTo>
                  <a:lnTo>
                    <a:pt x="8" y="45"/>
                  </a:lnTo>
                  <a:lnTo>
                    <a:pt x="23" y="32"/>
                  </a:lnTo>
                  <a:lnTo>
                    <a:pt x="22" y="25"/>
                  </a:lnTo>
                  <a:lnTo>
                    <a:pt x="18" y="28"/>
                  </a:lnTo>
                  <a:lnTo>
                    <a:pt x="12" y="22"/>
                  </a:lnTo>
                  <a:lnTo>
                    <a:pt x="18" y="16"/>
                  </a:lnTo>
                  <a:lnTo>
                    <a:pt x="33" y="3"/>
                  </a:lnTo>
                  <a:lnTo>
                    <a:pt x="38" y="0"/>
                  </a:lnTo>
                  <a:lnTo>
                    <a:pt x="38" y="1"/>
                  </a:lnTo>
                  <a:lnTo>
                    <a:pt x="47" y="12"/>
                  </a:lnTo>
                  <a:lnTo>
                    <a:pt x="58" y="32"/>
                  </a:lnTo>
                  <a:lnTo>
                    <a:pt x="58" y="32"/>
                  </a:lnTo>
                  <a:lnTo>
                    <a:pt x="62" y="39"/>
                  </a:lnTo>
                  <a:lnTo>
                    <a:pt x="61" y="39"/>
                  </a:lnTo>
                  <a:lnTo>
                    <a:pt x="26" y="69"/>
                  </a:lnTo>
                  <a:lnTo>
                    <a:pt x="20" y="75"/>
                  </a:lnTo>
                  <a:lnTo>
                    <a:pt x="10" y="63"/>
                  </a:lnTo>
                  <a:lnTo>
                    <a:pt x="9" y="62"/>
                  </a:lnTo>
                  <a:lnTo>
                    <a:pt x="6" y="57"/>
                  </a:lnTo>
                  <a:lnTo>
                    <a:pt x="6" y="56"/>
                  </a:lnTo>
                  <a:lnTo>
                    <a:pt x="0" y="5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4" name="Freeform 131">
              <a:extLst>
                <a:ext uri="{FF2B5EF4-FFF2-40B4-BE49-F238E27FC236}">
                  <a16:creationId xmlns:a16="http://schemas.microsoft.com/office/drawing/2014/main" id="{1C571C1E-2592-9E5F-74F1-EAAEBE00E0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6326" y="1563688"/>
              <a:ext cx="88900" cy="119063"/>
            </a:xfrm>
            <a:custGeom>
              <a:avLst/>
              <a:gdLst>
                <a:gd name="T0" fmla="*/ 11 w 56"/>
                <a:gd name="T1" fmla="*/ 0 h 75"/>
                <a:gd name="T2" fmla="*/ 29 w 56"/>
                <a:gd name="T3" fmla="*/ 16 h 75"/>
                <a:gd name="T4" fmla="*/ 44 w 56"/>
                <a:gd name="T5" fmla="*/ 6 h 75"/>
                <a:gd name="T6" fmla="*/ 51 w 56"/>
                <a:gd name="T7" fmla="*/ 32 h 75"/>
                <a:gd name="T8" fmla="*/ 53 w 56"/>
                <a:gd name="T9" fmla="*/ 40 h 75"/>
                <a:gd name="T10" fmla="*/ 56 w 56"/>
                <a:gd name="T11" fmla="*/ 48 h 75"/>
                <a:gd name="T12" fmla="*/ 46 w 56"/>
                <a:gd name="T13" fmla="*/ 58 h 75"/>
                <a:gd name="T14" fmla="*/ 44 w 56"/>
                <a:gd name="T15" fmla="*/ 59 h 75"/>
                <a:gd name="T16" fmla="*/ 39 w 56"/>
                <a:gd name="T17" fmla="*/ 66 h 75"/>
                <a:gd name="T18" fmla="*/ 31 w 56"/>
                <a:gd name="T19" fmla="*/ 75 h 75"/>
                <a:gd name="T20" fmla="*/ 23 w 56"/>
                <a:gd name="T21" fmla="*/ 44 h 75"/>
                <a:gd name="T22" fmla="*/ 22 w 56"/>
                <a:gd name="T23" fmla="*/ 39 h 75"/>
                <a:gd name="T24" fmla="*/ 21 w 56"/>
                <a:gd name="T25" fmla="*/ 34 h 75"/>
                <a:gd name="T26" fmla="*/ 19 w 56"/>
                <a:gd name="T27" fmla="*/ 29 h 75"/>
                <a:gd name="T28" fmla="*/ 16 w 56"/>
                <a:gd name="T29" fmla="*/ 22 h 75"/>
                <a:gd name="T30" fmla="*/ 14 w 56"/>
                <a:gd name="T31" fmla="*/ 17 h 75"/>
                <a:gd name="T32" fmla="*/ 0 w 56"/>
                <a:gd name="T33" fmla="*/ 14 h 75"/>
                <a:gd name="T34" fmla="*/ 11 w 56"/>
                <a:gd name="T35" fmla="*/ 0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6" h="75">
                  <a:moveTo>
                    <a:pt x="11" y="0"/>
                  </a:moveTo>
                  <a:lnTo>
                    <a:pt x="29" y="16"/>
                  </a:lnTo>
                  <a:lnTo>
                    <a:pt x="44" y="6"/>
                  </a:lnTo>
                  <a:lnTo>
                    <a:pt x="51" y="32"/>
                  </a:lnTo>
                  <a:lnTo>
                    <a:pt x="53" y="40"/>
                  </a:lnTo>
                  <a:lnTo>
                    <a:pt x="56" y="48"/>
                  </a:lnTo>
                  <a:lnTo>
                    <a:pt x="46" y="58"/>
                  </a:lnTo>
                  <a:lnTo>
                    <a:pt x="44" y="59"/>
                  </a:lnTo>
                  <a:lnTo>
                    <a:pt x="39" y="66"/>
                  </a:lnTo>
                  <a:lnTo>
                    <a:pt x="31" y="75"/>
                  </a:lnTo>
                  <a:lnTo>
                    <a:pt x="23" y="44"/>
                  </a:lnTo>
                  <a:lnTo>
                    <a:pt x="22" y="39"/>
                  </a:lnTo>
                  <a:lnTo>
                    <a:pt x="21" y="34"/>
                  </a:lnTo>
                  <a:lnTo>
                    <a:pt x="19" y="29"/>
                  </a:lnTo>
                  <a:lnTo>
                    <a:pt x="16" y="22"/>
                  </a:lnTo>
                  <a:lnTo>
                    <a:pt x="14" y="17"/>
                  </a:lnTo>
                  <a:lnTo>
                    <a:pt x="0" y="14"/>
                  </a:lnTo>
                  <a:lnTo>
                    <a:pt x="11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5" name="Freeform 132">
              <a:extLst>
                <a:ext uri="{FF2B5EF4-FFF2-40B4-BE49-F238E27FC236}">
                  <a16:creationId xmlns:a16="http://schemas.microsoft.com/office/drawing/2014/main" id="{9A058F64-F7CC-488B-7371-4706301597B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2363" y="2757488"/>
              <a:ext cx="125413" cy="117475"/>
            </a:xfrm>
            <a:custGeom>
              <a:avLst/>
              <a:gdLst>
                <a:gd name="T0" fmla="*/ 2 w 79"/>
                <a:gd name="T1" fmla="*/ 1 h 74"/>
                <a:gd name="T2" fmla="*/ 19 w 79"/>
                <a:gd name="T3" fmla="*/ 1 h 74"/>
                <a:gd name="T4" fmla="*/ 31 w 79"/>
                <a:gd name="T5" fmla="*/ 1 h 74"/>
                <a:gd name="T6" fmla="*/ 40 w 79"/>
                <a:gd name="T7" fmla="*/ 0 h 74"/>
                <a:gd name="T8" fmla="*/ 49 w 79"/>
                <a:gd name="T9" fmla="*/ 4 h 74"/>
                <a:gd name="T10" fmla="*/ 49 w 79"/>
                <a:gd name="T11" fmla="*/ 31 h 74"/>
                <a:gd name="T12" fmla="*/ 54 w 79"/>
                <a:gd name="T13" fmla="*/ 31 h 74"/>
                <a:gd name="T14" fmla="*/ 63 w 79"/>
                <a:gd name="T15" fmla="*/ 35 h 74"/>
                <a:gd name="T16" fmla="*/ 72 w 79"/>
                <a:gd name="T17" fmla="*/ 49 h 74"/>
                <a:gd name="T18" fmla="*/ 79 w 79"/>
                <a:gd name="T19" fmla="*/ 49 h 74"/>
                <a:gd name="T20" fmla="*/ 75 w 79"/>
                <a:gd name="T21" fmla="*/ 59 h 74"/>
                <a:gd name="T22" fmla="*/ 75 w 79"/>
                <a:gd name="T23" fmla="*/ 74 h 74"/>
                <a:gd name="T24" fmla="*/ 73 w 79"/>
                <a:gd name="T25" fmla="*/ 73 h 74"/>
                <a:gd name="T26" fmla="*/ 62 w 79"/>
                <a:gd name="T27" fmla="*/ 73 h 74"/>
                <a:gd name="T28" fmla="*/ 47 w 79"/>
                <a:gd name="T29" fmla="*/ 71 h 74"/>
                <a:gd name="T30" fmla="*/ 39 w 79"/>
                <a:gd name="T31" fmla="*/ 74 h 74"/>
                <a:gd name="T32" fmla="*/ 27 w 79"/>
                <a:gd name="T33" fmla="*/ 67 h 74"/>
                <a:gd name="T34" fmla="*/ 34 w 79"/>
                <a:gd name="T35" fmla="*/ 61 h 74"/>
                <a:gd name="T36" fmla="*/ 27 w 79"/>
                <a:gd name="T37" fmla="*/ 57 h 74"/>
                <a:gd name="T38" fmla="*/ 26 w 79"/>
                <a:gd name="T39" fmla="*/ 50 h 74"/>
                <a:gd name="T40" fmla="*/ 21 w 79"/>
                <a:gd name="T41" fmla="*/ 44 h 74"/>
                <a:gd name="T42" fmla="*/ 22 w 79"/>
                <a:gd name="T43" fmla="*/ 31 h 74"/>
                <a:gd name="T44" fmla="*/ 16 w 79"/>
                <a:gd name="T45" fmla="*/ 26 h 74"/>
                <a:gd name="T46" fmla="*/ 14 w 79"/>
                <a:gd name="T47" fmla="*/ 19 h 74"/>
                <a:gd name="T48" fmla="*/ 4 w 79"/>
                <a:gd name="T49" fmla="*/ 9 h 74"/>
                <a:gd name="T50" fmla="*/ 0 w 79"/>
                <a:gd name="T51" fmla="*/ 2 h 74"/>
                <a:gd name="T52" fmla="*/ 2 w 79"/>
                <a:gd name="T53" fmla="*/ 1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9" h="74">
                  <a:moveTo>
                    <a:pt x="2" y="1"/>
                  </a:moveTo>
                  <a:lnTo>
                    <a:pt x="19" y="1"/>
                  </a:lnTo>
                  <a:lnTo>
                    <a:pt x="31" y="1"/>
                  </a:lnTo>
                  <a:lnTo>
                    <a:pt x="40" y="0"/>
                  </a:lnTo>
                  <a:lnTo>
                    <a:pt x="49" y="4"/>
                  </a:lnTo>
                  <a:lnTo>
                    <a:pt x="49" y="31"/>
                  </a:lnTo>
                  <a:lnTo>
                    <a:pt x="54" y="31"/>
                  </a:lnTo>
                  <a:lnTo>
                    <a:pt x="63" y="35"/>
                  </a:lnTo>
                  <a:lnTo>
                    <a:pt x="72" y="49"/>
                  </a:lnTo>
                  <a:lnTo>
                    <a:pt x="79" y="49"/>
                  </a:lnTo>
                  <a:lnTo>
                    <a:pt x="75" y="59"/>
                  </a:lnTo>
                  <a:lnTo>
                    <a:pt x="75" y="74"/>
                  </a:lnTo>
                  <a:lnTo>
                    <a:pt x="73" y="73"/>
                  </a:lnTo>
                  <a:lnTo>
                    <a:pt x="62" y="73"/>
                  </a:lnTo>
                  <a:lnTo>
                    <a:pt x="47" y="71"/>
                  </a:lnTo>
                  <a:lnTo>
                    <a:pt x="39" y="74"/>
                  </a:lnTo>
                  <a:lnTo>
                    <a:pt x="27" y="67"/>
                  </a:lnTo>
                  <a:lnTo>
                    <a:pt x="34" y="61"/>
                  </a:lnTo>
                  <a:lnTo>
                    <a:pt x="27" y="57"/>
                  </a:lnTo>
                  <a:lnTo>
                    <a:pt x="26" y="50"/>
                  </a:lnTo>
                  <a:lnTo>
                    <a:pt x="21" y="44"/>
                  </a:lnTo>
                  <a:lnTo>
                    <a:pt x="22" y="31"/>
                  </a:lnTo>
                  <a:lnTo>
                    <a:pt x="16" y="26"/>
                  </a:lnTo>
                  <a:lnTo>
                    <a:pt x="14" y="19"/>
                  </a:lnTo>
                  <a:lnTo>
                    <a:pt x="4" y="9"/>
                  </a:lnTo>
                  <a:lnTo>
                    <a:pt x="0" y="2"/>
                  </a:lnTo>
                  <a:lnTo>
                    <a:pt x="2" y="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6" name="Freeform 133">
              <a:extLst>
                <a:ext uri="{FF2B5EF4-FFF2-40B4-BE49-F238E27FC236}">
                  <a16:creationId xmlns:a16="http://schemas.microsoft.com/office/drawing/2014/main" id="{3004B5DF-6A86-A8E4-4AA8-58F13F496C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6776" y="2146301"/>
              <a:ext cx="87313" cy="63500"/>
            </a:xfrm>
            <a:custGeom>
              <a:avLst/>
              <a:gdLst>
                <a:gd name="T0" fmla="*/ 0 w 55"/>
                <a:gd name="T1" fmla="*/ 0 h 40"/>
                <a:gd name="T2" fmla="*/ 11 w 55"/>
                <a:gd name="T3" fmla="*/ 1 h 40"/>
                <a:gd name="T4" fmla="*/ 21 w 55"/>
                <a:gd name="T5" fmla="*/ 1 h 40"/>
                <a:gd name="T6" fmla="*/ 33 w 55"/>
                <a:gd name="T7" fmla="*/ 1 h 40"/>
                <a:gd name="T8" fmla="*/ 39 w 55"/>
                <a:gd name="T9" fmla="*/ 1 h 40"/>
                <a:gd name="T10" fmla="*/ 41 w 55"/>
                <a:gd name="T11" fmla="*/ 1 h 40"/>
                <a:gd name="T12" fmla="*/ 44 w 55"/>
                <a:gd name="T13" fmla="*/ 1 h 40"/>
                <a:gd name="T14" fmla="*/ 55 w 55"/>
                <a:gd name="T15" fmla="*/ 7 h 40"/>
                <a:gd name="T16" fmla="*/ 55 w 55"/>
                <a:gd name="T17" fmla="*/ 11 h 40"/>
                <a:gd name="T18" fmla="*/ 55 w 55"/>
                <a:gd name="T19" fmla="*/ 15 h 40"/>
                <a:gd name="T20" fmla="*/ 32 w 55"/>
                <a:gd name="T21" fmla="*/ 40 h 40"/>
                <a:gd name="T22" fmla="*/ 31 w 55"/>
                <a:gd name="T23" fmla="*/ 34 h 40"/>
                <a:gd name="T24" fmla="*/ 28 w 55"/>
                <a:gd name="T25" fmla="*/ 26 h 40"/>
                <a:gd name="T26" fmla="*/ 15 w 55"/>
                <a:gd name="T27" fmla="*/ 26 h 40"/>
                <a:gd name="T28" fmla="*/ 0 w 55"/>
                <a:gd name="T29" fmla="*/ 26 h 40"/>
                <a:gd name="T30" fmla="*/ 0 w 55"/>
                <a:gd name="T31" fmla="*/ 4 h 40"/>
                <a:gd name="T32" fmla="*/ 0 w 55"/>
                <a:gd name="T33" fmla="*/ 1 h 40"/>
                <a:gd name="T34" fmla="*/ 0 w 55"/>
                <a:gd name="T35" fmla="*/ 0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5" h="40">
                  <a:moveTo>
                    <a:pt x="0" y="0"/>
                  </a:moveTo>
                  <a:lnTo>
                    <a:pt x="11" y="1"/>
                  </a:lnTo>
                  <a:lnTo>
                    <a:pt x="21" y="1"/>
                  </a:lnTo>
                  <a:lnTo>
                    <a:pt x="33" y="1"/>
                  </a:lnTo>
                  <a:lnTo>
                    <a:pt x="39" y="1"/>
                  </a:lnTo>
                  <a:lnTo>
                    <a:pt x="41" y="1"/>
                  </a:lnTo>
                  <a:lnTo>
                    <a:pt x="44" y="1"/>
                  </a:lnTo>
                  <a:lnTo>
                    <a:pt x="55" y="7"/>
                  </a:lnTo>
                  <a:lnTo>
                    <a:pt x="55" y="11"/>
                  </a:lnTo>
                  <a:lnTo>
                    <a:pt x="55" y="15"/>
                  </a:lnTo>
                  <a:lnTo>
                    <a:pt x="32" y="40"/>
                  </a:lnTo>
                  <a:lnTo>
                    <a:pt x="31" y="34"/>
                  </a:lnTo>
                  <a:lnTo>
                    <a:pt x="28" y="26"/>
                  </a:lnTo>
                  <a:lnTo>
                    <a:pt x="15" y="26"/>
                  </a:lnTo>
                  <a:lnTo>
                    <a:pt x="0" y="26"/>
                  </a:lnTo>
                  <a:lnTo>
                    <a:pt x="0" y="4"/>
                  </a:lnTo>
                  <a:lnTo>
                    <a:pt x="0" y="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7" name="Freeform 134">
              <a:extLst>
                <a:ext uri="{FF2B5EF4-FFF2-40B4-BE49-F238E27FC236}">
                  <a16:creationId xmlns:a16="http://schemas.microsoft.com/office/drawing/2014/main" id="{4558D59E-89A6-8E67-612A-220F8D1A80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8463" y="2108201"/>
              <a:ext cx="52388" cy="85725"/>
            </a:xfrm>
            <a:custGeom>
              <a:avLst/>
              <a:gdLst>
                <a:gd name="T0" fmla="*/ 0 w 33"/>
                <a:gd name="T1" fmla="*/ 28 h 54"/>
                <a:gd name="T2" fmla="*/ 0 w 33"/>
                <a:gd name="T3" fmla="*/ 17 h 54"/>
                <a:gd name="T4" fmla="*/ 0 w 33"/>
                <a:gd name="T5" fmla="*/ 11 h 54"/>
                <a:gd name="T6" fmla="*/ 0 w 33"/>
                <a:gd name="T7" fmla="*/ 0 h 54"/>
                <a:gd name="T8" fmla="*/ 29 w 33"/>
                <a:gd name="T9" fmla="*/ 0 h 54"/>
                <a:gd name="T10" fmla="*/ 29 w 33"/>
                <a:gd name="T11" fmla="*/ 0 h 54"/>
                <a:gd name="T12" fmla="*/ 30 w 33"/>
                <a:gd name="T13" fmla="*/ 11 h 54"/>
                <a:gd name="T14" fmla="*/ 33 w 33"/>
                <a:gd name="T15" fmla="*/ 20 h 54"/>
                <a:gd name="T16" fmla="*/ 32 w 33"/>
                <a:gd name="T17" fmla="*/ 28 h 54"/>
                <a:gd name="T18" fmla="*/ 31 w 33"/>
                <a:gd name="T19" fmla="*/ 50 h 54"/>
                <a:gd name="T20" fmla="*/ 31 w 33"/>
                <a:gd name="T21" fmla="*/ 51 h 54"/>
                <a:gd name="T22" fmla="*/ 25 w 33"/>
                <a:gd name="T23" fmla="*/ 51 h 54"/>
                <a:gd name="T24" fmla="*/ 18 w 33"/>
                <a:gd name="T25" fmla="*/ 52 h 54"/>
                <a:gd name="T26" fmla="*/ 10 w 33"/>
                <a:gd name="T27" fmla="*/ 52 h 54"/>
                <a:gd name="T28" fmla="*/ 6 w 33"/>
                <a:gd name="T29" fmla="*/ 54 h 54"/>
                <a:gd name="T30" fmla="*/ 0 w 33"/>
                <a:gd name="T31" fmla="*/ 53 h 54"/>
                <a:gd name="T32" fmla="*/ 0 w 33"/>
                <a:gd name="T33" fmla="*/ 28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3" h="54">
                  <a:moveTo>
                    <a:pt x="0" y="28"/>
                  </a:moveTo>
                  <a:lnTo>
                    <a:pt x="0" y="17"/>
                  </a:lnTo>
                  <a:lnTo>
                    <a:pt x="0" y="11"/>
                  </a:lnTo>
                  <a:lnTo>
                    <a:pt x="0" y="0"/>
                  </a:lnTo>
                  <a:lnTo>
                    <a:pt x="29" y="0"/>
                  </a:lnTo>
                  <a:lnTo>
                    <a:pt x="29" y="0"/>
                  </a:lnTo>
                  <a:lnTo>
                    <a:pt x="30" y="11"/>
                  </a:lnTo>
                  <a:lnTo>
                    <a:pt x="33" y="20"/>
                  </a:lnTo>
                  <a:lnTo>
                    <a:pt x="32" y="28"/>
                  </a:lnTo>
                  <a:lnTo>
                    <a:pt x="31" y="50"/>
                  </a:lnTo>
                  <a:lnTo>
                    <a:pt x="31" y="51"/>
                  </a:lnTo>
                  <a:lnTo>
                    <a:pt x="25" y="51"/>
                  </a:lnTo>
                  <a:lnTo>
                    <a:pt x="18" y="52"/>
                  </a:lnTo>
                  <a:lnTo>
                    <a:pt x="10" y="52"/>
                  </a:lnTo>
                  <a:lnTo>
                    <a:pt x="6" y="54"/>
                  </a:lnTo>
                  <a:lnTo>
                    <a:pt x="0" y="53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8" name="Freeform 135">
              <a:extLst>
                <a:ext uri="{FF2B5EF4-FFF2-40B4-BE49-F238E27FC236}">
                  <a16:creationId xmlns:a16="http://schemas.microsoft.com/office/drawing/2014/main" id="{A0085713-D4AA-0817-EE45-40FC0B52F856}"/>
                </a:ext>
              </a:extLst>
            </p:cNvPr>
            <p:cNvSpPr>
              <a:spLocks/>
            </p:cNvSpPr>
            <p:nvPr/>
          </p:nvSpPr>
          <p:spPr bwMode="auto">
            <a:xfrm>
              <a:off x="3241676" y="2246313"/>
              <a:ext cx="73025" cy="46038"/>
            </a:xfrm>
            <a:custGeom>
              <a:avLst/>
              <a:gdLst>
                <a:gd name="T0" fmla="*/ 0 w 46"/>
                <a:gd name="T1" fmla="*/ 1 h 29"/>
                <a:gd name="T2" fmla="*/ 16 w 46"/>
                <a:gd name="T3" fmla="*/ 0 h 29"/>
                <a:gd name="T4" fmla="*/ 18 w 46"/>
                <a:gd name="T5" fmla="*/ 0 h 29"/>
                <a:gd name="T6" fmla="*/ 28 w 46"/>
                <a:gd name="T7" fmla="*/ 0 h 29"/>
                <a:gd name="T8" fmla="*/ 32 w 46"/>
                <a:gd name="T9" fmla="*/ 0 h 29"/>
                <a:gd name="T10" fmla="*/ 32 w 46"/>
                <a:gd name="T11" fmla="*/ 11 h 29"/>
                <a:gd name="T12" fmla="*/ 32 w 46"/>
                <a:gd name="T13" fmla="*/ 18 h 29"/>
                <a:gd name="T14" fmla="*/ 46 w 46"/>
                <a:gd name="T15" fmla="*/ 18 h 29"/>
                <a:gd name="T16" fmla="*/ 46 w 46"/>
                <a:gd name="T17" fmla="*/ 24 h 29"/>
                <a:gd name="T18" fmla="*/ 46 w 46"/>
                <a:gd name="T19" fmla="*/ 26 h 29"/>
                <a:gd name="T20" fmla="*/ 46 w 46"/>
                <a:gd name="T21" fmla="*/ 29 h 29"/>
                <a:gd name="T22" fmla="*/ 11 w 46"/>
                <a:gd name="T23" fmla="*/ 29 h 29"/>
                <a:gd name="T24" fmla="*/ 11 w 46"/>
                <a:gd name="T25" fmla="*/ 29 h 29"/>
                <a:gd name="T26" fmla="*/ 9 w 46"/>
                <a:gd name="T27" fmla="*/ 20 h 29"/>
                <a:gd name="T28" fmla="*/ 8 w 46"/>
                <a:gd name="T29" fmla="*/ 14 h 29"/>
                <a:gd name="T30" fmla="*/ 0 w 46"/>
                <a:gd name="T31" fmla="*/ 2 h 29"/>
                <a:gd name="T32" fmla="*/ 0 w 46"/>
                <a:gd name="T33" fmla="*/ 1 h 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6" h="29">
                  <a:moveTo>
                    <a:pt x="0" y="1"/>
                  </a:moveTo>
                  <a:lnTo>
                    <a:pt x="16" y="0"/>
                  </a:lnTo>
                  <a:lnTo>
                    <a:pt x="18" y="0"/>
                  </a:lnTo>
                  <a:lnTo>
                    <a:pt x="28" y="0"/>
                  </a:lnTo>
                  <a:lnTo>
                    <a:pt x="32" y="0"/>
                  </a:lnTo>
                  <a:lnTo>
                    <a:pt x="32" y="11"/>
                  </a:lnTo>
                  <a:lnTo>
                    <a:pt x="32" y="18"/>
                  </a:lnTo>
                  <a:lnTo>
                    <a:pt x="46" y="18"/>
                  </a:lnTo>
                  <a:lnTo>
                    <a:pt x="46" y="24"/>
                  </a:lnTo>
                  <a:lnTo>
                    <a:pt x="46" y="26"/>
                  </a:lnTo>
                  <a:lnTo>
                    <a:pt x="46" y="29"/>
                  </a:lnTo>
                  <a:lnTo>
                    <a:pt x="11" y="29"/>
                  </a:lnTo>
                  <a:lnTo>
                    <a:pt x="11" y="29"/>
                  </a:lnTo>
                  <a:lnTo>
                    <a:pt x="9" y="20"/>
                  </a:lnTo>
                  <a:lnTo>
                    <a:pt x="8" y="14"/>
                  </a:lnTo>
                  <a:lnTo>
                    <a:pt x="0" y="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9" name="Freeform 136">
              <a:extLst>
                <a:ext uri="{FF2B5EF4-FFF2-40B4-BE49-F238E27FC236}">
                  <a16:creationId xmlns:a16="http://schemas.microsoft.com/office/drawing/2014/main" id="{2C064A67-5051-610D-6109-163A8FF3CB86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3076" y="1822451"/>
              <a:ext cx="66675" cy="96838"/>
            </a:xfrm>
            <a:custGeom>
              <a:avLst/>
              <a:gdLst>
                <a:gd name="T0" fmla="*/ 0 w 42"/>
                <a:gd name="T1" fmla="*/ 8 h 61"/>
                <a:gd name="T2" fmla="*/ 1 w 42"/>
                <a:gd name="T3" fmla="*/ 1 h 61"/>
                <a:gd name="T4" fmla="*/ 9 w 42"/>
                <a:gd name="T5" fmla="*/ 1 h 61"/>
                <a:gd name="T6" fmla="*/ 17 w 42"/>
                <a:gd name="T7" fmla="*/ 1 h 61"/>
                <a:gd name="T8" fmla="*/ 19 w 42"/>
                <a:gd name="T9" fmla="*/ 1 h 61"/>
                <a:gd name="T10" fmla="*/ 24 w 42"/>
                <a:gd name="T11" fmla="*/ 1 h 61"/>
                <a:gd name="T12" fmla="*/ 34 w 42"/>
                <a:gd name="T13" fmla="*/ 0 h 61"/>
                <a:gd name="T14" fmla="*/ 41 w 42"/>
                <a:gd name="T15" fmla="*/ 0 h 61"/>
                <a:gd name="T16" fmla="*/ 41 w 42"/>
                <a:gd name="T17" fmla="*/ 11 h 61"/>
                <a:gd name="T18" fmla="*/ 42 w 42"/>
                <a:gd name="T19" fmla="*/ 21 h 61"/>
                <a:gd name="T20" fmla="*/ 41 w 42"/>
                <a:gd name="T21" fmla="*/ 26 h 61"/>
                <a:gd name="T22" fmla="*/ 30 w 42"/>
                <a:gd name="T23" fmla="*/ 26 h 61"/>
                <a:gd name="T24" fmla="*/ 27 w 42"/>
                <a:gd name="T25" fmla="*/ 34 h 61"/>
                <a:gd name="T26" fmla="*/ 27 w 42"/>
                <a:gd name="T27" fmla="*/ 53 h 61"/>
                <a:gd name="T28" fmla="*/ 23 w 42"/>
                <a:gd name="T29" fmla="*/ 53 h 61"/>
                <a:gd name="T30" fmla="*/ 23 w 42"/>
                <a:gd name="T31" fmla="*/ 60 h 61"/>
                <a:gd name="T32" fmla="*/ 23 w 42"/>
                <a:gd name="T33" fmla="*/ 61 h 61"/>
                <a:gd name="T34" fmla="*/ 13 w 42"/>
                <a:gd name="T35" fmla="*/ 61 h 61"/>
                <a:gd name="T36" fmla="*/ 12 w 42"/>
                <a:gd name="T37" fmla="*/ 32 h 61"/>
                <a:gd name="T38" fmla="*/ 12 w 42"/>
                <a:gd name="T39" fmla="*/ 22 h 61"/>
                <a:gd name="T40" fmla="*/ 12 w 42"/>
                <a:gd name="T41" fmla="*/ 16 h 61"/>
                <a:gd name="T42" fmla="*/ 0 w 42"/>
                <a:gd name="T43" fmla="*/ 17 h 61"/>
                <a:gd name="T44" fmla="*/ 0 w 42"/>
                <a:gd name="T45" fmla="*/ 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42" h="61">
                  <a:moveTo>
                    <a:pt x="0" y="8"/>
                  </a:moveTo>
                  <a:lnTo>
                    <a:pt x="1" y="1"/>
                  </a:lnTo>
                  <a:lnTo>
                    <a:pt x="9" y="1"/>
                  </a:lnTo>
                  <a:lnTo>
                    <a:pt x="17" y="1"/>
                  </a:lnTo>
                  <a:lnTo>
                    <a:pt x="19" y="1"/>
                  </a:lnTo>
                  <a:lnTo>
                    <a:pt x="24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1" y="11"/>
                  </a:lnTo>
                  <a:lnTo>
                    <a:pt x="42" y="21"/>
                  </a:lnTo>
                  <a:lnTo>
                    <a:pt x="41" y="26"/>
                  </a:lnTo>
                  <a:lnTo>
                    <a:pt x="30" y="26"/>
                  </a:lnTo>
                  <a:lnTo>
                    <a:pt x="27" y="34"/>
                  </a:lnTo>
                  <a:lnTo>
                    <a:pt x="27" y="53"/>
                  </a:lnTo>
                  <a:lnTo>
                    <a:pt x="23" y="53"/>
                  </a:lnTo>
                  <a:lnTo>
                    <a:pt x="23" y="60"/>
                  </a:lnTo>
                  <a:lnTo>
                    <a:pt x="23" y="61"/>
                  </a:lnTo>
                  <a:lnTo>
                    <a:pt x="13" y="61"/>
                  </a:lnTo>
                  <a:lnTo>
                    <a:pt x="12" y="32"/>
                  </a:lnTo>
                  <a:lnTo>
                    <a:pt x="12" y="22"/>
                  </a:lnTo>
                  <a:lnTo>
                    <a:pt x="12" y="16"/>
                  </a:lnTo>
                  <a:lnTo>
                    <a:pt x="0" y="17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0" name="Freeform 137">
              <a:extLst>
                <a:ext uri="{FF2B5EF4-FFF2-40B4-BE49-F238E27FC236}">
                  <a16:creationId xmlns:a16="http://schemas.microsoft.com/office/drawing/2014/main" id="{BFBD8F35-3D66-1AA5-7C29-3677DC6579CA}"/>
                </a:ext>
              </a:extLst>
            </p:cNvPr>
            <p:cNvSpPr>
              <a:spLocks/>
            </p:cNvSpPr>
            <p:nvPr/>
          </p:nvSpPr>
          <p:spPr bwMode="auto">
            <a:xfrm>
              <a:off x="3822701" y="2574926"/>
              <a:ext cx="58738" cy="125413"/>
            </a:xfrm>
            <a:custGeom>
              <a:avLst/>
              <a:gdLst>
                <a:gd name="T0" fmla="*/ 1 w 37"/>
                <a:gd name="T1" fmla="*/ 48 h 79"/>
                <a:gd name="T2" fmla="*/ 6 w 37"/>
                <a:gd name="T3" fmla="*/ 30 h 79"/>
                <a:gd name="T4" fmla="*/ 13 w 37"/>
                <a:gd name="T5" fmla="*/ 3 h 79"/>
                <a:gd name="T6" fmla="*/ 14 w 37"/>
                <a:gd name="T7" fmla="*/ 0 h 79"/>
                <a:gd name="T8" fmla="*/ 30 w 37"/>
                <a:gd name="T9" fmla="*/ 0 h 79"/>
                <a:gd name="T10" fmla="*/ 37 w 37"/>
                <a:gd name="T11" fmla="*/ 0 h 79"/>
                <a:gd name="T12" fmla="*/ 36 w 37"/>
                <a:gd name="T13" fmla="*/ 3 h 79"/>
                <a:gd name="T14" fmla="*/ 37 w 37"/>
                <a:gd name="T15" fmla="*/ 31 h 79"/>
                <a:gd name="T16" fmla="*/ 37 w 37"/>
                <a:gd name="T17" fmla="*/ 35 h 79"/>
                <a:gd name="T18" fmla="*/ 37 w 37"/>
                <a:gd name="T19" fmla="*/ 56 h 79"/>
                <a:gd name="T20" fmla="*/ 35 w 37"/>
                <a:gd name="T21" fmla="*/ 63 h 79"/>
                <a:gd name="T22" fmla="*/ 33 w 37"/>
                <a:gd name="T23" fmla="*/ 67 h 79"/>
                <a:gd name="T24" fmla="*/ 33 w 37"/>
                <a:gd name="T25" fmla="*/ 79 h 79"/>
                <a:gd name="T26" fmla="*/ 27 w 37"/>
                <a:gd name="T27" fmla="*/ 77 h 79"/>
                <a:gd name="T28" fmla="*/ 20 w 37"/>
                <a:gd name="T29" fmla="*/ 74 h 79"/>
                <a:gd name="T30" fmla="*/ 20 w 37"/>
                <a:gd name="T31" fmla="*/ 74 h 79"/>
                <a:gd name="T32" fmla="*/ 8 w 37"/>
                <a:gd name="T33" fmla="*/ 68 h 79"/>
                <a:gd name="T34" fmla="*/ 1 w 37"/>
                <a:gd name="T35" fmla="*/ 61 h 79"/>
                <a:gd name="T36" fmla="*/ 0 w 37"/>
                <a:gd name="T37" fmla="*/ 54 h 79"/>
                <a:gd name="T38" fmla="*/ 1 w 37"/>
                <a:gd name="T39" fmla="*/ 48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7" h="79">
                  <a:moveTo>
                    <a:pt x="1" y="48"/>
                  </a:moveTo>
                  <a:lnTo>
                    <a:pt x="6" y="30"/>
                  </a:lnTo>
                  <a:lnTo>
                    <a:pt x="13" y="3"/>
                  </a:lnTo>
                  <a:lnTo>
                    <a:pt x="14" y="0"/>
                  </a:lnTo>
                  <a:lnTo>
                    <a:pt x="30" y="0"/>
                  </a:lnTo>
                  <a:lnTo>
                    <a:pt x="37" y="0"/>
                  </a:lnTo>
                  <a:lnTo>
                    <a:pt x="36" y="3"/>
                  </a:lnTo>
                  <a:lnTo>
                    <a:pt x="37" y="31"/>
                  </a:lnTo>
                  <a:lnTo>
                    <a:pt x="37" y="35"/>
                  </a:lnTo>
                  <a:lnTo>
                    <a:pt x="37" y="56"/>
                  </a:lnTo>
                  <a:lnTo>
                    <a:pt x="35" y="63"/>
                  </a:lnTo>
                  <a:lnTo>
                    <a:pt x="33" y="67"/>
                  </a:lnTo>
                  <a:lnTo>
                    <a:pt x="33" y="79"/>
                  </a:lnTo>
                  <a:lnTo>
                    <a:pt x="27" y="77"/>
                  </a:lnTo>
                  <a:lnTo>
                    <a:pt x="20" y="74"/>
                  </a:lnTo>
                  <a:lnTo>
                    <a:pt x="20" y="74"/>
                  </a:lnTo>
                  <a:lnTo>
                    <a:pt x="8" y="68"/>
                  </a:lnTo>
                  <a:lnTo>
                    <a:pt x="1" y="61"/>
                  </a:lnTo>
                  <a:lnTo>
                    <a:pt x="0" y="54"/>
                  </a:lnTo>
                  <a:lnTo>
                    <a:pt x="1" y="4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1" name="Freeform 138">
              <a:extLst>
                <a:ext uri="{FF2B5EF4-FFF2-40B4-BE49-F238E27FC236}">
                  <a16:creationId xmlns:a16="http://schemas.microsoft.com/office/drawing/2014/main" id="{6F753682-0BE8-E3BE-F4B5-A4F7BE6AF986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5226" y="1933576"/>
              <a:ext cx="76200" cy="60325"/>
            </a:xfrm>
            <a:custGeom>
              <a:avLst/>
              <a:gdLst>
                <a:gd name="T0" fmla="*/ 0 w 48"/>
                <a:gd name="T1" fmla="*/ 24 h 38"/>
                <a:gd name="T2" fmla="*/ 21 w 48"/>
                <a:gd name="T3" fmla="*/ 12 h 38"/>
                <a:gd name="T4" fmla="*/ 32 w 48"/>
                <a:gd name="T5" fmla="*/ 4 h 38"/>
                <a:gd name="T6" fmla="*/ 39 w 48"/>
                <a:gd name="T7" fmla="*/ 0 h 38"/>
                <a:gd name="T8" fmla="*/ 48 w 48"/>
                <a:gd name="T9" fmla="*/ 12 h 38"/>
                <a:gd name="T10" fmla="*/ 44 w 48"/>
                <a:gd name="T11" fmla="*/ 14 h 38"/>
                <a:gd name="T12" fmla="*/ 30 w 48"/>
                <a:gd name="T13" fmla="*/ 24 h 38"/>
                <a:gd name="T14" fmla="*/ 11 w 48"/>
                <a:gd name="T15" fmla="*/ 38 h 38"/>
                <a:gd name="T16" fmla="*/ 9 w 48"/>
                <a:gd name="T17" fmla="*/ 32 h 38"/>
                <a:gd name="T18" fmla="*/ 0 w 48"/>
                <a:gd name="T19" fmla="*/ 24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48" h="38">
                  <a:moveTo>
                    <a:pt x="0" y="24"/>
                  </a:moveTo>
                  <a:lnTo>
                    <a:pt x="21" y="12"/>
                  </a:lnTo>
                  <a:lnTo>
                    <a:pt x="32" y="4"/>
                  </a:lnTo>
                  <a:lnTo>
                    <a:pt x="39" y="0"/>
                  </a:lnTo>
                  <a:lnTo>
                    <a:pt x="48" y="12"/>
                  </a:lnTo>
                  <a:lnTo>
                    <a:pt x="44" y="14"/>
                  </a:lnTo>
                  <a:lnTo>
                    <a:pt x="30" y="24"/>
                  </a:lnTo>
                  <a:lnTo>
                    <a:pt x="11" y="38"/>
                  </a:lnTo>
                  <a:lnTo>
                    <a:pt x="9" y="32"/>
                  </a:lnTo>
                  <a:lnTo>
                    <a:pt x="0" y="2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2" name="Freeform 139">
              <a:extLst>
                <a:ext uri="{FF2B5EF4-FFF2-40B4-BE49-F238E27FC236}">
                  <a16:creationId xmlns:a16="http://schemas.microsoft.com/office/drawing/2014/main" id="{232AB3CA-E0B8-31E5-ECCD-B7496853357E}"/>
                </a:ext>
              </a:extLst>
            </p:cNvPr>
            <p:cNvSpPr>
              <a:spLocks/>
            </p:cNvSpPr>
            <p:nvPr/>
          </p:nvSpPr>
          <p:spPr bwMode="auto">
            <a:xfrm>
              <a:off x="2832101" y="2789238"/>
              <a:ext cx="1144588" cy="776288"/>
            </a:xfrm>
            <a:custGeom>
              <a:avLst/>
              <a:gdLst>
                <a:gd name="T0" fmla="*/ 50 w 721"/>
                <a:gd name="T1" fmla="*/ 42 h 489"/>
                <a:gd name="T2" fmla="*/ 49 w 721"/>
                <a:gd name="T3" fmla="*/ 5 h 489"/>
                <a:gd name="T4" fmla="*/ 79 w 721"/>
                <a:gd name="T5" fmla="*/ 11 h 489"/>
                <a:gd name="T6" fmla="*/ 124 w 721"/>
                <a:gd name="T7" fmla="*/ 32 h 489"/>
                <a:gd name="T8" fmla="*/ 150 w 721"/>
                <a:gd name="T9" fmla="*/ 60 h 489"/>
                <a:gd name="T10" fmla="*/ 170 w 721"/>
                <a:gd name="T11" fmla="*/ 79 h 489"/>
                <a:gd name="T12" fmla="*/ 194 w 721"/>
                <a:gd name="T13" fmla="*/ 75 h 489"/>
                <a:gd name="T14" fmla="*/ 232 w 721"/>
                <a:gd name="T15" fmla="*/ 57 h 489"/>
                <a:gd name="T16" fmla="*/ 313 w 721"/>
                <a:gd name="T17" fmla="*/ 84 h 489"/>
                <a:gd name="T18" fmla="*/ 375 w 721"/>
                <a:gd name="T19" fmla="*/ 92 h 489"/>
                <a:gd name="T20" fmla="*/ 394 w 721"/>
                <a:gd name="T21" fmla="*/ 53 h 489"/>
                <a:gd name="T22" fmla="*/ 422 w 721"/>
                <a:gd name="T23" fmla="*/ 26 h 489"/>
                <a:gd name="T24" fmla="*/ 424 w 721"/>
                <a:gd name="T25" fmla="*/ 23 h 489"/>
                <a:gd name="T26" fmla="*/ 435 w 721"/>
                <a:gd name="T27" fmla="*/ 19 h 489"/>
                <a:gd name="T28" fmla="*/ 468 w 721"/>
                <a:gd name="T29" fmla="*/ 43 h 489"/>
                <a:gd name="T30" fmla="*/ 501 w 721"/>
                <a:gd name="T31" fmla="*/ 57 h 489"/>
                <a:gd name="T32" fmla="*/ 553 w 721"/>
                <a:gd name="T33" fmla="*/ 91 h 489"/>
                <a:gd name="T34" fmla="*/ 552 w 721"/>
                <a:gd name="T35" fmla="*/ 142 h 489"/>
                <a:gd name="T36" fmla="*/ 574 w 721"/>
                <a:gd name="T37" fmla="*/ 144 h 489"/>
                <a:gd name="T38" fmla="*/ 580 w 721"/>
                <a:gd name="T39" fmla="*/ 161 h 489"/>
                <a:gd name="T40" fmla="*/ 598 w 721"/>
                <a:gd name="T41" fmla="*/ 200 h 489"/>
                <a:gd name="T42" fmla="*/ 642 w 721"/>
                <a:gd name="T43" fmla="*/ 224 h 489"/>
                <a:gd name="T44" fmla="*/ 670 w 721"/>
                <a:gd name="T45" fmla="*/ 223 h 489"/>
                <a:gd name="T46" fmla="*/ 696 w 721"/>
                <a:gd name="T47" fmla="*/ 241 h 489"/>
                <a:gd name="T48" fmla="*/ 713 w 721"/>
                <a:gd name="T49" fmla="*/ 288 h 489"/>
                <a:gd name="T50" fmla="*/ 711 w 721"/>
                <a:gd name="T51" fmla="*/ 336 h 489"/>
                <a:gd name="T52" fmla="*/ 694 w 721"/>
                <a:gd name="T53" fmla="*/ 407 h 489"/>
                <a:gd name="T54" fmla="*/ 641 w 721"/>
                <a:gd name="T55" fmla="*/ 443 h 489"/>
                <a:gd name="T56" fmla="*/ 634 w 721"/>
                <a:gd name="T57" fmla="*/ 455 h 489"/>
                <a:gd name="T58" fmla="*/ 645 w 721"/>
                <a:gd name="T59" fmla="*/ 487 h 489"/>
                <a:gd name="T60" fmla="*/ 626 w 721"/>
                <a:gd name="T61" fmla="*/ 481 h 489"/>
                <a:gd name="T62" fmla="*/ 592 w 721"/>
                <a:gd name="T63" fmla="*/ 472 h 489"/>
                <a:gd name="T64" fmla="*/ 507 w 721"/>
                <a:gd name="T65" fmla="*/ 457 h 489"/>
                <a:gd name="T66" fmla="*/ 492 w 721"/>
                <a:gd name="T67" fmla="*/ 449 h 489"/>
                <a:gd name="T68" fmla="*/ 482 w 721"/>
                <a:gd name="T69" fmla="*/ 437 h 489"/>
                <a:gd name="T70" fmla="*/ 458 w 721"/>
                <a:gd name="T71" fmla="*/ 433 h 489"/>
                <a:gd name="T72" fmla="*/ 387 w 721"/>
                <a:gd name="T73" fmla="*/ 391 h 489"/>
                <a:gd name="T74" fmla="*/ 334 w 721"/>
                <a:gd name="T75" fmla="*/ 372 h 489"/>
                <a:gd name="T76" fmla="*/ 261 w 721"/>
                <a:gd name="T77" fmla="*/ 342 h 489"/>
                <a:gd name="T78" fmla="*/ 229 w 721"/>
                <a:gd name="T79" fmla="*/ 307 h 489"/>
                <a:gd name="T80" fmla="*/ 190 w 721"/>
                <a:gd name="T81" fmla="*/ 301 h 489"/>
                <a:gd name="T82" fmla="*/ 171 w 721"/>
                <a:gd name="T83" fmla="*/ 297 h 489"/>
                <a:gd name="T84" fmla="*/ 142 w 721"/>
                <a:gd name="T85" fmla="*/ 256 h 489"/>
                <a:gd name="T86" fmla="*/ 123 w 721"/>
                <a:gd name="T87" fmla="*/ 239 h 489"/>
                <a:gd name="T88" fmla="*/ 113 w 721"/>
                <a:gd name="T89" fmla="*/ 235 h 489"/>
                <a:gd name="T90" fmla="*/ 97 w 721"/>
                <a:gd name="T91" fmla="*/ 219 h 489"/>
                <a:gd name="T92" fmla="*/ 68 w 721"/>
                <a:gd name="T93" fmla="*/ 208 h 489"/>
                <a:gd name="T94" fmla="*/ 59 w 721"/>
                <a:gd name="T95" fmla="*/ 182 h 489"/>
                <a:gd name="T96" fmla="*/ 49 w 721"/>
                <a:gd name="T97" fmla="*/ 165 h 489"/>
                <a:gd name="T98" fmla="*/ 41 w 721"/>
                <a:gd name="T99" fmla="*/ 124 h 489"/>
                <a:gd name="T100" fmla="*/ 10 w 721"/>
                <a:gd name="T101" fmla="*/ 91 h 4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721" h="489">
                  <a:moveTo>
                    <a:pt x="0" y="68"/>
                  </a:moveTo>
                  <a:lnTo>
                    <a:pt x="23" y="62"/>
                  </a:lnTo>
                  <a:lnTo>
                    <a:pt x="39" y="54"/>
                  </a:lnTo>
                  <a:lnTo>
                    <a:pt x="50" y="42"/>
                  </a:lnTo>
                  <a:lnTo>
                    <a:pt x="46" y="39"/>
                  </a:lnTo>
                  <a:lnTo>
                    <a:pt x="45" y="34"/>
                  </a:lnTo>
                  <a:lnTo>
                    <a:pt x="48" y="16"/>
                  </a:lnTo>
                  <a:lnTo>
                    <a:pt x="49" y="5"/>
                  </a:lnTo>
                  <a:lnTo>
                    <a:pt x="49" y="0"/>
                  </a:lnTo>
                  <a:lnTo>
                    <a:pt x="60" y="10"/>
                  </a:lnTo>
                  <a:lnTo>
                    <a:pt x="62" y="6"/>
                  </a:lnTo>
                  <a:lnTo>
                    <a:pt x="79" y="11"/>
                  </a:lnTo>
                  <a:lnTo>
                    <a:pt x="86" y="11"/>
                  </a:lnTo>
                  <a:lnTo>
                    <a:pt x="102" y="13"/>
                  </a:lnTo>
                  <a:lnTo>
                    <a:pt x="120" y="22"/>
                  </a:lnTo>
                  <a:lnTo>
                    <a:pt x="124" y="32"/>
                  </a:lnTo>
                  <a:lnTo>
                    <a:pt x="125" y="38"/>
                  </a:lnTo>
                  <a:lnTo>
                    <a:pt x="133" y="45"/>
                  </a:lnTo>
                  <a:lnTo>
                    <a:pt x="140" y="53"/>
                  </a:lnTo>
                  <a:lnTo>
                    <a:pt x="150" y="60"/>
                  </a:lnTo>
                  <a:lnTo>
                    <a:pt x="158" y="63"/>
                  </a:lnTo>
                  <a:lnTo>
                    <a:pt x="169" y="56"/>
                  </a:lnTo>
                  <a:lnTo>
                    <a:pt x="165" y="79"/>
                  </a:lnTo>
                  <a:lnTo>
                    <a:pt x="170" y="79"/>
                  </a:lnTo>
                  <a:lnTo>
                    <a:pt x="169" y="70"/>
                  </a:lnTo>
                  <a:lnTo>
                    <a:pt x="178" y="65"/>
                  </a:lnTo>
                  <a:lnTo>
                    <a:pt x="185" y="69"/>
                  </a:lnTo>
                  <a:lnTo>
                    <a:pt x="194" y="75"/>
                  </a:lnTo>
                  <a:lnTo>
                    <a:pt x="205" y="67"/>
                  </a:lnTo>
                  <a:lnTo>
                    <a:pt x="217" y="64"/>
                  </a:lnTo>
                  <a:lnTo>
                    <a:pt x="219" y="62"/>
                  </a:lnTo>
                  <a:lnTo>
                    <a:pt x="232" y="57"/>
                  </a:lnTo>
                  <a:lnTo>
                    <a:pt x="262" y="66"/>
                  </a:lnTo>
                  <a:lnTo>
                    <a:pt x="287" y="80"/>
                  </a:lnTo>
                  <a:lnTo>
                    <a:pt x="302" y="80"/>
                  </a:lnTo>
                  <a:lnTo>
                    <a:pt x="313" y="84"/>
                  </a:lnTo>
                  <a:lnTo>
                    <a:pt x="318" y="84"/>
                  </a:lnTo>
                  <a:lnTo>
                    <a:pt x="332" y="89"/>
                  </a:lnTo>
                  <a:lnTo>
                    <a:pt x="350" y="90"/>
                  </a:lnTo>
                  <a:lnTo>
                    <a:pt x="375" y="92"/>
                  </a:lnTo>
                  <a:lnTo>
                    <a:pt x="375" y="84"/>
                  </a:lnTo>
                  <a:lnTo>
                    <a:pt x="383" y="77"/>
                  </a:lnTo>
                  <a:lnTo>
                    <a:pt x="389" y="66"/>
                  </a:lnTo>
                  <a:lnTo>
                    <a:pt x="394" y="53"/>
                  </a:lnTo>
                  <a:lnTo>
                    <a:pt x="402" y="42"/>
                  </a:lnTo>
                  <a:lnTo>
                    <a:pt x="410" y="40"/>
                  </a:lnTo>
                  <a:lnTo>
                    <a:pt x="414" y="32"/>
                  </a:lnTo>
                  <a:lnTo>
                    <a:pt x="422" y="26"/>
                  </a:lnTo>
                  <a:lnTo>
                    <a:pt x="422" y="25"/>
                  </a:lnTo>
                  <a:lnTo>
                    <a:pt x="423" y="25"/>
                  </a:lnTo>
                  <a:lnTo>
                    <a:pt x="423" y="24"/>
                  </a:lnTo>
                  <a:lnTo>
                    <a:pt x="424" y="23"/>
                  </a:lnTo>
                  <a:lnTo>
                    <a:pt x="424" y="23"/>
                  </a:lnTo>
                  <a:lnTo>
                    <a:pt x="426" y="21"/>
                  </a:lnTo>
                  <a:lnTo>
                    <a:pt x="426" y="16"/>
                  </a:lnTo>
                  <a:lnTo>
                    <a:pt x="435" y="19"/>
                  </a:lnTo>
                  <a:lnTo>
                    <a:pt x="443" y="28"/>
                  </a:lnTo>
                  <a:lnTo>
                    <a:pt x="448" y="26"/>
                  </a:lnTo>
                  <a:lnTo>
                    <a:pt x="466" y="43"/>
                  </a:lnTo>
                  <a:lnTo>
                    <a:pt x="468" y="43"/>
                  </a:lnTo>
                  <a:lnTo>
                    <a:pt x="475" y="44"/>
                  </a:lnTo>
                  <a:lnTo>
                    <a:pt x="478" y="51"/>
                  </a:lnTo>
                  <a:lnTo>
                    <a:pt x="488" y="54"/>
                  </a:lnTo>
                  <a:lnTo>
                    <a:pt x="501" y="57"/>
                  </a:lnTo>
                  <a:lnTo>
                    <a:pt x="518" y="63"/>
                  </a:lnTo>
                  <a:lnTo>
                    <a:pt x="530" y="78"/>
                  </a:lnTo>
                  <a:lnTo>
                    <a:pt x="536" y="77"/>
                  </a:lnTo>
                  <a:lnTo>
                    <a:pt x="553" y="91"/>
                  </a:lnTo>
                  <a:lnTo>
                    <a:pt x="552" y="100"/>
                  </a:lnTo>
                  <a:lnTo>
                    <a:pt x="558" y="134"/>
                  </a:lnTo>
                  <a:lnTo>
                    <a:pt x="556" y="140"/>
                  </a:lnTo>
                  <a:lnTo>
                    <a:pt x="552" y="142"/>
                  </a:lnTo>
                  <a:lnTo>
                    <a:pt x="551" y="147"/>
                  </a:lnTo>
                  <a:lnTo>
                    <a:pt x="554" y="144"/>
                  </a:lnTo>
                  <a:lnTo>
                    <a:pt x="563" y="141"/>
                  </a:lnTo>
                  <a:lnTo>
                    <a:pt x="574" y="144"/>
                  </a:lnTo>
                  <a:lnTo>
                    <a:pt x="578" y="153"/>
                  </a:lnTo>
                  <a:lnTo>
                    <a:pt x="584" y="155"/>
                  </a:lnTo>
                  <a:lnTo>
                    <a:pt x="575" y="161"/>
                  </a:lnTo>
                  <a:lnTo>
                    <a:pt x="580" y="161"/>
                  </a:lnTo>
                  <a:lnTo>
                    <a:pt x="585" y="168"/>
                  </a:lnTo>
                  <a:lnTo>
                    <a:pt x="584" y="171"/>
                  </a:lnTo>
                  <a:lnTo>
                    <a:pt x="593" y="196"/>
                  </a:lnTo>
                  <a:lnTo>
                    <a:pt x="598" y="200"/>
                  </a:lnTo>
                  <a:lnTo>
                    <a:pt x="600" y="204"/>
                  </a:lnTo>
                  <a:lnTo>
                    <a:pt x="614" y="212"/>
                  </a:lnTo>
                  <a:lnTo>
                    <a:pt x="621" y="211"/>
                  </a:lnTo>
                  <a:lnTo>
                    <a:pt x="642" y="224"/>
                  </a:lnTo>
                  <a:lnTo>
                    <a:pt x="645" y="226"/>
                  </a:lnTo>
                  <a:lnTo>
                    <a:pt x="651" y="229"/>
                  </a:lnTo>
                  <a:lnTo>
                    <a:pt x="660" y="222"/>
                  </a:lnTo>
                  <a:lnTo>
                    <a:pt x="670" y="223"/>
                  </a:lnTo>
                  <a:lnTo>
                    <a:pt x="687" y="223"/>
                  </a:lnTo>
                  <a:lnTo>
                    <a:pt x="688" y="225"/>
                  </a:lnTo>
                  <a:lnTo>
                    <a:pt x="692" y="228"/>
                  </a:lnTo>
                  <a:lnTo>
                    <a:pt x="696" y="241"/>
                  </a:lnTo>
                  <a:lnTo>
                    <a:pt x="703" y="247"/>
                  </a:lnTo>
                  <a:lnTo>
                    <a:pt x="721" y="274"/>
                  </a:lnTo>
                  <a:lnTo>
                    <a:pt x="715" y="286"/>
                  </a:lnTo>
                  <a:lnTo>
                    <a:pt x="713" y="288"/>
                  </a:lnTo>
                  <a:lnTo>
                    <a:pt x="713" y="292"/>
                  </a:lnTo>
                  <a:lnTo>
                    <a:pt x="721" y="298"/>
                  </a:lnTo>
                  <a:lnTo>
                    <a:pt x="712" y="321"/>
                  </a:lnTo>
                  <a:lnTo>
                    <a:pt x="711" y="336"/>
                  </a:lnTo>
                  <a:lnTo>
                    <a:pt x="704" y="365"/>
                  </a:lnTo>
                  <a:lnTo>
                    <a:pt x="695" y="375"/>
                  </a:lnTo>
                  <a:lnTo>
                    <a:pt x="696" y="385"/>
                  </a:lnTo>
                  <a:lnTo>
                    <a:pt x="694" y="407"/>
                  </a:lnTo>
                  <a:lnTo>
                    <a:pt x="683" y="428"/>
                  </a:lnTo>
                  <a:lnTo>
                    <a:pt x="656" y="433"/>
                  </a:lnTo>
                  <a:lnTo>
                    <a:pt x="646" y="433"/>
                  </a:lnTo>
                  <a:lnTo>
                    <a:pt x="641" y="443"/>
                  </a:lnTo>
                  <a:lnTo>
                    <a:pt x="654" y="438"/>
                  </a:lnTo>
                  <a:lnTo>
                    <a:pt x="645" y="450"/>
                  </a:lnTo>
                  <a:lnTo>
                    <a:pt x="635" y="451"/>
                  </a:lnTo>
                  <a:lnTo>
                    <a:pt x="634" y="455"/>
                  </a:lnTo>
                  <a:lnTo>
                    <a:pt x="644" y="464"/>
                  </a:lnTo>
                  <a:lnTo>
                    <a:pt x="650" y="474"/>
                  </a:lnTo>
                  <a:lnTo>
                    <a:pt x="647" y="478"/>
                  </a:lnTo>
                  <a:lnTo>
                    <a:pt x="645" y="487"/>
                  </a:lnTo>
                  <a:lnTo>
                    <a:pt x="639" y="489"/>
                  </a:lnTo>
                  <a:lnTo>
                    <a:pt x="635" y="488"/>
                  </a:lnTo>
                  <a:lnTo>
                    <a:pt x="630" y="481"/>
                  </a:lnTo>
                  <a:lnTo>
                    <a:pt x="626" y="481"/>
                  </a:lnTo>
                  <a:lnTo>
                    <a:pt x="616" y="484"/>
                  </a:lnTo>
                  <a:lnTo>
                    <a:pt x="610" y="481"/>
                  </a:lnTo>
                  <a:lnTo>
                    <a:pt x="589" y="480"/>
                  </a:lnTo>
                  <a:lnTo>
                    <a:pt x="592" y="472"/>
                  </a:lnTo>
                  <a:lnTo>
                    <a:pt x="594" y="460"/>
                  </a:lnTo>
                  <a:lnTo>
                    <a:pt x="562" y="468"/>
                  </a:lnTo>
                  <a:lnTo>
                    <a:pt x="514" y="446"/>
                  </a:lnTo>
                  <a:lnTo>
                    <a:pt x="507" y="457"/>
                  </a:lnTo>
                  <a:lnTo>
                    <a:pt x="502" y="455"/>
                  </a:lnTo>
                  <a:lnTo>
                    <a:pt x="495" y="456"/>
                  </a:lnTo>
                  <a:lnTo>
                    <a:pt x="498" y="450"/>
                  </a:lnTo>
                  <a:lnTo>
                    <a:pt x="492" y="449"/>
                  </a:lnTo>
                  <a:lnTo>
                    <a:pt x="490" y="443"/>
                  </a:lnTo>
                  <a:lnTo>
                    <a:pt x="488" y="445"/>
                  </a:lnTo>
                  <a:lnTo>
                    <a:pt x="482" y="442"/>
                  </a:lnTo>
                  <a:lnTo>
                    <a:pt x="482" y="437"/>
                  </a:lnTo>
                  <a:lnTo>
                    <a:pt x="477" y="438"/>
                  </a:lnTo>
                  <a:lnTo>
                    <a:pt x="472" y="434"/>
                  </a:lnTo>
                  <a:lnTo>
                    <a:pt x="462" y="431"/>
                  </a:lnTo>
                  <a:lnTo>
                    <a:pt x="458" y="433"/>
                  </a:lnTo>
                  <a:lnTo>
                    <a:pt x="451" y="432"/>
                  </a:lnTo>
                  <a:lnTo>
                    <a:pt x="448" y="423"/>
                  </a:lnTo>
                  <a:lnTo>
                    <a:pt x="431" y="423"/>
                  </a:lnTo>
                  <a:lnTo>
                    <a:pt x="387" y="391"/>
                  </a:lnTo>
                  <a:lnTo>
                    <a:pt x="369" y="382"/>
                  </a:lnTo>
                  <a:lnTo>
                    <a:pt x="362" y="387"/>
                  </a:lnTo>
                  <a:lnTo>
                    <a:pt x="357" y="383"/>
                  </a:lnTo>
                  <a:lnTo>
                    <a:pt x="334" y="372"/>
                  </a:lnTo>
                  <a:lnTo>
                    <a:pt x="313" y="364"/>
                  </a:lnTo>
                  <a:lnTo>
                    <a:pt x="291" y="359"/>
                  </a:lnTo>
                  <a:lnTo>
                    <a:pt x="284" y="354"/>
                  </a:lnTo>
                  <a:lnTo>
                    <a:pt x="261" y="342"/>
                  </a:lnTo>
                  <a:lnTo>
                    <a:pt x="252" y="332"/>
                  </a:lnTo>
                  <a:lnTo>
                    <a:pt x="239" y="320"/>
                  </a:lnTo>
                  <a:lnTo>
                    <a:pt x="231" y="308"/>
                  </a:lnTo>
                  <a:lnTo>
                    <a:pt x="229" y="307"/>
                  </a:lnTo>
                  <a:lnTo>
                    <a:pt x="215" y="307"/>
                  </a:lnTo>
                  <a:lnTo>
                    <a:pt x="205" y="305"/>
                  </a:lnTo>
                  <a:lnTo>
                    <a:pt x="193" y="299"/>
                  </a:lnTo>
                  <a:lnTo>
                    <a:pt x="190" y="301"/>
                  </a:lnTo>
                  <a:lnTo>
                    <a:pt x="190" y="301"/>
                  </a:lnTo>
                  <a:lnTo>
                    <a:pt x="183" y="295"/>
                  </a:lnTo>
                  <a:lnTo>
                    <a:pt x="177" y="299"/>
                  </a:lnTo>
                  <a:lnTo>
                    <a:pt x="171" y="297"/>
                  </a:lnTo>
                  <a:lnTo>
                    <a:pt x="169" y="293"/>
                  </a:lnTo>
                  <a:lnTo>
                    <a:pt x="161" y="275"/>
                  </a:lnTo>
                  <a:lnTo>
                    <a:pt x="149" y="263"/>
                  </a:lnTo>
                  <a:lnTo>
                    <a:pt x="142" y="256"/>
                  </a:lnTo>
                  <a:lnTo>
                    <a:pt x="138" y="244"/>
                  </a:lnTo>
                  <a:lnTo>
                    <a:pt x="133" y="240"/>
                  </a:lnTo>
                  <a:lnTo>
                    <a:pt x="124" y="240"/>
                  </a:lnTo>
                  <a:lnTo>
                    <a:pt x="123" y="239"/>
                  </a:lnTo>
                  <a:lnTo>
                    <a:pt x="121" y="239"/>
                  </a:lnTo>
                  <a:lnTo>
                    <a:pt x="121" y="237"/>
                  </a:lnTo>
                  <a:lnTo>
                    <a:pt x="115" y="235"/>
                  </a:lnTo>
                  <a:lnTo>
                    <a:pt x="113" y="235"/>
                  </a:lnTo>
                  <a:lnTo>
                    <a:pt x="107" y="229"/>
                  </a:lnTo>
                  <a:lnTo>
                    <a:pt x="105" y="225"/>
                  </a:lnTo>
                  <a:lnTo>
                    <a:pt x="97" y="222"/>
                  </a:lnTo>
                  <a:lnTo>
                    <a:pt x="97" y="219"/>
                  </a:lnTo>
                  <a:lnTo>
                    <a:pt x="91" y="211"/>
                  </a:lnTo>
                  <a:lnTo>
                    <a:pt x="88" y="213"/>
                  </a:lnTo>
                  <a:lnTo>
                    <a:pt x="72" y="206"/>
                  </a:lnTo>
                  <a:lnTo>
                    <a:pt x="68" y="208"/>
                  </a:lnTo>
                  <a:lnTo>
                    <a:pt x="58" y="206"/>
                  </a:lnTo>
                  <a:lnTo>
                    <a:pt x="59" y="197"/>
                  </a:lnTo>
                  <a:lnTo>
                    <a:pt x="53" y="189"/>
                  </a:lnTo>
                  <a:lnTo>
                    <a:pt x="59" y="182"/>
                  </a:lnTo>
                  <a:lnTo>
                    <a:pt x="58" y="177"/>
                  </a:lnTo>
                  <a:lnTo>
                    <a:pt x="53" y="176"/>
                  </a:lnTo>
                  <a:lnTo>
                    <a:pt x="57" y="168"/>
                  </a:lnTo>
                  <a:lnTo>
                    <a:pt x="49" y="165"/>
                  </a:lnTo>
                  <a:lnTo>
                    <a:pt x="47" y="155"/>
                  </a:lnTo>
                  <a:lnTo>
                    <a:pt x="39" y="142"/>
                  </a:lnTo>
                  <a:lnTo>
                    <a:pt x="36" y="128"/>
                  </a:lnTo>
                  <a:lnTo>
                    <a:pt x="41" y="124"/>
                  </a:lnTo>
                  <a:lnTo>
                    <a:pt x="39" y="118"/>
                  </a:lnTo>
                  <a:lnTo>
                    <a:pt x="43" y="112"/>
                  </a:lnTo>
                  <a:lnTo>
                    <a:pt x="28" y="103"/>
                  </a:lnTo>
                  <a:lnTo>
                    <a:pt x="10" y="91"/>
                  </a:lnTo>
                  <a:lnTo>
                    <a:pt x="0" y="6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3" name="Freeform 140">
              <a:extLst>
                <a:ext uri="{FF2B5EF4-FFF2-40B4-BE49-F238E27FC236}">
                  <a16:creationId xmlns:a16="http://schemas.microsoft.com/office/drawing/2014/main" id="{A23F9300-93AE-D507-679D-24DE9DA50D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9051" y="1822451"/>
              <a:ext cx="187325" cy="96838"/>
            </a:xfrm>
            <a:custGeom>
              <a:avLst/>
              <a:gdLst>
                <a:gd name="T0" fmla="*/ 3 w 118"/>
                <a:gd name="T1" fmla="*/ 28 h 61"/>
                <a:gd name="T2" fmla="*/ 3 w 118"/>
                <a:gd name="T3" fmla="*/ 23 h 61"/>
                <a:gd name="T4" fmla="*/ 3 w 118"/>
                <a:gd name="T5" fmla="*/ 0 h 61"/>
                <a:gd name="T6" fmla="*/ 9 w 118"/>
                <a:gd name="T7" fmla="*/ 0 h 61"/>
                <a:gd name="T8" fmla="*/ 24 w 118"/>
                <a:gd name="T9" fmla="*/ 0 h 61"/>
                <a:gd name="T10" fmla="*/ 24 w 118"/>
                <a:gd name="T11" fmla="*/ 8 h 61"/>
                <a:gd name="T12" fmla="*/ 33 w 118"/>
                <a:gd name="T13" fmla="*/ 8 h 61"/>
                <a:gd name="T14" fmla="*/ 48 w 118"/>
                <a:gd name="T15" fmla="*/ 9 h 61"/>
                <a:gd name="T16" fmla="*/ 62 w 118"/>
                <a:gd name="T17" fmla="*/ 8 h 61"/>
                <a:gd name="T18" fmla="*/ 63 w 118"/>
                <a:gd name="T19" fmla="*/ 24 h 61"/>
                <a:gd name="T20" fmla="*/ 92 w 118"/>
                <a:gd name="T21" fmla="*/ 23 h 61"/>
                <a:gd name="T22" fmla="*/ 106 w 118"/>
                <a:gd name="T23" fmla="*/ 23 h 61"/>
                <a:gd name="T24" fmla="*/ 107 w 118"/>
                <a:gd name="T25" fmla="*/ 23 h 61"/>
                <a:gd name="T26" fmla="*/ 107 w 118"/>
                <a:gd name="T27" fmla="*/ 16 h 61"/>
                <a:gd name="T28" fmla="*/ 104 w 118"/>
                <a:gd name="T29" fmla="*/ 14 h 61"/>
                <a:gd name="T30" fmla="*/ 110 w 118"/>
                <a:gd name="T31" fmla="*/ 14 h 61"/>
                <a:gd name="T32" fmla="*/ 110 w 118"/>
                <a:gd name="T33" fmla="*/ 23 h 61"/>
                <a:gd name="T34" fmla="*/ 110 w 118"/>
                <a:gd name="T35" fmla="*/ 31 h 61"/>
                <a:gd name="T36" fmla="*/ 111 w 118"/>
                <a:gd name="T37" fmla="*/ 39 h 61"/>
                <a:gd name="T38" fmla="*/ 114 w 118"/>
                <a:gd name="T39" fmla="*/ 52 h 61"/>
                <a:gd name="T40" fmla="*/ 115 w 118"/>
                <a:gd name="T41" fmla="*/ 53 h 61"/>
                <a:gd name="T42" fmla="*/ 118 w 118"/>
                <a:gd name="T43" fmla="*/ 61 h 61"/>
                <a:gd name="T44" fmla="*/ 110 w 118"/>
                <a:gd name="T45" fmla="*/ 61 h 61"/>
                <a:gd name="T46" fmla="*/ 109 w 118"/>
                <a:gd name="T47" fmla="*/ 61 h 61"/>
                <a:gd name="T48" fmla="*/ 92 w 118"/>
                <a:gd name="T49" fmla="*/ 61 h 61"/>
                <a:gd name="T50" fmla="*/ 90 w 118"/>
                <a:gd name="T51" fmla="*/ 61 h 61"/>
                <a:gd name="T52" fmla="*/ 63 w 118"/>
                <a:gd name="T53" fmla="*/ 61 h 61"/>
                <a:gd name="T54" fmla="*/ 62 w 118"/>
                <a:gd name="T55" fmla="*/ 61 h 61"/>
                <a:gd name="T56" fmla="*/ 37 w 118"/>
                <a:gd name="T57" fmla="*/ 60 h 61"/>
                <a:gd name="T58" fmla="*/ 33 w 118"/>
                <a:gd name="T59" fmla="*/ 60 h 61"/>
                <a:gd name="T60" fmla="*/ 31 w 118"/>
                <a:gd name="T61" fmla="*/ 59 h 61"/>
                <a:gd name="T62" fmla="*/ 0 w 118"/>
                <a:gd name="T63" fmla="*/ 29 h 61"/>
                <a:gd name="T64" fmla="*/ 3 w 118"/>
                <a:gd name="T65" fmla="*/ 2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18" h="61">
                  <a:moveTo>
                    <a:pt x="3" y="28"/>
                  </a:moveTo>
                  <a:lnTo>
                    <a:pt x="3" y="23"/>
                  </a:lnTo>
                  <a:lnTo>
                    <a:pt x="3" y="0"/>
                  </a:lnTo>
                  <a:lnTo>
                    <a:pt x="9" y="0"/>
                  </a:lnTo>
                  <a:lnTo>
                    <a:pt x="24" y="0"/>
                  </a:lnTo>
                  <a:lnTo>
                    <a:pt x="24" y="8"/>
                  </a:lnTo>
                  <a:lnTo>
                    <a:pt x="33" y="8"/>
                  </a:lnTo>
                  <a:lnTo>
                    <a:pt x="48" y="9"/>
                  </a:lnTo>
                  <a:lnTo>
                    <a:pt x="62" y="8"/>
                  </a:lnTo>
                  <a:lnTo>
                    <a:pt x="63" y="24"/>
                  </a:lnTo>
                  <a:lnTo>
                    <a:pt x="92" y="23"/>
                  </a:lnTo>
                  <a:lnTo>
                    <a:pt x="106" y="23"/>
                  </a:lnTo>
                  <a:lnTo>
                    <a:pt x="107" y="23"/>
                  </a:lnTo>
                  <a:lnTo>
                    <a:pt x="107" y="16"/>
                  </a:lnTo>
                  <a:lnTo>
                    <a:pt x="104" y="14"/>
                  </a:lnTo>
                  <a:lnTo>
                    <a:pt x="110" y="14"/>
                  </a:lnTo>
                  <a:lnTo>
                    <a:pt x="110" y="23"/>
                  </a:lnTo>
                  <a:lnTo>
                    <a:pt x="110" y="31"/>
                  </a:lnTo>
                  <a:lnTo>
                    <a:pt x="111" y="39"/>
                  </a:lnTo>
                  <a:lnTo>
                    <a:pt x="114" y="52"/>
                  </a:lnTo>
                  <a:lnTo>
                    <a:pt x="115" y="53"/>
                  </a:lnTo>
                  <a:lnTo>
                    <a:pt x="118" y="61"/>
                  </a:lnTo>
                  <a:lnTo>
                    <a:pt x="110" y="61"/>
                  </a:lnTo>
                  <a:lnTo>
                    <a:pt x="109" y="61"/>
                  </a:lnTo>
                  <a:lnTo>
                    <a:pt x="92" y="61"/>
                  </a:lnTo>
                  <a:lnTo>
                    <a:pt x="90" y="61"/>
                  </a:lnTo>
                  <a:lnTo>
                    <a:pt x="63" y="61"/>
                  </a:lnTo>
                  <a:lnTo>
                    <a:pt x="62" y="61"/>
                  </a:lnTo>
                  <a:lnTo>
                    <a:pt x="37" y="60"/>
                  </a:lnTo>
                  <a:lnTo>
                    <a:pt x="33" y="60"/>
                  </a:lnTo>
                  <a:lnTo>
                    <a:pt x="31" y="59"/>
                  </a:lnTo>
                  <a:lnTo>
                    <a:pt x="0" y="29"/>
                  </a:lnTo>
                  <a:lnTo>
                    <a:pt x="3" y="2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4" name="Freeform 141">
              <a:extLst>
                <a:ext uri="{FF2B5EF4-FFF2-40B4-BE49-F238E27FC236}">
                  <a16:creationId xmlns:a16="http://schemas.microsoft.com/office/drawing/2014/main" id="{5B88F182-2D65-484B-4005-209394D720E9}"/>
                </a:ext>
              </a:extLst>
            </p:cNvPr>
            <p:cNvSpPr>
              <a:spLocks/>
            </p:cNvSpPr>
            <p:nvPr/>
          </p:nvSpPr>
          <p:spPr bwMode="auto">
            <a:xfrm>
              <a:off x="2657476" y="1722438"/>
              <a:ext cx="76200" cy="138113"/>
            </a:xfrm>
            <a:custGeom>
              <a:avLst/>
              <a:gdLst>
                <a:gd name="T0" fmla="*/ 0 w 48"/>
                <a:gd name="T1" fmla="*/ 37 h 87"/>
                <a:gd name="T2" fmla="*/ 1 w 48"/>
                <a:gd name="T3" fmla="*/ 32 h 87"/>
                <a:gd name="T4" fmla="*/ 1 w 48"/>
                <a:gd name="T5" fmla="*/ 14 h 87"/>
                <a:gd name="T6" fmla="*/ 1 w 48"/>
                <a:gd name="T7" fmla="*/ 0 h 87"/>
                <a:gd name="T8" fmla="*/ 1 w 48"/>
                <a:gd name="T9" fmla="*/ 0 h 87"/>
                <a:gd name="T10" fmla="*/ 16 w 48"/>
                <a:gd name="T11" fmla="*/ 10 h 87"/>
                <a:gd name="T12" fmla="*/ 33 w 48"/>
                <a:gd name="T13" fmla="*/ 18 h 87"/>
                <a:gd name="T14" fmla="*/ 33 w 48"/>
                <a:gd name="T15" fmla="*/ 34 h 87"/>
                <a:gd name="T16" fmla="*/ 39 w 48"/>
                <a:gd name="T17" fmla="*/ 50 h 87"/>
                <a:gd name="T18" fmla="*/ 46 w 48"/>
                <a:gd name="T19" fmla="*/ 64 h 87"/>
                <a:gd name="T20" fmla="*/ 48 w 48"/>
                <a:gd name="T21" fmla="*/ 71 h 87"/>
                <a:gd name="T22" fmla="*/ 48 w 48"/>
                <a:gd name="T23" fmla="*/ 77 h 87"/>
                <a:gd name="T24" fmla="*/ 42 w 48"/>
                <a:gd name="T25" fmla="*/ 77 h 87"/>
                <a:gd name="T26" fmla="*/ 45 w 48"/>
                <a:gd name="T27" fmla="*/ 79 h 87"/>
                <a:gd name="T28" fmla="*/ 45 w 48"/>
                <a:gd name="T29" fmla="*/ 86 h 87"/>
                <a:gd name="T30" fmla="*/ 44 w 48"/>
                <a:gd name="T31" fmla="*/ 86 h 87"/>
                <a:gd name="T32" fmla="*/ 30 w 48"/>
                <a:gd name="T33" fmla="*/ 86 h 87"/>
                <a:gd name="T34" fmla="*/ 1 w 48"/>
                <a:gd name="T35" fmla="*/ 87 h 87"/>
                <a:gd name="T36" fmla="*/ 0 w 48"/>
                <a:gd name="T37" fmla="*/ 71 h 87"/>
                <a:gd name="T38" fmla="*/ 0 w 48"/>
                <a:gd name="T39" fmla="*/ 68 h 87"/>
                <a:gd name="T40" fmla="*/ 0 w 48"/>
                <a:gd name="T41" fmla="*/ 66 h 87"/>
                <a:gd name="T42" fmla="*/ 0 w 48"/>
                <a:gd name="T43" fmla="*/ 64 h 87"/>
                <a:gd name="T44" fmla="*/ 0 w 48"/>
                <a:gd name="T45" fmla="*/ 45 h 87"/>
                <a:gd name="T46" fmla="*/ 0 w 48"/>
                <a:gd name="T47" fmla="*/ 37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8" h="87">
                  <a:moveTo>
                    <a:pt x="0" y="37"/>
                  </a:moveTo>
                  <a:lnTo>
                    <a:pt x="1" y="32"/>
                  </a:lnTo>
                  <a:lnTo>
                    <a:pt x="1" y="14"/>
                  </a:lnTo>
                  <a:lnTo>
                    <a:pt x="1" y="0"/>
                  </a:lnTo>
                  <a:lnTo>
                    <a:pt x="1" y="0"/>
                  </a:lnTo>
                  <a:lnTo>
                    <a:pt x="16" y="10"/>
                  </a:lnTo>
                  <a:lnTo>
                    <a:pt x="33" y="18"/>
                  </a:lnTo>
                  <a:lnTo>
                    <a:pt x="33" y="34"/>
                  </a:lnTo>
                  <a:lnTo>
                    <a:pt x="39" y="50"/>
                  </a:lnTo>
                  <a:lnTo>
                    <a:pt x="46" y="64"/>
                  </a:lnTo>
                  <a:lnTo>
                    <a:pt x="48" y="71"/>
                  </a:lnTo>
                  <a:lnTo>
                    <a:pt x="48" y="77"/>
                  </a:lnTo>
                  <a:lnTo>
                    <a:pt x="42" y="77"/>
                  </a:lnTo>
                  <a:lnTo>
                    <a:pt x="45" y="79"/>
                  </a:lnTo>
                  <a:lnTo>
                    <a:pt x="45" y="86"/>
                  </a:lnTo>
                  <a:lnTo>
                    <a:pt x="44" y="86"/>
                  </a:lnTo>
                  <a:lnTo>
                    <a:pt x="30" y="86"/>
                  </a:lnTo>
                  <a:lnTo>
                    <a:pt x="1" y="87"/>
                  </a:lnTo>
                  <a:lnTo>
                    <a:pt x="0" y="71"/>
                  </a:lnTo>
                  <a:lnTo>
                    <a:pt x="0" y="68"/>
                  </a:lnTo>
                  <a:lnTo>
                    <a:pt x="0" y="66"/>
                  </a:lnTo>
                  <a:lnTo>
                    <a:pt x="0" y="64"/>
                  </a:lnTo>
                  <a:lnTo>
                    <a:pt x="0" y="45"/>
                  </a:lnTo>
                  <a:lnTo>
                    <a:pt x="0" y="3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5" name="Freeform 142">
              <a:extLst>
                <a:ext uri="{FF2B5EF4-FFF2-40B4-BE49-F238E27FC236}">
                  <a16:creationId xmlns:a16="http://schemas.microsoft.com/office/drawing/2014/main" id="{53121685-40A7-9E87-D5C2-41E34BE77368}"/>
                </a:ext>
              </a:extLst>
            </p:cNvPr>
            <p:cNvSpPr>
              <a:spLocks/>
            </p:cNvSpPr>
            <p:nvPr/>
          </p:nvSpPr>
          <p:spPr bwMode="auto">
            <a:xfrm>
              <a:off x="2789238" y="1590676"/>
              <a:ext cx="125413" cy="150813"/>
            </a:xfrm>
            <a:custGeom>
              <a:avLst/>
              <a:gdLst>
                <a:gd name="T0" fmla="*/ 0 w 79"/>
                <a:gd name="T1" fmla="*/ 68 h 95"/>
                <a:gd name="T2" fmla="*/ 0 w 79"/>
                <a:gd name="T3" fmla="*/ 68 h 95"/>
                <a:gd name="T4" fmla="*/ 8 w 79"/>
                <a:gd name="T5" fmla="*/ 69 h 95"/>
                <a:gd name="T6" fmla="*/ 15 w 79"/>
                <a:gd name="T7" fmla="*/ 67 h 95"/>
                <a:gd name="T8" fmla="*/ 15 w 79"/>
                <a:gd name="T9" fmla="*/ 60 h 95"/>
                <a:gd name="T10" fmla="*/ 15 w 79"/>
                <a:gd name="T11" fmla="*/ 57 h 95"/>
                <a:gd name="T12" fmla="*/ 19 w 79"/>
                <a:gd name="T13" fmla="*/ 52 h 95"/>
                <a:gd name="T14" fmla="*/ 24 w 79"/>
                <a:gd name="T15" fmla="*/ 34 h 95"/>
                <a:gd name="T16" fmla="*/ 18 w 79"/>
                <a:gd name="T17" fmla="*/ 32 h 95"/>
                <a:gd name="T18" fmla="*/ 24 w 79"/>
                <a:gd name="T19" fmla="*/ 13 h 95"/>
                <a:gd name="T20" fmla="*/ 15 w 79"/>
                <a:gd name="T21" fmla="*/ 6 h 95"/>
                <a:gd name="T22" fmla="*/ 17 w 79"/>
                <a:gd name="T23" fmla="*/ 0 h 95"/>
                <a:gd name="T24" fmla="*/ 48 w 79"/>
                <a:gd name="T25" fmla="*/ 8 h 95"/>
                <a:gd name="T26" fmla="*/ 53 w 79"/>
                <a:gd name="T27" fmla="*/ 9 h 95"/>
                <a:gd name="T28" fmla="*/ 79 w 79"/>
                <a:gd name="T29" fmla="*/ 17 h 95"/>
                <a:gd name="T30" fmla="*/ 71 w 79"/>
                <a:gd name="T31" fmla="*/ 51 h 95"/>
                <a:gd name="T32" fmla="*/ 71 w 79"/>
                <a:gd name="T33" fmla="*/ 54 h 95"/>
                <a:gd name="T34" fmla="*/ 70 w 79"/>
                <a:gd name="T35" fmla="*/ 59 h 95"/>
                <a:gd name="T36" fmla="*/ 66 w 79"/>
                <a:gd name="T37" fmla="*/ 76 h 95"/>
                <a:gd name="T38" fmla="*/ 60 w 79"/>
                <a:gd name="T39" fmla="*/ 95 h 95"/>
                <a:gd name="T40" fmla="*/ 25 w 79"/>
                <a:gd name="T41" fmla="*/ 81 h 95"/>
                <a:gd name="T42" fmla="*/ 0 w 79"/>
                <a:gd name="T43" fmla="*/ 69 h 95"/>
                <a:gd name="T44" fmla="*/ 0 w 79"/>
                <a:gd name="T45" fmla="*/ 68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79" h="95">
                  <a:moveTo>
                    <a:pt x="0" y="68"/>
                  </a:moveTo>
                  <a:lnTo>
                    <a:pt x="0" y="68"/>
                  </a:lnTo>
                  <a:lnTo>
                    <a:pt x="8" y="69"/>
                  </a:lnTo>
                  <a:lnTo>
                    <a:pt x="15" y="67"/>
                  </a:lnTo>
                  <a:lnTo>
                    <a:pt x="15" y="60"/>
                  </a:lnTo>
                  <a:lnTo>
                    <a:pt x="15" y="57"/>
                  </a:lnTo>
                  <a:lnTo>
                    <a:pt x="19" y="52"/>
                  </a:lnTo>
                  <a:lnTo>
                    <a:pt x="24" y="34"/>
                  </a:lnTo>
                  <a:lnTo>
                    <a:pt x="18" y="32"/>
                  </a:lnTo>
                  <a:lnTo>
                    <a:pt x="24" y="13"/>
                  </a:lnTo>
                  <a:lnTo>
                    <a:pt x="15" y="6"/>
                  </a:lnTo>
                  <a:lnTo>
                    <a:pt x="17" y="0"/>
                  </a:lnTo>
                  <a:lnTo>
                    <a:pt x="48" y="8"/>
                  </a:lnTo>
                  <a:lnTo>
                    <a:pt x="53" y="9"/>
                  </a:lnTo>
                  <a:lnTo>
                    <a:pt x="79" y="17"/>
                  </a:lnTo>
                  <a:lnTo>
                    <a:pt x="71" y="51"/>
                  </a:lnTo>
                  <a:lnTo>
                    <a:pt x="71" y="54"/>
                  </a:lnTo>
                  <a:lnTo>
                    <a:pt x="70" y="59"/>
                  </a:lnTo>
                  <a:lnTo>
                    <a:pt x="66" y="76"/>
                  </a:lnTo>
                  <a:lnTo>
                    <a:pt x="60" y="95"/>
                  </a:lnTo>
                  <a:lnTo>
                    <a:pt x="25" y="81"/>
                  </a:lnTo>
                  <a:lnTo>
                    <a:pt x="0" y="69"/>
                  </a:lnTo>
                  <a:lnTo>
                    <a:pt x="0" y="6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6" name="Freeform 143">
              <a:extLst>
                <a:ext uri="{FF2B5EF4-FFF2-40B4-BE49-F238E27FC236}">
                  <a16:creationId xmlns:a16="http://schemas.microsoft.com/office/drawing/2014/main" id="{E41AEB45-B76C-1CBA-1139-5EFE45F753F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4501" y="1824038"/>
              <a:ext cx="49213" cy="95250"/>
            </a:xfrm>
            <a:custGeom>
              <a:avLst/>
              <a:gdLst>
                <a:gd name="T0" fmla="*/ 0 w 31"/>
                <a:gd name="T1" fmla="*/ 32 h 60"/>
                <a:gd name="T2" fmla="*/ 1 w 31"/>
                <a:gd name="T3" fmla="*/ 7 h 60"/>
                <a:gd name="T4" fmla="*/ 2 w 31"/>
                <a:gd name="T5" fmla="*/ 0 h 60"/>
                <a:gd name="T6" fmla="*/ 19 w 31"/>
                <a:gd name="T7" fmla="*/ 0 h 60"/>
                <a:gd name="T8" fmla="*/ 18 w 31"/>
                <a:gd name="T9" fmla="*/ 7 h 60"/>
                <a:gd name="T10" fmla="*/ 18 w 31"/>
                <a:gd name="T11" fmla="*/ 16 h 60"/>
                <a:gd name="T12" fmla="*/ 30 w 31"/>
                <a:gd name="T13" fmla="*/ 15 h 60"/>
                <a:gd name="T14" fmla="*/ 30 w 31"/>
                <a:gd name="T15" fmla="*/ 21 h 60"/>
                <a:gd name="T16" fmla="*/ 30 w 31"/>
                <a:gd name="T17" fmla="*/ 31 h 60"/>
                <a:gd name="T18" fmla="*/ 31 w 31"/>
                <a:gd name="T19" fmla="*/ 60 h 60"/>
                <a:gd name="T20" fmla="*/ 20 w 31"/>
                <a:gd name="T21" fmla="*/ 60 h 60"/>
                <a:gd name="T22" fmla="*/ 7 w 31"/>
                <a:gd name="T23" fmla="*/ 59 h 60"/>
                <a:gd name="T24" fmla="*/ 1 w 31"/>
                <a:gd name="T25" fmla="*/ 57 h 60"/>
                <a:gd name="T26" fmla="*/ 1 w 31"/>
                <a:gd name="T27" fmla="*/ 49 h 60"/>
                <a:gd name="T28" fmla="*/ 0 w 31"/>
                <a:gd name="T29" fmla="*/ 32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1" h="60">
                  <a:moveTo>
                    <a:pt x="0" y="32"/>
                  </a:moveTo>
                  <a:lnTo>
                    <a:pt x="1" y="7"/>
                  </a:lnTo>
                  <a:lnTo>
                    <a:pt x="2" y="0"/>
                  </a:lnTo>
                  <a:lnTo>
                    <a:pt x="19" y="0"/>
                  </a:lnTo>
                  <a:lnTo>
                    <a:pt x="18" y="7"/>
                  </a:lnTo>
                  <a:lnTo>
                    <a:pt x="18" y="16"/>
                  </a:lnTo>
                  <a:lnTo>
                    <a:pt x="30" y="15"/>
                  </a:lnTo>
                  <a:lnTo>
                    <a:pt x="30" y="21"/>
                  </a:lnTo>
                  <a:lnTo>
                    <a:pt x="30" y="31"/>
                  </a:lnTo>
                  <a:lnTo>
                    <a:pt x="31" y="60"/>
                  </a:lnTo>
                  <a:lnTo>
                    <a:pt x="20" y="60"/>
                  </a:lnTo>
                  <a:lnTo>
                    <a:pt x="7" y="59"/>
                  </a:lnTo>
                  <a:lnTo>
                    <a:pt x="1" y="57"/>
                  </a:lnTo>
                  <a:lnTo>
                    <a:pt x="1" y="49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7" name="Freeform 144">
              <a:extLst>
                <a:ext uri="{FF2B5EF4-FFF2-40B4-BE49-F238E27FC236}">
                  <a16:creationId xmlns:a16="http://schemas.microsoft.com/office/drawing/2014/main" id="{1E21643E-14D8-3676-F841-86C65F308E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730501" y="1776413"/>
              <a:ext cx="77788" cy="142875"/>
            </a:xfrm>
            <a:custGeom>
              <a:avLst/>
              <a:gdLst>
                <a:gd name="T0" fmla="*/ 0 w 49"/>
                <a:gd name="T1" fmla="*/ 30 h 90"/>
                <a:gd name="T2" fmla="*/ 4 w 49"/>
                <a:gd name="T3" fmla="*/ 23 h 90"/>
                <a:gd name="T4" fmla="*/ 5 w 49"/>
                <a:gd name="T5" fmla="*/ 23 h 90"/>
                <a:gd name="T6" fmla="*/ 7 w 49"/>
                <a:gd name="T7" fmla="*/ 24 h 90"/>
                <a:gd name="T8" fmla="*/ 19 w 49"/>
                <a:gd name="T9" fmla="*/ 0 h 90"/>
                <a:gd name="T10" fmla="*/ 21 w 49"/>
                <a:gd name="T11" fmla="*/ 1 h 90"/>
                <a:gd name="T12" fmla="*/ 24 w 49"/>
                <a:gd name="T13" fmla="*/ 2 h 90"/>
                <a:gd name="T14" fmla="*/ 36 w 49"/>
                <a:gd name="T15" fmla="*/ 6 h 90"/>
                <a:gd name="T16" fmla="*/ 49 w 49"/>
                <a:gd name="T17" fmla="*/ 10 h 90"/>
                <a:gd name="T18" fmla="*/ 45 w 49"/>
                <a:gd name="T19" fmla="*/ 24 h 90"/>
                <a:gd name="T20" fmla="*/ 44 w 49"/>
                <a:gd name="T21" fmla="*/ 35 h 90"/>
                <a:gd name="T22" fmla="*/ 43 w 49"/>
                <a:gd name="T23" fmla="*/ 47 h 90"/>
                <a:gd name="T24" fmla="*/ 44 w 49"/>
                <a:gd name="T25" fmla="*/ 60 h 90"/>
                <a:gd name="T26" fmla="*/ 44 w 49"/>
                <a:gd name="T27" fmla="*/ 69 h 90"/>
                <a:gd name="T28" fmla="*/ 43 w 49"/>
                <a:gd name="T29" fmla="*/ 74 h 90"/>
                <a:gd name="T30" fmla="*/ 43 w 49"/>
                <a:gd name="T31" fmla="*/ 90 h 90"/>
                <a:gd name="T32" fmla="*/ 43 w 49"/>
                <a:gd name="T33" fmla="*/ 90 h 90"/>
                <a:gd name="T34" fmla="*/ 28 w 49"/>
                <a:gd name="T35" fmla="*/ 90 h 90"/>
                <a:gd name="T36" fmla="*/ 12 w 49"/>
                <a:gd name="T37" fmla="*/ 90 h 90"/>
                <a:gd name="T38" fmla="*/ 10 w 49"/>
                <a:gd name="T39" fmla="*/ 90 h 90"/>
                <a:gd name="T40" fmla="*/ 7 w 49"/>
                <a:gd name="T41" fmla="*/ 82 h 90"/>
                <a:gd name="T42" fmla="*/ 6 w 49"/>
                <a:gd name="T43" fmla="*/ 81 h 90"/>
                <a:gd name="T44" fmla="*/ 3 w 49"/>
                <a:gd name="T45" fmla="*/ 68 h 90"/>
                <a:gd name="T46" fmla="*/ 2 w 49"/>
                <a:gd name="T47" fmla="*/ 60 h 90"/>
                <a:gd name="T48" fmla="*/ 2 w 49"/>
                <a:gd name="T49" fmla="*/ 52 h 90"/>
                <a:gd name="T50" fmla="*/ 2 w 49"/>
                <a:gd name="T51" fmla="*/ 43 h 90"/>
                <a:gd name="T52" fmla="*/ 2 w 49"/>
                <a:gd name="T53" fmla="*/ 37 h 90"/>
                <a:gd name="T54" fmla="*/ 0 w 49"/>
                <a:gd name="T55" fmla="*/ 3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49" h="90">
                  <a:moveTo>
                    <a:pt x="0" y="30"/>
                  </a:moveTo>
                  <a:lnTo>
                    <a:pt x="4" y="23"/>
                  </a:lnTo>
                  <a:lnTo>
                    <a:pt x="5" y="23"/>
                  </a:lnTo>
                  <a:lnTo>
                    <a:pt x="7" y="24"/>
                  </a:lnTo>
                  <a:lnTo>
                    <a:pt x="19" y="0"/>
                  </a:lnTo>
                  <a:lnTo>
                    <a:pt x="21" y="1"/>
                  </a:lnTo>
                  <a:lnTo>
                    <a:pt x="24" y="2"/>
                  </a:lnTo>
                  <a:lnTo>
                    <a:pt x="36" y="6"/>
                  </a:lnTo>
                  <a:lnTo>
                    <a:pt x="49" y="10"/>
                  </a:lnTo>
                  <a:lnTo>
                    <a:pt x="45" y="24"/>
                  </a:lnTo>
                  <a:lnTo>
                    <a:pt x="44" y="35"/>
                  </a:lnTo>
                  <a:lnTo>
                    <a:pt x="43" y="47"/>
                  </a:lnTo>
                  <a:lnTo>
                    <a:pt x="44" y="60"/>
                  </a:lnTo>
                  <a:lnTo>
                    <a:pt x="44" y="69"/>
                  </a:lnTo>
                  <a:lnTo>
                    <a:pt x="43" y="74"/>
                  </a:lnTo>
                  <a:lnTo>
                    <a:pt x="43" y="90"/>
                  </a:lnTo>
                  <a:lnTo>
                    <a:pt x="43" y="90"/>
                  </a:lnTo>
                  <a:lnTo>
                    <a:pt x="28" y="90"/>
                  </a:lnTo>
                  <a:lnTo>
                    <a:pt x="12" y="90"/>
                  </a:lnTo>
                  <a:lnTo>
                    <a:pt x="10" y="90"/>
                  </a:lnTo>
                  <a:lnTo>
                    <a:pt x="7" y="82"/>
                  </a:lnTo>
                  <a:lnTo>
                    <a:pt x="6" y="81"/>
                  </a:lnTo>
                  <a:lnTo>
                    <a:pt x="3" y="68"/>
                  </a:lnTo>
                  <a:lnTo>
                    <a:pt x="2" y="60"/>
                  </a:lnTo>
                  <a:lnTo>
                    <a:pt x="2" y="52"/>
                  </a:lnTo>
                  <a:lnTo>
                    <a:pt x="2" y="43"/>
                  </a:lnTo>
                  <a:lnTo>
                    <a:pt x="2" y="37"/>
                  </a:lnTo>
                  <a:lnTo>
                    <a:pt x="0" y="3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8" name="Freeform 145">
              <a:extLst>
                <a:ext uri="{FF2B5EF4-FFF2-40B4-BE49-F238E27FC236}">
                  <a16:creationId xmlns:a16="http://schemas.microsoft.com/office/drawing/2014/main" id="{B3AAE988-4D60-9C1E-5B33-D8B2E9B55015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5101" y="2009776"/>
              <a:ext cx="187325" cy="100013"/>
            </a:xfrm>
            <a:custGeom>
              <a:avLst/>
              <a:gdLst>
                <a:gd name="T0" fmla="*/ 0 w 118"/>
                <a:gd name="T1" fmla="*/ 19 h 63"/>
                <a:gd name="T2" fmla="*/ 1 w 118"/>
                <a:gd name="T3" fmla="*/ 16 h 63"/>
                <a:gd name="T4" fmla="*/ 2 w 118"/>
                <a:gd name="T5" fmla="*/ 11 h 63"/>
                <a:gd name="T6" fmla="*/ 2 w 118"/>
                <a:gd name="T7" fmla="*/ 6 h 63"/>
                <a:gd name="T8" fmla="*/ 0 w 118"/>
                <a:gd name="T9" fmla="*/ 0 h 63"/>
                <a:gd name="T10" fmla="*/ 3 w 118"/>
                <a:gd name="T11" fmla="*/ 1 h 63"/>
                <a:gd name="T12" fmla="*/ 5 w 118"/>
                <a:gd name="T13" fmla="*/ 2 h 63"/>
                <a:gd name="T14" fmla="*/ 19 w 118"/>
                <a:gd name="T15" fmla="*/ 2 h 63"/>
                <a:gd name="T16" fmla="*/ 20 w 118"/>
                <a:gd name="T17" fmla="*/ 2 h 63"/>
                <a:gd name="T18" fmla="*/ 28 w 118"/>
                <a:gd name="T19" fmla="*/ 2 h 63"/>
                <a:gd name="T20" fmla="*/ 29 w 118"/>
                <a:gd name="T21" fmla="*/ 2 h 63"/>
                <a:gd name="T22" fmla="*/ 34 w 118"/>
                <a:gd name="T23" fmla="*/ 2 h 63"/>
                <a:gd name="T24" fmla="*/ 45 w 118"/>
                <a:gd name="T25" fmla="*/ 2 h 63"/>
                <a:gd name="T26" fmla="*/ 59 w 118"/>
                <a:gd name="T27" fmla="*/ 2 h 63"/>
                <a:gd name="T28" fmla="*/ 60 w 118"/>
                <a:gd name="T29" fmla="*/ 2 h 63"/>
                <a:gd name="T30" fmla="*/ 77 w 118"/>
                <a:gd name="T31" fmla="*/ 2 h 63"/>
                <a:gd name="T32" fmla="*/ 81 w 118"/>
                <a:gd name="T33" fmla="*/ 2 h 63"/>
                <a:gd name="T34" fmla="*/ 83 w 118"/>
                <a:gd name="T35" fmla="*/ 2 h 63"/>
                <a:gd name="T36" fmla="*/ 88 w 118"/>
                <a:gd name="T37" fmla="*/ 2 h 63"/>
                <a:gd name="T38" fmla="*/ 92 w 118"/>
                <a:gd name="T39" fmla="*/ 2 h 63"/>
                <a:gd name="T40" fmla="*/ 94 w 118"/>
                <a:gd name="T41" fmla="*/ 2 h 63"/>
                <a:gd name="T42" fmla="*/ 103 w 118"/>
                <a:gd name="T43" fmla="*/ 2 h 63"/>
                <a:gd name="T44" fmla="*/ 118 w 118"/>
                <a:gd name="T45" fmla="*/ 1 h 63"/>
                <a:gd name="T46" fmla="*/ 118 w 118"/>
                <a:gd name="T47" fmla="*/ 16 h 63"/>
                <a:gd name="T48" fmla="*/ 88 w 118"/>
                <a:gd name="T49" fmla="*/ 16 h 63"/>
                <a:gd name="T50" fmla="*/ 81 w 118"/>
                <a:gd name="T51" fmla="*/ 16 h 63"/>
                <a:gd name="T52" fmla="*/ 77 w 118"/>
                <a:gd name="T53" fmla="*/ 16 h 63"/>
                <a:gd name="T54" fmla="*/ 68 w 118"/>
                <a:gd name="T55" fmla="*/ 17 h 63"/>
                <a:gd name="T56" fmla="*/ 69 w 118"/>
                <a:gd name="T57" fmla="*/ 23 h 63"/>
                <a:gd name="T58" fmla="*/ 59 w 118"/>
                <a:gd name="T59" fmla="*/ 28 h 63"/>
                <a:gd name="T60" fmla="*/ 59 w 118"/>
                <a:gd name="T61" fmla="*/ 37 h 63"/>
                <a:gd name="T62" fmla="*/ 62 w 118"/>
                <a:gd name="T63" fmla="*/ 54 h 63"/>
                <a:gd name="T64" fmla="*/ 71 w 118"/>
                <a:gd name="T65" fmla="*/ 58 h 63"/>
                <a:gd name="T66" fmla="*/ 73 w 118"/>
                <a:gd name="T67" fmla="*/ 63 h 63"/>
                <a:gd name="T68" fmla="*/ 52 w 118"/>
                <a:gd name="T69" fmla="*/ 63 h 63"/>
                <a:gd name="T70" fmla="*/ 47 w 118"/>
                <a:gd name="T71" fmla="*/ 48 h 63"/>
                <a:gd name="T72" fmla="*/ 43 w 118"/>
                <a:gd name="T73" fmla="*/ 41 h 63"/>
                <a:gd name="T74" fmla="*/ 39 w 118"/>
                <a:gd name="T75" fmla="*/ 36 h 63"/>
                <a:gd name="T76" fmla="*/ 26 w 118"/>
                <a:gd name="T77" fmla="*/ 25 h 63"/>
                <a:gd name="T78" fmla="*/ 25 w 118"/>
                <a:gd name="T79" fmla="*/ 24 h 63"/>
                <a:gd name="T80" fmla="*/ 15 w 118"/>
                <a:gd name="T81" fmla="*/ 20 h 63"/>
                <a:gd name="T82" fmla="*/ 11 w 118"/>
                <a:gd name="T83" fmla="*/ 18 h 63"/>
                <a:gd name="T84" fmla="*/ 1 w 118"/>
                <a:gd name="T85" fmla="*/ 19 h 63"/>
                <a:gd name="T86" fmla="*/ 0 w 118"/>
                <a:gd name="T87" fmla="*/ 19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18" h="63">
                  <a:moveTo>
                    <a:pt x="0" y="19"/>
                  </a:moveTo>
                  <a:lnTo>
                    <a:pt x="1" y="16"/>
                  </a:lnTo>
                  <a:lnTo>
                    <a:pt x="2" y="11"/>
                  </a:lnTo>
                  <a:lnTo>
                    <a:pt x="2" y="6"/>
                  </a:lnTo>
                  <a:lnTo>
                    <a:pt x="0" y="0"/>
                  </a:lnTo>
                  <a:lnTo>
                    <a:pt x="3" y="1"/>
                  </a:lnTo>
                  <a:lnTo>
                    <a:pt x="5" y="2"/>
                  </a:lnTo>
                  <a:lnTo>
                    <a:pt x="19" y="2"/>
                  </a:lnTo>
                  <a:lnTo>
                    <a:pt x="20" y="2"/>
                  </a:lnTo>
                  <a:lnTo>
                    <a:pt x="28" y="2"/>
                  </a:lnTo>
                  <a:lnTo>
                    <a:pt x="29" y="2"/>
                  </a:lnTo>
                  <a:lnTo>
                    <a:pt x="34" y="2"/>
                  </a:lnTo>
                  <a:lnTo>
                    <a:pt x="45" y="2"/>
                  </a:lnTo>
                  <a:lnTo>
                    <a:pt x="59" y="2"/>
                  </a:lnTo>
                  <a:lnTo>
                    <a:pt x="60" y="2"/>
                  </a:lnTo>
                  <a:lnTo>
                    <a:pt x="77" y="2"/>
                  </a:lnTo>
                  <a:lnTo>
                    <a:pt x="81" y="2"/>
                  </a:lnTo>
                  <a:lnTo>
                    <a:pt x="83" y="2"/>
                  </a:lnTo>
                  <a:lnTo>
                    <a:pt x="88" y="2"/>
                  </a:lnTo>
                  <a:lnTo>
                    <a:pt x="92" y="2"/>
                  </a:lnTo>
                  <a:lnTo>
                    <a:pt x="94" y="2"/>
                  </a:lnTo>
                  <a:lnTo>
                    <a:pt x="103" y="2"/>
                  </a:lnTo>
                  <a:lnTo>
                    <a:pt x="118" y="1"/>
                  </a:lnTo>
                  <a:lnTo>
                    <a:pt x="118" y="16"/>
                  </a:lnTo>
                  <a:lnTo>
                    <a:pt x="88" y="16"/>
                  </a:lnTo>
                  <a:lnTo>
                    <a:pt x="81" y="16"/>
                  </a:lnTo>
                  <a:lnTo>
                    <a:pt x="77" y="16"/>
                  </a:lnTo>
                  <a:lnTo>
                    <a:pt x="68" y="17"/>
                  </a:lnTo>
                  <a:lnTo>
                    <a:pt x="69" y="23"/>
                  </a:lnTo>
                  <a:lnTo>
                    <a:pt x="59" y="28"/>
                  </a:lnTo>
                  <a:lnTo>
                    <a:pt x="59" y="37"/>
                  </a:lnTo>
                  <a:lnTo>
                    <a:pt x="62" y="54"/>
                  </a:lnTo>
                  <a:lnTo>
                    <a:pt x="71" y="58"/>
                  </a:lnTo>
                  <a:lnTo>
                    <a:pt x="73" y="63"/>
                  </a:lnTo>
                  <a:lnTo>
                    <a:pt x="52" y="63"/>
                  </a:lnTo>
                  <a:lnTo>
                    <a:pt x="47" y="48"/>
                  </a:lnTo>
                  <a:lnTo>
                    <a:pt x="43" y="41"/>
                  </a:lnTo>
                  <a:lnTo>
                    <a:pt x="39" y="36"/>
                  </a:lnTo>
                  <a:lnTo>
                    <a:pt x="26" y="25"/>
                  </a:lnTo>
                  <a:lnTo>
                    <a:pt x="25" y="24"/>
                  </a:lnTo>
                  <a:lnTo>
                    <a:pt x="15" y="20"/>
                  </a:lnTo>
                  <a:lnTo>
                    <a:pt x="11" y="18"/>
                  </a:lnTo>
                  <a:lnTo>
                    <a:pt x="1" y="19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9" name="Freeform 146">
              <a:extLst>
                <a:ext uri="{FF2B5EF4-FFF2-40B4-BE49-F238E27FC236}">
                  <a16:creationId xmlns:a16="http://schemas.microsoft.com/office/drawing/2014/main" id="{CDE03487-36C1-C7E9-6897-E08B1CB25D9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92438" y="1544638"/>
              <a:ext cx="87313" cy="96838"/>
            </a:xfrm>
            <a:custGeom>
              <a:avLst/>
              <a:gdLst>
                <a:gd name="T0" fmla="*/ 0 w 55"/>
                <a:gd name="T1" fmla="*/ 59 h 61"/>
                <a:gd name="T2" fmla="*/ 9 w 55"/>
                <a:gd name="T3" fmla="*/ 23 h 61"/>
                <a:gd name="T4" fmla="*/ 9 w 55"/>
                <a:gd name="T5" fmla="*/ 22 h 61"/>
                <a:gd name="T6" fmla="*/ 10 w 55"/>
                <a:gd name="T7" fmla="*/ 17 h 61"/>
                <a:gd name="T8" fmla="*/ 10 w 55"/>
                <a:gd name="T9" fmla="*/ 12 h 61"/>
                <a:gd name="T10" fmla="*/ 22 w 55"/>
                <a:gd name="T11" fmla="*/ 10 h 61"/>
                <a:gd name="T12" fmla="*/ 26 w 55"/>
                <a:gd name="T13" fmla="*/ 8 h 61"/>
                <a:gd name="T14" fmla="*/ 55 w 55"/>
                <a:gd name="T15" fmla="*/ 0 h 61"/>
                <a:gd name="T16" fmla="*/ 55 w 55"/>
                <a:gd name="T17" fmla="*/ 3 h 61"/>
                <a:gd name="T18" fmla="*/ 55 w 55"/>
                <a:gd name="T19" fmla="*/ 28 h 61"/>
                <a:gd name="T20" fmla="*/ 55 w 55"/>
                <a:gd name="T21" fmla="*/ 42 h 61"/>
                <a:gd name="T22" fmla="*/ 55 w 55"/>
                <a:gd name="T23" fmla="*/ 43 h 61"/>
                <a:gd name="T24" fmla="*/ 23 w 55"/>
                <a:gd name="T25" fmla="*/ 45 h 61"/>
                <a:gd name="T26" fmla="*/ 15 w 55"/>
                <a:gd name="T27" fmla="*/ 42 h 61"/>
                <a:gd name="T28" fmla="*/ 15 w 55"/>
                <a:gd name="T29" fmla="*/ 54 h 61"/>
                <a:gd name="T30" fmla="*/ 9 w 55"/>
                <a:gd name="T31" fmla="*/ 54 h 61"/>
                <a:gd name="T32" fmla="*/ 7 w 55"/>
                <a:gd name="T33" fmla="*/ 61 h 61"/>
                <a:gd name="T34" fmla="*/ 0 w 55"/>
                <a:gd name="T35" fmla="*/ 59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5" h="61">
                  <a:moveTo>
                    <a:pt x="0" y="59"/>
                  </a:moveTo>
                  <a:lnTo>
                    <a:pt x="9" y="23"/>
                  </a:lnTo>
                  <a:lnTo>
                    <a:pt x="9" y="22"/>
                  </a:lnTo>
                  <a:lnTo>
                    <a:pt x="10" y="17"/>
                  </a:lnTo>
                  <a:lnTo>
                    <a:pt x="10" y="12"/>
                  </a:lnTo>
                  <a:lnTo>
                    <a:pt x="22" y="10"/>
                  </a:lnTo>
                  <a:lnTo>
                    <a:pt x="26" y="8"/>
                  </a:lnTo>
                  <a:lnTo>
                    <a:pt x="55" y="0"/>
                  </a:lnTo>
                  <a:lnTo>
                    <a:pt x="55" y="3"/>
                  </a:lnTo>
                  <a:lnTo>
                    <a:pt x="55" y="28"/>
                  </a:lnTo>
                  <a:lnTo>
                    <a:pt x="55" y="42"/>
                  </a:lnTo>
                  <a:lnTo>
                    <a:pt x="55" y="43"/>
                  </a:lnTo>
                  <a:lnTo>
                    <a:pt x="23" y="45"/>
                  </a:lnTo>
                  <a:lnTo>
                    <a:pt x="15" y="42"/>
                  </a:lnTo>
                  <a:lnTo>
                    <a:pt x="15" y="54"/>
                  </a:lnTo>
                  <a:lnTo>
                    <a:pt x="9" y="54"/>
                  </a:lnTo>
                  <a:lnTo>
                    <a:pt x="7" y="61"/>
                  </a:lnTo>
                  <a:lnTo>
                    <a:pt x="0" y="5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0" name="Freeform 147">
              <a:extLst>
                <a:ext uri="{FF2B5EF4-FFF2-40B4-BE49-F238E27FC236}">
                  <a16:creationId xmlns:a16="http://schemas.microsoft.com/office/drawing/2014/main" id="{B40F5B2D-FD69-5694-D46A-702F6E811A6B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6701" y="1747838"/>
              <a:ext cx="354013" cy="323850"/>
            </a:xfrm>
            <a:custGeom>
              <a:avLst/>
              <a:gdLst>
                <a:gd name="T0" fmla="*/ 11 w 223"/>
                <a:gd name="T1" fmla="*/ 93 h 204"/>
                <a:gd name="T2" fmla="*/ 21 w 223"/>
                <a:gd name="T3" fmla="*/ 100 h 204"/>
                <a:gd name="T4" fmla="*/ 38 w 223"/>
                <a:gd name="T5" fmla="*/ 102 h 204"/>
                <a:gd name="T6" fmla="*/ 65 w 223"/>
                <a:gd name="T7" fmla="*/ 105 h 204"/>
                <a:gd name="T8" fmla="*/ 77 w 223"/>
                <a:gd name="T9" fmla="*/ 84 h 204"/>
                <a:gd name="T10" fmla="*/ 73 w 223"/>
                <a:gd name="T11" fmla="*/ 79 h 204"/>
                <a:gd name="T12" fmla="*/ 73 w 223"/>
                <a:gd name="T13" fmla="*/ 71 h 204"/>
                <a:gd name="T14" fmla="*/ 65 w 223"/>
                <a:gd name="T15" fmla="*/ 53 h 204"/>
                <a:gd name="T16" fmla="*/ 86 w 223"/>
                <a:gd name="T17" fmla="*/ 47 h 204"/>
                <a:gd name="T18" fmla="*/ 95 w 223"/>
                <a:gd name="T19" fmla="*/ 52 h 204"/>
                <a:gd name="T20" fmla="*/ 87 w 223"/>
                <a:gd name="T21" fmla="*/ 41 h 204"/>
                <a:gd name="T22" fmla="*/ 89 w 223"/>
                <a:gd name="T23" fmla="*/ 27 h 204"/>
                <a:gd name="T24" fmla="*/ 85 w 223"/>
                <a:gd name="T25" fmla="*/ 13 h 204"/>
                <a:gd name="T26" fmla="*/ 74 w 223"/>
                <a:gd name="T27" fmla="*/ 9 h 204"/>
                <a:gd name="T28" fmla="*/ 57 w 223"/>
                <a:gd name="T29" fmla="*/ 3 h 204"/>
                <a:gd name="T30" fmla="*/ 79 w 223"/>
                <a:gd name="T31" fmla="*/ 2 h 204"/>
                <a:gd name="T32" fmla="*/ 91 w 223"/>
                <a:gd name="T33" fmla="*/ 13 h 204"/>
                <a:gd name="T34" fmla="*/ 95 w 223"/>
                <a:gd name="T35" fmla="*/ 22 h 204"/>
                <a:gd name="T36" fmla="*/ 102 w 223"/>
                <a:gd name="T37" fmla="*/ 27 h 204"/>
                <a:gd name="T38" fmla="*/ 110 w 223"/>
                <a:gd name="T39" fmla="*/ 38 h 204"/>
                <a:gd name="T40" fmla="*/ 118 w 223"/>
                <a:gd name="T41" fmla="*/ 48 h 204"/>
                <a:gd name="T42" fmla="*/ 133 w 223"/>
                <a:gd name="T43" fmla="*/ 63 h 204"/>
                <a:gd name="T44" fmla="*/ 155 w 223"/>
                <a:gd name="T45" fmla="*/ 61 h 204"/>
                <a:gd name="T46" fmla="*/ 175 w 223"/>
                <a:gd name="T47" fmla="*/ 69 h 204"/>
                <a:gd name="T48" fmla="*/ 183 w 223"/>
                <a:gd name="T49" fmla="*/ 78 h 204"/>
                <a:gd name="T50" fmla="*/ 196 w 223"/>
                <a:gd name="T51" fmla="*/ 102 h 204"/>
                <a:gd name="T52" fmla="*/ 220 w 223"/>
                <a:gd name="T53" fmla="*/ 170 h 204"/>
                <a:gd name="T54" fmla="*/ 213 w 223"/>
                <a:gd name="T55" fmla="*/ 188 h 204"/>
                <a:gd name="T56" fmla="*/ 194 w 223"/>
                <a:gd name="T57" fmla="*/ 190 h 204"/>
                <a:gd name="T58" fmla="*/ 191 w 223"/>
                <a:gd name="T59" fmla="*/ 202 h 204"/>
                <a:gd name="T60" fmla="*/ 181 w 223"/>
                <a:gd name="T61" fmla="*/ 200 h 204"/>
                <a:gd name="T62" fmla="*/ 173 w 223"/>
                <a:gd name="T63" fmla="*/ 195 h 204"/>
                <a:gd name="T64" fmla="*/ 150 w 223"/>
                <a:gd name="T65" fmla="*/ 178 h 204"/>
                <a:gd name="T66" fmla="*/ 132 w 223"/>
                <a:gd name="T67" fmla="*/ 170 h 204"/>
                <a:gd name="T68" fmla="*/ 120 w 223"/>
                <a:gd name="T69" fmla="*/ 177 h 204"/>
                <a:gd name="T70" fmla="*/ 113 w 223"/>
                <a:gd name="T71" fmla="*/ 183 h 204"/>
                <a:gd name="T72" fmla="*/ 102 w 223"/>
                <a:gd name="T73" fmla="*/ 188 h 204"/>
                <a:gd name="T74" fmla="*/ 96 w 223"/>
                <a:gd name="T75" fmla="*/ 191 h 204"/>
                <a:gd name="T76" fmla="*/ 69 w 223"/>
                <a:gd name="T77" fmla="*/ 160 h 204"/>
                <a:gd name="T78" fmla="*/ 53 w 223"/>
                <a:gd name="T79" fmla="*/ 162 h 204"/>
                <a:gd name="T80" fmla="*/ 35 w 223"/>
                <a:gd name="T81" fmla="*/ 142 h 204"/>
                <a:gd name="T82" fmla="*/ 26 w 223"/>
                <a:gd name="T83" fmla="*/ 124 h 204"/>
                <a:gd name="T84" fmla="*/ 22 w 223"/>
                <a:gd name="T85" fmla="*/ 120 h 204"/>
                <a:gd name="T86" fmla="*/ 6 w 223"/>
                <a:gd name="T87" fmla="*/ 106 h 204"/>
                <a:gd name="T88" fmla="*/ 0 w 223"/>
                <a:gd name="T89" fmla="*/ 93 h 20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223" h="204">
                  <a:moveTo>
                    <a:pt x="0" y="93"/>
                  </a:moveTo>
                  <a:lnTo>
                    <a:pt x="11" y="93"/>
                  </a:lnTo>
                  <a:lnTo>
                    <a:pt x="20" y="99"/>
                  </a:lnTo>
                  <a:lnTo>
                    <a:pt x="21" y="100"/>
                  </a:lnTo>
                  <a:lnTo>
                    <a:pt x="32" y="99"/>
                  </a:lnTo>
                  <a:lnTo>
                    <a:pt x="38" y="102"/>
                  </a:lnTo>
                  <a:lnTo>
                    <a:pt x="49" y="100"/>
                  </a:lnTo>
                  <a:lnTo>
                    <a:pt x="65" y="105"/>
                  </a:lnTo>
                  <a:lnTo>
                    <a:pt x="79" y="101"/>
                  </a:lnTo>
                  <a:lnTo>
                    <a:pt x="77" y="84"/>
                  </a:lnTo>
                  <a:lnTo>
                    <a:pt x="77" y="83"/>
                  </a:lnTo>
                  <a:lnTo>
                    <a:pt x="73" y="79"/>
                  </a:lnTo>
                  <a:lnTo>
                    <a:pt x="77" y="74"/>
                  </a:lnTo>
                  <a:lnTo>
                    <a:pt x="73" y="71"/>
                  </a:lnTo>
                  <a:lnTo>
                    <a:pt x="73" y="66"/>
                  </a:lnTo>
                  <a:lnTo>
                    <a:pt x="65" y="53"/>
                  </a:lnTo>
                  <a:lnTo>
                    <a:pt x="73" y="45"/>
                  </a:lnTo>
                  <a:lnTo>
                    <a:pt x="86" y="47"/>
                  </a:lnTo>
                  <a:lnTo>
                    <a:pt x="91" y="52"/>
                  </a:lnTo>
                  <a:lnTo>
                    <a:pt x="95" y="52"/>
                  </a:lnTo>
                  <a:lnTo>
                    <a:pt x="92" y="49"/>
                  </a:lnTo>
                  <a:lnTo>
                    <a:pt x="87" y="41"/>
                  </a:lnTo>
                  <a:lnTo>
                    <a:pt x="86" y="32"/>
                  </a:lnTo>
                  <a:lnTo>
                    <a:pt x="89" y="27"/>
                  </a:lnTo>
                  <a:lnTo>
                    <a:pt x="88" y="18"/>
                  </a:lnTo>
                  <a:lnTo>
                    <a:pt x="85" y="13"/>
                  </a:lnTo>
                  <a:lnTo>
                    <a:pt x="79" y="8"/>
                  </a:lnTo>
                  <a:lnTo>
                    <a:pt x="74" y="9"/>
                  </a:lnTo>
                  <a:lnTo>
                    <a:pt x="66" y="5"/>
                  </a:lnTo>
                  <a:lnTo>
                    <a:pt x="57" y="3"/>
                  </a:lnTo>
                  <a:lnTo>
                    <a:pt x="66" y="0"/>
                  </a:lnTo>
                  <a:lnTo>
                    <a:pt x="79" y="2"/>
                  </a:lnTo>
                  <a:lnTo>
                    <a:pt x="92" y="9"/>
                  </a:lnTo>
                  <a:lnTo>
                    <a:pt x="91" y="13"/>
                  </a:lnTo>
                  <a:lnTo>
                    <a:pt x="97" y="18"/>
                  </a:lnTo>
                  <a:lnTo>
                    <a:pt x="95" y="22"/>
                  </a:lnTo>
                  <a:lnTo>
                    <a:pt x="97" y="26"/>
                  </a:lnTo>
                  <a:lnTo>
                    <a:pt x="102" y="27"/>
                  </a:lnTo>
                  <a:lnTo>
                    <a:pt x="105" y="34"/>
                  </a:lnTo>
                  <a:lnTo>
                    <a:pt x="110" y="38"/>
                  </a:lnTo>
                  <a:lnTo>
                    <a:pt x="111" y="42"/>
                  </a:lnTo>
                  <a:lnTo>
                    <a:pt x="118" y="48"/>
                  </a:lnTo>
                  <a:lnTo>
                    <a:pt x="125" y="59"/>
                  </a:lnTo>
                  <a:lnTo>
                    <a:pt x="133" y="63"/>
                  </a:lnTo>
                  <a:lnTo>
                    <a:pt x="140" y="64"/>
                  </a:lnTo>
                  <a:lnTo>
                    <a:pt x="155" y="61"/>
                  </a:lnTo>
                  <a:lnTo>
                    <a:pt x="170" y="70"/>
                  </a:lnTo>
                  <a:lnTo>
                    <a:pt x="175" y="69"/>
                  </a:lnTo>
                  <a:lnTo>
                    <a:pt x="180" y="73"/>
                  </a:lnTo>
                  <a:lnTo>
                    <a:pt x="183" y="78"/>
                  </a:lnTo>
                  <a:lnTo>
                    <a:pt x="192" y="93"/>
                  </a:lnTo>
                  <a:lnTo>
                    <a:pt x="196" y="102"/>
                  </a:lnTo>
                  <a:lnTo>
                    <a:pt x="223" y="160"/>
                  </a:lnTo>
                  <a:lnTo>
                    <a:pt x="220" y="170"/>
                  </a:lnTo>
                  <a:lnTo>
                    <a:pt x="221" y="183"/>
                  </a:lnTo>
                  <a:lnTo>
                    <a:pt x="213" y="188"/>
                  </a:lnTo>
                  <a:lnTo>
                    <a:pt x="201" y="191"/>
                  </a:lnTo>
                  <a:lnTo>
                    <a:pt x="194" y="190"/>
                  </a:lnTo>
                  <a:lnTo>
                    <a:pt x="188" y="191"/>
                  </a:lnTo>
                  <a:lnTo>
                    <a:pt x="191" y="202"/>
                  </a:lnTo>
                  <a:lnTo>
                    <a:pt x="184" y="196"/>
                  </a:lnTo>
                  <a:lnTo>
                    <a:pt x="181" y="200"/>
                  </a:lnTo>
                  <a:lnTo>
                    <a:pt x="174" y="204"/>
                  </a:lnTo>
                  <a:lnTo>
                    <a:pt x="173" y="195"/>
                  </a:lnTo>
                  <a:lnTo>
                    <a:pt x="162" y="193"/>
                  </a:lnTo>
                  <a:lnTo>
                    <a:pt x="150" y="178"/>
                  </a:lnTo>
                  <a:lnTo>
                    <a:pt x="137" y="171"/>
                  </a:lnTo>
                  <a:lnTo>
                    <a:pt x="132" y="170"/>
                  </a:lnTo>
                  <a:lnTo>
                    <a:pt x="124" y="173"/>
                  </a:lnTo>
                  <a:lnTo>
                    <a:pt x="120" y="177"/>
                  </a:lnTo>
                  <a:lnTo>
                    <a:pt x="117" y="182"/>
                  </a:lnTo>
                  <a:lnTo>
                    <a:pt x="113" y="183"/>
                  </a:lnTo>
                  <a:lnTo>
                    <a:pt x="109" y="186"/>
                  </a:lnTo>
                  <a:lnTo>
                    <a:pt x="102" y="188"/>
                  </a:lnTo>
                  <a:lnTo>
                    <a:pt x="100" y="189"/>
                  </a:lnTo>
                  <a:lnTo>
                    <a:pt x="96" y="191"/>
                  </a:lnTo>
                  <a:lnTo>
                    <a:pt x="94" y="183"/>
                  </a:lnTo>
                  <a:lnTo>
                    <a:pt x="69" y="160"/>
                  </a:lnTo>
                  <a:lnTo>
                    <a:pt x="64" y="160"/>
                  </a:lnTo>
                  <a:lnTo>
                    <a:pt x="53" y="162"/>
                  </a:lnTo>
                  <a:lnTo>
                    <a:pt x="38" y="149"/>
                  </a:lnTo>
                  <a:lnTo>
                    <a:pt x="35" y="142"/>
                  </a:lnTo>
                  <a:lnTo>
                    <a:pt x="36" y="131"/>
                  </a:lnTo>
                  <a:lnTo>
                    <a:pt x="26" y="124"/>
                  </a:lnTo>
                  <a:lnTo>
                    <a:pt x="23" y="122"/>
                  </a:lnTo>
                  <a:lnTo>
                    <a:pt x="22" y="120"/>
                  </a:lnTo>
                  <a:lnTo>
                    <a:pt x="14" y="114"/>
                  </a:lnTo>
                  <a:lnTo>
                    <a:pt x="6" y="106"/>
                  </a:lnTo>
                  <a:lnTo>
                    <a:pt x="1" y="103"/>
                  </a:lnTo>
                  <a:lnTo>
                    <a:pt x="0" y="9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1" name="Freeform 148">
              <a:extLst>
                <a:ext uri="{FF2B5EF4-FFF2-40B4-BE49-F238E27FC236}">
                  <a16:creationId xmlns:a16="http://schemas.microsoft.com/office/drawing/2014/main" id="{881339FF-1BE7-CEE2-2677-7D65FA6700E6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9451" y="1828801"/>
              <a:ext cx="46038" cy="88900"/>
            </a:xfrm>
            <a:custGeom>
              <a:avLst/>
              <a:gdLst>
                <a:gd name="T0" fmla="*/ 0 w 29"/>
                <a:gd name="T1" fmla="*/ 29 h 56"/>
                <a:gd name="T2" fmla="*/ 1 w 29"/>
                <a:gd name="T3" fmla="*/ 17 h 56"/>
                <a:gd name="T4" fmla="*/ 6 w 29"/>
                <a:gd name="T5" fmla="*/ 11 h 56"/>
                <a:gd name="T6" fmla="*/ 10 w 29"/>
                <a:gd name="T7" fmla="*/ 4 h 56"/>
                <a:gd name="T8" fmla="*/ 11 w 29"/>
                <a:gd name="T9" fmla="*/ 0 h 56"/>
                <a:gd name="T10" fmla="*/ 29 w 29"/>
                <a:gd name="T11" fmla="*/ 11 h 56"/>
                <a:gd name="T12" fmla="*/ 29 w 29"/>
                <a:gd name="T13" fmla="*/ 21 h 56"/>
                <a:gd name="T14" fmla="*/ 29 w 29"/>
                <a:gd name="T15" fmla="*/ 29 h 56"/>
                <a:gd name="T16" fmla="*/ 29 w 29"/>
                <a:gd name="T17" fmla="*/ 41 h 56"/>
                <a:gd name="T18" fmla="*/ 29 w 29"/>
                <a:gd name="T19" fmla="*/ 56 h 56"/>
                <a:gd name="T20" fmla="*/ 12 w 29"/>
                <a:gd name="T21" fmla="*/ 56 h 56"/>
                <a:gd name="T22" fmla="*/ 0 w 29"/>
                <a:gd name="T23" fmla="*/ 56 h 56"/>
                <a:gd name="T24" fmla="*/ 0 w 29"/>
                <a:gd name="T25" fmla="*/ 29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9" h="56">
                  <a:moveTo>
                    <a:pt x="0" y="29"/>
                  </a:moveTo>
                  <a:lnTo>
                    <a:pt x="1" y="17"/>
                  </a:lnTo>
                  <a:lnTo>
                    <a:pt x="6" y="11"/>
                  </a:lnTo>
                  <a:lnTo>
                    <a:pt x="10" y="4"/>
                  </a:lnTo>
                  <a:lnTo>
                    <a:pt x="11" y="0"/>
                  </a:lnTo>
                  <a:lnTo>
                    <a:pt x="29" y="11"/>
                  </a:lnTo>
                  <a:lnTo>
                    <a:pt x="29" y="21"/>
                  </a:lnTo>
                  <a:lnTo>
                    <a:pt x="29" y="29"/>
                  </a:lnTo>
                  <a:lnTo>
                    <a:pt x="29" y="41"/>
                  </a:lnTo>
                  <a:lnTo>
                    <a:pt x="29" y="56"/>
                  </a:lnTo>
                  <a:lnTo>
                    <a:pt x="12" y="56"/>
                  </a:lnTo>
                  <a:lnTo>
                    <a:pt x="0" y="56"/>
                  </a:lnTo>
                  <a:lnTo>
                    <a:pt x="0" y="29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2" name="Freeform 149">
              <a:extLst>
                <a:ext uri="{FF2B5EF4-FFF2-40B4-BE49-F238E27FC236}">
                  <a16:creationId xmlns:a16="http://schemas.microsoft.com/office/drawing/2014/main" id="{149470EB-4196-C968-E6CF-4ED0861A6B9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49626" y="1908176"/>
              <a:ext cx="107950" cy="95250"/>
            </a:xfrm>
            <a:custGeom>
              <a:avLst/>
              <a:gdLst>
                <a:gd name="T0" fmla="*/ 0 w 68"/>
                <a:gd name="T1" fmla="*/ 15 h 60"/>
                <a:gd name="T2" fmla="*/ 19 w 68"/>
                <a:gd name="T3" fmla="*/ 7 h 60"/>
                <a:gd name="T4" fmla="*/ 18 w 68"/>
                <a:gd name="T5" fmla="*/ 0 h 60"/>
                <a:gd name="T6" fmla="*/ 35 w 68"/>
                <a:gd name="T7" fmla="*/ 11 h 60"/>
                <a:gd name="T8" fmla="*/ 63 w 68"/>
                <a:gd name="T9" fmla="*/ 28 h 60"/>
                <a:gd name="T10" fmla="*/ 68 w 68"/>
                <a:gd name="T11" fmla="*/ 31 h 60"/>
                <a:gd name="T12" fmla="*/ 61 w 68"/>
                <a:gd name="T13" fmla="*/ 39 h 60"/>
                <a:gd name="T14" fmla="*/ 56 w 68"/>
                <a:gd name="T15" fmla="*/ 46 h 60"/>
                <a:gd name="T16" fmla="*/ 56 w 68"/>
                <a:gd name="T17" fmla="*/ 46 h 60"/>
                <a:gd name="T18" fmla="*/ 42 w 68"/>
                <a:gd name="T19" fmla="*/ 60 h 60"/>
                <a:gd name="T20" fmla="*/ 39 w 68"/>
                <a:gd name="T21" fmla="*/ 56 h 60"/>
                <a:gd name="T22" fmla="*/ 36 w 68"/>
                <a:gd name="T23" fmla="*/ 54 h 60"/>
                <a:gd name="T24" fmla="*/ 33 w 68"/>
                <a:gd name="T25" fmla="*/ 52 h 60"/>
                <a:gd name="T26" fmla="*/ 22 w 68"/>
                <a:gd name="T27" fmla="*/ 40 h 60"/>
                <a:gd name="T28" fmla="*/ 17 w 68"/>
                <a:gd name="T29" fmla="*/ 42 h 60"/>
                <a:gd name="T30" fmla="*/ 11 w 68"/>
                <a:gd name="T31" fmla="*/ 28 h 60"/>
                <a:gd name="T32" fmla="*/ 4 w 68"/>
                <a:gd name="T33" fmla="*/ 26 h 60"/>
                <a:gd name="T34" fmla="*/ 0 w 68"/>
                <a:gd name="T35" fmla="*/ 15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8" h="60">
                  <a:moveTo>
                    <a:pt x="0" y="15"/>
                  </a:moveTo>
                  <a:lnTo>
                    <a:pt x="19" y="7"/>
                  </a:lnTo>
                  <a:lnTo>
                    <a:pt x="18" y="0"/>
                  </a:lnTo>
                  <a:lnTo>
                    <a:pt x="35" y="11"/>
                  </a:lnTo>
                  <a:lnTo>
                    <a:pt x="63" y="28"/>
                  </a:lnTo>
                  <a:lnTo>
                    <a:pt x="68" y="31"/>
                  </a:lnTo>
                  <a:lnTo>
                    <a:pt x="61" y="39"/>
                  </a:lnTo>
                  <a:lnTo>
                    <a:pt x="56" y="46"/>
                  </a:lnTo>
                  <a:lnTo>
                    <a:pt x="56" y="46"/>
                  </a:lnTo>
                  <a:lnTo>
                    <a:pt x="42" y="60"/>
                  </a:lnTo>
                  <a:lnTo>
                    <a:pt x="39" y="56"/>
                  </a:lnTo>
                  <a:lnTo>
                    <a:pt x="36" y="54"/>
                  </a:lnTo>
                  <a:lnTo>
                    <a:pt x="33" y="52"/>
                  </a:lnTo>
                  <a:lnTo>
                    <a:pt x="22" y="40"/>
                  </a:lnTo>
                  <a:lnTo>
                    <a:pt x="17" y="42"/>
                  </a:lnTo>
                  <a:lnTo>
                    <a:pt x="11" y="28"/>
                  </a:lnTo>
                  <a:lnTo>
                    <a:pt x="4" y="26"/>
                  </a:lnTo>
                  <a:lnTo>
                    <a:pt x="0" y="1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3" name="Freeform 150">
              <a:extLst>
                <a:ext uri="{FF2B5EF4-FFF2-40B4-BE49-F238E27FC236}">
                  <a16:creationId xmlns:a16="http://schemas.microsoft.com/office/drawing/2014/main" id="{17763611-0230-90A4-A731-52E519272B44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6401" y="2673351"/>
              <a:ext cx="141288" cy="136525"/>
            </a:xfrm>
            <a:custGeom>
              <a:avLst/>
              <a:gdLst>
                <a:gd name="T0" fmla="*/ 4 w 89"/>
                <a:gd name="T1" fmla="*/ 45 h 86"/>
                <a:gd name="T2" fmla="*/ 5 w 89"/>
                <a:gd name="T3" fmla="*/ 42 h 86"/>
                <a:gd name="T4" fmla="*/ 23 w 89"/>
                <a:gd name="T5" fmla="*/ 46 h 86"/>
                <a:gd name="T6" fmla="*/ 26 w 89"/>
                <a:gd name="T7" fmla="*/ 35 h 86"/>
                <a:gd name="T8" fmla="*/ 35 w 89"/>
                <a:gd name="T9" fmla="*/ 14 h 86"/>
                <a:gd name="T10" fmla="*/ 16 w 89"/>
                <a:gd name="T11" fmla="*/ 2 h 86"/>
                <a:gd name="T12" fmla="*/ 18 w 89"/>
                <a:gd name="T13" fmla="*/ 0 h 86"/>
                <a:gd name="T14" fmla="*/ 75 w 89"/>
                <a:gd name="T15" fmla="*/ 37 h 86"/>
                <a:gd name="T16" fmla="*/ 86 w 89"/>
                <a:gd name="T17" fmla="*/ 46 h 86"/>
                <a:gd name="T18" fmla="*/ 89 w 89"/>
                <a:gd name="T19" fmla="*/ 52 h 86"/>
                <a:gd name="T20" fmla="*/ 84 w 89"/>
                <a:gd name="T21" fmla="*/ 53 h 86"/>
                <a:gd name="T22" fmla="*/ 76 w 89"/>
                <a:gd name="T23" fmla="*/ 55 h 86"/>
                <a:gd name="T24" fmla="*/ 58 w 89"/>
                <a:gd name="T25" fmla="*/ 61 h 86"/>
                <a:gd name="T26" fmla="*/ 50 w 89"/>
                <a:gd name="T27" fmla="*/ 68 h 86"/>
                <a:gd name="T28" fmla="*/ 51 w 89"/>
                <a:gd name="T29" fmla="*/ 72 h 86"/>
                <a:gd name="T30" fmla="*/ 50 w 89"/>
                <a:gd name="T31" fmla="*/ 73 h 86"/>
                <a:gd name="T32" fmla="*/ 47 w 89"/>
                <a:gd name="T33" fmla="*/ 74 h 86"/>
                <a:gd name="T34" fmla="*/ 42 w 89"/>
                <a:gd name="T35" fmla="*/ 77 h 86"/>
                <a:gd name="T36" fmla="*/ 37 w 89"/>
                <a:gd name="T37" fmla="*/ 72 h 86"/>
                <a:gd name="T38" fmla="*/ 31 w 89"/>
                <a:gd name="T39" fmla="*/ 79 h 86"/>
                <a:gd name="T40" fmla="*/ 30 w 89"/>
                <a:gd name="T41" fmla="*/ 81 h 86"/>
                <a:gd name="T42" fmla="*/ 28 w 89"/>
                <a:gd name="T43" fmla="*/ 86 h 86"/>
                <a:gd name="T44" fmla="*/ 26 w 89"/>
                <a:gd name="T45" fmla="*/ 80 h 86"/>
                <a:gd name="T46" fmla="*/ 11 w 89"/>
                <a:gd name="T47" fmla="*/ 74 h 86"/>
                <a:gd name="T48" fmla="*/ 9 w 89"/>
                <a:gd name="T49" fmla="*/ 70 h 86"/>
                <a:gd name="T50" fmla="*/ 10 w 89"/>
                <a:gd name="T51" fmla="*/ 62 h 86"/>
                <a:gd name="T52" fmla="*/ 9 w 89"/>
                <a:gd name="T53" fmla="*/ 58 h 86"/>
                <a:gd name="T54" fmla="*/ 0 w 89"/>
                <a:gd name="T55" fmla="*/ 52 h 86"/>
                <a:gd name="T56" fmla="*/ 4 w 89"/>
                <a:gd name="T57" fmla="*/ 45 h 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9" h="86">
                  <a:moveTo>
                    <a:pt x="4" y="45"/>
                  </a:moveTo>
                  <a:lnTo>
                    <a:pt x="5" y="42"/>
                  </a:lnTo>
                  <a:lnTo>
                    <a:pt x="23" y="46"/>
                  </a:lnTo>
                  <a:lnTo>
                    <a:pt x="26" y="35"/>
                  </a:lnTo>
                  <a:lnTo>
                    <a:pt x="35" y="14"/>
                  </a:lnTo>
                  <a:lnTo>
                    <a:pt x="16" y="2"/>
                  </a:lnTo>
                  <a:lnTo>
                    <a:pt x="18" y="0"/>
                  </a:lnTo>
                  <a:lnTo>
                    <a:pt x="75" y="37"/>
                  </a:lnTo>
                  <a:lnTo>
                    <a:pt x="86" y="46"/>
                  </a:lnTo>
                  <a:lnTo>
                    <a:pt x="89" y="52"/>
                  </a:lnTo>
                  <a:lnTo>
                    <a:pt x="84" y="53"/>
                  </a:lnTo>
                  <a:lnTo>
                    <a:pt x="76" y="55"/>
                  </a:lnTo>
                  <a:lnTo>
                    <a:pt x="58" y="61"/>
                  </a:lnTo>
                  <a:lnTo>
                    <a:pt x="50" y="68"/>
                  </a:lnTo>
                  <a:lnTo>
                    <a:pt x="51" y="72"/>
                  </a:lnTo>
                  <a:lnTo>
                    <a:pt x="50" y="73"/>
                  </a:lnTo>
                  <a:lnTo>
                    <a:pt x="47" y="74"/>
                  </a:lnTo>
                  <a:lnTo>
                    <a:pt x="42" y="77"/>
                  </a:lnTo>
                  <a:lnTo>
                    <a:pt x="37" y="72"/>
                  </a:lnTo>
                  <a:lnTo>
                    <a:pt x="31" y="79"/>
                  </a:lnTo>
                  <a:lnTo>
                    <a:pt x="30" y="81"/>
                  </a:lnTo>
                  <a:lnTo>
                    <a:pt x="28" y="86"/>
                  </a:lnTo>
                  <a:lnTo>
                    <a:pt x="26" y="80"/>
                  </a:lnTo>
                  <a:lnTo>
                    <a:pt x="11" y="74"/>
                  </a:lnTo>
                  <a:lnTo>
                    <a:pt x="9" y="70"/>
                  </a:lnTo>
                  <a:lnTo>
                    <a:pt x="10" y="62"/>
                  </a:lnTo>
                  <a:lnTo>
                    <a:pt x="9" y="58"/>
                  </a:lnTo>
                  <a:lnTo>
                    <a:pt x="0" y="52"/>
                  </a:lnTo>
                  <a:lnTo>
                    <a:pt x="4" y="4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4" name="Freeform 151">
              <a:extLst>
                <a:ext uri="{FF2B5EF4-FFF2-40B4-BE49-F238E27FC236}">
                  <a16:creationId xmlns:a16="http://schemas.microsoft.com/office/drawing/2014/main" id="{4DFD6EF0-E5EF-ECD4-DC0E-1614FE48F56E}"/>
                </a:ext>
              </a:extLst>
            </p:cNvPr>
            <p:cNvSpPr>
              <a:spLocks/>
            </p:cNvSpPr>
            <p:nvPr/>
          </p:nvSpPr>
          <p:spPr bwMode="auto">
            <a:xfrm>
              <a:off x="3995738" y="2620963"/>
              <a:ext cx="69850" cy="42863"/>
            </a:xfrm>
            <a:custGeom>
              <a:avLst/>
              <a:gdLst>
                <a:gd name="T0" fmla="*/ 0 w 44"/>
                <a:gd name="T1" fmla="*/ 0 h 27"/>
                <a:gd name="T2" fmla="*/ 39 w 44"/>
                <a:gd name="T3" fmla="*/ 1 h 27"/>
                <a:gd name="T4" fmla="*/ 43 w 44"/>
                <a:gd name="T5" fmla="*/ 2 h 27"/>
                <a:gd name="T6" fmla="*/ 44 w 44"/>
                <a:gd name="T7" fmla="*/ 16 h 27"/>
                <a:gd name="T8" fmla="*/ 44 w 44"/>
                <a:gd name="T9" fmla="*/ 27 h 27"/>
                <a:gd name="T10" fmla="*/ 25 w 44"/>
                <a:gd name="T11" fmla="*/ 27 h 27"/>
                <a:gd name="T12" fmla="*/ 5 w 44"/>
                <a:gd name="T13" fmla="*/ 27 h 27"/>
                <a:gd name="T14" fmla="*/ 2 w 44"/>
                <a:gd name="T15" fmla="*/ 27 h 27"/>
                <a:gd name="T16" fmla="*/ 2 w 44"/>
                <a:gd name="T17" fmla="*/ 16 h 27"/>
                <a:gd name="T18" fmla="*/ 1 w 44"/>
                <a:gd name="T19" fmla="*/ 10 h 27"/>
                <a:gd name="T20" fmla="*/ 0 w 44"/>
                <a:gd name="T21" fmla="*/ 5 h 27"/>
                <a:gd name="T22" fmla="*/ 0 w 44"/>
                <a:gd name="T23" fmla="*/ 0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4" h="27">
                  <a:moveTo>
                    <a:pt x="0" y="0"/>
                  </a:moveTo>
                  <a:lnTo>
                    <a:pt x="39" y="1"/>
                  </a:lnTo>
                  <a:lnTo>
                    <a:pt x="43" y="2"/>
                  </a:lnTo>
                  <a:lnTo>
                    <a:pt x="44" y="16"/>
                  </a:lnTo>
                  <a:lnTo>
                    <a:pt x="44" y="27"/>
                  </a:lnTo>
                  <a:lnTo>
                    <a:pt x="25" y="27"/>
                  </a:lnTo>
                  <a:lnTo>
                    <a:pt x="5" y="27"/>
                  </a:lnTo>
                  <a:lnTo>
                    <a:pt x="2" y="27"/>
                  </a:lnTo>
                  <a:lnTo>
                    <a:pt x="2" y="16"/>
                  </a:lnTo>
                  <a:lnTo>
                    <a:pt x="1" y="10"/>
                  </a:lnTo>
                  <a:lnTo>
                    <a:pt x="0" y="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5" name="Freeform 152">
              <a:extLst>
                <a:ext uri="{FF2B5EF4-FFF2-40B4-BE49-F238E27FC236}">
                  <a16:creationId xmlns:a16="http://schemas.microsoft.com/office/drawing/2014/main" id="{7286A68D-39A3-A6D3-2457-3B6D669C14CB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1426" y="2476501"/>
              <a:ext cx="73025" cy="68263"/>
            </a:xfrm>
            <a:custGeom>
              <a:avLst/>
              <a:gdLst>
                <a:gd name="T0" fmla="*/ 0 w 46"/>
                <a:gd name="T1" fmla="*/ 42 h 43"/>
                <a:gd name="T2" fmla="*/ 1 w 46"/>
                <a:gd name="T3" fmla="*/ 28 h 43"/>
                <a:gd name="T4" fmla="*/ 1 w 46"/>
                <a:gd name="T5" fmla="*/ 25 h 43"/>
                <a:gd name="T6" fmla="*/ 1 w 46"/>
                <a:gd name="T7" fmla="*/ 5 h 43"/>
                <a:gd name="T8" fmla="*/ 0 w 46"/>
                <a:gd name="T9" fmla="*/ 0 h 43"/>
                <a:gd name="T10" fmla="*/ 13 w 46"/>
                <a:gd name="T11" fmla="*/ 0 h 43"/>
                <a:gd name="T12" fmla="*/ 22 w 46"/>
                <a:gd name="T13" fmla="*/ 1 h 43"/>
                <a:gd name="T14" fmla="*/ 25 w 46"/>
                <a:gd name="T15" fmla="*/ 2 h 43"/>
                <a:gd name="T16" fmla="*/ 27 w 46"/>
                <a:gd name="T17" fmla="*/ 2 h 43"/>
                <a:gd name="T18" fmla="*/ 40 w 46"/>
                <a:gd name="T19" fmla="*/ 0 h 43"/>
                <a:gd name="T20" fmla="*/ 46 w 46"/>
                <a:gd name="T21" fmla="*/ 0 h 43"/>
                <a:gd name="T22" fmla="*/ 44 w 46"/>
                <a:gd name="T23" fmla="*/ 8 h 43"/>
                <a:gd name="T24" fmla="*/ 35 w 46"/>
                <a:gd name="T25" fmla="*/ 43 h 43"/>
                <a:gd name="T26" fmla="*/ 34 w 46"/>
                <a:gd name="T27" fmla="*/ 43 h 43"/>
                <a:gd name="T28" fmla="*/ 33 w 46"/>
                <a:gd name="T29" fmla="*/ 43 h 43"/>
                <a:gd name="T30" fmla="*/ 0 w 46"/>
                <a:gd name="T31" fmla="*/ 42 h 43"/>
                <a:gd name="T32" fmla="*/ 0 w 46"/>
                <a:gd name="T33" fmla="*/ 42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6" h="43">
                  <a:moveTo>
                    <a:pt x="0" y="42"/>
                  </a:moveTo>
                  <a:lnTo>
                    <a:pt x="1" y="28"/>
                  </a:lnTo>
                  <a:lnTo>
                    <a:pt x="1" y="25"/>
                  </a:lnTo>
                  <a:lnTo>
                    <a:pt x="1" y="5"/>
                  </a:lnTo>
                  <a:lnTo>
                    <a:pt x="0" y="0"/>
                  </a:lnTo>
                  <a:lnTo>
                    <a:pt x="13" y="0"/>
                  </a:lnTo>
                  <a:lnTo>
                    <a:pt x="22" y="1"/>
                  </a:lnTo>
                  <a:lnTo>
                    <a:pt x="25" y="2"/>
                  </a:lnTo>
                  <a:lnTo>
                    <a:pt x="27" y="2"/>
                  </a:lnTo>
                  <a:lnTo>
                    <a:pt x="40" y="0"/>
                  </a:lnTo>
                  <a:lnTo>
                    <a:pt x="46" y="0"/>
                  </a:lnTo>
                  <a:lnTo>
                    <a:pt x="44" y="8"/>
                  </a:lnTo>
                  <a:lnTo>
                    <a:pt x="35" y="43"/>
                  </a:lnTo>
                  <a:lnTo>
                    <a:pt x="34" y="43"/>
                  </a:lnTo>
                  <a:lnTo>
                    <a:pt x="33" y="43"/>
                  </a:lnTo>
                  <a:lnTo>
                    <a:pt x="0" y="42"/>
                  </a:lnTo>
                  <a:lnTo>
                    <a:pt x="0" y="4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6" name="Freeform 153">
              <a:extLst>
                <a:ext uri="{FF2B5EF4-FFF2-40B4-BE49-F238E27FC236}">
                  <a16:creationId xmlns:a16="http://schemas.microsoft.com/office/drawing/2014/main" id="{FDEBD004-FBF5-F89B-E0C6-FD163A47021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6526" y="1892301"/>
              <a:ext cx="80963" cy="82550"/>
            </a:xfrm>
            <a:custGeom>
              <a:avLst/>
              <a:gdLst>
                <a:gd name="T0" fmla="*/ 0 w 51"/>
                <a:gd name="T1" fmla="*/ 22 h 52"/>
                <a:gd name="T2" fmla="*/ 25 w 51"/>
                <a:gd name="T3" fmla="*/ 0 h 52"/>
                <a:gd name="T4" fmla="*/ 39 w 51"/>
                <a:gd name="T5" fmla="*/ 19 h 52"/>
                <a:gd name="T6" fmla="*/ 41 w 51"/>
                <a:gd name="T7" fmla="*/ 22 h 52"/>
                <a:gd name="T8" fmla="*/ 49 w 51"/>
                <a:gd name="T9" fmla="*/ 34 h 52"/>
                <a:gd name="T10" fmla="*/ 51 w 51"/>
                <a:gd name="T11" fmla="*/ 36 h 52"/>
                <a:gd name="T12" fmla="*/ 46 w 51"/>
                <a:gd name="T13" fmla="*/ 36 h 52"/>
                <a:gd name="T14" fmla="*/ 34 w 51"/>
                <a:gd name="T15" fmla="*/ 43 h 52"/>
                <a:gd name="T16" fmla="*/ 35 w 51"/>
                <a:gd name="T17" fmla="*/ 49 h 52"/>
                <a:gd name="T18" fmla="*/ 30 w 51"/>
                <a:gd name="T19" fmla="*/ 52 h 52"/>
                <a:gd name="T20" fmla="*/ 24 w 51"/>
                <a:gd name="T21" fmla="*/ 47 h 52"/>
                <a:gd name="T22" fmla="*/ 16 w 51"/>
                <a:gd name="T23" fmla="*/ 52 h 52"/>
                <a:gd name="T24" fmla="*/ 13 w 51"/>
                <a:gd name="T25" fmla="*/ 48 h 52"/>
                <a:gd name="T26" fmla="*/ 7 w 51"/>
                <a:gd name="T27" fmla="*/ 35 h 52"/>
                <a:gd name="T28" fmla="*/ 0 w 51"/>
                <a:gd name="T29" fmla="*/ 22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1" h="52">
                  <a:moveTo>
                    <a:pt x="0" y="22"/>
                  </a:moveTo>
                  <a:lnTo>
                    <a:pt x="25" y="0"/>
                  </a:lnTo>
                  <a:lnTo>
                    <a:pt x="39" y="19"/>
                  </a:lnTo>
                  <a:lnTo>
                    <a:pt x="41" y="22"/>
                  </a:lnTo>
                  <a:lnTo>
                    <a:pt x="49" y="34"/>
                  </a:lnTo>
                  <a:lnTo>
                    <a:pt x="51" y="36"/>
                  </a:lnTo>
                  <a:lnTo>
                    <a:pt x="46" y="36"/>
                  </a:lnTo>
                  <a:lnTo>
                    <a:pt x="34" y="43"/>
                  </a:lnTo>
                  <a:lnTo>
                    <a:pt x="35" y="49"/>
                  </a:lnTo>
                  <a:lnTo>
                    <a:pt x="30" y="52"/>
                  </a:lnTo>
                  <a:lnTo>
                    <a:pt x="24" y="47"/>
                  </a:lnTo>
                  <a:lnTo>
                    <a:pt x="16" y="52"/>
                  </a:lnTo>
                  <a:lnTo>
                    <a:pt x="13" y="48"/>
                  </a:lnTo>
                  <a:lnTo>
                    <a:pt x="7" y="35"/>
                  </a:lnTo>
                  <a:lnTo>
                    <a:pt x="0" y="2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7" name="Freeform 154">
              <a:extLst>
                <a:ext uri="{FF2B5EF4-FFF2-40B4-BE49-F238E27FC236}">
                  <a16:creationId xmlns:a16="http://schemas.microsoft.com/office/drawing/2014/main" id="{0645575E-44E1-C21E-DD3C-92BB04B9718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6963" y="2625726"/>
              <a:ext cx="128588" cy="141288"/>
            </a:xfrm>
            <a:custGeom>
              <a:avLst/>
              <a:gdLst>
                <a:gd name="T0" fmla="*/ 2 w 81"/>
                <a:gd name="T1" fmla="*/ 20 h 89"/>
                <a:gd name="T2" fmla="*/ 21 w 81"/>
                <a:gd name="T3" fmla="*/ 8 h 89"/>
                <a:gd name="T4" fmla="*/ 28 w 81"/>
                <a:gd name="T5" fmla="*/ 1 h 89"/>
                <a:gd name="T6" fmla="*/ 40 w 81"/>
                <a:gd name="T7" fmla="*/ 0 h 89"/>
                <a:gd name="T8" fmla="*/ 40 w 81"/>
                <a:gd name="T9" fmla="*/ 6 h 89"/>
                <a:gd name="T10" fmla="*/ 45 w 81"/>
                <a:gd name="T11" fmla="*/ 26 h 89"/>
                <a:gd name="T12" fmla="*/ 50 w 81"/>
                <a:gd name="T13" fmla="*/ 38 h 89"/>
                <a:gd name="T14" fmla="*/ 54 w 81"/>
                <a:gd name="T15" fmla="*/ 54 h 89"/>
                <a:gd name="T16" fmla="*/ 59 w 81"/>
                <a:gd name="T17" fmla="*/ 65 h 89"/>
                <a:gd name="T18" fmla="*/ 81 w 81"/>
                <a:gd name="T19" fmla="*/ 85 h 89"/>
                <a:gd name="T20" fmla="*/ 74 w 81"/>
                <a:gd name="T21" fmla="*/ 89 h 89"/>
                <a:gd name="T22" fmla="*/ 65 w 81"/>
                <a:gd name="T23" fmla="*/ 87 h 89"/>
                <a:gd name="T24" fmla="*/ 56 w 81"/>
                <a:gd name="T25" fmla="*/ 83 h 89"/>
                <a:gd name="T26" fmla="*/ 47 w 81"/>
                <a:gd name="T27" fmla="*/ 84 h 89"/>
                <a:gd name="T28" fmla="*/ 35 w 81"/>
                <a:gd name="T29" fmla="*/ 84 h 89"/>
                <a:gd name="T30" fmla="*/ 18 w 81"/>
                <a:gd name="T31" fmla="*/ 84 h 89"/>
                <a:gd name="T32" fmla="*/ 16 w 81"/>
                <a:gd name="T33" fmla="*/ 85 h 89"/>
                <a:gd name="T34" fmla="*/ 7 w 81"/>
                <a:gd name="T35" fmla="*/ 73 h 89"/>
                <a:gd name="T36" fmla="*/ 9 w 81"/>
                <a:gd name="T37" fmla="*/ 60 h 89"/>
                <a:gd name="T38" fmla="*/ 10 w 81"/>
                <a:gd name="T39" fmla="*/ 43 h 89"/>
                <a:gd name="T40" fmla="*/ 0 w 81"/>
                <a:gd name="T41" fmla="*/ 27 h 89"/>
                <a:gd name="T42" fmla="*/ 2 w 81"/>
                <a:gd name="T43" fmla="*/ 20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81" h="89">
                  <a:moveTo>
                    <a:pt x="2" y="20"/>
                  </a:moveTo>
                  <a:lnTo>
                    <a:pt x="21" y="8"/>
                  </a:lnTo>
                  <a:lnTo>
                    <a:pt x="28" y="1"/>
                  </a:lnTo>
                  <a:lnTo>
                    <a:pt x="40" y="0"/>
                  </a:lnTo>
                  <a:lnTo>
                    <a:pt x="40" y="6"/>
                  </a:lnTo>
                  <a:lnTo>
                    <a:pt x="45" y="26"/>
                  </a:lnTo>
                  <a:lnTo>
                    <a:pt x="50" y="38"/>
                  </a:lnTo>
                  <a:lnTo>
                    <a:pt x="54" y="54"/>
                  </a:lnTo>
                  <a:lnTo>
                    <a:pt x="59" y="65"/>
                  </a:lnTo>
                  <a:lnTo>
                    <a:pt x="81" y="85"/>
                  </a:lnTo>
                  <a:lnTo>
                    <a:pt x="74" y="89"/>
                  </a:lnTo>
                  <a:lnTo>
                    <a:pt x="65" y="87"/>
                  </a:lnTo>
                  <a:lnTo>
                    <a:pt x="56" y="83"/>
                  </a:lnTo>
                  <a:lnTo>
                    <a:pt x="47" y="84"/>
                  </a:lnTo>
                  <a:lnTo>
                    <a:pt x="35" y="84"/>
                  </a:lnTo>
                  <a:lnTo>
                    <a:pt x="18" y="84"/>
                  </a:lnTo>
                  <a:lnTo>
                    <a:pt x="16" y="85"/>
                  </a:lnTo>
                  <a:lnTo>
                    <a:pt x="7" y="73"/>
                  </a:lnTo>
                  <a:lnTo>
                    <a:pt x="9" y="60"/>
                  </a:lnTo>
                  <a:lnTo>
                    <a:pt x="10" y="43"/>
                  </a:lnTo>
                  <a:lnTo>
                    <a:pt x="0" y="27"/>
                  </a:lnTo>
                  <a:lnTo>
                    <a:pt x="2" y="2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8" name="Freeform 155">
              <a:extLst>
                <a:ext uri="{FF2B5EF4-FFF2-40B4-BE49-F238E27FC236}">
                  <a16:creationId xmlns:a16="http://schemas.microsoft.com/office/drawing/2014/main" id="{B6E556B6-B21A-6CC8-38C8-9EE59C9E7C4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0463" y="2622551"/>
              <a:ext cx="592138" cy="676275"/>
            </a:xfrm>
            <a:custGeom>
              <a:avLst/>
              <a:gdLst>
                <a:gd name="T0" fmla="*/ 37 w 373"/>
                <a:gd name="T1" fmla="*/ 6 h 426"/>
                <a:gd name="T2" fmla="*/ 68 w 373"/>
                <a:gd name="T3" fmla="*/ 25 h 426"/>
                <a:gd name="T4" fmla="*/ 85 w 373"/>
                <a:gd name="T5" fmla="*/ 38 h 426"/>
                <a:gd name="T6" fmla="*/ 110 w 373"/>
                <a:gd name="T7" fmla="*/ 49 h 426"/>
                <a:gd name="T8" fmla="*/ 128 w 373"/>
                <a:gd name="T9" fmla="*/ 67 h 426"/>
                <a:gd name="T10" fmla="*/ 158 w 373"/>
                <a:gd name="T11" fmla="*/ 60 h 426"/>
                <a:gd name="T12" fmla="*/ 187 w 373"/>
                <a:gd name="T13" fmla="*/ 62 h 426"/>
                <a:gd name="T14" fmla="*/ 221 w 373"/>
                <a:gd name="T15" fmla="*/ 73 h 426"/>
                <a:gd name="T16" fmla="*/ 260 w 373"/>
                <a:gd name="T17" fmla="*/ 70 h 426"/>
                <a:gd name="T18" fmla="*/ 285 w 373"/>
                <a:gd name="T19" fmla="*/ 87 h 426"/>
                <a:gd name="T20" fmla="*/ 298 w 373"/>
                <a:gd name="T21" fmla="*/ 102 h 426"/>
                <a:gd name="T22" fmla="*/ 298 w 373"/>
                <a:gd name="T23" fmla="*/ 91 h 426"/>
                <a:gd name="T24" fmla="*/ 335 w 373"/>
                <a:gd name="T25" fmla="*/ 94 h 426"/>
                <a:gd name="T26" fmla="*/ 330 w 373"/>
                <a:gd name="T27" fmla="*/ 122 h 426"/>
                <a:gd name="T28" fmla="*/ 308 w 373"/>
                <a:gd name="T29" fmla="*/ 155 h 426"/>
                <a:gd name="T30" fmla="*/ 317 w 373"/>
                <a:gd name="T31" fmla="*/ 186 h 426"/>
                <a:gd name="T32" fmla="*/ 325 w 373"/>
                <a:gd name="T33" fmla="*/ 203 h 426"/>
                <a:gd name="T34" fmla="*/ 357 w 373"/>
                <a:gd name="T35" fmla="*/ 215 h 426"/>
                <a:gd name="T36" fmla="*/ 373 w 373"/>
                <a:gd name="T37" fmla="*/ 236 h 426"/>
                <a:gd name="T38" fmla="*/ 359 w 373"/>
                <a:gd name="T39" fmla="*/ 268 h 426"/>
                <a:gd name="T40" fmla="*/ 353 w 373"/>
                <a:gd name="T41" fmla="*/ 259 h 426"/>
                <a:gd name="T42" fmla="*/ 348 w 373"/>
                <a:gd name="T43" fmla="*/ 265 h 426"/>
                <a:gd name="T44" fmla="*/ 338 w 373"/>
                <a:gd name="T45" fmla="*/ 259 h 426"/>
                <a:gd name="T46" fmla="*/ 332 w 373"/>
                <a:gd name="T47" fmla="*/ 252 h 426"/>
                <a:gd name="T48" fmla="*/ 328 w 373"/>
                <a:gd name="T49" fmla="*/ 250 h 426"/>
                <a:gd name="T50" fmla="*/ 318 w 373"/>
                <a:gd name="T51" fmla="*/ 241 h 426"/>
                <a:gd name="T52" fmla="*/ 293 w 373"/>
                <a:gd name="T53" fmla="*/ 254 h 426"/>
                <a:gd name="T54" fmla="*/ 300 w 373"/>
                <a:gd name="T55" fmla="*/ 263 h 426"/>
                <a:gd name="T56" fmla="*/ 288 w 373"/>
                <a:gd name="T57" fmla="*/ 266 h 426"/>
                <a:gd name="T58" fmla="*/ 290 w 373"/>
                <a:gd name="T59" fmla="*/ 275 h 426"/>
                <a:gd name="T60" fmla="*/ 290 w 373"/>
                <a:gd name="T61" fmla="*/ 279 h 426"/>
                <a:gd name="T62" fmla="*/ 286 w 373"/>
                <a:gd name="T63" fmla="*/ 283 h 426"/>
                <a:gd name="T64" fmla="*/ 282 w 373"/>
                <a:gd name="T65" fmla="*/ 289 h 426"/>
                <a:gd name="T66" fmla="*/ 254 w 373"/>
                <a:gd name="T67" fmla="*/ 288 h 426"/>
                <a:gd name="T68" fmla="*/ 234 w 373"/>
                <a:gd name="T69" fmla="*/ 312 h 426"/>
                <a:gd name="T70" fmla="*/ 246 w 373"/>
                <a:gd name="T71" fmla="*/ 351 h 426"/>
                <a:gd name="T72" fmla="*/ 233 w 373"/>
                <a:gd name="T73" fmla="*/ 361 h 426"/>
                <a:gd name="T74" fmla="*/ 206 w 373"/>
                <a:gd name="T75" fmla="*/ 367 h 426"/>
                <a:gd name="T76" fmla="*/ 196 w 373"/>
                <a:gd name="T77" fmla="*/ 379 h 426"/>
                <a:gd name="T78" fmla="*/ 187 w 373"/>
                <a:gd name="T79" fmla="*/ 408 h 426"/>
                <a:gd name="T80" fmla="*/ 166 w 373"/>
                <a:gd name="T81" fmla="*/ 393 h 426"/>
                <a:gd name="T82" fmla="*/ 149 w 373"/>
                <a:gd name="T83" fmla="*/ 346 h 426"/>
                <a:gd name="T84" fmla="*/ 123 w 373"/>
                <a:gd name="T85" fmla="*/ 328 h 426"/>
                <a:gd name="T86" fmla="*/ 150 w 373"/>
                <a:gd name="T87" fmla="*/ 304 h 426"/>
                <a:gd name="T88" fmla="*/ 187 w 373"/>
                <a:gd name="T89" fmla="*/ 259 h 426"/>
                <a:gd name="T90" fmla="*/ 162 w 373"/>
                <a:gd name="T91" fmla="*/ 205 h 426"/>
                <a:gd name="T92" fmla="*/ 159 w 373"/>
                <a:gd name="T93" fmla="*/ 179 h 426"/>
                <a:gd name="T94" fmla="*/ 164 w 373"/>
                <a:gd name="T95" fmla="*/ 148 h 426"/>
                <a:gd name="T96" fmla="*/ 130 w 373"/>
                <a:gd name="T97" fmla="*/ 126 h 426"/>
                <a:gd name="T98" fmla="*/ 95 w 373"/>
                <a:gd name="T99" fmla="*/ 94 h 426"/>
                <a:gd name="T100" fmla="*/ 42 w 373"/>
                <a:gd name="T101" fmla="*/ 62 h 426"/>
                <a:gd name="T102" fmla="*/ 10 w 373"/>
                <a:gd name="T103" fmla="*/ 40 h 426"/>
                <a:gd name="T104" fmla="*/ 0 w 373"/>
                <a:gd name="T105" fmla="*/ 2 h 4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373" h="426">
                  <a:moveTo>
                    <a:pt x="0" y="2"/>
                  </a:moveTo>
                  <a:lnTo>
                    <a:pt x="13" y="0"/>
                  </a:lnTo>
                  <a:lnTo>
                    <a:pt x="25" y="2"/>
                  </a:lnTo>
                  <a:lnTo>
                    <a:pt x="37" y="6"/>
                  </a:lnTo>
                  <a:lnTo>
                    <a:pt x="40" y="6"/>
                  </a:lnTo>
                  <a:lnTo>
                    <a:pt x="39" y="13"/>
                  </a:lnTo>
                  <a:lnTo>
                    <a:pt x="49" y="20"/>
                  </a:lnTo>
                  <a:lnTo>
                    <a:pt x="68" y="25"/>
                  </a:lnTo>
                  <a:lnTo>
                    <a:pt x="71" y="26"/>
                  </a:lnTo>
                  <a:lnTo>
                    <a:pt x="77" y="24"/>
                  </a:lnTo>
                  <a:lnTo>
                    <a:pt x="78" y="31"/>
                  </a:lnTo>
                  <a:lnTo>
                    <a:pt x="85" y="38"/>
                  </a:lnTo>
                  <a:lnTo>
                    <a:pt x="97" y="44"/>
                  </a:lnTo>
                  <a:lnTo>
                    <a:pt x="97" y="44"/>
                  </a:lnTo>
                  <a:lnTo>
                    <a:pt x="104" y="47"/>
                  </a:lnTo>
                  <a:lnTo>
                    <a:pt x="110" y="49"/>
                  </a:lnTo>
                  <a:lnTo>
                    <a:pt x="109" y="51"/>
                  </a:lnTo>
                  <a:lnTo>
                    <a:pt x="117" y="55"/>
                  </a:lnTo>
                  <a:lnTo>
                    <a:pt x="128" y="61"/>
                  </a:lnTo>
                  <a:lnTo>
                    <a:pt x="128" y="67"/>
                  </a:lnTo>
                  <a:lnTo>
                    <a:pt x="147" y="70"/>
                  </a:lnTo>
                  <a:lnTo>
                    <a:pt x="154" y="71"/>
                  </a:lnTo>
                  <a:lnTo>
                    <a:pt x="152" y="63"/>
                  </a:lnTo>
                  <a:lnTo>
                    <a:pt x="158" y="60"/>
                  </a:lnTo>
                  <a:lnTo>
                    <a:pt x="172" y="62"/>
                  </a:lnTo>
                  <a:lnTo>
                    <a:pt x="173" y="56"/>
                  </a:lnTo>
                  <a:lnTo>
                    <a:pt x="185" y="64"/>
                  </a:lnTo>
                  <a:lnTo>
                    <a:pt x="187" y="62"/>
                  </a:lnTo>
                  <a:lnTo>
                    <a:pt x="199" y="68"/>
                  </a:lnTo>
                  <a:lnTo>
                    <a:pt x="213" y="67"/>
                  </a:lnTo>
                  <a:lnTo>
                    <a:pt x="215" y="74"/>
                  </a:lnTo>
                  <a:lnTo>
                    <a:pt x="221" y="73"/>
                  </a:lnTo>
                  <a:lnTo>
                    <a:pt x="225" y="78"/>
                  </a:lnTo>
                  <a:lnTo>
                    <a:pt x="231" y="76"/>
                  </a:lnTo>
                  <a:lnTo>
                    <a:pt x="239" y="72"/>
                  </a:lnTo>
                  <a:lnTo>
                    <a:pt x="260" y="70"/>
                  </a:lnTo>
                  <a:lnTo>
                    <a:pt x="270" y="71"/>
                  </a:lnTo>
                  <a:lnTo>
                    <a:pt x="269" y="74"/>
                  </a:lnTo>
                  <a:lnTo>
                    <a:pt x="278" y="83"/>
                  </a:lnTo>
                  <a:lnTo>
                    <a:pt x="285" y="87"/>
                  </a:lnTo>
                  <a:lnTo>
                    <a:pt x="286" y="88"/>
                  </a:lnTo>
                  <a:lnTo>
                    <a:pt x="286" y="91"/>
                  </a:lnTo>
                  <a:lnTo>
                    <a:pt x="296" y="96"/>
                  </a:lnTo>
                  <a:lnTo>
                    <a:pt x="298" y="102"/>
                  </a:lnTo>
                  <a:lnTo>
                    <a:pt x="299" y="101"/>
                  </a:lnTo>
                  <a:lnTo>
                    <a:pt x="297" y="93"/>
                  </a:lnTo>
                  <a:lnTo>
                    <a:pt x="298" y="92"/>
                  </a:lnTo>
                  <a:lnTo>
                    <a:pt x="298" y="91"/>
                  </a:lnTo>
                  <a:lnTo>
                    <a:pt x="310" y="76"/>
                  </a:lnTo>
                  <a:lnTo>
                    <a:pt x="325" y="84"/>
                  </a:lnTo>
                  <a:lnTo>
                    <a:pt x="334" y="90"/>
                  </a:lnTo>
                  <a:lnTo>
                    <a:pt x="335" y="94"/>
                  </a:lnTo>
                  <a:lnTo>
                    <a:pt x="334" y="102"/>
                  </a:lnTo>
                  <a:lnTo>
                    <a:pt x="336" y="106"/>
                  </a:lnTo>
                  <a:lnTo>
                    <a:pt x="336" y="109"/>
                  </a:lnTo>
                  <a:lnTo>
                    <a:pt x="330" y="122"/>
                  </a:lnTo>
                  <a:lnTo>
                    <a:pt x="321" y="126"/>
                  </a:lnTo>
                  <a:lnTo>
                    <a:pt x="313" y="143"/>
                  </a:lnTo>
                  <a:lnTo>
                    <a:pt x="309" y="147"/>
                  </a:lnTo>
                  <a:lnTo>
                    <a:pt x="308" y="155"/>
                  </a:lnTo>
                  <a:lnTo>
                    <a:pt x="312" y="164"/>
                  </a:lnTo>
                  <a:lnTo>
                    <a:pt x="313" y="171"/>
                  </a:lnTo>
                  <a:lnTo>
                    <a:pt x="317" y="182"/>
                  </a:lnTo>
                  <a:lnTo>
                    <a:pt x="317" y="186"/>
                  </a:lnTo>
                  <a:lnTo>
                    <a:pt x="309" y="191"/>
                  </a:lnTo>
                  <a:lnTo>
                    <a:pt x="310" y="194"/>
                  </a:lnTo>
                  <a:lnTo>
                    <a:pt x="322" y="200"/>
                  </a:lnTo>
                  <a:lnTo>
                    <a:pt x="325" y="203"/>
                  </a:lnTo>
                  <a:lnTo>
                    <a:pt x="340" y="208"/>
                  </a:lnTo>
                  <a:lnTo>
                    <a:pt x="343" y="208"/>
                  </a:lnTo>
                  <a:lnTo>
                    <a:pt x="349" y="208"/>
                  </a:lnTo>
                  <a:lnTo>
                    <a:pt x="357" y="215"/>
                  </a:lnTo>
                  <a:lnTo>
                    <a:pt x="362" y="213"/>
                  </a:lnTo>
                  <a:lnTo>
                    <a:pt x="360" y="223"/>
                  </a:lnTo>
                  <a:lnTo>
                    <a:pt x="366" y="225"/>
                  </a:lnTo>
                  <a:lnTo>
                    <a:pt x="373" y="236"/>
                  </a:lnTo>
                  <a:lnTo>
                    <a:pt x="368" y="250"/>
                  </a:lnTo>
                  <a:lnTo>
                    <a:pt x="366" y="253"/>
                  </a:lnTo>
                  <a:lnTo>
                    <a:pt x="354" y="255"/>
                  </a:lnTo>
                  <a:lnTo>
                    <a:pt x="359" y="268"/>
                  </a:lnTo>
                  <a:lnTo>
                    <a:pt x="359" y="268"/>
                  </a:lnTo>
                  <a:lnTo>
                    <a:pt x="357" y="265"/>
                  </a:lnTo>
                  <a:lnTo>
                    <a:pt x="356" y="264"/>
                  </a:lnTo>
                  <a:lnTo>
                    <a:pt x="353" y="259"/>
                  </a:lnTo>
                  <a:lnTo>
                    <a:pt x="352" y="259"/>
                  </a:lnTo>
                  <a:lnTo>
                    <a:pt x="350" y="260"/>
                  </a:lnTo>
                  <a:lnTo>
                    <a:pt x="349" y="264"/>
                  </a:lnTo>
                  <a:lnTo>
                    <a:pt x="348" y="265"/>
                  </a:lnTo>
                  <a:lnTo>
                    <a:pt x="347" y="263"/>
                  </a:lnTo>
                  <a:lnTo>
                    <a:pt x="346" y="261"/>
                  </a:lnTo>
                  <a:lnTo>
                    <a:pt x="339" y="258"/>
                  </a:lnTo>
                  <a:lnTo>
                    <a:pt x="338" y="259"/>
                  </a:lnTo>
                  <a:lnTo>
                    <a:pt x="336" y="259"/>
                  </a:lnTo>
                  <a:lnTo>
                    <a:pt x="336" y="257"/>
                  </a:lnTo>
                  <a:lnTo>
                    <a:pt x="334" y="255"/>
                  </a:lnTo>
                  <a:lnTo>
                    <a:pt x="332" y="252"/>
                  </a:lnTo>
                  <a:lnTo>
                    <a:pt x="330" y="252"/>
                  </a:lnTo>
                  <a:lnTo>
                    <a:pt x="329" y="251"/>
                  </a:lnTo>
                  <a:lnTo>
                    <a:pt x="327" y="251"/>
                  </a:lnTo>
                  <a:lnTo>
                    <a:pt x="328" y="250"/>
                  </a:lnTo>
                  <a:lnTo>
                    <a:pt x="330" y="249"/>
                  </a:lnTo>
                  <a:lnTo>
                    <a:pt x="329" y="244"/>
                  </a:lnTo>
                  <a:lnTo>
                    <a:pt x="325" y="245"/>
                  </a:lnTo>
                  <a:lnTo>
                    <a:pt x="318" y="241"/>
                  </a:lnTo>
                  <a:lnTo>
                    <a:pt x="319" y="246"/>
                  </a:lnTo>
                  <a:lnTo>
                    <a:pt x="312" y="244"/>
                  </a:lnTo>
                  <a:lnTo>
                    <a:pt x="300" y="246"/>
                  </a:lnTo>
                  <a:lnTo>
                    <a:pt x="293" y="254"/>
                  </a:lnTo>
                  <a:lnTo>
                    <a:pt x="298" y="252"/>
                  </a:lnTo>
                  <a:lnTo>
                    <a:pt x="298" y="259"/>
                  </a:lnTo>
                  <a:lnTo>
                    <a:pt x="308" y="261"/>
                  </a:lnTo>
                  <a:lnTo>
                    <a:pt x="300" y="263"/>
                  </a:lnTo>
                  <a:lnTo>
                    <a:pt x="291" y="261"/>
                  </a:lnTo>
                  <a:lnTo>
                    <a:pt x="289" y="262"/>
                  </a:lnTo>
                  <a:lnTo>
                    <a:pt x="288" y="264"/>
                  </a:lnTo>
                  <a:lnTo>
                    <a:pt x="288" y="266"/>
                  </a:lnTo>
                  <a:lnTo>
                    <a:pt x="289" y="267"/>
                  </a:lnTo>
                  <a:lnTo>
                    <a:pt x="289" y="269"/>
                  </a:lnTo>
                  <a:lnTo>
                    <a:pt x="290" y="272"/>
                  </a:lnTo>
                  <a:lnTo>
                    <a:pt x="290" y="275"/>
                  </a:lnTo>
                  <a:lnTo>
                    <a:pt x="291" y="277"/>
                  </a:lnTo>
                  <a:lnTo>
                    <a:pt x="292" y="277"/>
                  </a:lnTo>
                  <a:lnTo>
                    <a:pt x="291" y="278"/>
                  </a:lnTo>
                  <a:lnTo>
                    <a:pt x="290" y="279"/>
                  </a:lnTo>
                  <a:lnTo>
                    <a:pt x="289" y="280"/>
                  </a:lnTo>
                  <a:lnTo>
                    <a:pt x="289" y="281"/>
                  </a:lnTo>
                  <a:lnTo>
                    <a:pt x="287" y="282"/>
                  </a:lnTo>
                  <a:lnTo>
                    <a:pt x="286" y="283"/>
                  </a:lnTo>
                  <a:lnTo>
                    <a:pt x="285" y="284"/>
                  </a:lnTo>
                  <a:lnTo>
                    <a:pt x="284" y="286"/>
                  </a:lnTo>
                  <a:lnTo>
                    <a:pt x="283" y="287"/>
                  </a:lnTo>
                  <a:lnTo>
                    <a:pt x="282" y="289"/>
                  </a:lnTo>
                  <a:lnTo>
                    <a:pt x="271" y="287"/>
                  </a:lnTo>
                  <a:lnTo>
                    <a:pt x="259" y="290"/>
                  </a:lnTo>
                  <a:lnTo>
                    <a:pt x="257" y="289"/>
                  </a:lnTo>
                  <a:lnTo>
                    <a:pt x="254" y="288"/>
                  </a:lnTo>
                  <a:lnTo>
                    <a:pt x="253" y="289"/>
                  </a:lnTo>
                  <a:lnTo>
                    <a:pt x="247" y="293"/>
                  </a:lnTo>
                  <a:lnTo>
                    <a:pt x="243" y="306"/>
                  </a:lnTo>
                  <a:lnTo>
                    <a:pt x="234" y="312"/>
                  </a:lnTo>
                  <a:lnTo>
                    <a:pt x="233" y="318"/>
                  </a:lnTo>
                  <a:lnTo>
                    <a:pt x="236" y="321"/>
                  </a:lnTo>
                  <a:lnTo>
                    <a:pt x="239" y="338"/>
                  </a:lnTo>
                  <a:lnTo>
                    <a:pt x="246" y="351"/>
                  </a:lnTo>
                  <a:lnTo>
                    <a:pt x="243" y="353"/>
                  </a:lnTo>
                  <a:lnTo>
                    <a:pt x="244" y="357"/>
                  </a:lnTo>
                  <a:lnTo>
                    <a:pt x="236" y="353"/>
                  </a:lnTo>
                  <a:lnTo>
                    <a:pt x="233" y="361"/>
                  </a:lnTo>
                  <a:lnTo>
                    <a:pt x="226" y="366"/>
                  </a:lnTo>
                  <a:lnTo>
                    <a:pt x="216" y="368"/>
                  </a:lnTo>
                  <a:lnTo>
                    <a:pt x="211" y="366"/>
                  </a:lnTo>
                  <a:lnTo>
                    <a:pt x="206" y="367"/>
                  </a:lnTo>
                  <a:lnTo>
                    <a:pt x="200" y="363"/>
                  </a:lnTo>
                  <a:lnTo>
                    <a:pt x="199" y="369"/>
                  </a:lnTo>
                  <a:lnTo>
                    <a:pt x="195" y="371"/>
                  </a:lnTo>
                  <a:lnTo>
                    <a:pt x="196" y="379"/>
                  </a:lnTo>
                  <a:lnTo>
                    <a:pt x="191" y="384"/>
                  </a:lnTo>
                  <a:lnTo>
                    <a:pt x="192" y="393"/>
                  </a:lnTo>
                  <a:lnTo>
                    <a:pt x="188" y="403"/>
                  </a:lnTo>
                  <a:lnTo>
                    <a:pt x="187" y="408"/>
                  </a:lnTo>
                  <a:lnTo>
                    <a:pt x="165" y="426"/>
                  </a:lnTo>
                  <a:lnTo>
                    <a:pt x="174" y="403"/>
                  </a:lnTo>
                  <a:lnTo>
                    <a:pt x="166" y="397"/>
                  </a:lnTo>
                  <a:lnTo>
                    <a:pt x="166" y="393"/>
                  </a:lnTo>
                  <a:lnTo>
                    <a:pt x="168" y="391"/>
                  </a:lnTo>
                  <a:lnTo>
                    <a:pt x="174" y="379"/>
                  </a:lnTo>
                  <a:lnTo>
                    <a:pt x="156" y="352"/>
                  </a:lnTo>
                  <a:lnTo>
                    <a:pt x="149" y="346"/>
                  </a:lnTo>
                  <a:lnTo>
                    <a:pt x="145" y="333"/>
                  </a:lnTo>
                  <a:lnTo>
                    <a:pt x="141" y="330"/>
                  </a:lnTo>
                  <a:lnTo>
                    <a:pt x="140" y="328"/>
                  </a:lnTo>
                  <a:lnTo>
                    <a:pt x="123" y="328"/>
                  </a:lnTo>
                  <a:lnTo>
                    <a:pt x="132" y="323"/>
                  </a:lnTo>
                  <a:lnTo>
                    <a:pt x="143" y="324"/>
                  </a:lnTo>
                  <a:lnTo>
                    <a:pt x="147" y="317"/>
                  </a:lnTo>
                  <a:lnTo>
                    <a:pt x="150" y="304"/>
                  </a:lnTo>
                  <a:lnTo>
                    <a:pt x="161" y="294"/>
                  </a:lnTo>
                  <a:lnTo>
                    <a:pt x="163" y="280"/>
                  </a:lnTo>
                  <a:lnTo>
                    <a:pt x="175" y="265"/>
                  </a:lnTo>
                  <a:lnTo>
                    <a:pt x="187" y="259"/>
                  </a:lnTo>
                  <a:lnTo>
                    <a:pt x="190" y="255"/>
                  </a:lnTo>
                  <a:lnTo>
                    <a:pt x="190" y="243"/>
                  </a:lnTo>
                  <a:lnTo>
                    <a:pt x="181" y="222"/>
                  </a:lnTo>
                  <a:lnTo>
                    <a:pt x="162" y="205"/>
                  </a:lnTo>
                  <a:lnTo>
                    <a:pt x="167" y="199"/>
                  </a:lnTo>
                  <a:lnTo>
                    <a:pt x="162" y="190"/>
                  </a:lnTo>
                  <a:lnTo>
                    <a:pt x="162" y="183"/>
                  </a:lnTo>
                  <a:lnTo>
                    <a:pt x="159" y="179"/>
                  </a:lnTo>
                  <a:lnTo>
                    <a:pt x="149" y="170"/>
                  </a:lnTo>
                  <a:lnTo>
                    <a:pt x="150" y="169"/>
                  </a:lnTo>
                  <a:lnTo>
                    <a:pt x="156" y="155"/>
                  </a:lnTo>
                  <a:lnTo>
                    <a:pt x="164" y="148"/>
                  </a:lnTo>
                  <a:lnTo>
                    <a:pt x="160" y="141"/>
                  </a:lnTo>
                  <a:lnTo>
                    <a:pt x="141" y="124"/>
                  </a:lnTo>
                  <a:lnTo>
                    <a:pt x="135" y="126"/>
                  </a:lnTo>
                  <a:lnTo>
                    <a:pt x="130" y="126"/>
                  </a:lnTo>
                  <a:lnTo>
                    <a:pt x="120" y="118"/>
                  </a:lnTo>
                  <a:lnTo>
                    <a:pt x="106" y="109"/>
                  </a:lnTo>
                  <a:lnTo>
                    <a:pt x="96" y="95"/>
                  </a:lnTo>
                  <a:lnTo>
                    <a:pt x="95" y="94"/>
                  </a:lnTo>
                  <a:lnTo>
                    <a:pt x="54" y="80"/>
                  </a:lnTo>
                  <a:lnTo>
                    <a:pt x="49" y="81"/>
                  </a:lnTo>
                  <a:lnTo>
                    <a:pt x="51" y="67"/>
                  </a:lnTo>
                  <a:lnTo>
                    <a:pt x="42" y="62"/>
                  </a:lnTo>
                  <a:lnTo>
                    <a:pt x="26" y="58"/>
                  </a:lnTo>
                  <a:lnTo>
                    <a:pt x="17" y="56"/>
                  </a:lnTo>
                  <a:lnTo>
                    <a:pt x="14" y="56"/>
                  </a:lnTo>
                  <a:lnTo>
                    <a:pt x="10" y="40"/>
                  </a:lnTo>
                  <a:lnTo>
                    <a:pt x="5" y="28"/>
                  </a:lnTo>
                  <a:lnTo>
                    <a:pt x="0" y="8"/>
                  </a:lnTo>
                  <a:lnTo>
                    <a:pt x="0" y="2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9" name="Freeform 156">
              <a:extLst>
                <a:ext uri="{FF2B5EF4-FFF2-40B4-BE49-F238E27FC236}">
                  <a16:creationId xmlns:a16="http://schemas.microsoft.com/office/drawing/2014/main" id="{F54EA9A4-84BD-9EED-021E-2908C7921E90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6588" y="2503488"/>
              <a:ext cx="119063" cy="147638"/>
            </a:xfrm>
            <a:custGeom>
              <a:avLst/>
              <a:gdLst>
                <a:gd name="T0" fmla="*/ 1 w 75"/>
                <a:gd name="T1" fmla="*/ 83 h 93"/>
                <a:gd name="T2" fmla="*/ 1 w 75"/>
                <a:gd name="T3" fmla="*/ 82 h 93"/>
                <a:gd name="T4" fmla="*/ 4 w 75"/>
                <a:gd name="T5" fmla="*/ 74 h 93"/>
                <a:gd name="T6" fmla="*/ 8 w 75"/>
                <a:gd name="T7" fmla="*/ 68 h 93"/>
                <a:gd name="T8" fmla="*/ 11 w 75"/>
                <a:gd name="T9" fmla="*/ 64 h 93"/>
                <a:gd name="T10" fmla="*/ 13 w 75"/>
                <a:gd name="T11" fmla="*/ 61 h 93"/>
                <a:gd name="T12" fmla="*/ 17 w 75"/>
                <a:gd name="T13" fmla="*/ 57 h 93"/>
                <a:gd name="T14" fmla="*/ 26 w 75"/>
                <a:gd name="T15" fmla="*/ 44 h 93"/>
                <a:gd name="T16" fmla="*/ 31 w 75"/>
                <a:gd name="T17" fmla="*/ 35 h 93"/>
                <a:gd name="T18" fmla="*/ 41 w 75"/>
                <a:gd name="T19" fmla="*/ 13 h 93"/>
                <a:gd name="T20" fmla="*/ 42 w 75"/>
                <a:gd name="T21" fmla="*/ 11 h 93"/>
                <a:gd name="T22" fmla="*/ 42 w 75"/>
                <a:gd name="T23" fmla="*/ 11 h 93"/>
                <a:gd name="T24" fmla="*/ 48 w 75"/>
                <a:gd name="T25" fmla="*/ 0 h 93"/>
                <a:gd name="T26" fmla="*/ 67 w 75"/>
                <a:gd name="T27" fmla="*/ 3 h 93"/>
                <a:gd name="T28" fmla="*/ 74 w 75"/>
                <a:gd name="T29" fmla="*/ 13 h 93"/>
                <a:gd name="T30" fmla="*/ 75 w 75"/>
                <a:gd name="T31" fmla="*/ 14 h 93"/>
                <a:gd name="T32" fmla="*/ 70 w 75"/>
                <a:gd name="T33" fmla="*/ 23 h 93"/>
                <a:gd name="T34" fmla="*/ 69 w 75"/>
                <a:gd name="T35" fmla="*/ 24 h 93"/>
                <a:gd name="T36" fmla="*/ 64 w 75"/>
                <a:gd name="T37" fmla="*/ 31 h 93"/>
                <a:gd name="T38" fmla="*/ 61 w 75"/>
                <a:gd name="T39" fmla="*/ 38 h 93"/>
                <a:gd name="T40" fmla="*/ 56 w 75"/>
                <a:gd name="T41" fmla="*/ 49 h 93"/>
                <a:gd name="T42" fmla="*/ 52 w 75"/>
                <a:gd name="T43" fmla="*/ 60 h 93"/>
                <a:gd name="T44" fmla="*/ 49 w 75"/>
                <a:gd name="T45" fmla="*/ 65 h 93"/>
                <a:gd name="T46" fmla="*/ 34 w 75"/>
                <a:gd name="T47" fmla="*/ 60 h 93"/>
                <a:gd name="T48" fmla="*/ 26 w 75"/>
                <a:gd name="T49" fmla="*/ 65 h 93"/>
                <a:gd name="T50" fmla="*/ 20 w 75"/>
                <a:gd name="T51" fmla="*/ 72 h 93"/>
                <a:gd name="T52" fmla="*/ 23 w 75"/>
                <a:gd name="T53" fmla="*/ 87 h 93"/>
                <a:gd name="T54" fmla="*/ 18 w 75"/>
                <a:gd name="T55" fmla="*/ 93 h 93"/>
                <a:gd name="T56" fmla="*/ 14 w 75"/>
                <a:gd name="T57" fmla="*/ 81 h 93"/>
                <a:gd name="T58" fmla="*/ 8 w 75"/>
                <a:gd name="T59" fmla="*/ 91 h 93"/>
                <a:gd name="T60" fmla="*/ 0 w 75"/>
                <a:gd name="T61" fmla="*/ 89 h 93"/>
                <a:gd name="T62" fmla="*/ 1 w 75"/>
                <a:gd name="T63" fmla="*/ 8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75" h="93">
                  <a:moveTo>
                    <a:pt x="1" y="83"/>
                  </a:moveTo>
                  <a:lnTo>
                    <a:pt x="1" y="82"/>
                  </a:lnTo>
                  <a:lnTo>
                    <a:pt x="4" y="74"/>
                  </a:lnTo>
                  <a:lnTo>
                    <a:pt x="8" y="68"/>
                  </a:lnTo>
                  <a:lnTo>
                    <a:pt x="11" y="64"/>
                  </a:lnTo>
                  <a:lnTo>
                    <a:pt x="13" y="61"/>
                  </a:lnTo>
                  <a:lnTo>
                    <a:pt x="17" y="57"/>
                  </a:lnTo>
                  <a:lnTo>
                    <a:pt x="26" y="44"/>
                  </a:lnTo>
                  <a:lnTo>
                    <a:pt x="31" y="35"/>
                  </a:lnTo>
                  <a:lnTo>
                    <a:pt x="41" y="13"/>
                  </a:lnTo>
                  <a:lnTo>
                    <a:pt x="42" y="11"/>
                  </a:lnTo>
                  <a:lnTo>
                    <a:pt x="42" y="11"/>
                  </a:lnTo>
                  <a:lnTo>
                    <a:pt x="48" y="0"/>
                  </a:lnTo>
                  <a:lnTo>
                    <a:pt x="67" y="3"/>
                  </a:lnTo>
                  <a:lnTo>
                    <a:pt x="74" y="13"/>
                  </a:lnTo>
                  <a:lnTo>
                    <a:pt x="75" y="14"/>
                  </a:lnTo>
                  <a:lnTo>
                    <a:pt x="70" y="23"/>
                  </a:lnTo>
                  <a:lnTo>
                    <a:pt x="69" y="24"/>
                  </a:lnTo>
                  <a:lnTo>
                    <a:pt x="64" y="31"/>
                  </a:lnTo>
                  <a:lnTo>
                    <a:pt x="61" y="38"/>
                  </a:lnTo>
                  <a:lnTo>
                    <a:pt x="56" y="49"/>
                  </a:lnTo>
                  <a:lnTo>
                    <a:pt x="52" y="60"/>
                  </a:lnTo>
                  <a:lnTo>
                    <a:pt x="49" y="65"/>
                  </a:lnTo>
                  <a:lnTo>
                    <a:pt x="34" y="60"/>
                  </a:lnTo>
                  <a:lnTo>
                    <a:pt x="26" y="65"/>
                  </a:lnTo>
                  <a:lnTo>
                    <a:pt x="20" y="72"/>
                  </a:lnTo>
                  <a:lnTo>
                    <a:pt x="23" y="87"/>
                  </a:lnTo>
                  <a:lnTo>
                    <a:pt x="18" y="93"/>
                  </a:lnTo>
                  <a:lnTo>
                    <a:pt x="14" y="81"/>
                  </a:lnTo>
                  <a:lnTo>
                    <a:pt x="8" y="91"/>
                  </a:lnTo>
                  <a:lnTo>
                    <a:pt x="0" y="89"/>
                  </a:lnTo>
                  <a:lnTo>
                    <a:pt x="1" y="8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0" name="Freeform 157">
              <a:extLst>
                <a:ext uri="{FF2B5EF4-FFF2-40B4-BE49-F238E27FC236}">
                  <a16:creationId xmlns:a16="http://schemas.microsoft.com/office/drawing/2014/main" id="{BB7D95BD-E9C1-4094-9008-9E08D10B92C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05151" y="2403476"/>
              <a:ext cx="101600" cy="79375"/>
            </a:xfrm>
            <a:custGeom>
              <a:avLst/>
              <a:gdLst>
                <a:gd name="T0" fmla="*/ 0 w 64"/>
                <a:gd name="T1" fmla="*/ 30 h 50"/>
                <a:gd name="T2" fmla="*/ 1 w 64"/>
                <a:gd name="T3" fmla="*/ 22 h 50"/>
                <a:gd name="T4" fmla="*/ 5 w 64"/>
                <a:gd name="T5" fmla="*/ 18 h 50"/>
                <a:gd name="T6" fmla="*/ 17 w 64"/>
                <a:gd name="T7" fmla="*/ 20 h 50"/>
                <a:gd name="T8" fmla="*/ 25 w 64"/>
                <a:gd name="T9" fmla="*/ 15 h 50"/>
                <a:gd name="T10" fmla="*/ 29 w 64"/>
                <a:gd name="T11" fmla="*/ 14 h 50"/>
                <a:gd name="T12" fmla="*/ 41 w 64"/>
                <a:gd name="T13" fmla="*/ 8 h 50"/>
                <a:gd name="T14" fmla="*/ 43 w 64"/>
                <a:gd name="T15" fmla="*/ 3 h 50"/>
                <a:gd name="T16" fmla="*/ 46 w 64"/>
                <a:gd name="T17" fmla="*/ 0 h 50"/>
                <a:gd name="T18" fmla="*/ 47 w 64"/>
                <a:gd name="T19" fmla="*/ 0 h 50"/>
                <a:gd name="T20" fmla="*/ 63 w 64"/>
                <a:gd name="T21" fmla="*/ 0 h 50"/>
                <a:gd name="T22" fmla="*/ 64 w 64"/>
                <a:gd name="T23" fmla="*/ 1 h 50"/>
                <a:gd name="T24" fmla="*/ 62 w 64"/>
                <a:gd name="T25" fmla="*/ 21 h 50"/>
                <a:gd name="T26" fmla="*/ 60 w 64"/>
                <a:gd name="T27" fmla="*/ 33 h 50"/>
                <a:gd name="T28" fmla="*/ 57 w 64"/>
                <a:gd name="T29" fmla="*/ 46 h 50"/>
                <a:gd name="T30" fmla="*/ 56 w 64"/>
                <a:gd name="T31" fmla="*/ 49 h 50"/>
                <a:gd name="T32" fmla="*/ 51 w 64"/>
                <a:gd name="T33" fmla="*/ 49 h 50"/>
                <a:gd name="T34" fmla="*/ 38 w 64"/>
                <a:gd name="T35" fmla="*/ 50 h 50"/>
                <a:gd name="T36" fmla="*/ 34 w 64"/>
                <a:gd name="T37" fmla="*/ 50 h 50"/>
                <a:gd name="T38" fmla="*/ 30 w 64"/>
                <a:gd name="T39" fmla="*/ 50 h 50"/>
                <a:gd name="T40" fmla="*/ 19 w 64"/>
                <a:gd name="T41" fmla="*/ 44 h 50"/>
                <a:gd name="T42" fmla="*/ 18 w 64"/>
                <a:gd name="T43" fmla="*/ 43 h 50"/>
                <a:gd name="T44" fmla="*/ 0 w 64"/>
                <a:gd name="T45" fmla="*/ 33 h 50"/>
                <a:gd name="T46" fmla="*/ 0 w 64"/>
                <a:gd name="T47" fmla="*/ 30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4" h="50">
                  <a:moveTo>
                    <a:pt x="0" y="30"/>
                  </a:moveTo>
                  <a:lnTo>
                    <a:pt x="1" y="22"/>
                  </a:lnTo>
                  <a:lnTo>
                    <a:pt x="5" y="18"/>
                  </a:lnTo>
                  <a:lnTo>
                    <a:pt x="17" y="20"/>
                  </a:lnTo>
                  <a:lnTo>
                    <a:pt x="25" y="15"/>
                  </a:lnTo>
                  <a:lnTo>
                    <a:pt x="29" y="14"/>
                  </a:lnTo>
                  <a:lnTo>
                    <a:pt x="41" y="8"/>
                  </a:lnTo>
                  <a:lnTo>
                    <a:pt x="43" y="3"/>
                  </a:lnTo>
                  <a:lnTo>
                    <a:pt x="46" y="0"/>
                  </a:lnTo>
                  <a:lnTo>
                    <a:pt x="47" y="0"/>
                  </a:lnTo>
                  <a:lnTo>
                    <a:pt x="63" y="0"/>
                  </a:lnTo>
                  <a:lnTo>
                    <a:pt x="64" y="1"/>
                  </a:lnTo>
                  <a:lnTo>
                    <a:pt x="62" y="21"/>
                  </a:lnTo>
                  <a:lnTo>
                    <a:pt x="60" y="33"/>
                  </a:lnTo>
                  <a:lnTo>
                    <a:pt x="57" y="46"/>
                  </a:lnTo>
                  <a:lnTo>
                    <a:pt x="56" y="49"/>
                  </a:lnTo>
                  <a:lnTo>
                    <a:pt x="51" y="49"/>
                  </a:lnTo>
                  <a:lnTo>
                    <a:pt x="38" y="50"/>
                  </a:lnTo>
                  <a:lnTo>
                    <a:pt x="34" y="50"/>
                  </a:lnTo>
                  <a:lnTo>
                    <a:pt x="30" y="50"/>
                  </a:lnTo>
                  <a:lnTo>
                    <a:pt x="19" y="44"/>
                  </a:lnTo>
                  <a:lnTo>
                    <a:pt x="18" y="43"/>
                  </a:lnTo>
                  <a:lnTo>
                    <a:pt x="0" y="33"/>
                  </a:lnTo>
                  <a:lnTo>
                    <a:pt x="0" y="3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1" name="Freeform 158">
              <a:extLst>
                <a:ext uri="{FF2B5EF4-FFF2-40B4-BE49-F238E27FC236}">
                  <a16:creationId xmlns:a16="http://schemas.microsoft.com/office/drawing/2014/main" id="{5298D834-F35B-FCF7-F6C7-67C4F5243D49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2738" y="2293938"/>
              <a:ext cx="190500" cy="101600"/>
            </a:xfrm>
            <a:custGeom>
              <a:avLst/>
              <a:gdLst>
                <a:gd name="T0" fmla="*/ 1 w 120"/>
                <a:gd name="T1" fmla="*/ 2 h 64"/>
                <a:gd name="T2" fmla="*/ 25 w 120"/>
                <a:gd name="T3" fmla="*/ 1 h 64"/>
                <a:gd name="T4" fmla="*/ 27 w 120"/>
                <a:gd name="T5" fmla="*/ 0 h 64"/>
                <a:gd name="T6" fmla="*/ 39 w 120"/>
                <a:gd name="T7" fmla="*/ 1 h 64"/>
                <a:gd name="T8" fmla="*/ 45 w 120"/>
                <a:gd name="T9" fmla="*/ 1 h 64"/>
                <a:gd name="T10" fmla="*/ 53 w 120"/>
                <a:gd name="T11" fmla="*/ 1 h 64"/>
                <a:gd name="T12" fmla="*/ 72 w 120"/>
                <a:gd name="T13" fmla="*/ 2 h 64"/>
                <a:gd name="T14" fmla="*/ 81 w 120"/>
                <a:gd name="T15" fmla="*/ 2 h 64"/>
                <a:gd name="T16" fmla="*/ 103 w 120"/>
                <a:gd name="T17" fmla="*/ 3 h 64"/>
                <a:gd name="T18" fmla="*/ 104 w 120"/>
                <a:gd name="T19" fmla="*/ 4 h 64"/>
                <a:gd name="T20" fmla="*/ 114 w 120"/>
                <a:gd name="T21" fmla="*/ 4 h 64"/>
                <a:gd name="T22" fmla="*/ 118 w 120"/>
                <a:gd name="T23" fmla="*/ 4 h 64"/>
                <a:gd name="T24" fmla="*/ 120 w 120"/>
                <a:gd name="T25" fmla="*/ 9 h 64"/>
                <a:gd name="T26" fmla="*/ 114 w 120"/>
                <a:gd name="T27" fmla="*/ 27 h 64"/>
                <a:gd name="T28" fmla="*/ 113 w 120"/>
                <a:gd name="T29" fmla="*/ 30 h 64"/>
                <a:gd name="T30" fmla="*/ 113 w 120"/>
                <a:gd name="T31" fmla="*/ 30 h 64"/>
                <a:gd name="T32" fmla="*/ 112 w 120"/>
                <a:gd name="T33" fmla="*/ 31 h 64"/>
                <a:gd name="T34" fmla="*/ 110 w 120"/>
                <a:gd name="T35" fmla="*/ 32 h 64"/>
                <a:gd name="T36" fmla="*/ 110 w 120"/>
                <a:gd name="T37" fmla="*/ 32 h 64"/>
                <a:gd name="T38" fmla="*/ 109 w 120"/>
                <a:gd name="T39" fmla="*/ 33 h 64"/>
                <a:gd name="T40" fmla="*/ 109 w 120"/>
                <a:gd name="T41" fmla="*/ 33 h 64"/>
                <a:gd name="T42" fmla="*/ 110 w 120"/>
                <a:gd name="T43" fmla="*/ 35 h 64"/>
                <a:gd name="T44" fmla="*/ 110 w 120"/>
                <a:gd name="T45" fmla="*/ 35 h 64"/>
                <a:gd name="T46" fmla="*/ 111 w 120"/>
                <a:gd name="T47" fmla="*/ 37 h 64"/>
                <a:gd name="T48" fmla="*/ 111 w 120"/>
                <a:gd name="T49" fmla="*/ 39 h 64"/>
                <a:gd name="T50" fmla="*/ 110 w 120"/>
                <a:gd name="T51" fmla="*/ 40 h 64"/>
                <a:gd name="T52" fmla="*/ 110 w 120"/>
                <a:gd name="T53" fmla="*/ 41 h 64"/>
                <a:gd name="T54" fmla="*/ 110 w 120"/>
                <a:gd name="T55" fmla="*/ 43 h 64"/>
                <a:gd name="T56" fmla="*/ 109 w 120"/>
                <a:gd name="T57" fmla="*/ 48 h 64"/>
                <a:gd name="T58" fmla="*/ 100 w 120"/>
                <a:gd name="T59" fmla="*/ 59 h 64"/>
                <a:gd name="T60" fmla="*/ 99 w 120"/>
                <a:gd name="T61" fmla="*/ 63 h 64"/>
                <a:gd name="T62" fmla="*/ 97 w 120"/>
                <a:gd name="T63" fmla="*/ 63 h 64"/>
                <a:gd name="T64" fmla="*/ 95 w 120"/>
                <a:gd name="T65" fmla="*/ 64 h 64"/>
                <a:gd name="T66" fmla="*/ 82 w 120"/>
                <a:gd name="T67" fmla="*/ 57 h 64"/>
                <a:gd name="T68" fmla="*/ 62 w 120"/>
                <a:gd name="T69" fmla="*/ 45 h 64"/>
                <a:gd name="T70" fmla="*/ 54 w 120"/>
                <a:gd name="T71" fmla="*/ 41 h 64"/>
                <a:gd name="T72" fmla="*/ 23 w 120"/>
                <a:gd name="T73" fmla="*/ 23 h 64"/>
                <a:gd name="T74" fmla="*/ 9 w 120"/>
                <a:gd name="T75" fmla="*/ 13 h 64"/>
                <a:gd name="T76" fmla="*/ 0 w 120"/>
                <a:gd name="T77" fmla="*/ 2 h 64"/>
                <a:gd name="T78" fmla="*/ 1 w 120"/>
                <a:gd name="T79" fmla="*/ 2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120" h="64">
                  <a:moveTo>
                    <a:pt x="1" y="2"/>
                  </a:moveTo>
                  <a:lnTo>
                    <a:pt x="25" y="1"/>
                  </a:lnTo>
                  <a:lnTo>
                    <a:pt x="27" y="0"/>
                  </a:lnTo>
                  <a:lnTo>
                    <a:pt x="39" y="1"/>
                  </a:lnTo>
                  <a:lnTo>
                    <a:pt x="45" y="1"/>
                  </a:lnTo>
                  <a:lnTo>
                    <a:pt x="53" y="1"/>
                  </a:lnTo>
                  <a:lnTo>
                    <a:pt x="72" y="2"/>
                  </a:lnTo>
                  <a:lnTo>
                    <a:pt x="81" y="2"/>
                  </a:lnTo>
                  <a:lnTo>
                    <a:pt x="103" y="3"/>
                  </a:lnTo>
                  <a:lnTo>
                    <a:pt x="104" y="4"/>
                  </a:lnTo>
                  <a:lnTo>
                    <a:pt x="114" y="4"/>
                  </a:lnTo>
                  <a:lnTo>
                    <a:pt x="118" y="4"/>
                  </a:lnTo>
                  <a:lnTo>
                    <a:pt x="120" y="9"/>
                  </a:lnTo>
                  <a:lnTo>
                    <a:pt x="114" y="27"/>
                  </a:lnTo>
                  <a:lnTo>
                    <a:pt x="113" y="30"/>
                  </a:lnTo>
                  <a:lnTo>
                    <a:pt x="113" y="30"/>
                  </a:lnTo>
                  <a:lnTo>
                    <a:pt x="112" y="31"/>
                  </a:lnTo>
                  <a:lnTo>
                    <a:pt x="110" y="32"/>
                  </a:lnTo>
                  <a:lnTo>
                    <a:pt x="110" y="32"/>
                  </a:lnTo>
                  <a:lnTo>
                    <a:pt x="109" y="33"/>
                  </a:lnTo>
                  <a:lnTo>
                    <a:pt x="109" y="33"/>
                  </a:lnTo>
                  <a:lnTo>
                    <a:pt x="110" y="35"/>
                  </a:lnTo>
                  <a:lnTo>
                    <a:pt x="110" y="35"/>
                  </a:lnTo>
                  <a:lnTo>
                    <a:pt x="111" y="37"/>
                  </a:lnTo>
                  <a:lnTo>
                    <a:pt x="111" y="39"/>
                  </a:lnTo>
                  <a:lnTo>
                    <a:pt x="110" y="40"/>
                  </a:lnTo>
                  <a:lnTo>
                    <a:pt x="110" y="41"/>
                  </a:lnTo>
                  <a:lnTo>
                    <a:pt x="110" y="43"/>
                  </a:lnTo>
                  <a:lnTo>
                    <a:pt x="109" y="48"/>
                  </a:lnTo>
                  <a:lnTo>
                    <a:pt x="100" y="59"/>
                  </a:lnTo>
                  <a:lnTo>
                    <a:pt x="99" y="63"/>
                  </a:lnTo>
                  <a:lnTo>
                    <a:pt x="97" y="63"/>
                  </a:lnTo>
                  <a:lnTo>
                    <a:pt x="95" y="64"/>
                  </a:lnTo>
                  <a:lnTo>
                    <a:pt x="82" y="57"/>
                  </a:lnTo>
                  <a:lnTo>
                    <a:pt x="62" y="45"/>
                  </a:lnTo>
                  <a:lnTo>
                    <a:pt x="54" y="41"/>
                  </a:lnTo>
                  <a:lnTo>
                    <a:pt x="23" y="23"/>
                  </a:lnTo>
                  <a:lnTo>
                    <a:pt x="9" y="13"/>
                  </a:lnTo>
                  <a:lnTo>
                    <a:pt x="0" y="2"/>
                  </a:lnTo>
                  <a:lnTo>
                    <a:pt x="1" y="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2" name="Freeform 159">
              <a:extLst>
                <a:ext uri="{FF2B5EF4-FFF2-40B4-BE49-F238E27FC236}">
                  <a16:creationId xmlns:a16="http://schemas.microsoft.com/office/drawing/2014/main" id="{9230EC2B-D68D-B9D7-6ED9-C3FCD4C78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4951" y="2513013"/>
              <a:ext cx="269875" cy="292100"/>
            </a:xfrm>
            <a:custGeom>
              <a:avLst/>
              <a:gdLst>
                <a:gd name="T0" fmla="*/ 5 w 170"/>
                <a:gd name="T1" fmla="*/ 47 h 184"/>
                <a:gd name="T2" fmla="*/ 6 w 170"/>
                <a:gd name="T3" fmla="*/ 41 h 184"/>
                <a:gd name="T4" fmla="*/ 11 w 170"/>
                <a:gd name="T5" fmla="*/ 34 h 184"/>
                <a:gd name="T6" fmla="*/ 13 w 170"/>
                <a:gd name="T7" fmla="*/ 33 h 184"/>
                <a:gd name="T8" fmla="*/ 15 w 170"/>
                <a:gd name="T9" fmla="*/ 33 h 184"/>
                <a:gd name="T10" fmla="*/ 31 w 170"/>
                <a:gd name="T11" fmla="*/ 32 h 184"/>
                <a:gd name="T12" fmla="*/ 40 w 170"/>
                <a:gd name="T13" fmla="*/ 29 h 184"/>
                <a:gd name="T14" fmla="*/ 52 w 170"/>
                <a:gd name="T15" fmla="*/ 21 h 184"/>
                <a:gd name="T16" fmla="*/ 55 w 170"/>
                <a:gd name="T17" fmla="*/ 16 h 184"/>
                <a:gd name="T18" fmla="*/ 69 w 170"/>
                <a:gd name="T19" fmla="*/ 4 h 184"/>
                <a:gd name="T20" fmla="*/ 75 w 170"/>
                <a:gd name="T21" fmla="*/ 0 h 184"/>
                <a:gd name="T22" fmla="*/ 75 w 170"/>
                <a:gd name="T23" fmla="*/ 4 h 184"/>
                <a:gd name="T24" fmla="*/ 76 w 170"/>
                <a:gd name="T25" fmla="*/ 7 h 184"/>
                <a:gd name="T26" fmla="*/ 90 w 170"/>
                <a:gd name="T27" fmla="*/ 22 h 184"/>
                <a:gd name="T28" fmla="*/ 108 w 170"/>
                <a:gd name="T29" fmla="*/ 35 h 184"/>
                <a:gd name="T30" fmla="*/ 112 w 170"/>
                <a:gd name="T31" fmla="*/ 40 h 184"/>
                <a:gd name="T32" fmla="*/ 134 w 170"/>
                <a:gd name="T33" fmla="*/ 59 h 184"/>
                <a:gd name="T34" fmla="*/ 154 w 170"/>
                <a:gd name="T35" fmla="*/ 71 h 184"/>
                <a:gd name="T36" fmla="*/ 170 w 170"/>
                <a:gd name="T37" fmla="*/ 76 h 184"/>
                <a:gd name="T38" fmla="*/ 170 w 170"/>
                <a:gd name="T39" fmla="*/ 76 h 184"/>
                <a:gd name="T40" fmla="*/ 165 w 170"/>
                <a:gd name="T41" fmla="*/ 79 h 184"/>
                <a:gd name="T42" fmla="*/ 162 w 170"/>
                <a:gd name="T43" fmla="*/ 80 h 184"/>
                <a:gd name="T44" fmla="*/ 159 w 170"/>
                <a:gd name="T45" fmla="*/ 81 h 184"/>
                <a:gd name="T46" fmla="*/ 162 w 170"/>
                <a:gd name="T47" fmla="*/ 92 h 184"/>
                <a:gd name="T48" fmla="*/ 161 w 170"/>
                <a:gd name="T49" fmla="*/ 99 h 184"/>
                <a:gd name="T50" fmla="*/ 156 w 170"/>
                <a:gd name="T51" fmla="*/ 109 h 184"/>
                <a:gd name="T52" fmla="*/ 143 w 170"/>
                <a:gd name="T53" fmla="*/ 116 h 184"/>
                <a:gd name="T54" fmla="*/ 141 w 170"/>
                <a:gd name="T55" fmla="*/ 129 h 184"/>
                <a:gd name="T56" fmla="*/ 141 w 170"/>
                <a:gd name="T57" fmla="*/ 139 h 184"/>
                <a:gd name="T58" fmla="*/ 136 w 170"/>
                <a:gd name="T59" fmla="*/ 147 h 184"/>
                <a:gd name="T60" fmla="*/ 118 w 170"/>
                <a:gd name="T61" fmla="*/ 153 h 184"/>
                <a:gd name="T62" fmla="*/ 108 w 170"/>
                <a:gd name="T63" fmla="*/ 163 h 184"/>
                <a:gd name="T64" fmla="*/ 104 w 170"/>
                <a:gd name="T65" fmla="*/ 160 h 184"/>
                <a:gd name="T66" fmla="*/ 103 w 170"/>
                <a:gd name="T67" fmla="*/ 170 h 184"/>
                <a:gd name="T68" fmla="*/ 98 w 170"/>
                <a:gd name="T69" fmla="*/ 180 h 184"/>
                <a:gd name="T70" fmla="*/ 96 w 170"/>
                <a:gd name="T71" fmla="*/ 184 h 184"/>
                <a:gd name="T72" fmla="*/ 85 w 170"/>
                <a:gd name="T73" fmla="*/ 174 h 184"/>
                <a:gd name="T74" fmla="*/ 82 w 170"/>
                <a:gd name="T75" fmla="*/ 175 h 184"/>
                <a:gd name="T76" fmla="*/ 78 w 170"/>
                <a:gd name="T77" fmla="*/ 173 h 184"/>
                <a:gd name="T78" fmla="*/ 70 w 170"/>
                <a:gd name="T79" fmla="*/ 172 h 184"/>
                <a:gd name="T80" fmla="*/ 71 w 170"/>
                <a:gd name="T81" fmla="*/ 168 h 184"/>
                <a:gd name="T82" fmla="*/ 57 w 170"/>
                <a:gd name="T83" fmla="*/ 150 h 184"/>
                <a:gd name="T84" fmla="*/ 59 w 170"/>
                <a:gd name="T85" fmla="*/ 147 h 184"/>
                <a:gd name="T86" fmla="*/ 51 w 170"/>
                <a:gd name="T87" fmla="*/ 142 h 184"/>
                <a:gd name="T88" fmla="*/ 49 w 170"/>
                <a:gd name="T89" fmla="*/ 136 h 184"/>
                <a:gd name="T90" fmla="*/ 53 w 170"/>
                <a:gd name="T91" fmla="*/ 124 h 184"/>
                <a:gd name="T92" fmla="*/ 52 w 170"/>
                <a:gd name="T93" fmla="*/ 121 h 184"/>
                <a:gd name="T94" fmla="*/ 56 w 170"/>
                <a:gd name="T95" fmla="*/ 116 h 184"/>
                <a:gd name="T96" fmla="*/ 48 w 170"/>
                <a:gd name="T97" fmla="*/ 115 h 184"/>
                <a:gd name="T98" fmla="*/ 46 w 170"/>
                <a:gd name="T99" fmla="*/ 110 h 184"/>
                <a:gd name="T100" fmla="*/ 39 w 170"/>
                <a:gd name="T101" fmla="*/ 110 h 184"/>
                <a:gd name="T102" fmla="*/ 34 w 170"/>
                <a:gd name="T103" fmla="*/ 117 h 184"/>
                <a:gd name="T104" fmla="*/ 28 w 170"/>
                <a:gd name="T105" fmla="*/ 114 h 184"/>
                <a:gd name="T106" fmla="*/ 24 w 170"/>
                <a:gd name="T107" fmla="*/ 100 h 184"/>
                <a:gd name="T108" fmla="*/ 20 w 170"/>
                <a:gd name="T109" fmla="*/ 93 h 184"/>
                <a:gd name="T110" fmla="*/ 22 w 170"/>
                <a:gd name="T111" fmla="*/ 84 h 184"/>
                <a:gd name="T112" fmla="*/ 14 w 170"/>
                <a:gd name="T113" fmla="*/ 76 h 184"/>
                <a:gd name="T114" fmla="*/ 7 w 170"/>
                <a:gd name="T115" fmla="*/ 63 h 184"/>
                <a:gd name="T116" fmla="*/ 0 w 170"/>
                <a:gd name="T117" fmla="*/ 60 h 184"/>
                <a:gd name="T118" fmla="*/ 5 w 170"/>
                <a:gd name="T119" fmla="*/ 47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</a:cxnLst>
              <a:rect l="0" t="0" r="r" b="b"/>
              <a:pathLst>
                <a:path w="170" h="184">
                  <a:moveTo>
                    <a:pt x="5" y="47"/>
                  </a:moveTo>
                  <a:lnTo>
                    <a:pt x="6" y="41"/>
                  </a:lnTo>
                  <a:lnTo>
                    <a:pt x="11" y="34"/>
                  </a:lnTo>
                  <a:lnTo>
                    <a:pt x="13" y="33"/>
                  </a:lnTo>
                  <a:lnTo>
                    <a:pt x="15" y="33"/>
                  </a:lnTo>
                  <a:lnTo>
                    <a:pt x="31" y="32"/>
                  </a:lnTo>
                  <a:lnTo>
                    <a:pt x="40" y="29"/>
                  </a:lnTo>
                  <a:lnTo>
                    <a:pt x="52" y="21"/>
                  </a:lnTo>
                  <a:lnTo>
                    <a:pt x="55" y="16"/>
                  </a:lnTo>
                  <a:lnTo>
                    <a:pt x="69" y="4"/>
                  </a:lnTo>
                  <a:lnTo>
                    <a:pt x="75" y="0"/>
                  </a:lnTo>
                  <a:lnTo>
                    <a:pt x="75" y="4"/>
                  </a:lnTo>
                  <a:lnTo>
                    <a:pt x="76" y="7"/>
                  </a:lnTo>
                  <a:lnTo>
                    <a:pt x="90" y="22"/>
                  </a:lnTo>
                  <a:lnTo>
                    <a:pt x="108" y="35"/>
                  </a:lnTo>
                  <a:lnTo>
                    <a:pt x="112" y="40"/>
                  </a:lnTo>
                  <a:lnTo>
                    <a:pt x="134" y="59"/>
                  </a:lnTo>
                  <a:lnTo>
                    <a:pt x="154" y="71"/>
                  </a:lnTo>
                  <a:lnTo>
                    <a:pt x="170" y="76"/>
                  </a:lnTo>
                  <a:lnTo>
                    <a:pt x="170" y="76"/>
                  </a:lnTo>
                  <a:lnTo>
                    <a:pt x="165" y="79"/>
                  </a:lnTo>
                  <a:lnTo>
                    <a:pt x="162" y="80"/>
                  </a:lnTo>
                  <a:lnTo>
                    <a:pt x="159" y="81"/>
                  </a:lnTo>
                  <a:lnTo>
                    <a:pt x="162" y="92"/>
                  </a:lnTo>
                  <a:lnTo>
                    <a:pt x="161" y="99"/>
                  </a:lnTo>
                  <a:lnTo>
                    <a:pt x="156" y="109"/>
                  </a:lnTo>
                  <a:lnTo>
                    <a:pt x="143" y="116"/>
                  </a:lnTo>
                  <a:lnTo>
                    <a:pt x="141" y="129"/>
                  </a:lnTo>
                  <a:lnTo>
                    <a:pt x="141" y="139"/>
                  </a:lnTo>
                  <a:lnTo>
                    <a:pt x="136" y="147"/>
                  </a:lnTo>
                  <a:lnTo>
                    <a:pt x="118" y="153"/>
                  </a:lnTo>
                  <a:lnTo>
                    <a:pt x="108" y="163"/>
                  </a:lnTo>
                  <a:lnTo>
                    <a:pt x="104" y="160"/>
                  </a:lnTo>
                  <a:lnTo>
                    <a:pt x="103" y="170"/>
                  </a:lnTo>
                  <a:lnTo>
                    <a:pt x="98" y="180"/>
                  </a:lnTo>
                  <a:lnTo>
                    <a:pt x="96" y="184"/>
                  </a:lnTo>
                  <a:lnTo>
                    <a:pt x="85" y="174"/>
                  </a:lnTo>
                  <a:lnTo>
                    <a:pt x="82" y="175"/>
                  </a:lnTo>
                  <a:lnTo>
                    <a:pt x="78" y="173"/>
                  </a:lnTo>
                  <a:lnTo>
                    <a:pt x="70" y="172"/>
                  </a:lnTo>
                  <a:lnTo>
                    <a:pt x="71" y="168"/>
                  </a:lnTo>
                  <a:lnTo>
                    <a:pt x="57" y="150"/>
                  </a:lnTo>
                  <a:lnTo>
                    <a:pt x="59" y="147"/>
                  </a:lnTo>
                  <a:lnTo>
                    <a:pt x="51" y="142"/>
                  </a:lnTo>
                  <a:lnTo>
                    <a:pt x="49" y="136"/>
                  </a:lnTo>
                  <a:lnTo>
                    <a:pt x="53" y="124"/>
                  </a:lnTo>
                  <a:lnTo>
                    <a:pt x="52" y="121"/>
                  </a:lnTo>
                  <a:lnTo>
                    <a:pt x="56" y="116"/>
                  </a:lnTo>
                  <a:lnTo>
                    <a:pt x="48" y="115"/>
                  </a:lnTo>
                  <a:lnTo>
                    <a:pt x="46" y="110"/>
                  </a:lnTo>
                  <a:lnTo>
                    <a:pt x="39" y="110"/>
                  </a:lnTo>
                  <a:lnTo>
                    <a:pt x="34" y="117"/>
                  </a:lnTo>
                  <a:lnTo>
                    <a:pt x="28" y="114"/>
                  </a:lnTo>
                  <a:lnTo>
                    <a:pt x="24" y="100"/>
                  </a:lnTo>
                  <a:lnTo>
                    <a:pt x="20" y="93"/>
                  </a:lnTo>
                  <a:lnTo>
                    <a:pt x="22" y="84"/>
                  </a:lnTo>
                  <a:lnTo>
                    <a:pt x="14" y="76"/>
                  </a:lnTo>
                  <a:lnTo>
                    <a:pt x="7" y="63"/>
                  </a:lnTo>
                  <a:lnTo>
                    <a:pt x="0" y="60"/>
                  </a:lnTo>
                  <a:lnTo>
                    <a:pt x="5" y="47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3" name="Freeform 160">
              <a:extLst>
                <a:ext uri="{FF2B5EF4-FFF2-40B4-BE49-F238E27FC236}">
                  <a16:creationId xmlns:a16="http://schemas.microsoft.com/office/drawing/2014/main" id="{DE654C4E-354C-B6FD-A0AA-00833FDCFF3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95738" y="1581151"/>
              <a:ext cx="327025" cy="333375"/>
            </a:xfrm>
            <a:custGeom>
              <a:avLst/>
              <a:gdLst>
                <a:gd name="T0" fmla="*/ 16 w 206"/>
                <a:gd name="T1" fmla="*/ 45 h 210"/>
                <a:gd name="T2" fmla="*/ 26 w 206"/>
                <a:gd name="T3" fmla="*/ 31 h 210"/>
                <a:gd name="T4" fmla="*/ 64 w 206"/>
                <a:gd name="T5" fmla="*/ 28 h 210"/>
                <a:gd name="T6" fmla="*/ 71 w 206"/>
                <a:gd name="T7" fmla="*/ 14 h 210"/>
                <a:gd name="T8" fmla="*/ 77 w 206"/>
                <a:gd name="T9" fmla="*/ 0 h 210"/>
                <a:gd name="T10" fmla="*/ 79 w 206"/>
                <a:gd name="T11" fmla="*/ 1 h 210"/>
                <a:gd name="T12" fmla="*/ 83 w 206"/>
                <a:gd name="T13" fmla="*/ 3 h 210"/>
                <a:gd name="T14" fmla="*/ 99 w 206"/>
                <a:gd name="T15" fmla="*/ 13 h 210"/>
                <a:gd name="T16" fmla="*/ 105 w 206"/>
                <a:gd name="T17" fmla="*/ 35 h 210"/>
                <a:gd name="T18" fmla="*/ 108 w 206"/>
                <a:gd name="T19" fmla="*/ 44 h 210"/>
                <a:gd name="T20" fmla="*/ 108 w 206"/>
                <a:gd name="T21" fmla="*/ 46 h 210"/>
                <a:gd name="T22" fmla="*/ 109 w 206"/>
                <a:gd name="T23" fmla="*/ 48 h 210"/>
                <a:gd name="T24" fmla="*/ 109 w 206"/>
                <a:gd name="T25" fmla="*/ 49 h 210"/>
                <a:gd name="T26" fmla="*/ 109 w 206"/>
                <a:gd name="T27" fmla="*/ 52 h 210"/>
                <a:gd name="T28" fmla="*/ 111 w 206"/>
                <a:gd name="T29" fmla="*/ 70 h 210"/>
                <a:gd name="T30" fmla="*/ 130 w 206"/>
                <a:gd name="T31" fmla="*/ 78 h 210"/>
                <a:gd name="T32" fmla="*/ 138 w 206"/>
                <a:gd name="T33" fmla="*/ 84 h 210"/>
                <a:gd name="T34" fmla="*/ 148 w 206"/>
                <a:gd name="T35" fmla="*/ 92 h 210"/>
                <a:gd name="T36" fmla="*/ 165 w 206"/>
                <a:gd name="T37" fmla="*/ 118 h 210"/>
                <a:gd name="T38" fmla="*/ 170 w 206"/>
                <a:gd name="T39" fmla="*/ 126 h 210"/>
                <a:gd name="T40" fmla="*/ 180 w 206"/>
                <a:gd name="T41" fmla="*/ 140 h 210"/>
                <a:gd name="T42" fmla="*/ 197 w 206"/>
                <a:gd name="T43" fmla="*/ 155 h 210"/>
                <a:gd name="T44" fmla="*/ 206 w 206"/>
                <a:gd name="T45" fmla="*/ 166 h 210"/>
                <a:gd name="T46" fmla="*/ 184 w 206"/>
                <a:gd name="T47" fmla="*/ 168 h 210"/>
                <a:gd name="T48" fmla="*/ 169 w 206"/>
                <a:gd name="T49" fmla="*/ 153 h 210"/>
                <a:gd name="T50" fmla="*/ 161 w 206"/>
                <a:gd name="T51" fmla="*/ 143 h 210"/>
                <a:gd name="T52" fmla="*/ 153 w 206"/>
                <a:gd name="T53" fmla="*/ 132 h 210"/>
                <a:gd name="T54" fmla="*/ 146 w 206"/>
                <a:gd name="T55" fmla="*/ 127 h 210"/>
                <a:gd name="T56" fmla="*/ 142 w 206"/>
                <a:gd name="T57" fmla="*/ 118 h 210"/>
                <a:gd name="T58" fmla="*/ 130 w 206"/>
                <a:gd name="T59" fmla="*/ 107 h 210"/>
                <a:gd name="T60" fmla="*/ 108 w 206"/>
                <a:gd name="T61" fmla="*/ 108 h 210"/>
                <a:gd name="T62" fmla="*/ 125 w 206"/>
                <a:gd name="T63" fmla="*/ 114 h 210"/>
                <a:gd name="T64" fmla="*/ 136 w 206"/>
                <a:gd name="T65" fmla="*/ 118 h 210"/>
                <a:gd name="T66" fmla="*/ 140 w 206"/>
                <a:gd name="T67" fmla="*/ 132 h 210"/>
                <a:gd name="T68" fmla="*/ 138 w 206"/>
                <a:gd name="T69" fmla="*/ 146 h 210"/>
                <a:gd name="T70" fmla="*/ 146 w 206"/>
                <a:gd name="T71" fmla="*/ 157 h 210"/>
                <a:gd name="T72" fmla="*/ 137 w 206"/>
                <a:gd name="T73" fmla="*/ 152 h 210"/>
                <a:gd name="T74" fmla="*/ 116 w 206"/>
                <a:gd name="T75" fmla="*/ 158 h 210"/>
                <a:gd name="T76" fmla="*/ 124 w 206"/>
                <a:gd name="T77" fmla="*/ 176 h 210"/>
                <a:gd name="T78" fmla="*/ 124 w 206"/>
                <a:gd name="T79" fmla="*/ 184 h 210"/>
                <a:gd name="T80" fmla="*/ 128 w 206"/>
                <a:gd name="T81" fmla="*/ 189 h 210"/>
                <a:gd name="T82" fmla="*/ 116 w 206"/>
                <a:gd name="T83" fmla="*/ 210 h 210"/>
                <a:gd name="T84" fmla="*/ 89 w 206"/>
                <a:gd name="T85" fmla="*/ 207 h 210"/>
                <a:gd name="T86" fmla="*/ 72 w 206"/>
                <a:gd name="T87" fmla="*/ 205 h 210"/>
                <a:gd name="T88" fmla="*/ 62 w 206"/>
                <a:gd name="T89" fmla="*/ 198 h 210"/>
                <a:gd name="T90" fmla="*/ 43 w 206"/>
                <a:gd name="T91" fmla="*/ 199 h 210"/>
                <a:gd name="T92" fmla="*/ 28 w 206"/>
                <a:gd name="T93" fmla="*/ 190 h 210"/>
                <a:gd name="T94" fmla="*/ 17 w 206"/>
                <a:gd name="T95" fmla="*/ 175 h 210"/>
                <a:gd name="T96" fmla="*/ 20 w 206"/>
                <a:gd name="T97" fmla="*/ 167 h 210"/>
                <a:gd name="T98" fmla="*/ 41 w 206"/>
                <a:gd name="T99" fmla="*/ 150 h 210"/>
                <a:gd name="T100" fmla="*/ 34 w 206"/>
                <a:gd name="T101" fmla="*/ 146 h 210"/>
                <a:gd name="T102" fmla="*/ 38 w 206"/>
                <a:gd name="T103" fmla="*/ 136 h 210"/>
                <a:gd name="T104" fmla="*/ 15 w 206"/>
                <a:gd name="T105" fmla="*/ 117 h 210"/>
                <a:gd name="T106" fmla="*/ 7 w 206"/>
                <a:gd name="T107" fmla="*/ 94 h 210"/>
                <a:gd name="T108" fmla="*/ 7 w 206"/>
                <a:gd name="T109" fmla="*/ 77 h 210"/>
                <a:gd name="T110" fmla="*/ 10 w 206"/>
                <a:gd name="T111" fmla="*/ 70 h 210"/>
                <a:gd name="T112" fmla="*/ 0 w 206"/>
                <a:gd name="T113" fmla="*/ 62 h 2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06" h="210">
                  <a:moveTo>
                    <a:pt x="2" y="50"/>
                  </a:moveTo>
                  <a:lnTo>
                    <a:pt x="16" y="45"/>
                  </a:lnTo>
                  <a:lnTo>
                    <a:pt x="18" y="40"/>
                  </a:lnTo>
                  <a:lnTo>
                    <a:pt x="26" y="31"/>
                  </a:lnTo>
                  <a:lnTo>
                    <a:pt x="51" y="32"/>
                  </a:lnTo>
                  <a:lnTo>
                    <a:pt x="64" y="28"/>
                  </a:lnTo>
                  <a:lnTo>
                    <a:pt x="65" y="21"/>
                  </a:lnTo>
                  <a:lnTo>
                    <a:pt x="71" y="14"/>
                  </a:lnTo>
                  <a:lnTo>
                    <a:pt x="77" y="1"/>
                  </a:lnTo>
                  <a:lnTo>
                    <a:pt x="77" y="0"/>
                  </a:lnTo>
                  <a:lnTo>
                    <a:pt x="79" y="1"/>
                  </a:lnTo>
                  <a:lnTo>
                    <a:pt x="79" y="1"/>
                  </a:lnTo>
                  <a:lnTo>
                    <a:pt x="80" y="1"/>
                  </a:lnTo>
                  <a:lnTo>
                    <a:pt x="83" y="3"/>
                  </a:lnTo>
                  <a:lnTo>
                    <a:pt x="90" y="12"/>
                  </a:lnTo>
                  <a:lnTo>
                    <a:pt x="99" y="13"/>
                  </a:lnTo>
                  <a:lnTo>
                    <a:pt x="100" y="23"/>
                  </a:lnTo>
                  <a:lnTo>
                    <a:pt x="105" y="35"/>
                  </a:lnTo>
                  <a:lnTo>
                    <a:pt x="108" y="36"/>
                  </a:lnTo>
                  <a:lnTo>
                    <a:pt x="108" y="44"/>
                  </a:lnTo>
                  <a:lnTo>
                    <a:pt x="108" y="45"/>
                  </a:lnTo>
                  <a:lnTo>
                    <a:pt x="108" y="46"/>
                  </a:lnTo>
                  <a:lnTo>
                    <a:pt x="108" y="46"/>
                  </a:lnTo>
                  <a:lnTo>
                    <a:pt x="109" y="48"/>
                  </a:lnTo>
                  <a:lnTo>
                    <a:pt x="109" y="49"/>
                  </a:lnTo>
                  <a:lnTo>
                    <a:pt x="109" y="49"/>
                  </a:lnTo>
                  <a:lnTo>
                    <a:pt x="109" y="50"/>
                  </a:lnTo>
                  <a:lnTo>
                    <a:pt x="109" y="52"/>
                  </a:lnTo>
                  <a:lnTo>
                    <a:pt x="111" y="66"/>
                  </a:lnTo>
                  <a:lnTo>
                    <a:pt x="111" y="70"/>
                  </a:lnTo>
                  <a:lnTo>
                    <a:pt x="124" y="81"/>
                  </a:lnTo>
                  <a:lnTo>
                    <a:pt x="130" y="78"/>
                  </a:lnTo>
                  <a:lnTo>
                    <a:pt x="137" y="79"/>
                  </a:lnTo>
                  <a:lnTo>
                    <a:pt x="138" y="84"/>
                  </a:lnTo>
                  <a:lnTo>
                    <a:pt x="147" y="87"/>
                  </a:lnTo>
                  <a:lnTo>
                    <a:pt x="148" y="92"/>
                  </a:lnTo>
                  <a:lnTo>
                    <a:pt x="160" y="108"/>
                  </a:lnTo>
                  <a:lnTo>
                    <a:pt x="165" y="118"/>
                  </a:lnTo>
                  <a:lnTo>
                    <a:pt x="169" y="120"/>
                  </a:lnTo>
                  <a:lnTo>
                    <a:pt x="170" y="126"/>
                  </a:lnTo>
                  <a:lnTo>
                    <a:pt x="177" y="131"/>
                  </a:lnTo>
                  <a:lnTo>
                    <a:pt x="180" y="140"/>
                  </a:lnTo>
                  <a:lnTo>
                    <a:pt x="185" y="140"/>
                  </a:lnTo>
                  <a:lnTo>
                    <a:pt x="197" y="155"/>
                  </a:lnTo>
                  <a:lnTo>
                    <a:pt x="205" y="158"/>
                  </a:lnTo>
                  <a:lnTo>
                    <a:pt x="206" y="166"/>
                  </a:lnTo>
                  <a:lnTo>
                    <a:pt x="191" y="169"/>
                  </a:lnTo>
                  <a:lnTo>
                    <a:pt x="184" y="168"/>
                  </a:lnTo>
                  <a:lnTo>
                    <a:pt x="176" y="164"/>
                  </a:lnTo>
                  <a:lnTo>
                    <a:pt x="169" y="153"/>
                  </a:lnTo>
                  <a:lnTo>
                    <a:pt x="162" y="147"/>
                  </a:lnTo>
                  <a:lnTo>
                    <a:pt x="161" y="143"/>
                  </a:lnTo>
                  <a:lnTo>
                    <a:pt x="156" y="139"/>
                  </a:lnTo>
                  <a:lnTo>
                    <a:pt x="153" y="132"/>
                  </a:lnTo>
                  <a:lnTo>
                    <a:pt x="148" y="131"/>
                  </a:lnTo>
                  <a:lnTo>
                    <a:pt x="146" y="127"/>
                  </a:lnTo>
                  <a:lnTo>
                    <a:pt x="148" y="123"/>
                  </a:lnTo>
                  <a:lnTo>
                    <a:pt x="142" y="118"/>
                  </a:lnTo>
                  <a:lnTo>
                    <a:pt x="143" y="114"/>
                  </a:lnTo>
                  <a:lnTo>
                    <a:pt x="130" y="107"/>
                  </a:lnTo>
                  <a:lnTo>
                    <a:pt x="117" y="105"/>
                  </a:lnTo>
                  <a:lnTo>
                    <a:pt x="108" y="108"/>
                  </a:lnTo>
                  <a:lnTo>
                    <a:pt x="117" y="110"/>
                  </a:lnTo>
                  <a:lnTo>
                    <a:pt x="125" y="114"/>
                  </a:lnTo>
                  <a:lnTo>
                    <a:pt x="130" y="113"/>
                  </a:lnTo>
                  <a:lnTo>
                    <a:pt x="136" y="118"/>
                  </a:lnTo>
                  <a:lnTo>
                    <a:pt x="139" y="123"/>
                  </a:lnTo>
                  <a:lnTo>
                    <a:pt x="140" y="132"/>
                  </a:lnTo>
                  <a:lnTo>
                    <a:pt x="137" y="137"/>
                  </a:lnTo>
                  <a:lnTo>
                    <a:pt x="138" y="146"/>
                  </a:lnTo>
                  <a:lnTo>
                    <a:pt x="143" y="154"/>
                  </a:lnTo>
                  <a:lnTo>
                    <a:pt x="146" y="157"/>
                  </a:lnTo>
                  <a:lnTo>
                    <a:pt x="142" y="157"/>
                  </a:lnTo>
                  <a:lnTo>
                    <a:pt x="137" y="152"/>
                  </a:lnTo>
                  <a:lnTo>
                    <a:pt x="124" y="150"/>
                  </a:lnTo>
                  <a:lnTo>
                    <a:pt x="116" y="158"/>
                  </a:lnTo>
                  <a:lnTo>
                    <a:pt x="124" y="171"/>
                  </a:lnTo>
                  <a:lnTo>
                    <a:pt x="124" y="176"/>
                  </a:lnTo>
                  <a:lnTo>
                    <a:pt x="128" y="179"/>
                  </a:lnTo>
                  <a:lnTo>
                    <a:pt x="124" y="184"/>
                  </a:lnTo>
                  <a:lnTo>
                    <a:pt x="128" y="188"/>
                  </a:lnTo>
                  <a:lnTo>
                    <a:pt x="128" y="189"/>
                  </a:lnTo>
                  <a:lnTo>
                    <a:pt x="130" y="206"/>
                  </a:lnTo>
                  <a:lnTo>
                    <a:pt x="116" y="210"/>
                  </a:lnTo>
                  <a:lnTo>
                    <a:pt x="100" y="205"/>
                  </a:lnTo>
                  <a:lnTo>
                    <a:pt x="89" y="207"/>
                  </a:lnTo>
                  <a:lnTo>
                    <a:pt x="83" y="204"/>
                  </a:lnTo>
                  <a:lnTo>
                    <a:pt x="72" y="205"/>
                  </a:lnTo>
                  <a:lnTo>
                    <a:pt x="71" y="204"/>
                  </a:lnTo>
                  <a:lnTo>
                    <a:pt x="62" y="198"/>
                  </a:lnTo>
                  <a:lnTo>
                    <a:pt x="51" y="198"/>
                  </a:lnTo>
                  <a:lnTo>
                    <a:pt x="43" y="199"/>
                  </a:lnTo>
                  <a:lnTo>
                    <a:pt x="40" y="197"/>
                  </a:lnTo>
                  <a:lnTo>
                    <a:pt x="28" y="190"/>
                  </a:lnTo>
                  <a:lnTo>
                    <a:pt x="17" y="177"/>
                  </a:lnTo>
                  <a:lnTo>
                    <a:pt x="17" y="175"/>
                  </a:lnTo>
                  <a:lnTo>
                    <a:pt x="17" y="171"/>
                  </a:lnTo>
                  <a:lnTo>
                    <a:pt x="20" y="167"/>
                  </a:lnTo>
                  <a:lnTo>
                    <a:pt x="35" y="160"/>
                  </a:lnTo>
                  <a:lnTo>
                    <a:pt x="41" y="150"/>
                  </a:lnTo>
                  <a:lnTo>
                    <a:pt x="39" y="149"/>
                  </a:lnTo>
                  <a:lnTo>
                    <a:pt x="34" y="146"/>
                  </a:lnTo>
                  <a:lnTo>
                    <a:pt x="41" y="141"/>
                  </a:lnTo>
                  <a:lnTo>
                    <a:pt x="38" y="136"/>
                  </a:lnTo>
                  <a:lnTo>
                    <a:pt x="28" y="124"/>
                  </a:lnTo>
                  <a:lnTo>
                    <a:pt x="15" y="117"/>
                  </a:lnTo>
                  <a:lnTo>
                    <a:pt x="3" y="98"/>
                  </a:lnTo>
                  <a:lnTo>
                    <a:pt x="7" y="94"/>
                  </a:lnTo>
                  <a:lnTo>
                    <a:pt x="2" y="88"/>
                  </a:lnTo>
                  <a:lnTo>
                    <a:pt x="7" y="77"/>
                  </a:lnTo>
                  <a:lnTo>
                    <a:pt x="11" y="72"/>
                  </a:lnTo>
                  <a:lnTo>
                    <a:pt x="10" y="70"/>
                  </a:lnTo>
                  <a:lnTo>
                    <a:pt x="8" y="64"/>
                  </a:lnTo>
                  <a:lnTo>
                    <a:pt x="0" y="62"/>
                  </a:lnTo>
                  <a:lnTo>
                    <a:pt x="2" y="5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4" name="Freeform 161">
              <a:extLst>
                <a:ext uri="{FF2B5EF4-FFF2-40B4-BE49-F238E27FC236}">
                  <a16:creationId xmlns:a16="http://schemas.microsoft.com/office/drawing/2014/main" id="{052DD4E9-5321-F8A9-EBE5-8A2994549CF1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8426" y="1630363"/>
              <a:ext cx="152400" cy="182563"/>
            </a:xfrm>
            <a:custGeom>
              <a:avLst/>
              <a:gdLst>
                <a:gd name="T0" fmla="*/ 0 w 96"/>
                <a:gd name="T1" fmla="*/ 18 h 115"/>
                <a:gd name="T2" fmla="*/ 6 w 96"/>
                <a:gd name="T3" fmla="*/ 14 h 115"/>
                <a:gd name="T4" fmla="*/ 16 w 96"/>
                <a:gd name="T5" fmla="*/ 11 h 115"/>
                <a:gd name="T6" fmla="*/ 19 w 96"/>
                <a:gd name="T7" fmla="*/ 7 h 115"/>
                <a:gd name="T8" fmla="*/ 21 w 96"/>
                <a:gd name="T9" fmla="*/ 6 h 115"/>
                <a:gd name="T10" fmla="*/ 22 w 96"/>
                <a:gd name="T11" fmla="*/ 6 h 115"/>
                <a:gd name="T12" fmla="*/ 26 w 96"/>
                <a:gd name="T13" fmla="*/ 8 h 115"/>
                <a:gd name="T14" fmla="*/ 29 w 96"/>
                <a:gd name="T15" fmla="*/ 6 h 115"/>
                <a:gd name="T16" fmla="*/ 27 w 96"/>
                <a:gd name="T17" fmla="*/ 0 h 115"/>
                <a:gd name="T18" fmla="*/ 52 w 96"/>
                <a:gd name="T19" fmla="*/ 11 h 115"/>
                <a:gd name="T20" fmla="*/ 62 w 96"/>
                <a:gd name="T21" fmla="*/ 13 h 115"/>
                <a:gd name="T22" fmla="*/ 73 w 96"/>
                <a:gd name="T23" fmla="*/ 9 h 115"/>
                <a:gd name="T24" fmla="*/ 71 w 96"/>
                <a:gd name="T25" fmla="*/ 14 h 115"/>
                <a:gd name="T26" fmla="*/ 57 w 96"/>
                <a:gd name="T27" fmla="*/ 19 h 115"/>
                <a:gd name="T28" fmla="*/ 55 w 96"/>
                <a:gd name="T29" fmla="*/ 31 h 115"/>
                <a:gd name="T30" fmla="*/ 63 w 96"/>
                <a:gd name="T31" fmla="*/ 33 h 115"/>
                <a:gd name="T32" fmla="*/ 65 w 96"/>
                <a:gd name="T33" fmla="*/ 39 h 115"/>
                <a:gd name="T34" fmla="*/ 66 w 96"/>
                <a:gd name="T35" fmla="*/ 41 h 115"/>
                <a:gd name="T36" fmla="*/ 62 w 96"/>
                <a:gd name="T37" fmla="*/ 46 h 115"/>
                <a:gd name="T38" fmla="*/ 57 w 96"/>
                <a:gd name="T39" fmla="*/ 57 h 115"/>
                <a:gd name="T40" fmla="*/ 62 w 96"/>
                <a:gd name="T41" fmla="*/ 63 h 115"/>
                <a:gd name="T42" fmla="*/ 58 w 96"/>
                <a:gd name="T43" fmla="*/ 67 h 115"/>
                <a:gd name="T44" fmla="*/ 70 w 96"/>
                <a:gd name="T45" fmla="*/ 86 h 115"/>
                <a:gd name="T46" fmla="*/ 83 w 96"/>
                <a:gd name="T47" fmla="*/ 93 h 115"/>
                <a:gd name="T48" fmla="*/ 93 w 96"/>
                <a:gd name="T49" fmla="*/ 105 h 115"/>
                <a:gd name="T50" fmla="*/ 96 w 96"/>
                <a:gd name="T51" fmla="*/ 110 h 115"/>
                <a:gd name="T52" fmla="*/ 89 w 96"/>
                <a:gd name="T53" fmla="*/ 115 h 115"/>
                <a:gd name="T54" fmla="*/ 87 w 96"/>
                <a:gd name="T55" fmla="*/ 114 h 115"/>
                <a:gd name="T56" fmla="*/ 86 w 96"/>
                <a:gd name="T57" fmla="*/ 112 h 115"/>
                <a:gd name="T58" fmla="*/ 84 w 96"/>
                <a:gd name="T59" fmla="*/ 110 h 115"/>
                <a:gd name="T60" fmla="*/ 80 w 96"/>
                <a:gd name="T61" fmla="*/ 106 h 115"/>
                <a:gd name="T62" fmla="*/ 76 w 96"/>
                <a:gd name="T63" fmla="*/ 104 h 115"/>
                <a:gd name="T64" fmla="*/ 65 w 96"/>
                <a:gd name="T65" fmla="*/ 97 h 115"/>
                <a:gd name="T66" fmla="*/ 61 w 96"/>
                <a:gd name="T67" fmla="*/ 95 h 115"/>
                <a:gd name="T68" fmla="*/ 58 w 96"/>
                <a:gd name="T69" fmla="*/ 94 h 115"/>
                <a:gd name="T70" fmla="*/ 53 w 96"/>
                <a:gd name="T71" fmla="*/ 92 h 115"/>
                <a:gd name="T72" fmla="*/ 42 w 96"/>
                <a:gd name="T73" fmla="*/ 86 h 115"/>
                <a:gd name="T74" fmla="*/ 43 w 96"/>
                <a:gd name="T75" fmla="*/ 85 h 115"/>
                <a:gd name="T76" fmla="*/ 35 w 96"/>
                <a:gd name="T77" fmla="*/ 81 h 115"/>
                <a:gd name="T78" fmla="*/ 30 w 96"/>
                <a:gd name="T79" fmla="*/ 79 h 115"/>
                <a:gd name="T80" fmla="*/ 27 w 96"/>
                <a:gd name="T81" fmla="*/ 75 h 115"/>
                <a:gd name="T82" fmla="*/ 21 w 96"/>
                <a:gd name="T83" fmla="*/ 68 h 115"/>
                <a:gd name="T84" fmla="*/ 23 w 96"/>
                <a:gd name="T85" fmla="*/ 66 h 115"/>
                <a:gd name="T86" fmla="*/ 23 w 96"/>
                <a:gd name="T87" fmla="*/ 65 h 115"/>
                <a:gd name="T88" fmla="*/ 24 w 96"/>
                <a:gd name="T89" fmla="*/ 65 h 115"/>
                <a:gd name="T90" fmla="*/ 24 w 96"/>
                <a:gd name="T91" fmla="*/ 65 h 115"/>
                <a:gd name="T92" fmla="*/ 25 w 96"/>
                <a:gd name="T93" fmla="*/ 65 h 115"/>
                <a:gd name="T94" fmla="*/ 26 w 96"/>
                <a:gd name="T95" fmla="*/ 64 h 115"/>
                <a:gd name="T96" fmla="*/ 13 w 96"/>
                <a:gd name="T97" fmla="*/ 40 h 115"/>
                <a:gd name="T98" fmla="*/ 13 w 96"/>
                <a:gd name="T99" fmla="*/ 38 h 115"/>
                <a:gd name="T100" fmla="*/ 6 w 96"/>
                <a:gd name="T101" fmla="*/ 29 h 115"/>
                <a:gd name="T102" fmla="*/ 7 w 96"/>
                <a:gd name="T103" fmla="*/ 29 h 115"/>
                <a:gd name="T104" fmla="*/ 4 w 96"/>
                <a:gd name="T105" fmla="*/ 23 h 115"/>
                <a:gd name="T106" fmla="*/ 0 w 96"/>
                <a:gd name="T107" fmla="*/ 18 h 11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</a:cxnLst>
              <a:rect l="0" t="0" r="r" b="b"/>
              <a:pathLst>
                <a:path w="96" h="115">
                  <a:moveTo>
                    <a:pt x="0" y="18"/>
                  </a:moveTo>
                  <a:lnTo>
                    <a:pt x="6" y="14"/>
                  </a:lnTo>
                  <a:lnTo>
                    <a:pt x="16" y="11"/>
                  </a:lnTo>
                  <a:lnTo>
                    <a:pt x="19" y="7"/>
                  </a:lnTo>
                  <a:lnTo>
                    <a:pt x="21" y="6"/>
                  </a:lnTo>
                  <a:lnTo>
                    <a:pt x="22" y="6"/>
                  </a:lnTo>
                  <a:lnTo>
                    <a:pt x="26" y="8"/>
                  </a:lnTo>
                  <a:lnTo>
                    <a:pt x="29" y="6"/>
                  </a:lnTo>
                  <a:lnTo>
                    <a:pt x="27" y="0"/>
                  </a:lnTo>
                  <a:lnTo>
                    <a:pt x="52" y="11"/>
                  </a:lnTo>
                  <a:lnTo>
                    <a:pt x="62" y="13"/>
                  </a:lnTo>
                  <a:lnTo>
                    <a:pt x="73" y="9"/>
                  </a:lnTo>
                  <a:lnTo>
                    <a:pt x="71" y="14"/>
                  </a:lnTo>
                  <a:lnTo>
                    <a:pt x="57" y="19"/>
                  </a:lnTo>
                  <a:lnTo>
                    <a:pt x="55" y="31"/>
                  </a:lnTo>
                  <a:lnTo>
                    <a:pt x="63" y="33"/>
                  </a:lnTo>
                  <a:lnTo>
                    <a:pt x="65" y="39"/>
                  </a:lnTo>
                  <a:lnTo>
                    <a:pt x="66" y="41"/>
                  </a:lnTo>
                  <a:lnTo>
                    <a:pt x="62" y="46"/>
                  </a:lnTo>
                  <a:lnTo>
                    <a:pt x="57" y="57"/>
                  </a:lnTo>
                  <a:lnTo>
                    <a:pt x="62" y="63"/>
                  </a:lnTo>
                  <a:lnTo>
                    <a:pt x="58" y="67"/>
                  </a:lnTo>
                  <a:lnTo>
                    <a:pt x="70" y="86"/>
                  </a:lnTo>
                  <a:lnTo>
                    <a:pt x="83" y="93"/>
                  </a:lnTo>
                  <a:lnTo>
                    <a:pt x="93" y="105"/>
                  </a:lnTo>
                  <a:lnTo>
                    <a:pt x="96" y="110"/>
                  </a:lnTo>
                  <a:lnTo>
                    <a:pt x="89" y="115"/>
                  </a:lnTo>
                  <a:lnTo>
                    <a:pt x="87" y="114"/>
                  </a:lnTo>
                  <a:lnTo>
                    <a:pt x="86" y="112"/>
                  </a:lnTo>
                  <a:lnTo>
                    <a:pt x="84" y="110"/>
                  </a:lnTo>
                  <a:lnTo>
                    <a:pt x="80" y="106"/>
                  </a:lnTo>
                  <a:lnTo>
                    <a:pt x="76" y="104"/>
                  </a:lnTo>
                  <a:lnTo>
                    <a:pt x="65" y="97"/>
                  </a:lnTo>
                  <a:lnTo>
                    <a:pt x="61" y="95"/>
                  </a:lnTo>
                  <a:lnTo>
                    <a:pt x="58" y="94"/>
                  </a:lnTo>
                  <a:lnTo>
                    <a:pt x="53" y="92"/>
                  </a:lnTo>
                  <a:lnTo>
                    <a:pt x="42" y="86"/>
                  </a:lnTo>
                  <a:lnTo>
                    <a:pt x="43" y="85"/>
                  </a:lnTo>
                  <a:lnTo>
                    <a:pt x="35" y="81"/>
                  </a:lnTo>
                  <a:lnTo>
                    <a:pt x="30" y="79"/>
                  </a:lnTo>
                  <a:lnTo>
                    <a:pt x="27" y="75"/>
                  </a:lnTo>
                  <a:lnTo>
                    <a:pt x="21" y="68"/>
                  </a:lnTo>
                  <a:lnTo>
                    <a:pt x="23" y="66"/>
                  </a:lnTo>
                  <a:lnTo>
                    <a:pt x="23" y="65"/>
                  </a:lnTo>
                  <a:lnTo>
                    <a:pt x="24" y="65"/>
                  </a:lnTo>
                  <a:lnTo>
                    <a:pt x="24" y="65"/>
                  </a:lnTo>
                  <a:lnTo>
                    <a:pt x="25" y="65"/>
                  </a:lnTo>
                  <a:lnTo>
                    <a:pt x="26" y="64"/>
                  </a:lnTo>
                  <a:lnTo>
                    <a:pt x="13" y="40"/>
                  </a:lnTo>
                  <a:lnTo>
                    <a:pt x="13" y="38"/>
                  </a:lnTo>
                  <a:lnTo>
                    <a:pt x="6" y="29"/>
                  </a:lnTo>
                  <a:lnTo>
                    <a:pt x="7" y="29"/>
                  </a:lnTo>
                  <a:lnTo>
                    <a:pt x="4" y="23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5" name="Freeform 162">
              <a:extLst>
                <a:ext uri="{FF2B5EF4-FFF2-40B4-BE49-F238E27FC236}">
                  <a16:creationId xmlns:a16="http://schemas.microsoft.com/office/drawing/2014/main" id="{1032F502-1541-30EC-975B-DC06203B917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5088" y="1854201"/>
              <a:ext cx="71438" cy="98425"/>
            </a:xfrm>
            <a:custGeom>
              <a:avLst/>
              <a:gdLst>
                <a:gd name="T0" fmla="*/ 0 w 45"/>
                <a:gd name="T1" fmla="*/ 10 h 62"/>
                <a:gd name="T2" fmla="*/ 18 w 45"/>
                <a:gd name="T3" fmla="*/ 0 h 62"/>
                <a:gd name="T4" fmla="*/ 25 w 45"/>
                <a:gd name="T5" fmla="*/ 11 h 62"/>
                <a:gd name="T6" fmla="*/ 31 w 45"/>
                <a:gd name="T7" fmla="*/ 22 h 62"/>
                <a:gd name="T8" fmla="*/ 33 w 45"/>
                <a:gd name="T9" fmla="*/ 27 h 62"/>
                <a:gd name="T10" fmla="*/ 35 w 45"/>
                <a:gd name="T11" fmla="*/ 30 h 62"/>
                <a:gd name="T12" fmla="*/ 39 w 45"/>
                <a:gd name="T13" fmla="*/ 33 h 62"/>
                <a:gd name="T14" fmla="*/ 45 w 45"/>
                <a:gd name="T15" fmla="*/ 45 h 62"/>
                <a:gd name="T16" fmla="*/ 45 w 45"/>
                <a:gd name="T17" fmla="*/ 46 h 62"/>
                <a:gd name="T18" fmla="*/ 34 w 45"/>
                <a:gd name="T19" fmla="*/ 56 h 62"/>
                <a:gd name="T20" fmla="*/ 26 w 45"/>
                <a:gd name="T21" fmla="*/ 62 h 62"/>
                <a:gd name="T22" fmla="*/ 21 w 45"/>
                <a:gd name="T23" fmla="*/ 54 h 62"/>
                <a:gd name="T24" fmla="*/ 13 w 45"/>
                <a:gd name="T25" fmla="*/ 44 h 62"/>
                <a:gd name="T26" fmla="*/ 10 w 45"/>
                <a:gd name="T27" fmla="*/ 39 h 62"/>
                <a:gd name="T28" fmla="*/ 10 w 45"/>
                <a:gd name="T29" fmla="*/ 33 h 62"/>
                <a:gd name="T30" fmla="*/ 8 w 45"/>
                <a:gd name="T31" fmla="*/ 26 h 62"/>
                <a:gd name="T32" fmla="*/ 0 w 45"/>
                <a:gd name="T33" fmla="*/ 1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45" h="62">
                  <a:moveTo>
                    <a:pt x="0" y="10"/>
                  </a:moveTo>
                  <a:lnTo>
                    <a:pt x="18" y="0"/>
                  </a:lnTo>
                  <a:lnTo>
                    <a:pt x="25" y="11"/>
                  </a:lnTo>
                  <a:lnTo>
                    <a:pt x="31" y="22"/>
                  </a:lnTo>
                  <a:lnTo>
                    <a:pt x="33" y="27"/>
                  </a:lnTo>
                  <a:lnTo>
                    <a:pt x="35" y="30"/>
                  </a:lnTo>
                  <a:lnTo>
                    <a:pt x="39" y="33"/>
                  </a:lnTo>
                  <a:lnTo>
                    <a:pt x="45" y="45"/>
                  </a:lnTo>
                  <a:lnTo>
                    <a:pt x="45" y="46"/>
                  </a:lnTo>
                  <a:lnTo>
                    <a:pt x="34" y="56"/>
                  </a:lnTo>
                  <a:lnTo>
                    <a:pt x="26" y="62"/>
                  </a:lnTo>
                  <a:lnTo>
                    <a:pt x="21" y="54"/>
                  </a:lnTo>
                  <a:lnTo>
                    <a:pt x="13" y="44"/>
                  </a:lnTo>
                  <a:lnTo>
                    <a:pt x="10" y="39"/>
                  </a:lnTo>
                  <a:lnTo>
                    <a:pt x="10" y="33"/>
                  </a:lnTo>
                  <a:lnTo>
                    <a:pt x="8" y="26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6" name="Freeform 163">
              <a:extLst>
                <a:ext uri="{FF2B5EF4-FFF2-40B4-BE49-F238E27FC236}">
                  <a16:creationId xmlns:a16="http://schemas.microsoft.com/office/drawing/2014/main" id="{12A6F2FA-FC58-234E-AC8A-22F62C5ED2F5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4763" y="1816101"/>
              <a:ext cx="60325" cy="71438"/>
            </a:xfrm>
            <a:custGeom>
              <a:avLst/>
              <a:gdLst>
                <a:gd name="T0" fmla="*/ 8 w 38"/>
                <a:gd name="T1" fmla="*/ 11 h 45"/>
                <a:gd name="T2" fmla="*/ 21 w 38"/>
                <a:gd name="T3" fmla="*/ 0 h 45"/>
                <a:gd name="T4" fmla="*/ 25 w 38"/>
                <a:gd name="T5" fmla="*/ 6 h 45"/>
                <a:gd name="T6" fmla="*/ 31 w 38"/>
                <a:gd name="T7" fmla="*/ 20 h 45"/>
                <a:gd name="T8" fmla="*/ 38 w 38"/>
                <a:gd name="T9" fmla="*/ 34 h 45"/>
                <a:gd name="T10" fmla="*/ 30 w 38"/>
                <a:gd name="T11" fmla="*/ 39 h 45"/>
                <a:gd name="T12" fmla="*/ 24 w 38"/>
                <a:gd name="T13" fmla="*/ 42 h 45"/>
                <a:gd name="T14" fmla="*/ 18 w 38"/>
                <a:gd name="T15" fmla="*/ 45 h 45"/>
                <a:gd name="T16" fmla="*/ 14 w 38"/>
                <a:gd name="T17" fmla="*/ 37 h 45"/>
                <a:gd name="T18" fmla="*/ 11 w 38"/>
                <a:gd name="T19" fmla="*/ 34 h 45"/>
                <a:gd name="T20" fmla="*/ 0 w 38"/>
                <a:gd name="T21" fmla="*/ 19 h 45"/>
                <a:gd name="T22" fmla="*/ 8 w 38"/>
                <a:gd name="T23" fmla="*/ 11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8" h="45">
                  <a:moveTo>
                    <a:pt x="8" y="11"/>
                  </a:moveTo>
                  <a:lnTo>
                    <a:pt x="21" y="0"/>
                  </a:lnTo>
                  <a:lnTo>
                    <a:pt x="25" y="6"/>
                  </a:lnTo>
                  <a:lnTo>
                    <a:pt x="31" y="20"/>
                  </a:lnTo>
                  <a:lnTo>
                    <a:pt x="38" y="34"/>
                  </a:lnTo>
                  <a:lnTo>
                    <a:pt x="30" y="39"/>
                  </a:lnTo>
                  <a:lnTo>
                    <a:pt x="24" y="42"/>
                  </a:lnTo>
                  <a:lnTo>
                    <a:pt x="18" y="45"/>
                  </a:lnTo>
                  <a:lnTo>
                    <a:pt x="14" y="37"/>
                  </a:lnTo>
                  <a:lnTo>
                    <a:pt x="11" y="34"/>
                  </a:lnTo>
                  <a:lnTo>
                    <a:pt x="0" y="19"/>
                  </a:lnTo>
                  <a:lnTo>
                    <a:pt x="8" y="11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7" name="Freeform 164">
              <a:extLst>
                <a:ext uri="{FF2B5EF4-FFF2-40B4-BE49-F238E27FC236}">
                  <a16:creationId xmlns:a16="http://schemas.microsoft.com/office/drawing/2014/main" id="{E9351455-4DD6-0F84-89EE-C093CCC7A91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7763" y="1824038"/>
              <a:ext cx="112713" cy="109538"/>
            </a:xfrm>
            <a:custGeom>
              <a:avLst/>
              <a:gdLst>
                <a:gd name="T0" fmla="*/ 0 w 71"/>
                <a:gd name="T1" fmla="*/ 23 h 69"/>
                <a:gd name="T2" fmla="*/ 2 w 71"/>
                <a:gd name="T3" fmla="*/ 20 h 69"/>
                <a:gd name="T4" fmla="*/ 9 w 71"/>
                <a:gd name="T5" fmla="*/ 15 h 69"/>
                <a:gd name="T6" fmla="*/ 25 w 71"/>
                <a:gd name="T7" fmla="*/ 0 h 69"/>
                <a:gd name="T8" fmla="*/ 27 w 71"/>
                <a:gd name="T9" fmla="*/ 2 h 69"/>
                <a:gd name="T10" fmla="*/ 31 w 71"/>
                <a:gd name="T11" fmla="*/ 5 h 69"/>
                <a:gd name="T12" fmla="*/ 45 w 71"/>
                <a:gd name="T13" fmla="*/ 25 h 69"/>
                <a:gd name="T14" fmla="*/ 54 w 71"/>
                <a:gd name="T15" fmla="*/ 36 h 69"/>
                <a:gd name="T16" fmla="*/ 59 w 71"/>
                <a:gd name="T17" fmla="*/ 43 h 69"/>
                <a:gd name="T18" fmla="*/ 71 w 71"/>
                <a:gd name="T19" fmla="*/ 57 h 69"/>
                <a:gd name="T20" fmla="*/ 64 w 71"/>
                <a:gd name="T21" fmla="*/ 61 h 69"/>
                <a:gd name="T22" fmla="*/ 50 w 71"/>
                <a:gd name="T23" fmla="*/ 69 h 69"/>
                <a:gd name="T24" fmla="*/ 36 w 71"/>
                <a:gd name="T25" fmla="*/ 52 h 69"/>
                <a:gd name="T26" fmla="*/ 21 w 71"/>
                <a:gd name="T27" fmla="*/ 36 h 69"/>
                <a:gd name="T28" fmla="*/ 11 w 71"/>
                <a:gd name="T29" fmla="*/ 29 h 69"/>
                <a:gd name="T30" fmla="*/ 5 w 71"/>
                <a:gd name="T31" fmla="*/ 25 h 69"/>
                <a:gd name="T32" fmla="*/ 0 w 71"/>
                <a:gd name="T33" fmla="*/ 23 h 69"/>
                <a:gd name="T34" fmla="*/ 0 w 71"/>
                <a:gd name="T35" fmla="*/ 23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71" h="69">
                  <a:moveTo>
                    <a:pt x="0" y="23"/>
                  </a:moveTo>
                  <a:lnTo>
                    <a:pt x="2" y="20"/>
                  </a:lnTo>
                  <a:lnTo>
                    <a:pt x="9" y="15"/>
                  </a:lnTo>
                  <a:lnTo>
                    <a:pt x="25" y="0"/>
                  </a:lnTo>
                  <a:lnTo>
                    <a:pt x="27" y="2"/>
                  </a:lnTo>
                  <a:lnTo>
                    <a:pt x="31" y="5"/>
                  </a:lnTo>
                  <a:lnTo>
                    <a:pt x="45" y="25"/>
                  </a:lnTo>
                  <a:lnTo>
                    <a:pt x="54" y="36"/>
                  </a:lnTo>
                  <a:lnTo>
                    <a:pt x="59" y="43"/>
                  </a:lnTo>
                  <a:lnTo>
                    <a:pt x="71" y="57"/>
                  </a:lnTo>
                  <a:lnTo>
                    <a:pt x="64" y="61"/>
                  </a:lnTo>
                  <a:lnTo>
                    <a:pt x="50" y="69"/>
                  </a:lnTo>
                  <a:lnTo>
                    <a:pt x="36" y="52"/>
                  </a:lnTo>
                  <a:lnTo>
                    <a:pt x="21" y="36"/>
                  </a:lnTo>
                  <a:lnTo>
                    <a:pt x="11" y="29"/>
                  </a:lnTo>
                  <a:lnTo>
                    <a:pt x="5" y="25"/>
                  </a:lnTo>
                  <a:lnTo>
                    <a:pt x="0" y="23"/>
                  </a:lnTo>
                  <a:lnTo>
                    <a:pt x="0" y="2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8" name="Freeform 165">
              <a:extLst>
                <a:ext uri="{FF2B5EF4-FFF2-40B4-BE49-F238E27FC236}">
                  <a16:creationId xmlns:a16="http://schemas.microsoft.com/office/drawing/2014/main" id="{192F0EDE-2DE3-6C64-FF8B-A0F154A42C0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30688" y="2259013"/>
              <a:ext cx="141288" cy="58738"/>
            </a:xfrm>
            <a:custGeom>
              <a:avLst/>
              <a:gdLst>
                <a:gd name="T0" fmla="*/ 0 w 89"/>
                <a:gd name="T1" fmla="*/ 1 h 37"/>
                <a:gd name="T2" fmla="*/ 12 w 89"/>
                <a:gd name="T3" fmla="*/ 1 h 37"/>
                <a:gd name="T4" fmla="*/ 24 w 89"/>
                <a:gd name="T5" fmla="*/ 6 h 37"/>
                <a:gd name="T6" fmla="*/ 36 w 89"/>
                <a:gd name="T7" fmla="*/ 6 h 37"/>
                <a:gd name="T8" fmla="*/ 44 w 89"/>
                <a:gd name="T9" fmla="*/ 0 h 37"/>
                <a:gd name="T10" fmla="*/ 50 w 89"/>
                <a:gd name="T11" fmla="*/ 2 h 37"/>
                <a:gd name="T12" fmla="*/ 61 w 89"/>
                <a:gd name="T13" fmla="*/ 10 h 37"/>
                <a:gd name="T14" fmla="*/ 69 w 89"/>
                <a:gd name="T15" fmla="*/ 12 h 37"/>
                <a:gd name="T16" fmla="*/ 75 w 89"/>
                <a:gd name="T17" fmla="*/ 17 h 37"/>
                <a:gd name="T18" fmla="*/ 76 w 89"/>
                <a:gd name="T19" fmla="*/ 18 h 37"/>
                <a:gd name="T20" fmla="*/ 81 w 89"/>
                <a:gd name="T21" fmla="*/ 18 h 37"/>
                <a:gd name="T22" fmla="*/ 83 w 89"/>
                <a:gd name="T23" fmla="*/ 19 h 37"/>
                <a:gd name="T24" fmla="*/ 85 w 89"/>
                <a:gd name="T25" fmla="*/ 23 h 37"/>
                <a:gd name="T26" fmla="*/ 89 w 89"/>
                <a:gd name="T27" fmla="*/ 25 h 37"/>
                <a:gd name="T28" fmla="*/ 79 w 89"/>
                <a:gd name="T29" fmla="*/ 26 h 37"/>
                <a:gd name="T30" fmla="*/ 76 w 89"/>
                <a:gd name="T31" fmla="*/ 32 h 37"/>
                <a:gd name="T32" fmla="*/ 60 w 89"/>
                <a:gd name="T33" fmla="*/ 30 h 37"/>
                <a:gd name="T34" fmla="*/ 40 w 89"/>
                <a:gd name="T35" fmla="*/ 34 h 37"/>
                <a:gd name="T36" fmla="*/ 33 w 89"/>
                <a:gd name="T37" fmla="*/ 37 h 37"/>
                <a:gd name="T38" fmla="*/ 25 w 89"/>
                <a:gd name="T39" fmla="*/ 36 h 37"/>
                <a:gd name="T40" fmla="*/ 21 w 89"/>
                <a:gd name="T41" fmla="*/ 35 h 37"/>
                <a:gd name="T42" fmla="*/ 8 w 89"/>
                <a:gd name="T43" fmla="*/ 13 h 37"/>
                <a:gd name="T44" fmla="*/ 0 w 89"/>
                <a:gd name="T45" fmla="*/ 1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9" h="37">
                  <a:moveTo>
                    <a:pt x="0" y="1"/>
                  </a:moveTo>
                  <a:lnTo>
                    <a:pt x="12" y="1"/>
                  </a:lnTo>
                  <a:lnTo>
                    <a:pt x="24" y="6"/>
                  </a:lnTo>
                  <a:lnTo>
                    <a:pt x="36" y="6"/>
                  </a:lnTo>
                  <a:lnTo>
                    <a:pt x="44" y="0"/>
                  </a:lnTo>
                  <a:lnTo>
                    <a:pt x="50" y="2"/>
                  </a:lnTo>
                  <a:lnTo>
                    <a:pt x="61" y="10"/>
                  </a:lnTo>
                  <a:lnTo>
                    <a:pt x="69" y="12"/>
                  </a:lnTo>
                  <a:lnTo>
                    <a:pt x="75" y="17"/>
                  </a:lnTo>
                  <a:lnTo>
                    <a:pt x="76" y="18"/>
                  </a:lnTo>
                  <a:lnTo>
                    <a:pt x="81" y="18"/>
                  </a:lnTo>
                  <a:lnTo>
                    <a:pt x="83" y="19"/>
                  </a:lnTo>
                  <a:lnTo>
                    <a:pt x="85" y="23"/>
                  </a:lnTo>
                  <a:lnTo>
                    <a:pt x="89" y="25"/>
                  </a:lnTo>
                  <a:lnTo>
                    <a:pt x="79" y="26"/>
                  </a:lnTo>
                  <a:lnTo>
                    <a:pt x="76" y="32"/>
                  </a:lnTo>
                  <a:lnTo>
                    <a:pt x="60" y="30"/>
                  </a:lnTo>
                  <a:lnTo>
                    <a:pt x="40" y="34"/>
                  </a:lnTo>
                  <a:lnTo>
                    <a:pt x="33" y="37"/>
                  </a:lnTo>
                  <a:lnTo>
                    <a:pt x="25" y="36"/>
                  </a:lnTo>
                  <a:lnTo>
                    <a:pt x="21" y="35"/>
                  </a:lnTo>
                  <a:lnTo>
                    <a:pt x="8" y="13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9" name="Freeform 166">
              <a:extLst>
                <a:ext uri="{FF2B5EF4-FFF2-40B4-BE49-F238E27FC236}">
                  <a16:creationId xmlns:a16="http://schemas.microsoft.com/office/drawing/2014/main" id="{05307534-EC93-3CC0-6441-C776B74A14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0163" y="2189163"/>
              <a:ext cx="117475" cy="109538"/>
            </a:xfrm>
            <a:custGeom>
              <a:avLst/>
              <a:gdLst>
                <a:gd name="T0" fmla="*/ 0 w 74"/>
                <a:gd name="T1" fmla="*/ 9 h 69"/>
                <a:gd name="T2" fmla="*/ 12 w 74"/>
                <a:gd name="T3" fmla="*/ 0 h 69"/>
                <a:gd name="T4" fmla="*/ 17 w 74"/>
                <a:gd name="T5" fmla="*/ 5 h 69"/>
                <a:gd name="T6" fmla="*/ 28 w 74"/>
                <a:gd name="T7" fmla="*/ 9 h 69"/>
                <a:gd name="T8" fmla="*/ 29 w 74"/>
                <a:gd name="T9" fmla="*/ 25 h 69"/>
                <a:gd name="T10" fmla="*/ 34 w 74"/>
                <a:gd name="T11" fmla="*/ 34 h 69"/>
                <a:gd name="T12" fmla="*/ 47 w 74"/>
                <a:gd name="T13" fmla="*/ 38 h 69"/>
                <a:gd name="T14" fmla="*/ 61 w 74"/>
                <a:gd name="T15" fmla="*/ 45 h 69"/>
                <a:gd name="T16" fmla="*/ 74 w 74"/>
                <a:gd name="T17" fmla="*/ 48 h 69"/>
                <a:gd name="T18" fmla="*/ 66 w 74"/>
                <a:gd name="T19" fmla="*/ 52 h 69"/>
                <a:gd name="T20" fmla="*/ 61 w 74"/>
                <a:gd name="T21" fmla="*/ 57 h 69"/>
                <a:gd name="T22" fmla="*/ 47 w 74"/>
                <a:gd name="T23" fmla="*/ 69 h 69"/>
                <a:gd name="T24" fmla="*/ 41 w 74"/>
                <a:gd name="T25" fmla="*/ 62 h 69"/>
                <a:gd name="T26" fmla="*/ 33 w 74"/>
                <a:gd name="T27" fmla="*/ 51 h 69"/>
                <a:gd name="T28" fmla="*/ 27 w 74"/>
                <a:gd name="T29" fmla="*/ 45 h 69"/>
                <a:gd name="T30" fmla="*/ 25 w 74"/>
                <a:gd name="T31" fmla="*/ 41 h 69"/>
                <a:gd name="T32" fmla="*/ 24 w 74"/>
                <a:gd name="T33" fmla="*/ 41 h 69"/>
                <a:gd name="T34" fmla="*/ 19 w 74"/>
                <a:gd name="T35" fmla="*/ 34 h 69"/>
                <a:gd name="T36" fmla="*/ 7 w 74"/>
                <a:gd name="T37" fmla="*/ 19 h 69"/>
                <a:gd name="T38" fmla="*/ 0 w 74"/>
                <a:gd name="T39" fmla="*/ 9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4" h="69">
                  <a:moveTo>
                    <a:pt x="0" y="9"/>
                  </a:moveTo>
                  <a:lnTo>
                    <a:pt x="12" y="0"/>
                  </a:lnTo>
                  <a:lnTo>
                    <a:pt x="17" y="5"/>
                  </a:lnTo>
                  <a:lnTo>
                    <a:pt x="28" y="9"/>
                  </a:lnTo>
                  <a:lnTo>
                    <a:pt x="29" y="25"/>
                  </a:lnTo>
                  <a:lnTo>
                    <a:pt x="34" y="34"/>
                  </a:lnTo>
                  <a:lnTo>
                    <a:pt x="47" y="38"/>
                  </a:lnTo>
                  <a:lnTo>
                    <a:pt x="61" y="45"/>
                  </a:lnTo>
                  <a:lnTo>
                    <a:pt x="74" y="48"/>
                  </a:lnTo>
                  <a:lnTo>
                    <a:pt x="66" y="52"/>
                  </a:lnTo>
                  <a:lnTo>
                    <a:pt x="61" y="57"/>
                  </a:lnTo>
                  <a:lnTo>
                    <a:pt x="47" y="69"/>
                  </a:lnTo>
                  <a:lnTo>
                    <a:pt x="41" y="62"/>
                  </a:lnTo>
                  <a:lnTo>
                    <a:pt x="33" y="51"/>
                  </a:lnTo>
                  <a:lnTo>
                    <a:pt x="27" y="45"/>
                  </a:lnTo>
                  <a:lnTo>
                    <a:pt x="25" y="41"/>
                  </a:lnTo>
                  <a:lnTo>
                    <a:pt x="24" y="41"/>
                  </a:lnTo>
                  <a:lnTo>
                    <a:pt x="19" y="34"/>
                  </a:lnTo>
                  <a:lnTo>
                    <a:pt x="7" y="19"/>
                  </a:lnTo>
                  <a:lnTo>
                    <a:pt x="0" y="9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0" name="Freeform 167">
              <a:extLst>
                <a:ext uri="{FF2B5EF4-FFF2-40B4-BE49-F238E27FC236}">
                  <a16:creationId xmlns:a16="http://schemas.microsoft.com/office/drawing/2014/main" id="{E33365D6-72BC-CA5B-D177-32E590CCBF1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7276" y="2413001"/>
              <a:ext cx="100013" cy="104775"/>
            </a:xfrm>
            <a:custGeom>
              <a:avLst/>
              <a:gdLst>
                <a:gd name="T0" fmla="*/ 4 w 63"/>
                <a:gd name="T1" fmla="*/ 18 h 66"/>
                <a:gd name="T2" fmla="*/ 29 w 63"/>
                <a:gd name="T3" fmla="*/ 9 h 66"/>
                <a:gd name="T4" fmla="*/ 55 w 63"/>
                <a:gd name="T5" fmla="*/ 1 h 66"/>
                <a:gd name="T6" fmla="*/ 59 w 63"/>
                <a:gd name="T7" fmla="*/ 0 h 66"/>
                <a:gd name="T8" fmla="*/ 60 w 63"/>
                <a:gd name="T9" fmla="*/ 5 h 66"/>
                <a:gd name="T10" fmla="*/ 55 w 63"/>
                <a:gd name="T11" fmla="*/ 13 h 66"/>
                <a:gd name="T12" fmla="*/ 55 w 63"/>
                <a:gd name="T13" fmla="*/ 19 h 66"/>
                <a:gd name="T14" fmla="*/ 55 w 63"/>
                <a:gd name="T15" fmla="*/ 30 h 66"/>
                <a:gd name="T16" fmla="*/ 57 w 63"/>
                <a:gd name="T17" fmla="*/ 41 h 66"/>
                <a:gd name="T18" fmla="*/ 63 w 63"/>
                <a:gd name="T19" fmla="*/ 51 h 66"/>
                <a:gd name="T20" fmla="*/ 59 w 63"/>
                <a:gd name="T21" fmla="*/ 52 h 66"/>
                <a:gd name="T22" fmla="*/ 54 w 63"/>
                <a:gd name="T23" fmla="*/ 53 h 66"/>
                <a:gd name="T24" fmla="*/ 31 w 63"/>
                <a:gd name="T25" fmla="*/ 61 h 66"/>
                <a:gd name="T26" fmla="*/ 15 w 63"/>
                <a:gd name="T27" fmla="*/ 66 h 66"/>
                <a:gd name="T28" fmla="*/ 11 w 63"/>
                <a:gd name="T29" fmla="*/ 54 h 66"/>
                <a:gd name="T30" fmla="*/ 8 w 63"/>
                <a:gd name="T31" fmla="*/ 43 h 66"/>
                <a:gd name="T32" fmla="*/ 4 w 63"/>
                <a:gd name="T33" fmla="*/ 31 h 66"/>
                <a:gd name="T34" fmla="*/ 0 w 63"/>
                <a:gd name="T35" fmla="*/ 20 h 66"/>
                <a:gd name="T36" fmla="*/ 4 w 63"/>
                <a:gd name="T37" fmla="*/ 18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3" h="66">
                  <a:moveTo>
                    <a:pt x="4" y="18"/>
                  </a:moveTo>
                  <a:lnTo>
                    <a:pt x="29" y="9"/>
                  </a:lnTo>
                  <a:lnTo>
                    <a:pt x="55" y="1"/>
                  </a:lnTo>
                  <a:lnTo>
                    <a:pt x="59" y="0"/>
                  </a:lnTo>
                  <a:lnTo>
                    <a:pt x="60" y="5"/>
                  </a:lnTo>
                  <a:lnTo>
                    <a:pt x="55" y="13"/>
                  </a:lnTo>
                  <a:lnTo>
                    <a:pt x="55" y="19"/>
                  </a:lnTo>
                  <a:lnTo>
                    <a:pt x="55" y="30"/>
                  </a:lnTo>
                  <a:lnTo>
                    <a:pt x="57" y="41"/>
                  </a:lnTo>
                  <a:lnTo>
                    <a:pt x="63" y="51"/>
                  </a:lnTo>
                  <a:lnTo>
                    <a:pt x="59" y="52"/>
                  </a:lnTo>
                  <a:lnTo>
                    <a:pt x="54" y="53"/>
                  </a:lnTo>
                  <a:lnTo>
                    <a:pt x="31" y="61"/>
                  </a:lnTo>
                  <a:lnTo>
                    <a:pt x="15" y="66"/>
                  </a:lnTo>
                  <a:lnTo>
                    <a:pt x="11" y="54"/>
                  </a:lnTo>
                  <a:lnTo>
                    <a:pt x="8" y="43"/>
                  </a:lnTo>
                  <a:lnTo>
                    <a:pt x="4" y="31"/>
                  </a:lnTo>
                  <a:lnTo>
                    <a:pt x="0" y="20"/>
                  </a:lnTo>
                  <a:lnTo>
                    <a:pt x="4" y="1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1" name="Freeform 168">
              <a:extLst>
                <a:ext uri="{FF2B5EF4-FFF2-40B4-BE49-F238E27FC236}">
                  <a16:creationId xmlns:a16="http://schemas.microsoft.com/office/drawing/2014/main" id="{794F2E60-8971-D275-1F1F-0E06C5E9BA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9813" y="2495551"/>
              <a:ext cx="112713" cy="77788"/>
            </a:xfrm>
            <a:custGeom>
              <a:avLst/>
              <a:gdLst>
                <a:gd name="T0" fmla="*/ 0 w 71"/>
                <a:gd name="T1" fmla="*/ 31 h 49"/>
                <a:gd name="T2" fmla="*/ 17 w 71"/>
                <a:gd name="T3" fmla="*/ 21 h 49"/>
                <a:gd name="T4" fmla="*/ 26 w 71"/>
                <a:gd name="T5" fmla="*/ 14 h 49"/>
                <a:gd name="T6" fmla="*/ 42 w 71"/>
                <a:gd name="T7" fmla="*/ 9 h 49"/>
                <a:gd name="T8" fmla="*/ 65 w 71"/>
                <a:gd name="T9" fmla="*/ 1 h 49"/>
                <a:gd name="T10" fmla="*/ 70 w 71"/>
                <a:gd name="T11" fmla="*/ 0 h 49"/>
                <a:gd name="T12" fmla="*/ 71 w 71"/>
                <a:gd name="T13" fmla="*/ 12 h 49"/>
                <a:gd name="T14" fmla="*/ 71 w 71"/>
                <a:gd name="T15" fmla="*/ 16 h 49"/>
                <a:gd name="T16" fmla="*/ 54 w 71"/>
                <a:gd name="T17" fmla="*/ 22 h 49"/>
                <a:gd name="T18" fmla="*/ 50 w 71"/>
                <a:gd name="T19" fmla="*/ 21 h 49"/>
                <a:gd name="T20" fmla="*/ 53 w 71"/>
                <a:gd name="T21" fmla="*/ 34 h 49"/>
                <a:gd name="T22" fmla="*/ 53 w 71"/>
                <a:gd name="T23" fmla="*/ 35 h 49"/>
                <a:gd name="T24" fmla="*/ 53 w 71"/>
                <a:gd name="T25" fmla="*/ 37 h 49"/>
                <a:gd name="T26" fmla="*/ 53 w 71"/>
                <a:gd name="T27" fmla="*/ 38 h 49"/>
                <a:gd name="T28" fmla="*/ 25 w 71"/>
                <a:gd name="T29" fmla="*/ 47 h 49"/>
                <a:gd name="T30" fmla="*/ 20 w 71"/>
                <a:gd name="T31" fmla="*/ 48 h 49"/>
                <a:gd name="T32" fmla="*/ 9 w 71"/>
                <a:gd name="T33" fmla="*/ 49 h 49"/>
                <a:gd name="T34" fmla="*/ 6 w 71"/>
                <a:gd name="T35" fmla="*/ 41 h 49"/>
                <a:gd name="T36" fmla="*/ 0 w 71"/>
                <a:gd name="T37" fmla="*/ 31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1" h="49">
                  <a:moveTo>
                    <a:pt x="0" y="31"/>
                  </a:moveTo>
                  <a:lnTo>
                    <a:pt x="17" y="21"/>
                  </a:lnTo>
                  <a:lnTo>
                    <a:pt x="26" y="14"/>
                  </a:lnTo>
                  <a:lnTo>
                    <a:pt x="42" y="9"/>
                  </a:lnTo>
                  <a:lnTo>
                    <a:pt x="65" y="1"/>
                  </a:lnTo>
                  <a:lnTo>
                    <a:pt x="70" y="0"/>
                  </a:lnTo>
                  <a:lnTo>
                    <a:pt x="71" y="12"/>
                  </a:lnTo>
                  <a:lnTo>
                    <a:pt x="71" y="16"/>
                  </a:lnTo>
                  <a:lnTo>
                    <a:pt x="54" y="22"/>
                  </a:lnTo>
                  <a:lnTo>
                    <a:pt x="50" y="21"/>
                  </a:lnTo>
                  <a:lnTo>
                    <a:pt x="53" y="34"/>
                  </a:lnTo>
                  <a:lnTo>
                    <a:pt x="53" y="35"/>
                  </a:lnTo>
                  <a:lnTo>
                    <a:pt x="53" y="37"/>
                  </a:lnTo>
                  <a:lnTo>
                    <a:pt x="53" y="38"/>
                  </a:lnTo>
                  <a:lnTo>
                    <a:pt x="25" y="47"/>
                  </a:lnTo>
                  <a:lnTo>
                    <a:pt x="20" y="48"/>
                  </a:lnTo>
                  <a:lnTo>
                    <a:pt x="9" y="49"/>
                  </a:lnTo>
                  <a:lnTo>
                    <a:pt x="6" y="41"/>
                  </a:lnTo>
                  <a:lnTo>
                    <a:pt x="0" y="3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2" name="Freeform 169">
              <a:extLst>
                <a:ext uri="{FF2B5EF4-FFF2-40B4-BE49-F238E27FC236}">
                  <a16:creationId xmlns:a16="http://schemas.microsoft.com/office/drawing/2014/main" id="{13594E9F-FE57-10E9-1E54-8FB23A4A93B0}"/>
                </a:ext>
              </a:extLst>
            </p:cNvPr>
            <p:cNvSpPr>
              <a:spLocks/>
            </p:cNvSpPr>
            <p:nvPr/>
          </p:nvSpPr>
          <p:spPr bwMode="auto">
            <a:xfrm>
              <a:off x="3397251" y="2368551"/>
              <a:ext cx="66675" cy="133350"/>
            </a:xfrm>
            <a:custGeom>
              <a:avLst/>
              <a:gdLst>
                <a:gd name="T0" fmla="*/ 0 w 42"/>
                <a:gd name="T1" fmla="*/ 33 h 84"/>
                <a:gd name="T2" fmla="*/ 5 w 42"/>
                <a:gd name="T3" fmla="*/ 22 h 84"/>
                <a:gd name="T4" fmla="*/ 8 w 42"/>
                <a:gd name="T5" fmla="*/ 10 h 84"/>
                <a:gd name="T6" fmla="*/ 13 w 42"/>
                <a:gd name="T7" fmla="*/ 9 h 84"/>
                <a:gd name="T8" fmla="*/ 22 w 42"/>
                <a:gd name="T9" fmla="*/ 4 h 84"/>
                <a:gd name="T10" fmla="*/ 32 w 42"/>
                <a:gd name="T11" fmla="*/ 8 h 84"/>
                <a:gd name="T12" fmla="*/ 33 w 42"/>
                <a:gd name="T13" fmla="*/ 5 h 84"/>
                <a:gd name="T14" fmla="*/ 37 w 42"/>
                <a:gd name="T15" fmla="*/ 0 h 84"/>
                <a:gd name="T16" fmla="*/ 33 w 42"/>
                <a:gd name="T17" fmla="*/ 17 h 84"/>
                <a:gd name="T18" fmla="*/ 34 w 42"/>
                <a:gd name="T19" fmla="*/ 24 h 84"/>
                <a:gd name="T20" fmla="*/ 40 w 42"/>
                <a:gd name="T21" fmla="*/ 34 h 84"/>
                <a:gd name="T22" fmla="*/ 42 w 42"/>
                <a:gd name="T23" fmla="*/ 37 h 84"/>
                <a:gd name="T24" fmla="*/ 42 w 42"/>
                <a:gd name="T25" fmla="*/ 45 h 84"/>
                <a:gd name="T26" fmla="*/ 42 w 42"/>
                <a:gd name="T27" fmla="*/ 50 h 84"/>
                <a:gd name="T28" fmla="*/ 38 w 42"/>
                <a:gd name="T29" fmla="*/ 60 h 84"/>
                <a:gd name="T30" fmla="*/ 37 w 42"/>
                <a:gd name="T31" fmla="*/ 62 h 84"/>
                <a:gd name="T32" fmla="*/ 37 w 42"/>
                <a:gd name="T33" fmla="*/ 64 h 84"/>
                <a:gd name="T34" fmla="*/ 37 w 42"/>
                <a:gd name="T35" fmla="*/ 84 h 84"/>
                <a:gd name="T36" fmla="*/ 26 w 42"/>
                <a:gd name="T37" fmla="*/ 84 h 84"/>
                <a:gd name="T38" fmla="*/ 18 w 42"/>
                <a:gd name="T39" fmla="*/ 84 h 84"/>
                <a:gd name="T40" fmla="*/ 9 w 42"/>
                <a:gd name="T41" fmla="*/ 84 h 84"/>
                <a:gd name="T42" fmla="*/ 8 w 42"/>
                <a:gd name="T43" fmla="*/ 53 h 84"/>
                <a:gd name="T44" fmla="*/ 6 w 42"/>
                <a:gd name="T45" fmla="*/ 50 h 84"/>
                <a:gd name="T46" fmla="*/ 3 w 42"/>
                <a:gd name="T47" fmla="*/ 41 h 84"/>
                <a:gd name="T48" fmla="*/ 0 w 42"/>
                <a:gd name="T49" fmla="*/ 33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2" h="84">
                  <a:moveTo>
                    <a:pt x="0" y="33"/>
                  </a:moveTo>
                  <a:lnTo>
                    <a:pt x="5" y="22"/>
                  </a:lnTo>
                  <a:lnTo>
                    <a:pt x="8" y="10"/>
                  </a:lnTo>
                  <a:lnTo>
                    <a:pt x="13" y="9"/>
                  </a:lnTo>
                  <a:lnTo>
                    <a:pt x="22" y="4"/>
                  </a:lnTo>
                  <a:lnTo>
                    <a:pt x="32" y="8"/>
                  </a:lnTo>
                  <a:lnTo>
                    <a:pt x="33" y="5"/>
                  </a:lnTo>
                  <a:lnTo>
                    <a:pt x="37" y="0"/>
                  </a:lnTo>
                  <a:lnTo>
                    <a:pt x="33" y="17"/>
                  </a:lnTo>
                  <a:lnTo>
                    <a:pt x="34" y="24"/>
                  </a:lnTo>
                  <a:lnTo>
                    <a:pt x="40" y="34"/>
                  </a:lnTo>
                  <a:lnTo>
                    <a:pt x="42" y="37"/>
                  </a:lnTo>
                  <a:lnTo>
                    <a:pt x="42" y="45"/>
                  </a:lnTo>
                  <a:lnTo>
                    <a:pt x="42" y="50"/>
                  </a:lnTo>
                  <a:lnTo>
                    <a:pt x="38" y="60"/>
                  </a:lnTo>
                  <a:lnTo>
                    <a:pt x="37" y="62"/>
                  </a:lnTo>
                  <a:lnTo>
                    <a:pt x="37" y="64"/>
                  </a:lnTo>
                  <a:lnTo>
                    <a:pt x="37" y="84"/>
                  </a:lnTo>
                  <a:lnTo>
                    <a:pt x="26" y="84"/>
                  </a:lnTo>
                  <a:lnTo>
                    <a:pt x="18" y="84"/>
                  </a:lnTo>
                  <a:lnTo>
                    <a:pt x="9" y="84"/>
                  </a:lnTo>
                  <a:lnTo>
                    <a:pt x="8" y="53"/>
                  </a:lnTo>
                  <a:lnTo>
                    <a:pt x="6" y="50"/>
                  </a:lnTo>
                  <a:lnTo>
                    <a:pt x="3" y="41"/>
                  </a:lnTo>
                  <a:lnTo>
                    <a:pt x="0" y="3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3" name="Freeform 170">
              <a:extLst>
                <a:ext uri="{FF2B5EF4-FFF2-40B4-BE49-F238E27FC236}">
                  <a16:creationId xmlns:a16="http://schemas.microsoft.com/office/drawing/2014/main" id="{863EEB02-3C72-A429-6710-3ECF33C87EF0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6313" y="2544763"/>
              <a:ext cx="96838" cy="96838"/>
            </a:xfrm>
            <a:custGeom>
              <a:avLst/>
              <a:gdLst>
                <a:gd name="T0" fmla="*/ 0 w 61"/>
                <a:gd name="T1" fmla="*/ 17 h 61"/>
                <a:gd name="T2" fmla="*/ 26 w 61"/>
                <a:gd name="T3" fmla="*/ 9 h 61"/>
                <a:gd name="T4" fmla="*/ 40 w 61"/>
                <a:gd name="T5" fmla="*/ 0 h 61"/>
                <a:gd name="T6" fmla="*/ 46 w 61"/>
                <a:gd name="T7" fmla="*/ 10 h 61"/>
                <a:gd name="T8" fmla="*/ 49 w 61"/>
                <a:gd name="T9" fmla="*/ 18 h 61"/>
                <a:gd name="T10" fmla="*/ 51 w 61"/>
                <a:gd name="T11" fmla="*/ 23 h 61"/>
                <a:gd name="T12" fmla="*/ 61 w 61"/>
                <a:gd name="T13" fmla="*/ 40 h 61"/>
                <a:gd name="T14" fmla="*/ 22 w 61"/>
                <a:gd name="T15" fmla="*/ 61 h 61"/>
                <a:gd name="T16" fmla="*/ 12 w 61"/>
                <a:gd name="T17" fmla="*/ 45 h 61"/>
                <a:gd name="T18" fmla="*/ 4 w 61"/>
                <a:gd name="T19" fmla="*/ 28 h 61"/>
                <a:gd name="T20" fmla="*/ 0 w 61"/>
                <a:gd name="T21" fmla="*/ 18 h 61"/>
                <a:gd name="T22" fmla="*/ 0 w 61"/>
                <a:gd name="T23" fmla="*/ 17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61" h="61">
                  <a:moveTo>
                    <a:pt x="0" y="17"/>
                  </a:moveTo>
                  <a:lnTo>
                    <a:pt x="26" y="9"/>
                  </a:lnTo>
                  <a:lnTo>
                    <a:pt x="40" y="0"/>
                  </a:lnTo>
                  <a:lnTo>
                    <a:pt x="46" y="10"/>
                  </a:lnTo>
                  <a:lnTo>
                    <a:pt x="49" y="18"/>
                  </a:lnTo>
                  <a:lnTo>
                    <a:pt x="51" y="23"/>
                  </a:lnTo>
                  <a:lnTo>
                    <a:pt x="61" y="40"/>
                  </a:lnTo>
                  <a:lnTo>
                    <a:pt x="22" y="61"/>
                  </a:lnTo>
                  <a:lnTo>
                    <a:pt x="12" y="45"/>
                  </a:lnTo>
                  <a:lnTo>
                    <a:pt x="4" y="28"/>
                  </a:lnTo>
                  <a:lnTo>
                    <a:pt x="0" y="18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4" name="Freeform 171">
              <a:extLst>
                <a:ext uri="{FF2B5EF4-FFF2-40B4-BE49-F238E27FC236}">
                  <a16:creationId xmlns:a16="http://schemas.microsoft.com/office/drawing/2014/main" id="{66495B94-EE44-46E6-05F8-0E04DFC94D3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11538" y="2501901"/>
              <a:ext cx="104775" cy="73025"/>
            </a:xfrm>
            <a:custGeom>
              <a:avLst/>
              <a:gdLst>
                <a:gd name="T0" fmla="*/ 0 w 66"/>
                <a:gd name="T1" fmla="*/ 0 h 46"/>
                <a:gd name="T2" fmla="*/ 9 w 66"/>
                <a:gd name="T3" fmla="*/ 0 h 46"/>
                <a:gd name="T4" fmla="*/ 17 w 66"/>
                <a:gd name="T5" fmla="*/ 0 h 46"/>
                <a:gd name="T6" fmla="*/ 28 w 66"/>
                <a:gd name="T7" fmla="*/ 0 h 46"/>
                <a:gd name="T8" fmla="*/ 33 w 66"/>
                <a:gd name="T9" fmla="*/ 0 h 46"/>
                <a:gd name="T10" fmla="*/ 40 w 66"/>
                <a:gd name="T11" fmla="*/ 3 h 46"/>
                <a:gd name="T12" fmla="*/ 46 w 66"/>
                <a:gd name="T13" fmla="*/ 12 h 46"/>
                <a:gd name="T14" fmla="*/ 48 w 66"/>
                <a:gd name="T15" fmla="*/ 15 h 46"/>
                <a:gd name="T16" fmla="*/ 52 w 66"/>
                <a:gd name="T17" fmla="*/ 24 h 46"/>
                <a:gd name="T18" fmla="*/ 60 w 66"/>
                <a:gd name="T19" fmla="*/ 37 h 46"/>
                <a:gd name="T20" fmla="*/ 66 w 66"/>
                <a:gd name="T21" fmla="*/ 44 h 46"/>
                <a:gd name="T22" fmla="*/ 66 w 66"/>
                <a:gd name="T23" fmla="*/ 45 h 46"/>
                <a:gd name="T24" fmla="*/ 58 w 66"/>
                <a:gd name="T25" fmla="*/ 45 h 46"/>
                <a:gd name="T26" fmla="*/ 45 w 66"/>
                <a:gd name="T27" fmla="*/ 46 h 46"/>
                <a:gd name="T28" fmla="*/ 28 w 66"/>
                <a:gd name="T29" fmla="*/ 46 h 46"/>
                <a:gd name="T30" fmla="*/ 14 w 66"/>
                <a:gd name="T31" fmla="*/ 46 h 46"/>
                <a:gd name="T32" fmla="*/ 9 w 66"/>
                <a:gd name="T33" fmla="*/ 46 h 46"/>
                <a:gd name="T34" fmla="*/ 0 w 66"/>
                <a:gd name="T35" fmla="*/ 44 h 46"/>
                <a:gd name="T36" fmla="*/ 0 w 66"/>
                <a:gd name="T37" fmla="*/ 44 h 46"/>
                <a:gd name="T38" fmla="*/ 0 w 66"/>
                <a:gd name="T39" fmla="*/ 34 h 46"/>
                <a:gd name="T40" fmla="*/ 0 w 66"/>
                <a:gd name="T41" fmla="*/ 25 h 46"/>
                <a:gd name="T42" fmla="*/ 0 w 66"/>
                <a:gd name="T43" fmla="*/ 24 h 46"/>
                <a:gd name="T44" fmla="*/ 0 w 66"/>
                <a:gd name="T45" fmla="*/ 15 h 46"/>
                <a:gd name="T46" fmla="*/ 0 w 66"/>
                <a:gd name="T47" fmla="*/ 14 h 46"/>
                <a:gd name="T48" fmla="*/ 0 w 66"/>
                <a:gd name="T49" fmla="*/ 11 h 46"/>
                <a:gd name="T50" fmla="*/ 0 w 66"/>
                <a:gd name="T51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6" h="46">
                  <a:moveTo>
                    <a:pt x="0" y="0"/>
                  </a:moveTo>
                  <a:lnTo>
                    <a:pt x="9" y="0"/>
                  </a:lnTo>
                  <a:lnTo>
                    <a:pt x="17" y="0"/>
                  </a:lnTo>
                  <a:lnTo>
                    <a:pt x="28" y="0"/>
                  </a:lnTo>
                  <a:lnTo>
                    <a:pt x="33" y="0"/>
                  </a:lnTo>
                  <a:lnTo>
                    <a:pt x="40" y="3"/>
                  </a:lnTo>
                  <a:lnTo>
                    <a:pt x="46" y="12"/>
                  </a:lnTo>
                  <a:lnTo>
                    <a:pt x="48" y="15"/>
                  </a:lnTo>
                  <a:lnTo>
                    <a:pt x="52" y="24"/>
                  </a:lnTo>
                  <a:lnTo>
                    <a:pt x="60" y="37"/>
                  </a:lnTo>
                  <a:lnTo>
                    <a:pt x="66" y="44"/>
                  </a:lnTo>
                  <a:lnTo>
                    <a:pt x="66" y="45"/>
                  </a:lnTo>
                  <a:lnTo>
                    <a:pt x="58" y="45"/>
                  </a:lnTo>
                  <a:lnTo>
                    <a:pt x="45" y="46"/>
                  </a:lnTo>
                  <a:lnTo>
                    <a:pt x="28" y="46"/>
                  </a:lnTo>
                  <a:lnTo>
                    <a:pt x="14" y="46"/>
                  </a:lnTo>
                  <a:lnTo>
                    <a:pt x="9" y="46"/>
                  </a:lnTo>
                  <a:lnTo>
                    <a:pt x="0" y="44"/>
                  </a:lnTo>
                  <a:lnTo>
                    <a:pt x="0" y="44"/>
                  </a:lnTo>
                  <a:lnTo>
                    <a:pt x="0" y="34"/>
                  </a:lnTo>
                  <a:lnTo>
                    <a:pt x="0" y="25"/>
                  </a:lnTo>
                  <a:lnTo>
                    <a:pt x="0" y="24"/>
                  </a:lnTo>
                  <a:lnTo>
                    <a:pt x="0" y="15"/>
                  </a:lnTo>
                  <a:lnTo>
                    <a:pt x="0" y="14"/>
                  </a:lnTo>
                  <a:lnTo>
                    <a:pt x="0" y="1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5" name="Freeform 172">
              <a:extLst>
                <a:ext uri="{FF2B5EF4-FFF2-40B4-BE49-F238E27FC236}">
                  <a16:creationId xmlns:a16="http://schemas.microsoft.com/office/drawing/2014/main" id="{EDAA6DEE-546C-D539-B53E-9238042FF2EB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3413" y="2144713"/>
              <a:ext cx="74613" cy="58738"/>
            </a:xfrm>
            <a:custGeom>
              <a:avLst/>
              <a:gdLst>
                <a:gd name="T0" fmla="*/ 1 w 47"/>
                <a:gd name="T1" fmla="*/ 30 h 37"/>
                <a:gd name="T2" fmla="*/ 1 w 47"/>
                <a:gd name="T3" fmla="*/ 24 h 37"/>
                <a:gd name="T4" fmla="*/ 1 w 47"/>
                <a:gd name="T5" fmla="*/ 16 h 37"/>
                <a:gd name="T6" fmla="*/ 5 w 47"/>
                <a:gd name="T7" fmla="*/ 6 h 37"/>
                <a:gd name="T8" fmla="*/ 8 w 47"/>
                <a:gd name="T9" fmla="*/ 0 h 37"/>
                <a:gd name="T10" fmla="*/ 19 w 47"/>
                <a:gd name="T11" fmla="*/ 3 h 37"/>
                <a:gd name="T12" fmla="*/ 25 w 47"/>
                <a:gd name="T13" fmla="*/ 3 h 37"/>
                <a:gd name="T14" fmla="*/ 27 w 47"/>
                <a:gd name="T15" fmla="*/ 3 h 37"/>
                <a:gd name="T16" fmla="*/ 44 w 47"/>
                <a:gd name="T17" fmla="*/ 3 h 37"/>
                <a:gd name="T18" fmla="*/ 47 w 47"/>
                <a:gd name="T19" fmla="*/ 23 h 37"/>
                <a:gd name="T20" fmla="*/ 45 w 47"/>
                <a:gd name="T21" fmla="*/ 34 h 37"/>
                <a:gd name="T22" fmla="*/ 20 w 47"/>
                <a:gd name="T23" fmla="*/ 36 h 37"/>
                <a:gd name="T24" fmla="*/ 13 w 47"/>
                <a:gd name="T25" fmla="*/ 36 h 37"/>
                <a:gd name="T26" fmla="*/ 0 w 47"/>
                <a:gd name="T27" fmla="*/ 37 h 37"/>
                <a:gd name="T28" fmla="*/ 1 w 47"/>
                <a:gd name="T29" fmla="*/ 30 h 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7" h="37">
                  <a:moveTo>
                    <a:pt x="1" y="30"/>
                  </a:moveTo>
                  <a:lnTo>
                    <a:pt x="1" y="24"/>
                  </a:lnTo>
                  <a:lnTo>
                    <a:pt x="1" y="16"/>
                  </a:lnTo>
                  <a:lnTo>
                    <a:pt x="5" y="6"/>
                  </a:lnTo>
                  <a:lnTo>
                    <a:pt x="8" y="0"/>
                  </a:lnTo>
                  <a:lnTo>
                    <a:pt x="19" y="3"/>
                  </a:lnTo>
                  <a:lnTo>
                    <a:pt x="25" y="3"/>
                  </a:lnTo>
                  <a:lnTo>
                    <a:pt x="27" y="3"/>
                  </a:lnTo>
                  <a:lnTo>
                    <a:pt x="44" y="3"/>
                  </a:lnTo>
                  <a:lnTo>
                    <a:pt x="47" y="23"/>
                  </a:lnTo>
                  <a:lnTo>
                    <a:pt x="45" y="34"/>
                  </a:lnTo>
                  <a:lnTo>
                    <a:pt x="20" y="36"/>
                  </a:lnTo>
                  <a:lnTo>
                    <a:pt x="13" y="36"/>
                  </a:lnTo>
                  <a:lnTo>
                    <a:pt x="0" y="37"/>
                  </a:lnTo>
                  <a:lnTo>
                    <a:pt x="1" y="3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6" name="Freeform 173">
              <a:extLst>
                <a:ext uri="{FF2B5EF4-FFF2-40B4-BE49-F238E27FC236}">
                  <a16:creationId xmlns:a16="http://schemas.microsoft.com/office/drawing/2014/main" id="{1596FEE4-9952-56FD-3835-09CCE9E4437A}"/>
                </a:ext>
              </a:extLst>
            </p:cNvPr>
            <p:cNvSpPr>
              <a:spLocks/>
            </p:cNvSpPr>
            <p:nvPr/>
          </p:nvSpPr>
          <p:spPr bwMode="auto">
            <a:xfrm>
              <a:off x="3241676" y="2147888"/>
              <a:ext cx="73025" cy="100013"/>
            </a:xfrm>
            <a:custGeom>
              <a:avLst/>
              <a:gdLst>
                <a:gd name="T0" fmla="*/ 0 w 46"/>
                <a:gd name="T1" fmla="*/ 51 h 63"/>
                <a:gd name="T2" fmla="*/ 2 w 46"/>
                <a:gd name="T3" fmla="*/ 32 h 63"/>
                <a:gd name="T4" fmla="*/ 4 w 46"/>
                <a:gd name="T5" fmla="*/ 21 h 63"/>
                <a:gd name="T6" fmla="*/ 1 w 46"/>
                <a:gd name="T7" fmla="*/ 1 h 63"/>
                <a:gd name="T8" fmla="*/ 11 w 46"/>
                <a:gd name="T9" fmla="*/ 1 h 63"/>
                <a:gd name="T10" fmla="*/ 22 w 46"/>
                <a:gd name="T11" fmla="*/ 1 h 63"/>
                <a:gd name="T12" fmla="*/ 31 w 46"/>
                <a:gd name="T13" fmla="*/ 0 h 63"/>
                <a:gd name="T14" fmla="*/ 39 w 46"/>
                <a:gd name="T15" fmla="*/ 0 h 63"/>
                <a:gd name="T16" fmla="*/ 45 w 46"/>
                <a:gd name="T17" fmla="*/ 0 h 63"/>
                <a:gd name="T18" fmla="*/ 45 w 46"/>
                <a:gd name="T19" fmla="*/ 15 h 63"/>
                <a:gd name="T20" fmla="*/ 46 w 46"/>
                <a:gd name="T21" fmla="*/ 31 h 63"/>
                <a:gd name="T22" fmla="*/ 45 w 46"/>
                <a:gd name="T23" fmla="*/ 31 h 63"/>
                <a:gd name="T24" fmla="*/ 46 w 46"/>
                <a:gd name="T25" fmla="*/ 45 h 63"/>
                <a:gd name="T26" fmla="*/ 46 w 46"/>
                <a:gd name="T27" fmla="*/ 62 h 63"/>
                <a:gd name="T28" fmla="*/ 32 w 46"/>
                <a:gd name="T29" fmla="*/ 62 h 63"/>
                <a:gd name="T30" fmla="*/ 28 w 46"/>
                <a:gd name="T31" fmla="*/ 62 h 63"/>
                <a:gd name="T32" fmla="*/ 18 w 46"/>
                <a:gd name="T33" fmla="*/ 62 h 63"/>
                <a:gd name="T34" fmla="*/ 16 w 46"/>
                <a:gd name="T35" fmla="*/ 62 h 63"/>
                <a:gd name="T36" fmla="*/ 0 w 46"/>
                <a:gd name="T37" fmla="*/ 63 h 63"/>
                <a:gd name="T38" fmla="*/ 0 w 46"/>
                <a:gd name="T39" fmla="*/ 51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6" h="63">
                  <a:moveTo>
                    <a:pt x="0" y="51"/>
                  </a:moveTo>
                  <a:lnTo>
                    <a:pt x="2" y="32"/>
                  </a:lnTo>
                  <a:lnTo>
                    <a:pt x="4" y="21"/>
                  </a:lnTo>
                  <a:lnTo>
                    <a:pt x="1" y="1"/>
                  </a:lnTo>
                  <a:lnTo>
                    <a:pt x="11" y="1"/>
                  </a:lnTo>
                  <a:lnTo>
                    <a:pt x="22" y="1"/>
                  </a:lnTo>
                  <a:lnTo>
                    <a:pt x="31" y="0"/>
                  </a:lnTo>
                  <a:lnTo>
                    <a:pt x="39" y="0"/>
                  </a:lnTo>
                  <a:lnTo>
                    <a:pt x="45" y="0"/>
                  </a:lnTo>
                  <a:lnTo>
                    <a:pt x="45" y="15"/>
                  </a:lnTo>
                  <a:lnTo>
                    <a:pt x="46" y="31"/>
                  </a:lnTo>
                  <a:lnTo>
                    <a:pt x="45" y="31"/>
                  </a:lnTo>
                  <a:lnTo>
                    <a:pt x="46" y="45"/>
                  </a:lnTo>
                  <a:lnTo>
                    <a:pt x="46" y="62"/>
                  </a:lnTo>
                  <a:lnTo>
                    <a:pt x="32" y="62"/>
                  </a:lnTo>
                  <a:lnTo>
                    <a:pt x="28" y="62"/>
                  </a:lnTo>
                  <a:lnTo>
                    <a:pt x="18" y="62"/>
                  </a:lnTo>
                  <a:lnTo>
                    <a:pt x="16" y="62"/>
                  </a:lnTo>
                  <a:lnTo>
                    <a:pt x="0" y="63"/>
                  </a:lnTo>
                  <a:lnTo>
                    <a:pt x="0" y="5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7" name="Freeform 174">
              <a:extLst>
                <a:ext uri="{FF2B5EF4-FFF2-40B4-BE49-F238E27FC236}">
                  <a16:creationId xmlns:a16="http://schemas.microsoft.com/office/drawing/2014/main" id="{3E20076B-CCDC-B92E-ED68-B94216189603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0463" y="1463676"/>
              <a:ext cx="106363" cy="87313"/>
            </a:xfrm>
            <a:custGeom>
              <a:avLst/>
              <a:gdLst>
                <a:gd name="T0" fmla="*/ 0 w 67"/>
                <a:gd name="T1" fmla="*/ 26 h 55"/>
                <a:gd name="T2" fmla="*/ 2 w 67"/>
                <a:gd name="T3" fmla="*/ 25 h 55"/>
                <a:gd name="T4" fmla="*/ 24 w 67"/>
                <a:gd name="T5" fmla="*/ 14 h 55"/>
                <a:gd name="T6" fmla="*/ 44 w 67"/>
                <a:gd name="T7" fmla="*/ 2 h 55"/>
                <a:gd name="T8" fmla="*/ 48 w 67"/>
                <a:gd name="T9" fmla="*/ 0 h 55"/>
                <a:gd name="T10" fmla="*/ 53 w 67"/>
                <a:gd name="T11" fmla="*/ 4 h 55"/>
                <a:gd name="T12" fmla="*/ 57 w 67"/>
                <a:gd name="T13" fmla="*/ 7 h 55"/>
                <a:gd name="T14" fmla="*/ 63 w 67"/>
                <a:gd name="T15" fmla="*/ 15 h 55"/>
                <a:gd name="T16" fmla="*/ 67 w 67"/>
                <a:gd name="T17" fmla="*/ 22 h 55"/>
                <a:gd name="T18" fmla="*/ 59 w 67"/>
                <a:gd name="T19" fmla="*/ 26 h 55"/>
                <a:gd name="T20" fmla="*/ 51 w 67"/>
                <a:gd name="T21" fmla="*/ 31 h 55"/>
                <a:gd name="T22" fmla="*/ 40 w 67"/>
                <a:gd name="T23" fmla="*/ 39 h 55"/>
                <a:gd name="T24" fmla="*/ 14 w 67"/>
                <a:gd name="T25" fmla="*/ 55 h 55"/>
                <a:gd name="T26" fmla="*/ 2 w 67"/>
                <a:gd name="T27" fmla="*/ 33 h 55"/>
                <a:gd name="T28" fmla="*/ 0 w 67"/>
                <a:gd name="T29" fmla="*/ 26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7" h="55">
                  <a:moveTo>
                    <a:pt x="0" y="26"/>
                  </a:moveTo>
                  <a:lnTo>
                    <a:pt x="2" y="25"/>
                  </a:lnTo>
                  <a:lnTo>
                    <a:pt x="24" y="14"/>
                  </a:lnTo>
                  <a:lnTo>
                    <a:pt x="44" y="2"/>
                  </a:lnTo>
                  <a:lnTo>
                    <a:pt x="48" y="0"/>
                  </a:lnTo>
                  <a:lnTo>
                    <a:pt x="53" y="4"/>
                  </a:lnTo>
                  <a:lnTo>
                    <a:pt x="57" y="7"/>
                  </a:lnTo>
                  <a:lnTo>
                    <a:pt x="63" y="15"/>
                  </a:lnTo>
                  <a:lnTo>
                    <a:pt x="67" y="22"/>
                  </a:lnTo>
                  <a:lnTo>
                    <a:pt x="59" y="26"/>
                  </a:lnTo>
                  <a:lnTo>
                    <a:pt x="51" y="31"/>
                  </a:lnTo>
                  <a:lnTo>
                    <a:pt x="40" y="39"/>
                  </a:lnTo>
                  <a:lnTo>
                    <a:pt x="14" y="55"/>
                  </a:lnTo>
                  <a:lnTo>
                    <a:pt x="2" y="33"/>
                  </a:lnTo>
                  <a:lnTo>
                    <a:pt x="0" y="2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8" name="Freeform 175">
              <a:extLst>
                <a:ext uri="{FF2B5EF4-FFF2-40B4-BE49-F238E27FC236}">
                  <a16:creationId xmlns:a16="http://schemas.microsoft.com/office/drawing/2014/main" id="{84663141-5FB6-181C-3BF9-E9DF3768BD5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5838" y="1581151"/>
              <a:ext cx="176213" cy="279400"/>
            </a:xfrm>
            <a:custGeom>
              <a:avLst/>
              <a:gdLst>
                <a:gd name="T0" fmla="*/ 0 w 111"/>
                <a:gd name="T1" fmla="*/ 11 h 176"/>
                <a:gd name="T2" fmla="*/ 11 w 111"/>
                <a:gd name="T3" fmla="*/ 0 h 176"/>
                <a:gd name="T4" fmla="*/ 20 w 111"/>
                <a:gd name="T5" fmla="*/ 0 h 176"/>
                <a:gd name="T6" fmla="*/ 20 w 111"/>
                <a:gd name="T7" fmla="*/ 17 h 176"/>
                <a:gd name="T8" fmla="*/ 24 w 111"/>
                <a:gd name="T9" fmla="*/ 44 h 176"/>
                <a:gd name="T10" fmla="*/ 26 w 111"/>
                <a:gd name="T11" fmla="*/ 60 h 176"/>
                <a:gd name="T12" fmla="*/ 35 w 111"/>
                <a:gd name="T13" fmla="*/ 75 h 176"/>
                <a:gd name="T14" fmla="*/ 42 w 111"/>
                <a:gd name="T15" fmla="*/ 88 h 176"/>
                <a:gd name="T16" fmla="*/ 43 w 111"/>
                <a:gd name="T17" fmla="*/ 92 h 176"/>
                <a:gd name="T18" fmla="*/ 42 w 111"/>
                <a:gd name="T19" fmla="*/ 109 h 176"/>
                <a:gd name="T20" fmla="*/ 43 w 111"/>
                <a:gd name="T21" fmla="*/ 109 h 176"/>
                <a:gd name="T22" fmla="*/ 53 w 111"/>
                <a:gd name="T23" fmla="*/ 108 h 176"/>
                <a:gd name="T24" fmla="*/ 58 w 111"/>
                <a:gd name="T25" fmla="*/ 111 h 176"/>
                <a:gd name="T26" fmla="*/ 63 w 111"/>
                <a:gd name="T27" fmla="*/ 120 h 176"/>
                <a:gd name="T28" fmla="*/ 64 w 111"/>
                <a:gd name="T29" fmla="*/ 126 h 176"/>
                <a:gd name="T30" fmla="*/ 66 w 111"/>
                <a:gd name="T31" fmla="*/ 130 h 176"/>
                <a:gd name="T32" fmla="*/ 68 w 111"/>
                <a:gd name="T33" fmla="*/ 131 h 176"/>
                <a:gd name="T34" fmla="*/ 70 w 111"/>
                <a:gd name="T35" fmla="*/ 134 h 176"/>
                <a:gd name="T36" fmla="*/ 78 w 111"/>
                <a:gd name="T37" fmla="*/ 141 h 176"/>
                <a:gd name="T38" fmla="*/ 91 w 111"/>
                <a:gd name="T39" fmla="*/ 148 h 176"/>
                <a:gd name="T40" fmla="*/ 93 w 111"/>
                <a:gd name="T41" fmla="*/ 149 h 176"/>
                <a:gd name="T42" fmla="*/ 100 w 111"/>
                <a:gd name="T43" fmla="*/ 154 h 176"/>
                <a:gd name="T44" fmla="*/ 102 w 111"/>
                <a:gd name="T45" fmla="*/ 157 h 176"/>
                <a:gd name="T46" fmla="*/ 111 w 111"/>
                <a:gd name="T47" fmla="*/ 168 h 176"/>
                <a:gd name="T48" fmla="*/ 104 w 111"/>
                <a:gd name="T49" fmla="*/ 173 h 176"/>
                <a:gd name="T50" fmla="*/ 102 w 111"/>
                <a:gd name="T51" fmla="*/ 176 h 176"/>
                <a:gd name="T52" fmla="*/ 102 w 111"/>
                <a:gd name="T53" fmla="*/ 176 h 176"/>
                <a:gd name="T54" fmla="*/ 94 w 111"/>
                <a:gd name="T55" fmla="*/ 174 h 176"/>
                <a:gd name="T56" fmla="*/ 78 w 111"/>
                <a:gd name="T57" fmla="*/ 172 h 176"/>
                <a:gd name="T58" fmla="*/ 74 w 111"/>
                <a:gd name="T59" fmla="*/ 172 h 176"/>
                <a:gd name="T60" fmla="*/ 57 w 111"/>
                <a:gd name="T61" fmla="*/ 169 h 176"/>
                <a:gd name="T62" fmla="*/ 28 w 111"/>
                <a:gd name="T63" fmla="*/ 166 h 176"/>
                <a:gd name="T64" fmla="*/ 23 w 111"/>
                <a:gd name="T65" fmla="*/ 165 h 176"/>
                <a:gd name="T66" fmla="*/ 24 w 111"/>
                <a:gd name="T67" fmla="*/ 164 h 176"/>
                <a:gd name="T68" fmla="*/ 25 w 111"/>
                <a:gd name="T69" fmla="*/ 156 h 176"/>
                <a:gd name="T70" fmla="*/ 26 w 111"/>
                <a:gd name="T71" fmla="*/ 151 h 176"/>
                <a:gd name="T72" fmla="*/ 26 w 111"/>
                <a:gd name="T73" fmla="*/ 148 h 176"/>
                <a:gd name="T74" fmla="*/ 8 w 111"/>
                <a:gd name="T75" fmla="*/ 53 h 176"/>
                <a:gd name="T76" fmla="*/ 0 w 111"/>
                <a:gd name="T77" fmla="*/ 11 h 1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11" h="176">
                  <a:moveTo>
                    <a:pt x="0" y="11"/>
                  </a:moveTo>
                  <a:lnTo>
                    <a:pt x="11" y="0"/>
                  </a:lnTo>
                  <a:lnTo>
                    <a:pt x="20" y="0"/>
                  </a:lnTo>
                  <a:lnTo>
                    <a:pt x="20" y="17"/>
                  </a:lnTo>
                  <a:lnTo>
                    <a:pt x="24" y="44"/>
                  </a:lnTo>
                  <a:lnTo>
                    <a:pt x="26" y="60"/>
                  </a:lnTo>
                  <a:lnTo>
                    <a:pt x="35" y="75"/>
                  </a:lnTo>
                  <a:lnTo>
                    <a:pt x="42" y="88"/>
                  </a:lnTo>
                  <a:lnTo>
                    <a:pt x="43" y="92"/>
                  </a:lnTo>
                  <a:lnTo>
                    <a:pt x="42" y="109"/>
                  </a:lnTo>
                  <a:lnTo>
                    <a:pt x="43" y="109"/>
                  </a:lnTo>
                  <a:lnTo>
                    <a:pt x="53" y="108"/>
                  </a:lnTo>
                  <a:lnTo>
                    <a:pt x="58" y="111"/>
                  </a:lnTo>
                  <a:lnTo>
                    <a:pt x="63" y="120"/>
                  </a:lnTo>
                  <a:lnTo>
                    <a:pt x="64" y="126"/>
                  </a:lnTo>
                  <a:lnTo>
                    <a:pt x="66" y="130"/>
                  </a:lnTo>
                  <a:lnTo>
                    <a:pt x="68" y="131"/>
                  </a:lnTo>
                  <a:lnTo>
                    <a:pt x="70" y="134"/>
                  </a:lnTo>
                  <a:lnTo>
                    <a:pt x="78" y="141"/>
                  </a:lnTo>
                  <a:lnTo>
                    <a:pt x="91" y="148"/>
                  </a:lnTo>
                  <a:lnTo>
                    <a:pt x="93" y="149"/>
                  </a:lnTo>
                  <a:lnTo>
                    <a:pt x="100" y="154"/>
                  </a:lnTo>
                  <a:lnTo>
                    <a:pt x="102" y="157"/>
                  </a:lnTo>
                  <a:lnTo>
                    <a:pt x="111" y="168"/>
                  </a:lnTo>
                  <a:lnTo>
                    <a:pt x="104" y="173"/>
                  </a:lnTo>
                  <a:lnTo>
                    <a:pt x="102" y="176"/>
                  </a:lnTo>
                  <a:lnTo>
                    <a:pt x="102" y="176"/>
                  </a:lnTo>
                  <a:lnTo>
                    <a:pt x="94" y="174"/>
                  </a:lnTo>
                  <a:lnTo>
                    <a:pt x="78" y="172"/>
                  </a:lnTo>
                  <a:lnTo>
                    <a:pt x="74" y="172"/>
                  </a:lnTo>
                  <a:lnTo>
                    <a:pt x="57" y="169"/>
                  </a:lnTo>
                  <a:lnTo>
                    <a:pt x="28" y="166"/>
                  </a:lnTo>
                  <a:lnTo>
                    <a:pt x="23" y="165"/>
                  </a:lnTo>
                  <a:lnTo>
                    <a:pt x="24" y="164"/>
                  </a:lnTo>
                  <a:lnTo>
                    <a:pt x="25" y="156"/>
                  </a:lnTo>
                  <a:lnTo>
                    <a:pt x="26" y="151"/>
                  </a:lnTo>
                  <a:lnTo>
                    <a:pt x="26" y="148"/>
                  </a:lnTo>
                  <a:lnTo>
                    <a:pt x="8" y="53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9" name="Freeform 176">
              <a:extLst>
                <a:ext uri="{FF2B5EF4-FFF2-40B4-BE49-F238E27FC236}">
                  <a16:creationId xmlns:a16="http://schemas.microsoft.com/office/drawing/2014/main" id="{F69167D7-7202-8617-1892-2E32752DCB27}"/>
                </a:ext>
              </a:extLst>
            </p:cNvPr>
            <p:cNvSpPr>
              <a:spLocks/>
            </p:cNvSpPr>
            <p:nvPr/>
          </p:nvSpPr>
          <p:spPr bwMode="auto">
            <a:xfrm>
              <a:off x="2322513" y="1257301"/>
              <a:ext cx="112713" cy="120650"/>
            </a:xfrm>
            <a:custGeom>
              <a:avLst/>
              <a:gdLst>
                <a:gd name="T0" fmla="*/ 11 w 71"/>
                <a:gd name="T1" fmla="*/ 45 h 76"/>
                <a:gd name="T2" fmla="*/ 11 w 71"/>
                <a:gd name="T3" fmla="*/ 23 h 76"/>
                <a:gd name="T4" fmla="*/ 11 w 71"/>
                <a:gd name="T5" fmla="*/ 23 h 76"/>
                <a:gd name="T6" fmla="*/ 11 w 71"/>
                <a:gd name="T7" fmla="*/ 20 h 76"/>
                <a:gd name="T8" fmla="*/ 17 w 71"/>
                <a:gd name="T9" fmla="*/ 7 h 76"/>
                <a:gd name="T10" fmla="*/ 21 w 71"/>
                <a:gd name="T11" fmla="*/ 0 h 76"/>
                <a:gd name="T12" fmla="*/ 30 w 71"/>
                <a:gd name="T13" fmla="*/ 0 h 76"/>
                <a:gd name="T14" fmla="*/ 43 w 71"/>
                <a:gd name="T15" fmla="*/ 5 h 76"/>
                <a:gd name="T16" fmla="*/ 48 w 71"/>
                <a:gd name="T17" fmla="*/ 11 h 76"/>
                <a:gd name="T18" fmla="*/ 49 w 71"/>
                <a:gd name="T19" fmla="*/ 6 h 76"/>
                <a:gd name="T20" fmla="*/ 56 w 71"/>
                <a:gd name="T21" fmla="*/ 13 h 76"/>
                <a:gd name="T22" fmla="*/ 64 w 71"/>
                <a:gd name="T23" fmla="*/ 23 h 76"/>
                <a:gd name="T24" fmla="*/ 71 w 71"/>
                <a:gd name="T25" fmla="*/ 31 h 76"/>
                <a:gd name="T26" fmla="*/ 65 w 71"/>
                <a:gd name="T27" fmla="*/ 35 h 76"/>
                <a:gd name="T28" fmla="*/ 48 w 71"/>
                <a:gd name="T29" fmla="*/ 57 h 76"/>
                <a:gd name="T30" fmla="*/ 33 w 71"/>
                <a:gd name="T31" fmla="*/ 76 h 76"/>
                <a:gd name="T32" fmla="*/ 22 w 71"/>
                <a:gd name="T33" fmla="*/ 68 h 76"/>
                <a:gd name="T34" fmla="*/ 20 w 71"/>
                <a:gd name="T35" fmla="*/ 66 h 76"/>
                <a:gd name="T36" fmla="*/ 12 w 71"/>
                <a:gd name="T37" fmla="*/ 60 h 76"/>
                <a:gd name="T38" fmla="*/ 0 w 71"/>
                <a:gd name="T39" fmla="*/ 49 h 76"/>
                <a:gd name="T40" fmla="*/ 11 w 71"/>
                <a:gd name="T41" fmla="*/ 45 h 7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71" h="76">
                  <a:moveTo>
                    <a:pt x="11" y="45"/>
                  </a:moveTo>
                  <a:lnTo>
                    <a:pt x="11" y="23"/>
                  </a:lnTo>
                  <a:lnTo>
                    <a:pt x="11" y="23"/>
                  </a:lnTo>
                  <a:lnTo>
                    <a:pt x="11" y="20"/>
                  </a:lnTo>
                  <a:lnTo>
                    <a:pt x="17" y="7"/>
                  </a:lnTo>
                  <a:lnTo>
                    <a:pt x="21" y="0"/>
                  </a:lnTo>
                  <a:lnTo>
                    <a:pt x="30" y="0"/>
                  </a:lnTo>
                  <a:lnTo>
                    <a:pt x="43" y="5"/>
                  </a:lnTo>
                  <a:lnTo>
                    <a:pt x="48" y="11"/>
                  </a:lnTo>
                  <a:lnTo>
                    <a:pt x="49" y="6"/>
                  </a:lnTo>
                  <a:lnTo>
                    <a:pt x="56" y="13"/>
                  </a:lnTo>
                  <a:lnTo>
                    <a:pt x="64" y="23"/>
                  </a:lnTo>
                  <a:lnTo>
                    <a:pt x="71" y="31"/>
                  </a:lnTo>
                  <a:lnTo>
                    <a:pt x="65" y="35"/>
                  </a:lnTo>
                  <a:lnTo>
                    <a:pt x="48" y="57"/>
                  </a:lnTo>
                  <a:lnTo>
                    <a:pt x="33" y="76"/>
                  </a:lnTo>
                  <a:lnTo>
                    <a:pt x="22" y="68"/>
                  </a:lnTo>
                  <a:lnTo>
                    <a:pt x="20" y="66"/>
                  </a:lnTo>
                  <a:lnTo>
                    <a:pt x="12" y="60"/>
                  </a:lnTo>
                  <a:lnTo>
                    <a:pt x="0" y="49"/>
                  </a:lnTo>
                  <a:lnTo>
                    <a:pt x="11" y="45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0" name="Freeform 177">
              <a:extLst>
                <a:ext uri="{FF2B5EF4-FFF2-40B4-BE49-F238E27FC236}">
                  <a16:creationId xmlns:a16="http://schemas.microsoft.com/office/drawing/2014/main" id="{042BFA66-A620-45C5-B749-30BAE1FF5EBA}"/>
                </a:ext>
              </a:extLst>
            </p:cNvPr>
            <p:cNvSpPr>
              <a:spLocks/>
            </p:cNvSpPr>
            <p:nvPr/>
          </p:nvSpPr>
          <p:spPr bwMode="auto">
            <a:xfrm>
              <a:off x="2449513" y="1481138"/>
              <a:ext cx="77788" cy="76200"/>
            </a:xfrm>
            <a:custGeom>
              <a:avLst/>
              <a:gdLst>
                <a:gd name="T0" fmla="*/ 7 w 49"/>
                <a:gd name="T1" fmla="*/ 13 h 48"/>
                <a:gd name="T2" fmla="*/ 11 w 49"/>
                <a:gd name="T3" fmla="*/ 10 h 48"/>
                <a:gd name="T4" fmla="*/ 22 w 49"/>
                <a:gd name="T5" fmla="*/ 2 h 48"/>
                <a:gd name="T6" fmla="*/ 27 w 49"/>
                <a:gd name="T7" fmla="*/ 0 h 48"/>
                <a:gd name="T8" fmla="*/ 28 w 49"/>
                <a:gd name="T9" fmla="*/ 1 h 48"/>
                <a:gd name="T10" fmla="*/ 49 w 49"/>
                <a:gd name="T11" fmla="*/ 14 h 48"/>
                <a:gd name="T12" fmla="*/ 45 w 49"/>
                <a:gd name="T13" fmla="*/ 25 h 48"/>
                <a:gd name="T14" fmla="*/ 39 w 49"/>
                <a:gd name="T15" fmla="*/ 36 h 48"/>
                <a:gd name="T16" fmla="*/ 33 w 49"/>
                <a:gd name="T17" fmla="*/ 47 h 48"/>
                <a:gd name="T18" fmla="*/ 33 w 49"/>
                <a:gd name="T19" fmla="*/ 47 h 48"/>
                <a:gd name="T20" fmla="*/ 32 w 49"/>
                <a:gd name="T21" fmla="*/ 48 h 48"/>
                <a:gd name="T22" fmla="*/ 9 w 49"/>
                <a:gd name="T23" fmla="*/ 29 h 48"/>
                <a:gd name="T24" fmla="*/ 0 w 49"/>
                <a:gd name="T25" fmla="*/ 21 h 48"/>
                <a:gd name="T26" fmla="*/ 7 w 49"/>
                <a:gd name="T27" fmla="*/ 13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9" h="48">
                  <a:moveTo>
                    <a:pt x="7" y="13"/>
                  </a:moveTo>
                  <a:lnTo>
                    <a:pt x="11" y="10"/>
                  </a:lnTo>
                  <a:lnTo>
                    <a:pt x="22" y="2"/>
                  </a:lnTo>
                  <a:lnTo>
                    <a:pt x="27" y="0"/>
                  </a:lnTo>
                  <a:lnTo>
                    <a:pt x="28" y="1"/>
                  </a:lnTo>
                  <a:lnTo>
                    <a:pt x="49" y="14"/>
                  </a:lnTo>
                  <a:lnTo>
                    <a:pt x="45" y="25"/>
                  </a:lnTo>
                  <a:lnTo>
                    <a:pt x="39" y="36"/>
                  </a:lnTo>
                  <a:lnTo>
                    <a:pt x="33" y="47"/>
                  </a:lnTo>
                  <a:lnTo>
                    <a:pt x="33" y="47"/>
                  </a:lnTo>
                  <a:lnTo>
                    <a:pt x="32" y="48"/>
                  </a:lnTo>
                  <a:lnTo>
                    <a:pt x="9" y="29"/>
                  </a:lnTo>
                  <a:lnTo>
                    <a:pt x="0" y="21"/>
                  </a:lnTo>
                  <a:lnTo>
                    <a:pt x="7" y="13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1" name="Freeform 178">
              <a:extLst>
                <a:ext uri="{FF2B5EF4-FFF2-40B4-BE49-F238E27FC236}">
                  <a16:creationId xmlns:a16="http://schemas.microsoft.com/office/drawing/2014/main" id="{6140D9C4-6F4B-CC8A-144D-FA1E58D8FA24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5388" y="1697038"/>
              <a:ext cx="136525" cy="171450"/>
            </a:xfrm>
            <a:custGeom>
              <a:avLst/>
              <a:gdLst>
                <a:gd name="T0" fmla="*/ 0 w 86"/>
                <a:gd name="T1" fmla="*/ 84 h 108"/>
                <a:gd name="T2" fmla="*/ 15 w 86"/>
                <a:gd name="T3" fmla="*/ 65 h 108"/>
                <a:gd name="T4" fmla="*/ 18 w 86"/>
                <a:gd name="T5" fmla="*/ 61 h 108"/>
                <a:gd name="T6" fmla="*/ 30 w 86"/>
                <a:gd name="T7" fmla="*/ 44 h 108"/>
                <a:gd name="T8" fmla="*/ 36 w 86"/>
                <a:gd name="T9" fmla="*/ 36 h 108"/>
                <a:gd name="T10" fmla="*/ 58 w 86"/>
                <a:gd name="T11" fmla="*/ 5 h 108"/>
                <a:gd name="T12" fmla="*/ 62 w 86"/>
                <a:gd name="T13" fmla="*/ 0 h 108"/>
                <a:gd name="T14" fmla="*/ 62 w 86"/>
                <a:gd name="T15" fmla="*/ 7 h 108"/>
                <a:gd name="T16" fmla="*/ 80 w 86"/>
                <a:gd name="T17" fmla="*/ 7 h 108"/>
                <a:gd name="T18" fmla="*/ 80 w 86"/>
                <a:gd name="T19" fmla="*/ 9 h 108"/>
                <a:gd name="T20" fmla="*/ 83 w 86"/>
                <a:gd name="T21" fmla="*/ 11 h 108"/>
                <a:gd name="T22" fmla="*/ 82 w 86"/>
                <a:gd name="T23" fmla="*/ 16 h 108"/>
                <a:gd name="T24" fmla="*/ 86 w 86"/>
                <a:gd name="T25" fmla="*/ 21 h 108"/>
                <a:gd name="T26" fmla="*/ 80 w 86"/>
                <a:gd name="T27" fmla="*/ 21 h 108"/>
                <a:gd name="T28" fmla="*/ 62 w 86"/>
                <a:gd name="T29" fmla="*/ 21 h 108"/>
                <a:gd name="T30" fmla="*/ 62 w 86"/>
                <a:gd name="T31" fmla="*/ 28 h 108"/>
                <a:gd name="T32" fmla="*/ 72 w 86"/>
                <a:gd name="T33" fmla="*/ 28 h 108"/>
                <a:gd name="T34" fmla="*/ 72 w 86"/>
                <a:gd name="T35" fmla="*/ 39 h 108"/>
                <a:gd name="T36" fmla="*/ 62 w 86"/>
                <a:gd name="T37" fmla="*/ 39 h 108"/>
                <a:gd name="T38" fmla="*/ 62 w 86"/>
                <a:gd name="T39" fmla="*/ 52 h 108"/>
                <a:gd name="T40" fmla="*/ 62 w 86"/>
                <a:gd name="T41" fmla="*/ 64 h 108"/>
                <a:gd name="T42" fmla="*/ 62 w 86"/>
                <a:gd name="T43" fmla="*/ 79 h 108"/>
                <a:gd name="T44" fmla="*/ 62 w 86"/>
                <a:gd name="T45" fmla="*/ 102 h 108"/>
                <a:gd name="T46" fmla="*/ 62 w 86"/>
                <a:gd name="T47" fmla="*/ 107 h 108"/>
                <a:gd name="T48" fmla="*/ 59 w 86"/>
                <a:gd name="T49" fmla="*/ 108 h 108"/>
                <a:gd name="T50" fmla="*/ 53 w 86"/>
                <a:gd name="T51" fmla="*/ 102 h 108"/>
                <a:gd name="T52" fmla="*/ 35 w 86"/>
                <a:gd name="T53" fmla="*/ 84 h 108"/>
                <a:gd name="T54" fmla="*/ 28 w 86"/>
                <a:gd name="T55" fmla="*/ 86 h 108"/>
                <a:gd name="T56" fmla="*/ 21 w 86"/>
                <a:gd name="T57" fmla="*/ 93 h 108"/>
                <a:gd name="T58" fmla="*/ 23 w 86"/>
                <a:gd name="T59" fmla="*/ 96 h 108"/>
                <a:gd name="T60" fmla="*/ 19 w 86"/>
                <a:gd name="T61" fmla="*/ 102 h 108"/>
                <a:gd name="T62" fmla="*/ 14 w 86"/>
                <a:gd name="T63" fmla="*/ 99 h 108"/>
                <a:gd name="T64" fmla="*/ 8 w 86"/>
                <a:gd name="T65" fmla="*/ 90 h 108"/>
                <a:gd name="T66" fmla="*/ 6 w 86"/>
                <a:gd name="T67" fmla="*/ 88 h 108"/>
                <a:gd name="T68" fmla="*/ 0 w 86"/>
                <a:gd name="T69" fmla="*/ 84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6" h="108">
                  <a:moveTo>
                    <a:pt x="0" y="84"/>
                  </a:moveTo>
                  <a:lnTo>
                    <a:pt x="15" y="65"/>
                  </a:lnTo>
                  <a:lnTo>
                    <a:pt x="18" y="61"/>
                  </a:lnTo>
                  <a:lnTo>
                    <a:pt x="30" y="44"/>
                  </a:lnTo>
                  <a:lnTo>
                    <a:pt x="36" y="36"/>
                  </a:lnTo>
                  <a:lnTo>
                    <a:pt x="58" y="5"/>
                  </a:lnTo>
                  <a:lnTo>
                    <a:pt x="62" y="0"/>
                  </a:lnTo>
                  <a:lnTo>
                    <a:pt x="62" y="7"/>
                  </a:lnTo>
                  <a:lnTo>
                    <a:pt x="80" y="7"/>
                  </a:lnTo>
                  <a:lnTo>
                    <a:pt x="80" y="9"/>
                  </a:lnTo>
                  <a:lnTo>
                    <a:pt x="83" y="11"/>
                  </a:lnTo>
                  <a:lnTo>
                    <a:pt x="82" y="16"/>
                  </a:lnTo>
                  <a:lnTo>
                    <a:pt x="86" y="21"/>
                  </a:lnTo>
                  <a:lnTo>
                    <a:pt x="80" y="21"/>
                  </a:lnTo>
                  <a:lnTo>
                    <a:pt x="62" y="21"/>
                  </a:lnTo>
                  <a:lnTo>
                    <a:pt x="62" y="28"/>
                  </a:lnTo>
                  <a:lnTo>
                    <a:pt x="72" y="28"/>
                  </a:lnTo>
                  <a:lnTo>
                    <a:pt x="72" y="39"/>
                  </a:lnTo>
                  <a:lnTo>
                    <a:pt x="62" y="39"/>
                  </a:lnTo>
                  <a:lnTo>
                    <a:pt x="62" y="52"/>
                  </a:lnTo>
                  <a:lnTo>
                    <a:pt x="62" y="64"/>
                  </a:lnTo>
                  <a:lnTo>
                    <a:pt x="62" y="79"/>
                  </a:lnTo>
                  <a:lnTo>
                    <a:pt x="62" y="102"/>
                  </a:lnTo>
                  <a:lnTo>
                    <a:pt x="62" y="107"/>
                  </a:lnTo>
                  <a:lnTo>
                    <a:pt x="59" y="108"/>
                  </a:lnTo>
                  <a:lnTo>
                    <a:pt x="53" y="102"/>
                  </a:lnTo>
                  <a:lnTo>
                    <a:pt x="35" y="84"/>
                  </a:lnTo>
                  <a:lnTo>
                    <a:pt x="28" y="86"/>
                  </a:lnTo>
                  <a:lnTo>
                    <a:pt x="21" y="93"/>
                  </a:lnTo>
                  <a:lnTo>
                    <a:pt x="23" y="96"/>
                  </a:lnTo>
                  <a:lnTo>
                    <a:pt x="19" y="102"/>
                  </a:lnTo>
                  <a:lnTo>
                    <a:pt x="14" y="99"/>
                  </a:lnTo>
                  <a:lnTo>
                    <a:pt x="8" y="90"/>
                  </a:lnTo>
                  <a:lnTo>
                    <a:pt x="6" y="88"/>
                  </a:lnTo>
                  <a:lnTo>
                    <a:pt x="0" y="8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2" name="Freeform 179">
              <a:extLst>
                <a:ext uri="{FF2B5EF4-FFF2-40B4-BE49-F238E27FC236}">
                  <a16:creationId xmlns:a16="http://schemas.microsoft.com/office/drawing/2014/main" id="{AFAA9D03-A83D-150D-18B1-278192E3D0AE}"/>
                </a:ext>
              </a:extLst>
            </p:cNvPr>
            <p:cNvSpPr>
              <a:spLocks/>
            </p:cNvSpPr>
            <p:nvPr/>
          </p:nvSpPr>
          <p:spPr bwMode="auto">
            <a:xfrm>
              <a:off x="2636838" y="1533526"/>
              <a:ext cx="69850" cy="131763"/>
            </a:xfrm>
            <a:custGeom>
              <a:avLst/>
              <a:gdLst>
                <a:gd name="T0" fmla="*/ 2 w 44"/>
                <a:gd name="T1" fmla="*/ 55 h 83"/>
                <a:gd name="T2" fmla="*/ 3 w 44"/>
                <a:gd name="T3" fmla="*/ 51 h 83"/>
                <a:gd name="T4" fmla="*/ 6 w 44"/>
                <a:gd name="T5" fmla="*/ 45 h 83"/>
                <a:gd name="T6" fmla="*/ 10 w 44"/>
                <a:gd name="T7" fmla="*/ 41 h 83"/>
                <a:gd name="T8" fmla="*/ 12 w 44"/>
                <a:gd name="T9" fmla="*/ 37 h 83"/>
                <a:gd name="T10" fmla="*/ 12 w 44"/>
                <a:gd name="T11" fmla="*/ 29 h 83"/>
                <a:gd name="T12" fmla="*/ 12 w 44"/>
                <a:gd name="T13" fmla="*/ 23 h 83"/>
                <a:gd name="T14" fmla="*/ 12 w 44"/>
                <a:gd name="T15" fmla="*/ 0 h 83"/>
                <a:gd name="T16" fmla="*/ 36 w 44"/>
                <a:gd name="T17" fmla="*/ 12 h 83"/>
                <a:gd name="T18" fmla="*/ 39 w 44"/>
                <a:gd name="T19" fmla="*/ 16 h 83"/>
                <a:gd name="T20" fmla="*/ 39 w 44"/>
                <a:gd name="T21" fmla="*/ 37 h 83"/>
                <a:gd name="T22" fmla="*/ 39 w 44"/>
                <a:gd name="T23" fmla="*/ 38 h 83"/>
                <a:gd name="T24" fmla="*/ 40 w 44"/>
                <a:gd name="T25" fmla="*/ 49 h 83"/>
                <a:gd name="T26" fmla="*/ 41 w 44"/>
                <a:gd name="T27" fmla="*/ 52 h 83"/>
                <a:gd name="T28" fmla="*/ 43 w 44"/>
                <a:gd name="T29" fmla="*/ 65 h 83"/>
                <a:gd name="T30" fmla="*/ 44 w 44"/>
                <a:gd name="T31" fmla="*/ 74 h 83"/>
                <a:gd name="T32" fmla="*/ 44 w 44"/>
                <a:gd name="T33" fmla="*/ 83 h 83"/>
                <a:gd name="T34" fmla="*/ 13 w 44"/>
                <a:gd name="T35" fmla="*/ 67 h 83"/>
                <a:gd name="T36" fmla="*/ 0 w 44"/>
                <a:gd name="T37" fmla="*/ 60 h 83"/>
                <a:gd name="T38" fmla="*/ 2 w 44"/>
                <a:gd name="T39" fmla="*/ 55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4" h="83">
                  <a:moveTo>
                    <a:pt x="2" y="55"/>
                  </a:moveTo>
                  <a:lnTo>
                    <a:pt x="3" y="51"/>
                  </a:lnTo>
                  <a:lnTo>
                    <a:pt x="6" y="45"/>
                  </a:lnTo>
                  <a:lnTo>
                    <a:pt x="10" y="41"/>
                  </a:lnTo>
                  <a:lnTo>
                    <a:pt x="12" y="37"/>
                  </a:lnTo>
                  <a:lnTo>
                    <a:pt x="12" y="29"/>
                  </a:lnTo>
                  <a:lnTo>
                    <a:pt x="12" y="23"/>
                  </a:lnTo>
                  <a:lnTo>
                    <a:pt x="12" y="0"/>
                  </a:lnTo>
                  <a:lnTo>
                    <a:pt x="36" y="12"/>
                  </a:lnTo>
                  <a:lnTo>
                    <a:pt x="39" y="16"/>
                  </a:lnTo>
                  <a:lnTo>
                    <a:pt x="39" y="37"/>
                  </a:lnTo>
                  <a:lnTo>
                    <a:pt x="39" y="38"/>
                  </a:lnTo>
                  <a:lnTo>
                    <a:pt x="40" y="49"/>
                  </a:lnTo>
                  <a:lnTo>
                    <a:pt x="41" y="52"/>
                  </a:lnTo>
                  <a:lnTo>
                    <a:pt x="43" y="65"/>
                  </a:lnTo>
                  <a:lnTo>
                    <a:pt x="44" y="74"/>
                  </a:lnTo>
                  <a:lnTo>
                    <a:pt x="44" y="83"/>
                  </a:lnTo>
                  <a:lnTo>
                    <a:pt x="13" y="67"/>
                  </a:lnTo>
                  <a:lnTo>
                    <a:pt x="0" y="60"/>
                  </a:lnTo>
                  <a:lnTo>
                    <a:pt x="2" y="5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3" name="Freeform 180">
              <a:extLst>
                <a:ext uri="{FF2B5EF4-FFF2-40B4-BE49-F238E27FC236}">
                  <a16:creationId xmlns:a16="http://schemas.microsoft.com/office/drawing/2014/main" id="{8B7EAED5-D9CF-8900-B45E-EA17ECAC7B04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9651" y="2103438"/>
              <a:ext cx="82550" cy="96838"/>
            </a:xfrm>
            <a:custGeom>
              <a:avLst/>
              <a:gdLst>
                <a:gd name="T0" fmla="*/ 1 w 52"/>
                <a:gd name="T1" fmla="*/ 38 h 61"/>
                <a:gd name="T2" fmla="*/ 8 w 52"/>
                <a:gd name="T3" fmla="*/ 22 h 61"/>
                <a:gd name="T4" fmla="*/ 7 w 52"/>
                <a:gd name="T5" fmla="*/ 20 h 61"/>
                <a:gd name="T6" fmla="*/ 21 w 52"/>
                <a:gd name="T7" fmla="*/ 5 h 61"/>
                <a:gd name="T8" fmla="*/ 29 w 52"/>
                <a:gd name="T9" fmla="*/ 2 h 61"/>
                <a:gd name="T10" fmla="*/ 39 w 52"/>
                <a:gd name="T11" fmla="*/ 0 h 61"/>
                <a:gd name="T12" fmla="*/ 39 w 52"/>
                <a:gd name="T13" fmla="*/ 0 h 61"/>
                <a:gd name="T14" fmla="*/ 45 w 52"/>
                <a:gd name="T15" fmla="*/ 11 h 61"/>
                <a:gd name="T16" fmla="*/ 47 w 52"/>
                <a:gd name="T17" fmla="*/ 20 h 61"/>
                <a:gd name="T18" fmla="*/ 48 w 52"/>
                <a:gd name="T19" fmla="*/ 26 h 61"/>
                <a:gd name="T20" fmla="*/ 52 w 52"/>
                <a:gd name="T21" fmla="*/ 34 h 61"/>
                <a:gd name="T22" fmla="*/ 52 w 52"/>
                <a:gd name="T23" fmla="*/ 34 h 61"/>
                <a:gd name="T24" fmla="*/ 46 w 52"/>
                <a:gd name="T25" fmla="*/ 38 h 61"/>
                <a:gd name="T26" fmla="*/ 43 w 52"/>
                <a:gd name="T27" fmla="*/ 40 h 61"/>
                <a:gd name="T28" fmla="*/ 36 w 52"/>
                <a:gd name="T29" fmla="*/ 45 h 61"/>
                <a:gd name="T30" fmla="*/ 34 w 52"/>
                <a:gd name="T31" fmla="*/ 47 h 61"/>
                <a:gd name="T32" fmla="*/ 30 w 52"/>
                <a:gd name="T33" fmla="*/ 48 h 61"/>
                <a:gd name="T34" fmla="*/ 27 w 52"/>
                <a:gd name="T35" fmla="*/ 51 h 61"/>
                <a:gd name="T36" fmla="*/ 25 w 52"/>
                <a:gd name="T37" fmla="*/ 53 h 61"/>
                <a:gd name="T38" fmla="*/ 10 w 52"/>
                <a:gd name="T39" fmla="*/ 61 h 61"/>
                <a:gd name="T40" fmla="*/ 9 w 52"/>
                <a:gd name="T41" fmla="*/ 58 h 61"/>
                <a:gd name="T42" fmla="*/ 2 w 52"/>
                <a:gd name="T43" fmla="*/ 47 h 61"/>
                <a:gd name="T44" fmla="*/ 1 w 52"/>
                <a:gd name="T45" fmla="*/ 46 h 61"/>
                <a:gd name="T46" fmla="*/ 0 w 52"/>
                <a:gd name="T47" fmla="*/ 45 h 61"/>
                <a:gd name="T48" fmla="*/ 1 w 52"/>
                <a:gd name="T49" fmla="*/ 38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52" h="61">
                  <a:moveTo>
                    <a:pt x="1" y="38"/>
                  </a:moveTo>
                  <a:lnTo>
                    <a:pt x="8" y="22"/>
                  </a:lnTo>
                  <a:lnTo>
                    <a:pt x="7" y="20"/>
                  </a:lnTo>
                  <a:lnTo>
                    <a:pt x="21" y="5"/>
                  </a:lnTo>
                  <a:lnTo>
                    <a:pt x="29" y="2"/>
                  </a:lnTo>
                  <a:lnTo>
                    <a:pt x="39" y="0"/>
                  </a:lnTo>
                  <a:lnTo>
                    <a:pt x="39" y="0"/>
                  </a:lnTo>
                  <a:lnTo>
                    <a:pt x="45" y="11"/>
                  </a:lnTo>
                  <a:lnTo>
                    <a:pt x="47" y="20"/>
                  </a:lnTo>
                  <a:lnTo>
                    <a:pt x="48" y="26"/>
                  </a:lnTo>
                  <a:lnTo>
                    <a:pt x="52" y="34"/>
                  </a:lnTo>
                  <a:lnTo>
                    <a:pt x="52" y="34"/>
                  </a:lnTo>
                  <a:lnTo>
                    <a:pt x="46" y="38"/>
                  </a:lnTo>
                  <a:lnTo>
                    <a:pt x="43" y="40"/>
                  </a:lnTo>
                  <a:lnTo>
                    <a:pt x="36" y="45"/>
                  </a:lnTo>
                  <a:lnTo>
                    <a:pt x="34" y="47"/>
                  </a:lnTo>
                  <a:lnTo>
                    <a:pt x="30" y="48"/>
                  </a:lnTo>
                  <a:lnTo>
                    <a:pt x="27" y="51"/>
                  </a:lnTo>
                  <a:lnTo>
                    <a:pt x="25" y="53"/>
                  </a:lnTo>
                  <a:lnTo>
                    <a:pt x="10" y="61"/>
                  </a:lnTo>
                  <a:lnTo>
                    <a:pt x="9" y="58"/>
                  </a:lnTo>
                  <a:lnTo>
                    <a:pt x="2" y="47"/>
                  </a:lnTo>
                  <a:lnTo>
                    <a:pt x="1" y="46"/>
                  </a:lnTo>
                  <a:lnTo>
                    <a:pt x="0" y="45"/>
                  </a:lnTo>
                  <a:lnTo>
                    <a:pt x="1" y="3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4" name="Freeform 181">
              <a:extLst>
                <a:ext uri="{FF2B5EF4-FFF2-40B4-BE49-F238E27FC236}">
                  <a16:creationId xmlns:a16="http://schemas.microsoft.com/office/drawing/2014/main" id="{2F5D017F-7209-2433-DFC2-D5A2D28FF9C1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7276" y="1951038"/>
              <a:ext cx="71438" cy="69850"/>
            </a:xfrm>
            <a:custGeom>
              <a:avLst/>
              <a:gdLst>
                <a:gd name="T0" fmla="*/ 0 w 45"/>
                <a:gd name="T1" fmla="*/ 21 h 44"/>
                <a:gd name="T2" fmla="*/ 7 w 45"/>
                <a:gd name="T3" fmla="*/ 17 h 44"/>
                <a:gd name="T4" fmla="*/ 9 w 45"/>
                <a:gd name="T5" fmla="*/ 12 h 44"/>
                <a:gd name="T6" fmla="*/ 16 w 45"/>
                <a:gd name="T7" fmla="*/ 9 h 44"/>
                <a:gd name="T8" fmla="*/ 29 w 45"/>
                <a:gd name="T9" fmla="*/ 0 h 44"/>
                <a:gd name="T10" fmla="*/ 38 w 45"/>
                <a:gd name="T11" fmla="*/ 15 h 44"/>
                <a:gd name="T12" fmla="*/ 45 w 45"/>
                <a:gd name="T13" fmla="*/ 26 h 44"/>
                <a:gd name="T14" fmla="*/ 31 w 45"/>
                <a:gd name="T15" fmla="*/ 34 h 44"/>
                <a:gd name="T16" fmla="*/ 24 w 45"/>
                <a:gd name="T17" fmla="*/ 38 h 44"/>
                <a:gd name="T18" fmla="*/ 14 w 45"/>
                <a:gd name="T19" fmla="*/ 44 h 44"/>
                <a:gd name="T20" fmla="*/ 4 w 45"/>
                <a:gd name="T21" fmla="*/ 27 h 44"/>
                <a:gd name="T22" fmla="*/ 0 w 45"/>
                <a:gd name="T23" fmla="*/ 21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5" h="44">
                  <a:moveTo>
                    <a:pt x="0" y="21"/>
                  </a:moveTo>
                  <a:lnTo>
                    <a:pt x="7" y="17"/>
                  </a:lnTo>
                  <a:lnTo>
                    <a:pt x="9" y="12"/>
                  </a:lnTo>
                  <a:lnTo>
                    <a:pt x="16" y="9"/>
                  </a:lnTo>
                  <a:lnTo>
                    <a:pt x="29" y="0"/>
                  </a:lnTo>
                  <a:lnTo>
                    <a:pt x="38" y="15"/>
                  </a:lnTo>
                  <a:lnTo>
                    <a:pt x="45" y="26"/>
                  </a:lnTo>
                  <a:lnTo>
                    <a:pt x="31" y="34"/>
                  </a:lnTo>
                  <a:lnTo>
                    <a:pt x="24" y="38"/>
                  </a:lnTo>
                  <a:lnTo>
                    <a:pt x="14" y="44"/>
                  </a:lnTo>
                  <a:lnTo>
                    <a:pt x="4" y="27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5" name="Freeform 182">
              <a:extLst>
                <a:ext uri="{FF2B5EF4-FFF2-40B4-BE49-F238E27FC236}">
                  <a16:creationId xmlns:a16="http://schemas.microsoft.com/office/drawing/2014/main" id="{70E4A812-1F26-6F86-67F2-95F805E9AE3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4501" y="2108201"/>
              <a:ext cx="39688" cy="80963"/>
            </a:xfrm>
            <a:custGeom>
              <a:avLst/>
              <a:gdLst>
                <a:gd name="T0" fmla="*/ 0 w 25"/>
                <a:gd name="T1" fmla="*/ 0 h 51"/>
                <a:gd name="T2" fmla="*/ 25 w 25"/>
                <a:gd name="T3" fmla="*/ 0 h 51"/>
                <a:gd name="T4" fmla="*/ 25 w 25"/>
                <a:gd name="T5" fmla="*/ 23 h 51"/>
                <a:gd name="T6" fmla="*/ 24 w 25"/>
                <a:gd name="T7" fmla="*/ 25 h 51"/>
                <a:gd name="T8" fmla="*/ 22 w 25"/>
                <a:gd name="T9" fmla="*/ 29 h 51"/>
                <a:gd name="T10" fmla="*/ 22 w 25"/>
                <a:gd name="T11" fmla="*/ 31 h 51"/>
                <a:gd name="T12" fmla="*/ 21 w 25"/>
                <a:gd name="T13" fmla="*/ 49 h 51"/>
                <a:gd name="T14" fmla="*/ 21 w 25"/>
                <a:gd name="T15" fmla="*/ 50 h 51"/>
                <a:gd name="T16" fmla="*/ 2 w 25"/>
                <a:gd name="T17" fmla="*/ 51 h 51"/>
                <a:gd name="T18" fmla="*/ 2 w 25"/>
                <a:gd name="T19" fmla="*/ 51 h 51"/>
                <a:gd name="T20" fmla="*/ 2 w 25"/>
                <a:gd name="T21" fmla="*/ 50 h 51"/>
                <a:gd name="T22" fmla="*/ 3 w 25"/>
                <a:gd name="T23" fmla="*/ 28 h 51"/>
                <a:gd name="T24" fmla="*/ 4 w 25"/>
                <a:gd name="T25" fmla="*/ 20 h 51"/>
                <a:gd name="T26" fmla="*/ 1 w 25"/>
                <a:gd name="T27" fmla="*/ 11 h 51"/>
                <a:gd name="T28" fmla="*/ 0 w 25"/>
                <a:gd name="T29" fmla="*/ 0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25" h="51">
                  <a:moveTo>
                    <a:pt x="0" y="0"/>
                  </a:moveTo>
                  <a:lnTo>
                    <a:pt x="25" y="0"/>
                  </a:lnTo>
                  <a:lnTo>
                    <a:pt x="25" y="23"/>
                  </a:lnTo>
                  <a:lnTo>
                    <a:pt x="24" y="25"/>
                  </a:lnTo>
                  <a:lnTo>
                    <a:pt x="22" y="29"/>
                  </a:lnTo>
                  <a:lnTo>
                    <a:pt x="22" y="31"/>
                  </a:lnTo>
                  <a:lnTo>
                    <a:pt x="21" y="49"/>
                  </a:lnTo>
                  <a:lnTo>
                    <a:pt x="21" y="50"/>
                  </a:lnTo>
                  <a:lnTo>
                    <a:pt x="2" y="51"/>
                  </a:lnTo>
                  <a:lnTo>
                    <a:pt x="2" y="51"/>
                  </a:lnTo>
                  <a:lnTo>
                    <a:pt x="2" y="50"/>
                  </a:lnTo>
                  <a:lnTo>
                    <a:pt x="3" y="28"/>
                  </a:lnTo>
                  <a:lnTo>
                    <a:pt x="4" y="20"/>
                  </a:lnTo>
                  <a:lnTo>
                    <a:pt x="1" y="1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6" name="Freeform 183">
              <a:extLst>
                <a:ext uri="{FF2B5EF4-FFF2-40B4-BE49-F238E27FC236}">
                  <a16:creationId xmlns:a16="http://schemas.microsoft.com/office/drawing/2014/main" id="{276DB29C-365C-EDC0-D6CD-38E54BD469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4313" y="1895476"/>
              <a:ext cx="109538" cy="79375"/>
            </a:xfrm>
            <a:custGeom>
              <a:avLst/>
              <a:gdLst>
                <a:gd name="T0" fmla="*/ 0 w 69"/>
                <a:gd name="T1" fmla="*/ 32 h 50"/>
                <a:gd name="T2" fmla="*/ 20 w 69"/>
                <a:gd name="T3" fmla="*/ 16 h 50"/>
                <a:gd name="T4" fmla="*/ 26 w 69"/>
                <a:gd name="T5" fmla="*/ 5 h 50"/>
                <a:gd name="T6" fmla="*/ 25 w 69"/>
                <a:gd name="T7" fmla="*/ 1 h 50"/>
                <a:gd name="T8" fmla="*/ 33 w 69"/>
                <a:gd name="T9" fmla="*/ 0 h 50"/>
                <a:gd name="T10" fmla="*/ 34 w 69"/>
                <a:gd name="T11" fmla="*/ 10 h 50"/>
                <a:gd name="T12" fmla="*/ 39 w 69"/>
                <a:gd name="T13" fmla="*/ 13 h 50"/>
                <a:gd name="T14" fmla="*/ 47 w 69"/>
                <a:gd name="T15" fmla="*/ 21 h 50"/>
                <a:gd name="T16" fmla="*/ 55 w 69"/>
                <a:gd name="T17" fmla="*/ 27 h 50"/>
                <a:gd name="T18" fmla="*/ 56 w 69"/>
                <a:gd name="T19" fmla="*/ 29 h 50"/>
                <a:gd name="T20" fmla="*/ 59 w 69"/>
                <a:gd name="T21" fmla="*/ 31 h 50"/>
                <a:gd name="T22" fmla="*/ 69 w 69"/>
                <a:gd name="T23" fmla="*/ 38 h 50"/>
                <a:gd name="T24" fmla="*/ 51 w 69"/>
                <a:gd name="T25" fmla="*/ 50 h 50"/>
                <a:gd name="T26" fmla="*/ 46 w 69"/>
                <a:gd name="T27" fmla="*/ 47 h 50"/>
                <a:gd name="T28" fmla="*/ 44 w 69"/>
                <a:gd name="T29" fmla="*/ 45 h 50"/>
                <a:gd name="T30" fmla="*/ 31 w 69"/>
                <a:gd name="T31" fmla="*/ 33 h 50"/>
                <a:gd name="T32" fmla="*/ 23 w 69"/>
                <a:gd name="T33" fmla="*/ 37 h 50"/>
                <a:gd name="T34" fmla="*/ 10 w 69"/>
                <a:gd name="T35" fmla="*/ 46 h 50"/>
                <a:gd name="T36" fmla="*/ 9 w 69"/>
                <a:gd name="T37" fmla="*/ 45 h 50"/>
                <a:gd name="T38" fmla="*/ 2 w 69"/>
                <a:gd name="T39" fmla="*/ 34 h 50"/>
                <a:gd name="T40" fmla="*/ 0 w 69"/>
                <a:gd name="T41" fmla="*/ 32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9" h="50">
                  <a:moveTo>
                    <a:pt x="0" y="32"/>
                  </a:moveTo>
                  <a:lnTo>
                    <a:pt x="20" y="16"/>
                  </a:lnTo>
                  <a:lnTo>
                    <a:pt x="26" y="5"/>
                  </a:lnTo>
                  <a:lnTo>
                    <a:pt x="25" y="1"/>
                  </a:lnTo>
                  <a:lnTo>
                    <a:pt x="33" y="0"/>
                  </a:lnTo>
                  <a:lnTo>
                    <a:pt x="34" y="10"/>
                  </a:lnTo>
                  <a:lnTo>
                    <a:pt x="39" y="13"/>
                  </a:lnTo>
                  <a:lnTo>
                    <a:pt x="47" y="21"/>
                  </a:lnTo>
                  <a:lnTo>
                    <a:pt x="55" y="27"/>
                  </a:lnTo>
                  <a:lnTo>
                    <a:pt x="56" y="29"/>
                  </a:lnTo>
                  <a:lnTo>
                    <a:pt x="59" y="31"/>
                  </a:lnTo>
                  <a:lnTo>
                    <a:pt x="69" y="38"/>
                  </a:lnTo>
                  <a:lnTo>
                    <a:pt x="51" y="50"/>
                  </a:lnTo>
                  <a:lnTo>
                    <a:pt x="46" y="47"/>
                  </a:lnTo>
                  <a:lnTo>
                    <a:pt x="44" y="45"/>
                  </a:lnTo>
                  <a:lnTo>
                    <a:pt x="31" y="33"/>
                  </a:lnTo>
                  <a:lnTo>
                    <a:pt x="23" y="37"/>
                  </a:lnTo>
                  <a:lnTo>
                    <a:pt x="10" y="46"/>
                  </a:lnTo>
                  <a:lnTo>
                    <a:pt x="9" y="45"/>
                  </a:lnTo>
                  <a:lnTo>
                    <a:pt x="2" y="34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7" name="Freeform 184">
              <a:extLst>
                <a:ext uri="{FF2B5EF4-FFF2-40B4-BE49-F238E27FC236}">
                  <a16:creationId xmlns:a16="http://schemas.microsoft.com/office/drawing/2014/main" id="{E816335C-2160-7AE3-0D88-30A9FA2D4F89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7901" y="1214438"/>
              <a:ext cx="100013" cy="106363"/>
            </a:xfrm>
            <a:custGeom>
              <a:avLst/>
              <a:gdLst>
                <a:gd name="T0" fmla="*/ 0 w 63"/>
                <a:gd name="T1" fmla="*/ 34 h 67"/>
                <a:gd name="T2" fmla="*/ 15 w 63"/>
                <a:gd name="T3" fmla="*/ 29 h 67"/>
                <a:gd name="T4" fmla="*/ 27 w 63"/>
                <a:gd name="T5" fmla="*/ 25 h 67"/>
                <a:gd name="T6" fmla="*/ 26 w 63"/>
                <a:gd name="T7" fmla="*/ 20 h 67"/>
                <a:gd name="T8" fmla="*/ 29 w 63"/>
                <a:gd name="T9" fmla="*/ 18 h 67"/>
                <a:gd name="T10" fmla="*/ 20 w 63"/>
                <a:gd name="T11" fmla="*/ 5 h 67"/>
                <a:gd name="T12" fmla="*/ 30 w 63"/>
                <a:gd name="T13" fmla="*/ 0 h 67"/>
                <a:gd name="T14" fmla="*/ 42 w 63"/>
                <a:gd name="T15" fmla="*/ 17 h 67"/>
                <a:gd name="T16" fmla="*/ 59 w 63"/>
                <a:gd name="T17" fmla="*/ 42 h 67"/>
                <a:gd name="T18" fmla="*/ 63 w 63"/>
                <a:gd name="T19" fmla="*/ 57 h 67"/>
                <a:gd name="T20" fmla="*/ 54 w 63"/>
                <a:gd name="T21" fmla="*/ 58 h 67"/>
                <a:gd name="T22" fmla="*/ 33 w 63"/>
                <a:gd name="T23" fmla="*/ 59 h 67"/>
                <a:gd name="T24" fmla="*/ 20 w 63"/>
                <a:gd name="T25" fmla="*/ 60 h 67"/>
                <a:gd name="T26" fmla="*/ 17 w 63"/>
                <a:gd name="T27" fmla="*/ 61 h 67"/>
                <a:gd name="T28" fmla="*/ 13 w 63"/>
                <a:gd name="T29" fmla="*/ 67 h 67"/>
                <a:gd name="T30" fmla="*/ 6 w 63"/>
                <a:gd name="T31" fmla="*/ 60 h 67"/>
                <a:gd name="T32" fmla="*/ 5 w 63"/>
                <a:gd name="T33" fmla="*/ 58 h 67"/>
                <a:gd name="T34" fmla="*/ 0 w 63"/>
                <a:gd name="T35" fmla="*/ 34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3" h="67">
                  <a:moveTo>
                    <a:pt x="0" y="34"/>
                  </a:moveTo>
                  <a:lnTo>
                    <a:pt x="15" y="29"/>
                  </a:lnTo>
                  <a:lnTo>
                    <a:pt x="27" y="25"/>
                  </a:lnTo>
                  <a:lnTo>
                    <a:pt x="26" y="20"/>
                  </a:lnTo>
                  <a:lnTo>
                    <a:pt x="29" y="18"/>
                  </a:lnTo>
                  <a:lnTo>
                    <a:pt x="20" y="5"/>
                  </a:lnTo>
                  <a:lnTo>
                    <a:pt x="30" y="0"/>
                  </a:lnTo>
                  <a:lnTo>
                    <a:pt x="42" y="17"/>
                  </a:lnTo>
                  <a:lnTo>
                    <a:pt x="59" y="42"/>
                  </a:lnTo>
                  <a:lnTo>
                    <a:pt x="63" y="57"/>
                  </a:lnTo>
                  <a:lnTo>
                    <a:pt x="54" y="58"/>
                  </a:lnTo>
                  <a:lnTo>
                    <a:pt x="33" y="59"/>
                  </a:lnTo>
                  <a:lnTo>
                    <a:pt x="20" y="60"/>
                  </a:lnTo>
                  <a:lnTo>
                    <a:pt x="17" y="61"/>
                  </a:lnTo>
                  <a:lnTo>
                    <a:pt x="13" y="67"/>
                  </a:lnTo>
                  <a:lnTo>
                    <a:pt x="6" y="60"/>
                  </a:lnTo>
                  <a:lnTo>
                    <a:pt x="5" y="58"/>
                  </a:lnTo>
                  <a:lnTo>
                    <a:pt x="0" y="3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8" name="Freeform 185">
              <a:extLst>
                <a:ext uri="{FF2B5EF4-FFF2-40B4-BE49-F238E27FC236}">
                  <a16:creationId xmlns:a16="http://schemas.microsoft.com/office/drawing/2014/main" id="{FB7F6953-0CD9-49CB-8BC9-C327757F30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657601" y="2149476"/>
              <a:ext cx="112713" cy="141288"/>
            </a:xfrm>
            <a:custGeom>
              <a:avLst/>
              <a:gdLst>
                <a:gd name="T0" fmla="*/ 0 w 71"/>
                <a:gd name="T1" fmla="*/ 25 h 89"/>
                <a:gd name="T2" fmla="*/ 4 w 71"/>
                <a:gd name="T3" fmla="*/ 22 h 89"/>
                <a:gd name="T4" fmla="*/ 17 w 71"/>
                <a:gd name="T5" fmla="*/ 13 h 89"/>
                <a:gd name="T6" fmla="*/ 17 w 71"/>
                <a:gd name="T7" fmla="*/ 12 h 89"/>
                <a:gd name="T8" fmla="*/ 29 w 71"/>
                <a:gd name="T9" fmla="*/ 0 h 89"/>
                <a:gd name="T10" fmla="*/ 40 w 71"/>
                <a:gd name="T11" fmla="*/ 14 h 89"/>
                <a:gd name="T12" fmla="*/ 48 w 71"/>
                <a:gd name="T13" fmla="*/ 23 h 89"/>
                <a:gd name="T14" fmla="*/ 71 w 71"/>
                <a:gd name="T15" fmla="*/ 53 h 89"/>
                <a:gd name="T16" fmla="*/ 41 w 71"/>
                <a:gd name="T17" fmla="*/ 77 h 89"/>
                <a:gd name="T18" fmla="*/ 39 w 71"/>
                <a:gd name="T19" fmla="*/ 81 h 89"/>
                <a:gd name="T20" fmla="*/ 36 w 71"/>
                <a:gd name="T21" fmla="*/ 85 h 89"/>
                <a:gd name="T22" fmla="*/ 33 w 71"/>
                <a:gd name="T23" fmla="*/ 89 h 89"/>
                <a:gd name="T24" fmla="*/ 28 w 71"/>
                <a:gd name="T25" fmla="*/ 70 h 89"/>
                <a:gd name="T26" fmla="*/ 21 w 71"/>
                <a:gd name="T27" fmla="*/ 60 h 89"/>
                <a:gd name="T28" fmla="*/ 15 w 71"/>
                <a:gd name="T29" fmla="*/ 50 h 89"/>
                <a:gd name="T30" fmla="*/ 0 w 71"/>
                <a:gd name="T31" fmla="*/ 26 h 89"/>
                <a:gd name="T32" fmla="*/ 0 w 71"/>
                <a:gd name="T33" fmla="*/ 25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71" h="89">
                  <a:moveTo>
                    <a:pt x="0" y="25"/>
                  </a:moveTo>
                  <a:lnTo>
                    <a:pt x="4" y="22"/>
                  </a:lnTo>
                  <a:lnTo>
                    <a:pt x="17" y="13"/>
                  </a:lnTo>
                  <a:lnTo>
                    <a:pt x="17" y="12"/>
                  </a:lnTo>
                  <a:lnTo>
                    <a:pt x="29" y="0"/>
                  </a:lnTo>
                  <a:lnTo>
                    <a:pt x="40" y="14"/>
                  </a:lnTo>
                  <a:lnTo>
                    <a:pt x="48" y="23"/>
                  </a:lnTo>
                  <a:lnTo>
                    <a:pt x="71" y="53"/>
                  </a:lnTo>
                  <a:lnTo>
                    <a:pt x="41" y="77"/>
                  </a:lnTo>
                  <a:lnTo>
                    <a:pt x="39" y="81"/>
                  </a:lnTo>
                  <a:lnTo>
                    <a:pt x="36" y="85"/>
                  </a:lnTo>
                  <a:lnTo>
                    <a:pt x="33" y="89"/>
                  </a:lnTo>
                  <a:lnTo>
                    <a:pt x="28" y="70"/>
                  </a:lnTo>
                  <a:lnTo>
                    <a:pt x="21" y="60"/>
                  </a:lnTo>
                  <a:lnTo>
                    <a:pt x="15" y="50"/>
                  </a:lnTo>
                  <a:lnTo>
                    <a:pt x="0" y="26"/>
                  </a:lnTo>
                  <a:lnTo>
                    <a:pt x="0" y="2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9" name="Freeform 186">
              <a:extLst>
                <a:ext uri="{FF2B5EF4-FFF2-40B4-BE49-F238E27FC236}">
                  <a16:creationId xmlns:a16="http://schemas.microsoft.com/office/drawing/2014/main" id="{1FB71097-FD10-F352-B747-47F59A94649D}"/>
                </a:ext>
              </a:extLst>
            </p:cNvPr>
            <p:cNvSpPr>
              <a:spLocks/>
            </p:cNvSpPr>
            <p:nvPr/>
          </p:nvSpPr>
          <p:spPr bwMode="auto">
            <a:xfrm>
              <a:off x="3752851" y="2381251"/>
              <a:ext cx="117475" cy="41275"/>
            </a:xfrm>
            <a:custGeom>
              <a:avLst/>
              <a:gdLst>
                <a:gd name="T0" fmla="*/ 0 w 74"/>
                <a:gd name="T1" fmla="*/ 3 h 26"/>
                <a:gd name="T2" fmla="*/ 10 w 74"/>
                <a:gd name="T3" fmla="*/ 0 h 26"/>
                <a:gd name="T4" fmla="*/ 20 w 74"/>
                <a:gd name="T5" fmla="*/ 2 h 26"/>
                <a:gd name="T6" fmla="*/ 34 w 74"/>
                <a:gd name="T7" fmla="*/ 2 h 26"/>
                <a:gd name="T8" fmla="*/ 48 w 74"/>
                <a:gd name="T9" fmla="*/ 0 h 26"/>
                <a:gd name="T10" fmla="*/ 61 w 74"/>
                <a:gd name="T11" fmla="*/ 2 h 26"/>
                <a:gd name="T12" fmla="*/ 66 w 74"/>
                <a:gd name="T13" fmla="*/ 5 h 26"/>
                <a:gd name="T14" fmla="*/ 74 w 74"/>
                <a:gd name="T15" fmla="*/ 15 h 26"/>
                <a:gd name="T16" fmla="*/ 74 w 74"/>
                <a:gd name="T17" fmla="*/ 15 h 26"/>
                <a:gd name="T18" fmla="*/ 66 w 74"/>
                <a:gd name="T19" fmla="*/ 22 h 26"/>
                <a:gd name="T20" fmla="*/ 62 w 74"/>
                <a:gd name="T21" fmla="*/ 23 h 26"/>
                <a:gd name="T22" fmla="*/ 57 w 74"/>
                <a:gd name="T23" fmla="*/ 25 h 26"/>
                <a:gd name="T24" fmla="*/ 48 w 74"/>
                <a:gd name="T25" fmla="*/ 25 h 26"/>
                <a:gd name="T26" fmla="*/ 41 w 74"/>
                <a:gd name="T27" fmla="*/ 25 h 26"/>
                <a:gd name="T28" fmla="*/ 33 w 74"/>
                <a:gd name="T29" fmla="*/ 25 h 26"/>
                <a:gd name="T30" fmla="*/ 24 w 74"/>
                <a:gd name="T31" fmla="*/ 25 h 26"/>
                <a:gd name="T32" fmla="*/ 15 w 74"/>
                <a:gd name="T33" fmla="*/ 26 h 26"/>
                <a:gd name="T34" fmla="*/ 6 w 74"/>
                <a:gd name="T35" fmla="*/ 25 h 26"/>
                <a:gd name="T36" fmla="*/ 4 w 74"/>
                <a:gd name="T37" fmla="*/ 17 h 26"/>
                <a:gd name="T38" fmla="*/ 0 w 74"/>
                <a:gd name="T39" fmla="*/ 3 h 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4" h="26">
                  <a:moveTo>
                    <a:pt x="0" y="3"/>
                  </a:moveTo>
                  <a:lnTo>
                    <a:pt x="10" y="0"/>
                  </a:lnTo>
                  <a:lnTo>
                    <a:pt x="20" y="2"/>
                  </a:lnTo>
                  <a:lnTo>
                    <a:pt x="34" y="2"/>
                  </a:lnTo>
                  <a:lnTo>
                    <a:pt x="48" y="0"/>
                  </a:lnTo>
                  <a:lnTo>
                    <a:pt x="61" y="2"/>
                  </a:lnTo>
                  <a:lnTo>
                    <a:pt x="66" y="5"/>
                  </a:lnTo>
                  <a:lnTo>
                    <a:pt x="74" y="15"/>
                  </a:lnTo>
                  <a:lnTo>
                    <a:pt x="74" y="15"/>
                  </a:lnTo>
                  <a:lnTo>
                    <a:pt x="66" y="22"/>
                  </a:lnTo>
                  <a:lnTo>
                    <a:pt x="62" y="23"/>
                  </a:lnTo>
                  <a:lnTo>
                    <a:pt x="57" y="25"/>
                  </a:lnTo>
                  <a:lnTo>
                    <a:pt x="48" y="25"/>
                  </a:lnTo>
                  <a:lnTo>
                    <a:pt x="41" y="25"/>
                  </a:lnTo>
                  <a:lnTo>
                    <a:pt x="33" y="25"/>
                  </a:lnTo>
                  <a:lnTo>
                    <a:pt x="24" y="25"/>
                  </a:lnTo>
                  <a:lnTo>
                    <a:pt x="15" y="26"/>
                  </a:lnTo>
                  <a:lnTo>
                    <a:pt x="6" y="25"/>
                  </a:lnTo>
                  <a:lnTo>
                    <a:pt x="4" y="17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0" name="Freeform 187">
              <a:extLst>
                <a:ext uri="{FF2B5EF4-FFF2-40B4-BE49-F238E27FC236}">
                  <a16:creationId xmlns:a16="http://schemas.microsoft.com/office/drawing/2014/main" id="{FFF0CD78-B37F-50AE-F63A-7DF69D16B4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8101" y="1803401"/>
              <a:ext cx="55563" cy="66675"/>
            </a:xfrm>
            <a:custGeom>
              <a:avLst/>
              <a:gdLst>
                <a:gd name="T0" fmla="*/ 0 w 35"/>
                <a:gd name="T1" fmla="*/ 8 h 42"/>
                <a:gd name="T2" fmla="*/ 10 w 35"/>
                <a:gd name="T3" fmla="*/ 0 h 42"/>
                <a:gd name="T4" fmla="*/ 20 w 35"/>
                <a:gd name="T5" fmla="*/ 13 h 42"/>
                <a:gd name="T6" fmla="*/ 24 w 35"/>
                <a:gd name="T7" fmla="*/ 17 h 42"/>
                <a:gd name="T8" fmla="*/ 32 w 35"/>
                <a:gd name="T9" fmla="*/ 29 h 42"/>
                <a:gd name="T10" fmla="*/ 35 w 35"/>
                <a:gd name="T11" fmla="*/ 32 h 42"/>
                <a:gd name="T12" fmla="*/ 17 w 35"/>
                <a:gd name="T13" fmla="*/ 42 h 42"/>
                <a:gd name="T14" fmla="*/ 10 w 35"/>
                <a:gd name="T15" fmla="*/ 28 h 42"/>
                <a:gd name="T16" fmla="*/ 4 w 35"/>
                <a:gd name="T17" fmla="*/ 14 h 42"/>
                <a:gd name="T18" fmla="*/ 0 w 35"/>
                <a:gd name="T19" fmla="*/ 8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5" h="42">
                  <a:moveTo>
                    <a:pt x="0" y="8"/>
                  </a:moveTo>
                  <a:lnTo>
                    <a:pt x="10" y="0"/>
                  </a:lnTo>
                  <a:lnTo>
                    <a:pt x="20" y="13"/>
                  </a:lnTo>
                  <a:lnTo>
                    <a:pt x="24" y="17"/>
                  </a:lnTo>
                  <a:lnTo>
                    <a:pt x="32" y="29"/>
                  </a:lnTo>
                  <a:lnTo>
                    <a:pt x="35" y="32"/>
                  </a:lnTo>
                  <a:lnTo>
                    <a:pt x="17" y="42"/>
                  </a:lnTo>
                  <a:lnTo>
                    <a:pt x="10" y="28"/>
                  </a:lnTo>
                  <a:lnTo>
                    <a:pt x="4" y="14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1" name="Freeform 188">
              <a:extLst>
                <a:ext uri="{FF2B5EF4-FFF2-40B4-BE49-F238E27FC236}">
                  <a16:creationId xmlns:a16="http://schemas.microsoft.com/office/drawing/2014/main" id="{3DCDC2CA-2625-1083-F6A7-D3BAC02DA0DF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7588" y="1581151"/>
              <a:ext cx="107950" cy="139700"/>
            </a:xfrm>
            <a:custGeom>
              <a:avLst/>
              <a:gdLst>
                <a:gd name="T0" fmla="*/ 0 w 68"/>
                <a:gd name="T1" fmla="*/ 0 h 88"/>
                <a:gd name="T2" fmla="*/ 16 w 68"/>
                <a:gd name="T3" fmla="*/ 0 h 88"/>
                <a:gd name="T4" fmla="*/ 22 w 68"/>
                <a:gd name="T5" fmla="*/ 2 h 88"/>
                <a:gd name="T6" fmla="*/ 34 w 68"/>
                <a:gd name="T7" fmla="*/ 3 h 88"/>
                <a:gd name="T8" fmla="*/ 37 w 68"/>
                <a:gd name="T9" fmla="*/ 3 h 88"/>
                <a:gd name="T10" fmla="*/ 51 w 68"/>
                <a:gd name="T11" fmla="*/ 6 h 88"/>
                <a:gd name="T12" fmla="*/ 53 w 68"/>
                <a:gd name="T13" fmla="*/ 11 h 88"/>
                <a:gd name="T14" fmla="*/ 56 w 68"/>
                <a:gd name="T15" fmla="*/ 18 h 88"/>
                <a:gd name="T16" fmla="*/ 58 w 68"/>
                <a:gd name="T17" fmla="*/ 23 h 88"/>
                <a:gd name="T18" fmla="*/ 59 w 68"/>
                <a:gd name="T19" fmla="*/ 28 h 88"/>
                <a:gd name="T20" fmla="*/ 60 w 68"/>
                <a:gd name="T21" fmla="*/ 33 h 88"/>
                <a:gd name="T22" fmla="*/ 68 w 68"/>
                <a:gd name="T23" fmla="*/ 64 h 88"/>
                <a:gd name="T24" fmla="*/ 64 w 68"/>
                <a:gd name="T25" fmla="*/ 67 h 88"/>
                <a:gd name="T26" fmla="*/ 54 w 68"/>
                <a:gd name="T27" fmla="*/ 69 h 88"/>
                <a:gd name="T28" fmla="*/ 40 w 68"/>
                <a:gd name="T29" fmla="*/ 79 h 88"/>
                <a:gd name="T30" fmla="*/ 34 w 68"/>
                <a:gd name="T31" fmla="*/ 85 h 88"/>
                <a:gd name="T32" fmla="*/ 30 w 68"/>
                <a:gd name="T33" fmla="*/ 88 h 88"/>
                <a:gd name="T34" fmla="*/ 22 w 68"/>
                <a:gd name="T35" fmla="*/ 88 h 88"/>
                <a:gd name="T36" fmla="*/ 15 w 68"/>
                <a:gd name="T37" fmla="*/ 75 h 88"/>
                <a:gd name="T38" fmla="*/ 6 w 68"/>
                <a:gd name="T39" fmla="*/ 60 h 88"/>
                <a:gd name="T40" fmla="*/ 4 w 68"/>
                <a:gd name="T41" fmla="*/ 44 h 88"/>
                <a:gd name="T42" fmla="*/ 0 w 68"/>
                <a:gd name="T43" fmla="*/ 17 h 88"/>
                <a:gd name="T44" fmla="*/ 0 w 68"/>
                <a:gd name="T45" fmla="*/ 0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68" h="88">
                  <a:moveTo>
                    <a:pt x="0" y="0"/>
                  </a:moveTo>
                  <a:lnTo>
                    <a:pt x="16" y="0"/>
                  </a:lnTo>
                  <a:lnTo>
                    <a:pt x="22" y="2"/>
                  </a:lnTo>
                  <a:lnTo>
                    <a:pt x="34" y="3"/>
                  </a:lnTo>
                  <a:lnTo>
                    <a:pt x="37" y="3"/>
                  </a:lnTo>
                  <a:lnTo>
                    <a:pt x="51" y="6"/>
                  </a:lnTo>
                  <a:lnTo>
                    <a:pt x="53" y="11"/>
                  </a:lnTo>
                  <a:lnTo>
                    <a:pt x="56" y="18"/>
                  </a:lnTo>
                  <a:lnTo>
                    <a:pt x="58" y="23"/>
                  </a:lnTo>
                  <a:lnTo>
                    <a:pt x="59" y="28"/>
                  </a:lnTo>
                  <a:lnTo>
                    <a:pt x="60" y="33"/>
                  </a:lnTo>
                  <a:lnTo>
                    <a:pt x="68" y="64"/>
                  </a:lnTo>
                  <a:lnTo>
                    <a:pt x="64" y="67"/>
                  </a:lnTo>
                  <a:lnTo>
                    <a:pt x="54" y="69"/>
                  </a:lnTo>
                  <a:lnTo>
                    <a:pt x="40" y="79"/>
                  </a:lnTo>
                  <a:lnTo>
                    <a:pt x="34" y="85"/>
                  </a:lnTo>
                  <a:lnTo>
                    <a:pt x="30" y="88"/>
                  </a:lnTo>
                  <a:lnTo>
                    <a:pt x="22" y="88"/>
                  </a:lnTo>
                  <a:lnTo>
                    <a:pt x="15" y="75"/>
                  </a:lnTo>
                  <a:lnTo>
                    <a:pt x="6" y="60"/>
                  </a:lnTo>
                  <a:lnTo>
                    <a:pt x="4" y="44"/>
                  </a:lnTo>
                  <a:lnTo>
                    <a:pt x="0" y="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2" name="Freeform 189">
              <a:extLst>
                <a:ext uri="{FF2B5EF4-FFF2-40B4-BE49-F238E27FC236}">
                  <a16:creationId xmlns:a16="http://schemas.microsoft.com/office/drawing/2014/main" id="{C8B1FABC-8612-B70C-C98D-A1DD977820A7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3526" y="2533651"/>
              <a:ext cx="166688" cy="103188"/>
            </a:xfrm>
            <a:custGeom>
              <a:avLst/>
              <a:gdLst>
                <a:gd name="T0" fmla="*/ 8 w 105"/>
                <a:gd name="T1" fmla="*/ 0 h 65"/>
                <a:gd name="T2" fmla="*/ 18 w 105"/>
                <a:gd name="T3" fmla="*/ 0 h 65"/>
                <a:gd name="T4" fmla="*/ 25 w 105"/>
                <a:gd name="T5" fmla="*/ 6 h 65"/>
                <a:gd name="T6" fmla="*/ 39 w 105"/>
                <a:gd name="T7" fmla="*/ 14 h 65"/>
                <a:gd name="T8" fmla="*/ 42 w 105"/>
                <a:gd name="T9" fmla="*/ 17 h 65"/>
                <a:gd name="T10" fmla="*/ 68 w 105"/>
                <a:gd name="T11" fmla="*/ 34 h 65"/>
                <a:gd name="T12" fmla="*/ 105 w 105"/>
                <a:gd name="T13" fmla="*/ 61 h 65"/>
                <a:gd name="T14" fmla="*/ 101 w 105"/>
                <a:gd name="T15" fmla="*/ 61 h 65"/>
                <a:gd name="T16" fmla="*/ 79 w 105"/>
                <a:gd name="T17" fmla="*/ 65 h 65"/>
                <a:gd name="T18" fmla="*/ 52 w 105"/>
                <a:gd name="T19" fmla="*/ 46 h 65"/>
                <a:gd name="T20" fmla="*/ 32 w 105"/>
                <a:gd name="T21" fmla="*/ 29 h 65"/>
                <a:gd name="T22" fmla="*/ 0 w 105"/>
                <a:gd name="T23" fmla="*/ 6 h 65"/>
                <a:gd name="T24" fmla="*/ 8 w 105"/>
                <a:gd name="T25" fmla="*/ 0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105" h="65">
                  <a:moveTo>
                    <a:pt x="8" y="0"/>
                  </a:moveTo>
                  <a:lnTo>
                    <a:pt x="18" y="0"/>
                  </a:lnTo>
                  <a:lnTo>
                    <a:pt x="25" y="6"/>
                  </a:lnTo>
                  <a:lnTo>
                    <a:pt x="39" y="14"/>
                  </a:lnTo>
                  <a:lnTo>
                    <a:pt x="42" y="17"/>
                  </a:lnTo>
                  <a:lnTo>
                    <a:pt x="68" y="34"/>
                  </a:lnTo>
                  <a:lnTo>
                    <a:pt x="105" y="61"/>
                  </a:lnTo>
                  <a:lnTo>
                    <a:pt x="101" y="61"/>
                  </a:lnTo>
                  <a:lnTo>
                    <a:pt x="79" y="65"/>
                  </a:lnTo>
                  <a:lnTo>
                    <a:pt x="52" y="46"/>
                  </a:lnTo>
                  <a:lnTo>
                    <a:pt x="32" y="29"/>
                  </a:lnTo>
                  <a:lnTo>
                    <a:pt x="0" y="6"/>
                  </a:lnTo>
                  <a:lnTo>
                    <a:pt x="8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3" name="Freeform 190">
              <a:extLst>
                <a:ext uri="{FF2B5EF4-FFF2-40B4-BE49-F238E27FC236}">
                  <a16:creationId xmlns:a16="http://schemas.microsoft.com/office/drawing/2014/main" id="{B910CFF0-8CA2-127D-AB5A-C8498901DA7E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4863" y="1325563"/>
              <a:ext cx="133350" cy="160338"/>
            </a:xfrm>
            <a:custGeom>
              <a:avLst/>
              <a:gdLst>
                <a:gd name="T0" fmla="*/ 0 w 84"/>
                <a:gd name="T1" fmla="*/ 75 h 101"/>
                <a:gd name="T2" fmla="*/ 6 w 84"/>
                <a:gd name="T3" fmla="*/ 68 h 101"/>
                <a:gd name="T4" fmla="*/ 5 w 84"/>
                <a:gd name="T5" fmla="*/ 62 h 101"/>
                <a:gd name="T6" fmla="*/ 30 w 84"/>
                <a:gd name="T7" fmla="*/ 38 h 101"/>
                <a:gd name="T8" fmla="*/ 35 w 84"/>
                <a:gd name="T9" fmla="*/ 40 h 101"/>
                <a:gd name="T10" fmla="*/ 43 w 84"/>
                <a:gd name="T11" fmla="*/ 45 h 101"/>
                <a:gd name="T12" fmla="*/ 43 w 84"/>
                <a:gd name="T13" fmla="*/ 50 h 101"/>
                <a:gd name="T14" fmla="*/ 51 w 84"/>
                <a:gd name="T15" fmla="*/ 52 h 101"/>
                <a:gd name="T16" fmla="*/ 51 w 84"/>
                <a:gd name="T17" fmla="*/ 53 h 101"/>
                <a:gd name="T18" fmla="*/ 53 w 84"/>
                <a:gd name="T19" fmla="*/ 53 h 101"/>
                <a:gd name="T20" fmla="*/ 54 w 84"/>
                <a:gd name="T21" fmla="*/ 49 h 101"/>
                <a:gd name="T22" fmla="*/ 68 w 84"/>
                <a:gd name="T23" fmla="*/ 13 h 101"/>
                <a:gd name="T24" fmla="*/ 68 w 84"/>
                <a:gd name="T25" fmla="*/ 12 h 101"/>
                <a:gd name="T26" fmla="*/ 69 w 84"/>
                <a:gd name="T27" fmla="*/ 10 h 101"/>
                <a:gd name="T28" fmla="*/ 71 w 84"/>
                <a:gd name="T29" fmla="*/ 8 h 101"/>
                <a:gd name="T30" fmla="*/ 73 w 84"/>
                <a:gd name="T31" fmla="*/ 5 h 101"/>
                <a:gd name="T32" fmla="*/ 77 w 84"/>
                <a:gd name="T33" fmla="*/ 0 h 101"/>
                <a:gd name="T34" fmla="*/ 84 w 84"/>
                <a:gd name="T35" fmla="*/ 8 h 101"/>
                <a:gd name="T36" fmla="*/ 83 w 84"/>
                <a:gd name="T37" fmla="*/ 11 h 101"/>
                <a:gd name="T38" fmla="*/ 76 w 84"/>
                <a:gd name="T39" fmla="*/ 37 h 101"/>
                <a:gd name="T40" fmla="*/ 68 w 84"/>
                <a:gd name="T41" fmla="*/ 60 h 101"/>
                <a:gd name="T42" fmla="*/ 57 w 84"/>
                <a:gd name="T43" fmla="*/ 71 h 101"/>
                <a:gd name="T44" fmla="*/ 59 w 84"/>
                <a:gd name="T45" fmla="*/ 76 h 101"/>
                <a:gd name="T46" fmla="*/ 59 w 84"/>
                <a:gd name="T47" fmla="*/ 87 h 101"/>
                <a:gd name="T48" fmla="*/ 73 w 84"/>
                <a:gd name="T49" fmla="*/ 87 h 101"/>
                <a:gd name="T50" fmla="*/ 75 w 84"/>
                <a:gd name="T51" fmla="*/ 92 h 101"/>
                <a:gd name="T52" fmla="*/ 67 w 84"/>
                <a:gd name="T53" fmla="*/ 99 h 101"/>
                <a:gd name="T54" fmla="*/ 56 w 84"/>
                <a:gd name="T55" fmla="*/ 101 h 101"/>
                <a:gd name="T56" fmla="*/ 50 w 84"/>
                <a:gd name="T57" fmla="*/ 99 h 101"/>
                <a:gd name="T58" fmla="*/ 47 w 84"/>
                <a:gd name="T59" fmla="*/ 96 h 101"/>
                <a:gd name="T60" fmla="*/ 30 w 84"/>
                <a:gd name="T61" fmla="*/ 90 h 101"/>
                <a:gd name="T62" fmla="*/ 20 w 84"/>
                <a:gd name="T63" fmla="*/ 89 h 101"/>
                <a:gd name="T64" fmla="*/ 2 w 84"/>
                <a:gd name="T65" fmla="*/ 79 h 101"/>
                <a:gd name="T66" fmla="*/ 0 w 84"/>
                <a:gd name="T67" fmla="*/ 75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84" h="101">
                  <a:moveTo>
                    <a:pt x="0" y="75"/>
                  </a:moveTo>
                  <a:lnTo>
                    <a:pt x="6" y="68"/>
                  </a:lnTo>
                  <a:lnTo>
                    <a:pt x="5" y="62"/>
                  </a:lnTo>
                  <a:lnTo>
                    <a:pt x="30" y="38"/>
                  </a:lnTo>
                  <a:lnTo>
                    <a:pt x="35" y="40"/>
                  </a:lnTo>
                  <a:lnTo>
                    <a:pt x="43" y="45"/>
                  </a:lnTo>
                  <a:lnTo>
                    <a:pt x="43" y="50"/>
                  </a:lnTo>
                  <a:lnTo>
                    <a:pt x="51" y="52"/>
                  </a:lnTo>
                  <a:lnTo>
                    <a:pt x="51" y="53"/>
                  </a:lnTo>
                  <a:lnTo>
                    <a:pt x="53" y="53"/>
                  </a:lnTo>
                  <a:lnTo>
                    <a:pt x="54" y="49"/>
                  </a:lnTo>
                  <a:lnTo>
                    <a:pt x="68" y="13"/>
                  </a:lnTo>
                  <a:lnTo>
                    <a:pt x="68" y="12"/>
                  </a:lnTo>
                  <a:lnTo>
                    <a:pt x="69" y="10"/>
                  </a:lnTo>
                  <a:lnTo>
                    <a:pt x="71" y="8"/>
                  </a:lnTo>
                  <a:lnTo>
                    <a:pt x="73" y="5"/>
                  </a:lnTo>
                  <a:lnTo>
                    <a:pt x="77" y="0"/>
                  </a:lnTo>
                  <a:lnTo>
                    <a:pt x="84" y="8"/>
                  </a:lnTo>
                  <a:lnTo>
                    <a:pt x="83" y="11"/>
                  </a:lnTo>
                  <a:lnTo>
                    <a:pt x="76" y="37"/>
                  </a:lnTo>
                  <a:lnTo>
                    <a:pt x="68" y="60"/>
                  </a:lnTo>
                  <a:lnTo>
                    <a:pt x="57" y="71"/>
                  </a:lnTo>
                  <a:lnTo>
                    <a:pt x="59" y="76"/>
                  </a:lnTo>
                  <a:lnTo>
                    <a:pt x="59" y="87"/>
                  </a:lnTo>
                  <a:lnTo>
                    <a:pt x="73" y="87"/>
                  </a:lnTo>
                  <a:lnTo>
                    <a:pt x="75" y="92"/>
                  </a:lnTo>
                  <a:lnTo>
                    <a:pt x="67" y="99"/>
                  </a:lnTo>
                  <a:lnTo>
                    <a:pt x="56" y="101"/>
                  </a:lnTo>
                  <a:lnTo>
                    <a:pt x="50" y="99"/>
                  </a:lnTo>
                  <a:lnTo>
                    <a:pt x="47" y="96"/>
                  </a:lnTo>
                  <a:lnTo>
                    <a:pt x="30" y="90"/>
                  </a:lnTo>
                  <a:lnTo>
                    <a:pt x="20" y="89"/>
                  </a:lnTo>
                  <a:lnTo>
                    <a:pt x="2" y="79"/>
                  </a:lnTo>
                  <a:lnTo>
                    <a:pt x="0" y="75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4" name="Freeform 191">
              <a:extLst>
                <a:ext uri="{FF2B5EF4-FFF2-40B4-BE49-F238E27FC236}">
                  <a16:creationId xmlns:a16="http://schemas.microsoft.com/office/drawing/2014/main" id="{29637A26-2B26-85FA-B722-0B97039A082B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3638" y="2112963"/>
              <a:ext cx="176213" cy="138113"/>
            </a:xfrm>
            <a:custGeom>
              <a:avLst/>
              <a:gdLst>
                <a:gd name="T0" fmla="*/ 1 w 111"/>
                <a:gd name="T1" fmla="*/ 22 h 87"/>
                <a:gd name="T2" fmla="*/ 9 w 111"/>
                <a:gd name="T3" fmla="*/ 18 h 87"/>
                <a:gd name="T4" fmla="*/ 12 w 111"/>
                <a:gd name="T5" fmla="*/ 17 h 87"/>
                <a:gd name="T6" fmla="*/ 17 w 111"/>
                <a:gd name="T7" fmla="*/ 15 h 87"/>
                <a:gd name="T8" fmla="*/ 39 w 111"/>
                <a:gd name="T9" fmla="*/ 2 h 87"/>
                <a:gd name="T10" fmla="*/ 40 w 111"/>
                <a:gd name="T11" fmla="*/ 2 h 87"/>
                <a:gd name="T12" fmla="*/ 57 w 111"/>
                <a:gd name="T13" fmla="*/ 23 h 87"/>
                <a:gd name="T14" fmla="*/ 63 w 111"/>
                <a:gd name="T15" fmla="*/ 19 h 87"/>
                <a:gd name="T16" fmla="*/ 64 w 111"/>
                <a:gd name="T17" fmla="*/ 19 h 87"/>
                <a:gd name="T18" fmla="*/ 73 w 111"/>
                <a:gd name="T19" fmla="*/ 6 h 87"/>
                <a:gd name="T20" fmla="*/ 80 w 111"/>
                <a:gd name="T21" fmla="*/ 0 h 87"/>
                <a:gd name="T22" fmla="*/ 93 w 111"/>
                <a:gd name="T23" fmla="*/ 17 h 87"/>
                <a:gd name="T24" fmla="*/ 100 w 111"/>
                <a:gd name="T25" fmla="*/ 26 h 87"/>
                <a:gd name="T26" fmla="*/ 111 w 111"/>
                <a:gd name="T27" fmla="*/ 38 h 87"/>
                <a:gd name="T28" fmla="*/ 108 w 111"/>
                <a:gd name="T29" fmla="*/ 40 h 87"/>
                <a:gd name="T30" fmla="*/ 98 w 111"/>
                <a:gd name="T31" fmla="*/ 48 h 87"/>
                <a:gd name="T32" fmla="*/ 86 w 111"/>
                <a:gd name="T33" fmla="*/ 57 h 87"/>
                <a:gd name="T34" fmla="*/ 77 w 111"/>
                <a:gd name="T35" fmla="*/ 65 h 87"/>
                <a:gd name="T36" fmla="*/ 70 w 111"/>
                <a:gd name="T37" fmla="*/ 72 h 87"/>
                <a:gd name="T38" fmla="*/ 65 w 111"/>
                <a:gd name="T39" fmla="*/ 76 h 87"/>
                <a:gd name="T40" fmla="*/ 53 w 111"/>
                <a:gd name="T41" fmla="*/ 85 h 87"/>
                <a:gd name="T42" fmla="*/ 51 w 111"/>
                <a:gd name="T43" fmla="*/ 87 h 87"/>
                <a:gd name="T44" fmla="*/ 42 w 111"/>
                <a:gd name="T45" fmla="*/ 76 h 87"/>
                <a:gd name="T46" fmla="*/ 19 w 111"/>
                <a:gd name="T47" fmla="*/ 46 h 87"/>
                <a:gd name="T48" fmla="*/ 11 w 111"/>
                <a:gd name="T49" fmla="*/ 37 h 87"/>
                <a:gd name="T50" fmla="*/ 0 w 111"/>
                <a:gd name="T51" fmla="*/ 23 h 87"/>
                <a:gd name="T52" fmla="*/ 1 w 111"/>
                <a:gd name="T53" fmla="*/ 22 h 8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1" h="87">
                  <a:moveTo>
                    <a:pt x="1" y="22"/>
                  </a:moveTo>
                  <a:lnTo>
                    <a:pt x="9" y="18"/>
                  </a:lnTo>
                  <a:lnTo>
                    <a:pt x="12" y="17"/>
                  </a:lnTo>
                  <a:lnTo>
                    <a:pt x="17" y="15"/>
                  </a:lnTo>
                  <a:lnTo>
                    <a:pt x="39" y="2"/>
                  </a:lnTo>
                  <a:lnTo>
                    <a:pt x="40" y="2"/>
                  </a:lnTo>
                  <a:lnTo>
                    <a:pt x="57" y="23"/>
                  </a:lnTo>
                  <a:lnTo>
                    <a:pt x="63" y="19"/>
                  </a:lnTo>
                  <a:lnTo>
                    <a:pt x="64" y="19"/>
                  </a:lnTo>
                  <a:lnTo>
                    <a:pt x="73" y="6"/>
                  </a:lnTo>
                  <a:lnTo>
                    <a:pt x="80" y="0"/>
                  </a:lnTo>
                  <a:lnTo>
                    <a:pt x="93" y="17"/>
                  </a:lnTo>
                  <a:lnTo>
                    <a:pt x="100" y="26"/>
                  </a:lnTo>
                  <a:lnTo>
                    <a:pt x="111" y="38"/>
                  </a:lnTo>
                  <a:lnTo>
                    <a:pt x="108" y="40"/>
                  </a:lnTo>
                  <a:lnTo>
                    <a:pt x="98" y="48"/>
                  </a:lnTo>
                  <a:lnTo>
                    <a:pt x="86" y="57"/>
                  </a:lnTo>
                  <a:lnTo>
                    <a:pt x="77" y="65"/>
                  </a:lnTo>
                  <a:lnTo>
                    <a:pt x="70" y="72"/>
                  </a:lnTo>
                  <a:lnTo>
                    <a:pt x="65" y="76"/>
                  </a:lnTo>
                  <a:lnTo>
                    <a:pt x="53" y="85"/>
                  </a:lnTo>
                  <a:lnTo>
                    <a:pt x="51" y="87"/>
                  </a:lnTo>
                  <a:lnTo>
                    <a:pt x="42" y="76"/>
                  </a:lnTo>
                  <a:lnTo>
                    <a:pt x="19" y="46"/>
                  </a:lnTo>
                  <a:lnTo>
                    <a:pt x="11" y="37"/>
                  </a:lnTo>
                  <a:lnTo>
                    <a:pt x="0" y="23"/>
                  </a:lnTo>
                  <a:lnTo>
                    <a:pt x="1" y="22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5" name="Freeform 192">
              <a:extLst>
                <a:ext uri="{FF2B5EF4-FFF2-40B4-BE49-F238E27FC236}">
                  <a16:creationId xmlns:a16="http://schemas.microsoft.com/office/drawing/2014/main" id="{F6CCEF13-16F0-5BBF-AEF7-2248A362A79A}"/>
                </a:ext>
              </a:extLst>
            </p:cNvPr>
            <p:cNvSpPr>
              <a:spLocks/>
            </p:cNvSpPr>
            <p:nvPr/>
          </p:nvSpPr>
          <p:spPr bwMode="auto">
            <a:xfrm>
              <a:off x="3286126" y="2444751"/>
              <a:ext cx="103188" cy="104775"/>
            </a:xfrm>
            <a:custGeom>
              <a:avLst/>
              <a:gdLst>
                <a:gd name="T0" fmla="*/ 1 w 65"/>
                <a:gd name="T1" fmla="*/ 60 h 66"/>
                <a:gd name="T2" fmla="*/ 6 w 65"/>
                <a:gd name="T3" fmla="*/ 51 h 66"/>
                <a:gd name="T4" fmla="*/ 17 w 65"/>
                <a:gd name="T5" fmla="*/ 32 h 66"/>
                <a:gd name="T6" fmla="*/ 21 w 65"/>
                <a:gd name="T7" fmla="*/ 23 h 66"/>
                <a:gd name="T8" fmla="*/ 25 w 65"/>
                <a:gd name="T9" fmla="*/ 10 h 66"/>
                <a:gd name="T10" fmla="*/ 27 w 65"/>
                <a:gd name="T11" fmla="*/ 0 h 66"/>
                <a:gd name="T12" fmla="*/ 30 w 65"/>
                <a:gd name="T13" fmla="*/ 3 h 66"/>
                <a:gd name="T14" fmla="*/ 44 w 65"/>
                <a:gd name="T15" fmla="*/ 16 h 66"/>
                <a:gd name="T16" fmla="*/ 47 w 65"/>
                <a:gd name="T17" fmla="*/ 19 h 66"/>
                <a:gd name="T18" fmla="*/ 58 w 65"/>
                <a:gd name="T19" fmla="*/ 30 h 66"/>
                <a:gd name="T20" fmla="*/ 62 w 65"/>
                <a:gd name="T21" fmla="*/ 33 h 66"/>
                <a:gd name="T22" fmla="*/ 65 w 65"/>
                <a:gd name="T23" fmla="*/ 35 h 66"/>
                <a:gd name="T24" fmla="*/ 65 w 65"/>
                <a:gd name="T25" fmla="*/ 43 h 66"/>
                <a:gd name="T26" fmla="*/ 58 w 65"/>
                <a:gd name="T27" fmla="*/ 43 h 66"/>
                <a:gd name="T28" fmla="*/ 49 w 65"/>
                <a:gd name="T29" fmla="*/ 43 h 66"/>
                <a:gd name="T30" fmla="*/ 49 w 65"/>
                <a:gd name="T31" fmla="*/ 50 h 66"/>
                <a:gd name="T32" fmla="*/ 41 w 65"/>
                <a:gd name="T33" fmla="*/ 51 h 66"/>
                <a:gd name="T34" fmla="*/ 35 w 65"/>
                <a:gd name="T35" fmla="*/ 58 h 66"/>
                <a:gd name="T36" fmla="*/ 22 w 65"/>
                <a:gd name="T37" fmla="*/ 53 h 66"/>
                <a:gd name="T38" fmla="*/ 17 w 65"/>
                <a:gd name="T39" fmla="*/ 60 h 66"/>
                <a:gd name="T40" fmla="*/ 14 w 65"/>
                <a:gd name="T41" fmla="*/ 66 h 66"/>
                <a:gd name="T42" fmla="*/ 10 w 65"/>
                <a:gd name="T43" fmla="*/ 65 h 66"/>
                <a:gd name="T44" fmla="*/ 3 w 65"/>
                <a:gd name="T45" fmla="*/ 62 h 66"/>
                <a:gd name="T46" fmla="*/ 0 w 65"/>
                <a:gd name="T47" fmla="*/ 61 h 66"/>
                <a:gd name="T48" fmla="*/ 1 w 65"/>
                <a:gd name="T49" fmla="*/ 60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65" h="66">
                  <a:moveTo>
                    <a:pt x="1" y="60"/>
                  </a:moveTo>
                  <a:lnTo>
                    <a:pt x="6" y="51"/>
                  </a:lnTo>
                  <a:lnTo>
                    <a:pt x="17" y="32"/>
                  </a:lnTo>
                  <a:lnTo>
                    <a:pt x="21" y="23"/>
                  </a:lnTo>
                  <a:lnTo>
                    <a:pt x="25" y="10"/>
                  </a:lnTo>
                  <a:lnTo>
                    <a:pt x="27" y="0"/>
                  </a:lnTo>
                  <a:lnTo>
                    <a:pt x="30" y="3"/>
                  </a:lnTo>
                  <a:lnTo>
                    <a:pt x="44" y="16"/>
                  </a:lnTo>
                  <a:lnTo>
                    <a:pt x="47" y="19"/>
                  </a:lnTo>
                  <a:lnTo>
                    <a:pt x="58" y="30"/>
                  </a:lnTo>
                  <a:lnTo>
                    <a:pt x="62" y="33"/>
                  </a:lnTo>
                  <a:lnTo>
                    <a:pt x="65" y="35"/>
                  </a:lnTo>
                  <a:lnTo>
                    <a:pt x="65" y="43"/>
                  </a:lnTo>
                  <a:lnTo>
                    <a:pt x="58" y="43"/>
                  </a:lnTo>
                  <a:lnTo>
                    <a:pt x="49" y="43"/>
                  </a:lnTo>
                  <a:lnTo>
                    <a:pt x="49" y="50"/>
                  </a:lnTo>
                  <a:lnTo>
                    <a:pt x="41" y="51"/>
                  </a:lnTo>
                  <a:lnTo>
                    <a:pt x="35" y="58"/>
                  </a:lnTo>
                  <a:lnTo>
                    <a:pt x="22" y="53"/>
                  </a:lnTo>
                  <a:lnTo>
                    <a:pt x="17" y="60"/>
                  </a:lnTo>
                  <a:lnTo>
                    <a:pt x="14" y="66"/>
                  </a:lnTo>
                  <a:lnTo>
                    <a:pt x="10" y="65"/>
                  </a:lnTo>
                  <a:lnTo>
                    <a:pt x="3" y="62"/>
                  </a:lnTo>
                  <a:lnTo>
                    <a:pt x="0" y="61"/>
                  </a:lnTo>
                  <a:lnTo>
                    <a:pt x="1" y="6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6" name="Freeform 193">
              <a:extLst>
                <a:ext uri="{FF2B5EF4-FFF2-40B4-BE49-F238E27FC236}">
                  <a16:creationId xmlns:a16="http://schemas.microsoft.com/office/drawing/2014/main" id="{DA92D342-B592-E93A-43E3-D5D8C9B2D999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8463" y="1768476"/>
              <a:ext cx="49213" cy="57150"/>
            </a:xfrm>
            <a:custGeom>
              <a:avLst/>
              <a:gdLst>
                <a:gd name="T0" fmla="*/ 5 w 31"/>
                <a:gd name="T1" fmla="*/ 15 h 36"/>
                <a:gd name="T2" fmla="*/ 7 w 31"/>
                <a:gd name="T3" fmla="*/ 8 h 36"/>
                <a:gd name="T4" fmla="*/ 7 w 31"/>
                <a:gd name="T5" fmla="*/ 6 h 36"/>
                <a:gd name="T6" fmla="*/ 8 w 31"/>
                <a:gd name="T7" fmla="*/ 0 h 36"/>
                <a:gd name="T8" fmla="*/ 19 w 31"/>
                <a:gd name="T9" fmla="*/ 5 h 36"/>
                <a:gd name="T10" fmla="*/ 31 w 31"/>
                <a:gd name="T11" fmla="*/ 8 h 36"/>
                <a:gd name="T12" fmla="*/ 31 w 31"/>
                <a:gd name="T13" fmla="*/ 15 h 36"/>
                <a:gd name="T14" fmla="*/ 31 w 31"/>
                <a:gd name="T15" fmla="*/ 20 h 36"/>
                <a:gd name="T16" fmla="*/ 31 w 31"/>
                <a:gd name="T17" fmla="*/ 35 h 36"/>
                <a:gd name="T18" fmla="*/ 27 w 31"/>
                <a:gd name="T19" fmla="*/ 36 h 36"/>
                <a:gd name="T20" fmla="*/ 20 w 31"/>
                <a:gd name="T21" fmla="*/ 35 h 36"/>
                <a:gd name="T22" fmla="*/ 12 w 31"/>
                <a:gd name="T23" fmla="*/ 35 h 36"/>
                <a:gd name="T24" fmla="*/ 12 w 31"/>
                <a:gd name="T25" fmla="*/ 34 h 36"/>
                <a:gd name="T26" fmla="*/ 0 w 31"/>
                <a:gd name="T27" fmla="*/ 33 h 36"/>
                <a:gd name="T28" fmla="*/ 5 w 31"/>
                <a:gd name="T29" fmla="*/ 1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1" h="36">
                  <a:moveTo>
                    <a:pt x="5" y="15"/>
                  </a:moveTo>
                  <a:lnTo>
                    <a:pt x="7" y="8"/>
                  </a:lnTo>
                  <a:lnTo>
                    <a:pt x="7" y="6"/>
                  </a:lnTo>
                  <a:lnTo>
                    <a:pt x="8" y="0"/>
                  </a:lnTo>
                  <a:lnTo>
                    <a:pt x="19" y="5"/>
                  </a:lnTo>
                  <a:lnTo>
                    <a:pt x="31" y="8"/>
                  </a:lnTo>
                  <a:lnTo>
                    <a:pt x="31" y="15"/>
                  </a:lnTo>
                  <a:lnTo>
                    <a:pt x="31" y="20"/>
                  </a:lnTo>
                  <a:lnTo>
                    <a:pt x="31" y="35"/>
                  </a:lnTo>
                  <a:lnTo>
                    <a:pt x="27" y="36"/>
                  </a:lnTo>
                  <a:lnTo>
                    <a:pt x="20" y="35"/>
                  </a:lnTo>
                  <a:lnTo>
                    <a:pt x="12" y="35"/>
                  </a:lnTo>
                  <a:lnTo>
                    <a:pt x="12" y="34"/>
                  </a:lnTo>
                  <a:lnTo>
                    <a:pt x="0" y="33"/>
                  </a:lnTo>
                  <a:lnTo>
                    <a:pt x="5" y="1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7" name="Freeform 194">
              <a:extLst>
                <a:ext uri="{FF2B5EF4-FFF2-40B4-BE49-F238E27FC236}">
                  <a16:creationId xmlns:a16="http://schemas.microsoft.com/office/drawing/2014/main" id="{01158DAF-3173-4CAF-4EDD-5BFD7ADA7A1F}"/>
                </a:ext>
              </a:extLst>
            </p:cNvPr>
            <p:cNvSpPr>
              <a:spLocks/>
            </p:cNvSpPr>
            <p:nvPr/>
          </p:nvSpPr>
          <p:spPr bwMode="auto">
            <a:xfrm>
              <a:off x="3340101" y="1528763"/>
              <a:ext cx="53975" cy="68263"/>
            </a:xfrm>
            <a:custGeom>
              <a:avLst/>
              <a:gdLst>
                <a:gd name="T0" fmla="*/ 0 w 34"/>
                <a:gd name="T1" fmla="*/ 13 h 43"/>
                <a:gd name="T2" fmla="*/ 13 w 34"/>
                <a:gd name="T3" fmla="*/ 6 h 43"/>
                <a:gd name="T4" fmla="*/ 22 w 34"/>
                <a:gd name="T5" fmla="*/ 1 h 43"/>
                <a:gd name="T6" fmla="*/ 25 w 34"/>
                <a:gd name="T7" fmla="*/ 0 h 43"/>
                <a:gd name="T8" fmla="*/ 27 w 34"/>
                <a:gd name="T9" fmla="*/ 7 h 43"/>
                <a:gd name="T10" fmla="*/ 32 w 34"/>
                <a:gd name="T11" fmla="*/ 21 h 43"/>
                <a:gd name="T12" fmla="*/ 34 w 34"/>
                <a:gd name="T13" fmla="*/ 29 h 43"/>
                <a:gd name="T14" fmla="*/ 34 w 34"/>
                <a:gd name="T15" fmla="*/ 32 h 43"/>
                <a:gd name="T16" fmla="*/ 32 w 34"/>
                <a:gd name="T17" fmla="*/ 33 h 43"/>
                <a:gd name="T18" fmla="*/ 18 w 34"/>
                <a:gd name="T19" fmla="*/ 43 h 43"/>
                <a:gd name="T20" fmla="*/ 8 w 34"/>
                <a:gd name="T21" fmla="*/ 26 h 43"/>
                <a:gd name="T22" fmla="*/ 7 w 34"/>
                <a:gd name="T23" fmla="*/ 22 h 43"/>
                <a:gd name="T24" fmla="*/ 0 w 34"/>
                <a:gd name="T25" fmla="*/ 13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43">
                  <a:moveTo>
                    <a:pt x="0" y="13"/>
                  </a:moveTo>
                  <a:lnTo>
                    <a:pt x="13" y="6"/>
                  </a:lnTo>
                  <a:lnTo>
                    <a:pt x="22" y="1"/>
                  </a:lnTo>
                  <a:lnTo>
                    <a:pt x="25" y="0"/>
                  </a:lnTo>
                  <a:lnTo>
                    <a:pt x="27" y="7"/>
                  </a:lnTo>
                  <a:lnTo>
                    <a:pt x="32" y="21"/>
                  </a:lnTo>
                  <a:lnTo>
                    <a:pt x="34" y="29"/>
                  </a:lnTo>
                  <a:lnTo>
                    <a:pt x="34" y="32"/>
                  </a:lnTo>
                  <a:lnTo>
                    <a:pt x="32" y="33"/>
                  </a:lnTo>
                  <a:lnTo>
                    <a:pt x="18" y="43"/>
                  </a:lnTo>
                  <a:lnTo>
                    <a:pt x="8" y="26"/>
                  </a:lnTo>
                  <a:lnTo>
                    <a:pt x="7" y="22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8" name="Freeform 195">
              <a:extLst>
                <a:ext uri="{FF2B5EF4-FFF2-40B4-BE49-F238E27FC236}">
                  <a16:creationId xmlns:a16="http://schemas.microsoft.com/office/drawing/2014/main" id="{37176635-8D9D-F61F-9353-CC464FF15EA7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9138" y="1598613"/>
              <a:ext cx="69850" cy="79375"/>
            </a:xfrm>
            <a:custGeom>
              <a:avLst/>
              <a:gdLst>
                <a:gd name="T0" fmla="*/ 0 w 44"/>
                <a:gd name="T1" fmla="*/ 16 h 50"/>
                <a:gd name="T2" fmla="*/ 9 w 44"/>
                <a:gd name="T3" fmla="*/ 11 h 50"/>
                <a:gd name="T4" fmla="*/ 18 w 44"/>
                <a:gd name="T5" fmla="*/ 7 h 50"/>
                <a:gd name="T6" fmla="*/ 25 w 44"/>
                <a:gd name="T7" fmla="*/ 2 h 50"/>
                <a:gd name="T8" fmla="*/ 26 w 44"/>
                <a:gd name="T9" fmla="*/ 0 h 50"/>
                <a:gd name="T10" fmla="*/ 35 w 44"/>
                <a:gd name="T11" fmla="*/ 2 h 50"/>
                <a:gd name="T12" fmla="*/ 37 w 44"/>
                <a:gd name="T13" fmla="*/ 3 h 50"/>
                <a:gd name="T14" fmla="*/ 30 w 44"/>
                <a:gd name="T15" fmla="*/ 13 h 50"/>
                <a:gd name="T16" fmla="*/ 27 w 44"/>
                <a:gd name="T17" fmla="*/ 21 h 50"/>
                <a:gd name="T18" fmla="*/ 44 w 44"/>
                <a:gd name="T19" fmla="*/ 35 h 50"/>
                <a:gd name="T20" fmla="*/ 36 w 44"/>
                <a:gd name="T21" fmla="*/ 40 h 50"/>
                <a:gd name="T22" fmla="*/ 34 w 44"/>
                <a:gd name="T23" fmla="*/ 42 h 50"/>
                <a:gd name="T24" fmla="*/ 19 w 44"/>
                <a:gd name="T25" fmla="*/ 50 h 50"/>
                <a:gd name="T26" fmla="*/ 7 w 44"/>
                <a:gd name="T27" fmla="*/ 27 h 50"/>
                <a:gd name="T28" fmla="*/ 0 w 44"/>
                <a:gd name="T29" fmla="*/ 16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4" h="50">
                  <a:moveTo>
                    <a:pt x="0" y="16"/>
                  </a:moveTo>
                  <a:lnTo>
                    <a:pt x="9" y="11"/>
                  </a:lnTo>
                  <a:lnTo>
                    <a:pt x="18" y="7"/>
                  </a:lnTo>
                  <a:lnTo>
                    <a:pt x="25" y="2"/>
                  </a:lnTo>
                  <a:lnTo>
                    <a:pt x="26" y="0"/>
                  </a:lnTo>
                  <a:lnTo>
                    <a:pt x="35" y="2"/>
                  </a:lnTo>
                  <a:lnTo>
                    <a:pt x="37" y="3"/>
                  </a:lnTo>
                  <a:lnTo>
                    <a:pt x="30" y="13"/>
                  </a:lnTo>
                  <a:lnTo>
                    <a:pt x="27" y="21"/>
                  </a:lnTo>
                  <a:lnTo>
                    <a:pt x="44" y="35"/>
                  </a:lnTo>
                  <a:lnTo>
                    <a:pt x="36" y="40"/>
                  </a:lnTo>
                  <a:lnTo>
                    <a:pt x="34" y="42"/>
                  </a:lnTo>
                  <a:lnTo>
                    <a:pt x="19" y="50"/>
                  </a:lnTo>
                  <a:lnTo>
                    <a:pt x="7" y="27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9" name="Freeform 196">
              <a:extLst>
                <a:ext uri="{FF2B5EF4-FFF2-40B4-BE49-F238E27FC236}">
                  <a16:creationId xmlns:a16="http://schemas.microsoft.com/office/drawing/2014/main" id="{524B0981-975D-851D-BE93-1D172497B2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784601" y="2203451"/>
              <a:ext cx="85725" cy="87313"/>
            </a:xfrm>
            <a:custGeom>
              <a:avLst/>
              <a:gdLst>
                <a:gd name="T0" fmla="*/ 2 w 54"/>
                <a:gd name="T1" fmla="*/ 28 h 55"/>
                <a:gd name="T2" fmla="*/ 14 w 54"/>
                <a:gd name="T3" fmla="*/ 19 h 55"/>
                <a:gd name="T4" fmla="*/ 19 w 54"/>
                <a:gd name="T5" fmla="*/ 15 h 55"/>
                <a:gd name="T6" fmla="*/ 26 w 54"/>
                <a:gd name="T7" fmla="*/ 8 h 55"/>
                <a:gd name="T8" fmla="*/ 35 w 54"/>
                <a:gd name="T9" fmla="*/ 0 h 55"/>
                <a:gd name="T10" fmla="*/ 42 w 54"/>
                <a:gd name="T11" fmla="*/ 10 h 55"/>
                <a:gd name="T12" fmla="*/ 54 w 54"/>
                <a:gd name="T13" fmla="*/ 25 h 55"/>
                <a:gd name="T14" fmla="*/ 42 w 54"/>
                <a:gd name="T15" fmla="*/ 35 h 55"/>
                <a:gd name="T16" fmla="*/ 23 w 54"/>
                <a:gd name="T17" fmla="*/ 52 h 55"/>
                <a:gd name="T18" fmla="*/ 19 w 54"/>
                <a:gd name="T19" fmla="*/ 55 h 55"/>
                <a:gd name="T20" fmla="*/ 14 w 54"/>
                <a:gd name="T21" fmla="*/ 48 h 55"/>
                <a:gd name="T22" fmla="*/ 6 w 54"/>
                <a:gd name="T23" fmla="*/ 38 h 55"/>
                <a:gd name="T24" fmla="*/ 0 w 54"/>
                <a:gd name="T25" fmla="*/ 30 h 55"/>
                <a:gd name="T26" fmla="*/ 2 w 54"/>
                <a:gd name="T27" fmla="*/ 28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4" h="55">
                  <a:moveTo>
                    <a:pt x="2" y="28"/>
                  </a:moveTo>
                  <a:lnTo>
                    <a:pt x="14" y="19"/>
                  </a:lnTo>
                  <a:lnTo>
                    <a:pt x="19" y="15"/>
                  </a:lnTo>
                  <a:lnTo>
                    <a:pt x="26" y="8"/>
                  </a:lnTo>
                  <a:lnTo>
                    <a:pt x="35" y="0"/>
                  </a:lnTo>
                  <a:lnTo>
                    <a:pt x="42" y="10"/>
                  </a:lnTo>
                  <a:lnTo>
                    <a:pt x="54" y="25"/>
                  </a:lnTo>
                  <a:lnTo>
                    <a:pt x="42" y="35"/>
                  </a:lnTo>
                  <a:lnTo>
                    <a:pt x="23" y="52"/>
                  </a:lnTo>
                  <a:lnTo>
                    <a:pt x="19" y="55"/>
                  </a:lnTo>
                  <a:lnTo>
                    <a:pt x="14" y="48"/>
                  </a:lnTo>
                  <a:lnTo>
                    <a:pt x="6" y="38"/>
                  </a:lnTo>
                  <a:lnTo>
                    <a:pt x="0" y="30"/>
                  </a:lnTo>
                  <a:lnTo>
                    <a:pt x="2" y="28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0" name="Freeform 197">
              <a:extLst>
                <a:ext uri="{FF2B5EF4-FFF2-40B4-BE49-F238E27FC236}">
                  <a16:creationId xmlns:a16="http://schemas.microsoft.com/office/drawing/2014/main" id="{9ED77713-A3FB-1AA8-3753-5238B4EED60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94038" y="2673351"/>
              <a:ext cx="165100" cy="146050"/>
            </a:xfrm>
            <a:custGeom>
              <a:avLst/>
              <a:gdLst>
                <a:gd name="T0" fmla="*/ 3 w 104"/>
                <a:gd name="T1" fmla="*/ 29 h 92"/>
                <a:gd name="T2" fmla="*/ 12 w 104"/>
                <a:gd name="T3" fmla="*/ 26 h 92"/>
                <a:gd name="T4" fmla="*/ 17 w 104"/>
                <a:gd name="T5" fmla="*/ 19 h 92"/>
                <a:gd name="T6" fmla="*/ 22 w 104"/>
                <a:gd name="T7" fmla="*/ 23 h 92"/>
                <a:gd name="T8" fmla="*/ 26 w 104"/>
                <a:gd name="T9" fmla="*/ 18 h 92"/>
                <a:gd name="T10" fmla="*/ 27 w 104"/>
                <a:gd name="T11" fmla="*/ 16 h 92"/>
                <a:gd name="T12" fmla="*/ 28 w 104"/>
                <a:gd name="T13" fmla="*/ 17 h 92"/>
                <a:gd name="T14" fmla="*/ 28 w 104"/>
                <a:gd name="T15" fmla="*/ 17 h 92"/>
                <a:gd name="T16" fmla="*/ 45 w 104"/>
                <a:gd name="T17" fmla="*/ 31 h 92"/>
                <a:gd name="T18" fmla="*/ 58 w 104"/>
                <a:gd name="T19" fmla="*/ 36 h 92"/>
                <a:gd name="T20" fmla="*/ 61 w 104"/>
                <a:gd name="T21" fmla="*/ 31 h 92"/>
                <a:gd name="T22" fmla="*/ 72 w 104"/>
                <a:gd name="T23" fmla="*/ 3 h 92"/>
                <a:gd name="T24" fmla="*/ 81 w 104"/>
                <a:gd name="T25" fmla="*/ 0 h 92"/>
                <a:gd name="T26" fmla="*/ 93 w 104"/>
                <a:gd name="T27" fmla="*/ 9 h 92"/>
                <a:gd name="T28" fmla="*/ 104 w 104"/>
                <a:gd name="T29" fmla="*/ 13 h 92"/>
                <a:gd name="T30" fmla="*/ 100 w 104"/>
                <a:gd name="T31" fmla="*/ 24 h 92"/>
                <a:gd name="T32" fmla="*/ 93 w 104"/>
                <a:gd name="T33" fmla="*/ 36 h 92"/>
                <a:gd name="T34" fmla="*/ 81 w 104"/>
                <a:gd name="T35" fmla="*/ 33 h 92"/>
                <a:gd name="T36" fmla="*/ 75 w 104"/>
                <a:gd name="T37" fmla="*/ 41 h 92"/>
                <a:gd name="T38" fmla="*/ 69 w 104"/>
                <a:gd name="T39" fmla="*/ 51 h 92"/>
                <a:gd name="T40" fmla="*/ 61 w 104"/>
                <a:gd name="T41" fmla="*/ 58 h 92"/>
                <a:gd name="T42" fmla="*/ 62 w 104"/>
                <a:gd name="T43" fmla="*/ 61 h 92"/>
                <a:gd name="T44" fmla="*/ 73 w 104"/>
                <a:gd name="T45" fmla="*/ 74 h 92"/>
                <a:gd name="T46" fmla="*/ 73 w 104"/>
                <a:gd name="T47" fmla="*/ 78 h 92"/>
                <a:gd name="T48" fmla="*/ 70 w 104"/>
                <a:gd name="T49" fmla="*/ 86 h 92"/>
                <a:gd name="T50" fmla="*/ 69 w 104"/>
                <a:gd name="T51" fmla="*/ 87 h 92"/>
                <a:gd name="T52" fmla="*/ 69 w 104"/>
                <a:gd name="T53" fmla="*/ 90 h 92"/>
                <a:gd name="T54" fmla="*/ 68 w 104"/>
                <a:gd name="T55" fmla="*/ 91 h 92"/>
                <a:gd name="T56" fmla="*/ 68 w 104"/>
                <a:gd name="T57" fmla="*/ 92 h 92"/>
                <a:gd name="T58" fmla="*/ 65 w 104"/>
                <a:gd name="T59" fmla="*/ 91 h 92"/>
                <a:gd name="T60" fmla="*/ 66 w 104"/>
                <a:gd name="T61" fmla="*/ 79 h 92"/>
                <a:gd name="T62" fmla="*/ 62 w 104"/>
                <a:gd name="T63" fmla="*/ 72 h 92"/>
                <a:gd name="T64" fmla="*/ 60 w 104"/>
                <a:gd name="T65" fmla="*/ 76 h 92"/>
                <a:gd name="T66" fmla="*/ 53 w 104"/>
                <a:gd name="T67" fmla="*/ 81 h 92"/>
                <a:gd name="T68" fmla="*/ 53 w 104"/>
                <a:gd name="T69" fmla="*/ 71 h 92"/>
                <a:gd name="T70" fmla="*/ 61 w 104"/>
                <a:gd name="T71" fmla="*/ 63 h 92"/>
                <a:gd name="T72" fmla="*/ 39 w 104"/>
                <a:gd name="T73" fmla="*/ 61 h 92"/>
                <a:gd name="T74" fmla="*/ 37 w 104"/>
                <a:gd name="T75" fmla="*/ 56 h 92"/>
                <a:gd name="T76" fmla="*/ 31 w 104"/>
                <a:gd name="T77" fmla="*/ 61 h 92"/>
                <a:gd name="T78" fmla="*/ 17 w 104"/>
                <a:gd name="T79" fmla="*/ 71 h 92"/>
                <a:gd name="T80" fmla="*/ 28 w 104"/>
                <a:gd name="T81" fmla="*/ 55 h 92"/>
                <a:gd name="T82" fmla="*/ 17 w 104"/>
                <a:gd name="T83" fmla="*/ 50 h 92"/>
                <a:gd name="T84" fmla="*/ 20 w 104"/>
                <a:gd name="T85" fmla="*/ 47 h 92"/>
                <a:gd name="T86" fmla="*/ 8 w 104"/>
                <a:gd name="T87" fmla="*/ 45 h 92"/>
                <a:gd name="T88" fmla="*/ 7 w 104"/>
                <a:gd name="T89" fmla="*/ 41 h 92"/>
                <a:gd name="T90" fmla="*/ 0 w 104"/>
                <a:gd name="T91" fmla="*/ 41 h 92"/>
                <a:gd name="T92" fmla="*/ 3 w 104"/>
                <a:gd name="T93" fmla="*/ 29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104" h="92">
                  <a:moveTo>
                    <a:pt x="3" y="29"/>
                  </a:moveTo>
                  <a:lnTo>
                    <a:pt x="12" y="26"/>
                  </a:lnTo>
                  <a:lnTo>
                    <a:pt x="17" y="19"/>
                  </a:lnTo>
                  <a:lnTo>
                    <a:pt x="22" y="23"/>
                  </a:lnTo>
                  <a:lnTo>
                    <a:pt x="26" y="18"/>
                  </a:lnTo>
                  <a:lnTo>
                    <a:pt x="27" y="16"/>
                  </a:lnTo>
                  <a:lnTo>
                    <a:pt x="28" y="17"/>
                  </a:lnTo>
                  <a:lnTo>
                    <a:pt x="28" y="17"/>
                  </a:lnTo>
                  <a:lnTo>
                    <a:pt x="45" y="31"/>
                  </a:lnTo>
                  <a:lnTo>
                    <a:pt x="58" y="36"/>
                  </a:lnTo>
                  <a:lnTo>
                    <a:pt x="61" y="31"/>
                  </a:lnTo>
                  <a:lnTo>
                    <a:pt x="72" y="3"/>
                  </a:lnTo>
                  <a:lnTo>
                    <a:pt x="81" y="0"/>
                  </a:lnTo>
                  <a:lnTo>
                    <a:pt x="93" y="9"/>
                  </a:lnTo>
                  <a:lnTo>
                    <a:pt x="104" y="13"/>
                  </a:lnTo>
                  <a:lnTo>
                    <a:pt x="100" y="24"/>
                  </a:lnTo>
                  <a:lnTo>
                    <a:pt x="93" y="36"/>
                  </a:lnTo>
                  <a:lnTo>
                    <a:pt x="81" y="33"/>
                  </a:lnTo>
                  <a:lnTo>
                    <a:pt x="75" y="41"/>
                  </a:lnTo>
                  <a:lnTo>
                    <a:pt x="69" y="51"/>
                  </a:lnTo>
                  <a:lnTo>
                    <a:pt x="61" y="58"/>
                  </a:lnTo>
                  <a:lnTo>
                    <a:pt x="62" y="61"/>
                  </a:lnTo>
                  <a:lnTo>
                    <a:pt x="73" y="74"/>
                  </a:lnTo>
                  <a:lnTo>
                    <a:pt x="73" y="78"/>
                  </a:lnTo>
                  <a:lnTo>
                    <a:pt x="70" y="86"/>
                  </a:lnTo>
                  <a:lnTo>
                    <a:pt x="69" y="87"/>
                  </a:lnTo>
                  <a:lnTo>
                    <a:pt x="69" y="90"/>
                  </a:lnTo>
                  <a:lnTo>
                    <a:pt x="68" y="91"/>
                  </a:lnTo>
                  <a:lnTo>
                    <a:pt x="68" y="92"/>
                  </a:lnTo>
                  <a:lnTo>
                    <a:pt x="65" y="91"/>
                  </a:lnTo>
                  <a:lnTo>
                    <a:pt x="66" y="79"/>
                  </a:lnTo>
                  <a:lnTo>
                    <a:pt x="62" y="72"/>
                  </a:lnTo>
                  <a:lnTo>
                    <a:pt x="60" y="76"/>
                  </a:lnTo>
                  <a:lnTo>
                    <a:pt x="53" y="81"/>
                  </a:lnTo>
                  <a:lnTo>
                    <a:pt x="53" y="71"/>
                  </a:lnTo>
                  <a:lnTo>
                    <a:pt x="61" y="63"/>
                  </a:lnTo>
                  <a:lnTo>
                    <a:pt x="39" y="61"/>
                  </a:lnTo>
                  <a:lnTo>
                    <a:pt x="37" y="56"/>
                  </a:lnTo>
                  <a:lnTo>
                    <a:pt x="31" y="61"/>
                  </a:lnTo>
                  <a:lnTo>
                    <a:pt x="17" y="71"/>
                  </a:lnTo>
                  <a:lnTo>
                    <a:pt x="28" y="55"/>
                  </a:lnTo>
                  <a:lnTo>
                    <a:pt x="17" y="50"/>
                  </a:lnTo>
                  <a:lnTo>
                    <a:pt x="20" y="47"/>
                  </a:lnTo>
                  <a:lnTo>
                    <a:pt x="8" y="45"/>
                  </a:lnTo>
                  <a:lnTo>
                    <a:pt x="7" y="41"/>
                  </a:lnTo>
                  <a:lnTo>
                    <a:pt x="0" y="41"/>
                  </a:lnTo>
                  <a:lnTo>
                    <a:pt x="3" y="2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1" name="Freeform 198">
              <a:extLst>
                <a:ext uri="{FF2B5EF4-FFF2-40B4-BE49-F238E27FC236}">
                  <a16:creationId xmlns:a16="http://schemas.microsoft.com/office/drawing/2014/main" id="{D6531705-8DCE-E6BC-05B4-6FCBE1CE8CFD}"/>
                </a:ext>
              </a:extLst>
            </p:cNvPr>
            <p:cNvSpPr>
              <a:spLocks/>
            </p:cNvSpPr>
            <p:nvPr/>
          </p:nvSpPr>
          <p:spPr bwMode="auto">
            <a:xfrm>
              <a:off x="3452813" y="2170113"/>
              <a:ext cx="49213" cy="87313"/>
            </a:xfrm>
            <a:custGeom>
              <a:avLst/>
              <a:gdLst>
                <a:gd name="T0" fmla="*/ 0 w 31"/>
                <a:gd name="T1" fmla="*/ 41 h 55"/>
                <a:gd name="T2" fmla="*/ 1 w 31"/>
                <a:gd name="T3" fmla="*/ 38 h 55"/>
                <a:gd name="T4" fmla="*/ 5 w 31"/>
                <a:gd name="T5" fmla="*/ 30 h 55"/>
                <a:gd name="T6" fmla="*/ 3 w 31"/>
                <a:gd name="T7" fmla="*/ 25 h 55"/>
                <a:gd name="T8" fmla="*/ 26 w 31"/>
                <a:gd name="T9" fmla="*/ 0 h 55"/>
                <a:gd name="T10" fmla="*/ 30 w 31"/>
                <a:gd name="T11" fmla="*/ 10 h 55"/>
                <a:gd name="T12" fmla="*/ 31 w 31"/>
                <a:gd name="T13" fmla="*/ 13 h 55"/>
                <a:gd name="T14" fmla="*/ 31 w 31"/>
                <a:gd name="T15" fmla="*/ 22 h 55"/>
                <a:gd name="T16" fmla="*/ 31 w 31"/>
                <a:gd name="T17" fmla="*/ 24 h 55"/>
                <a:gd name="T18" fmla="*/ 31 w 31"/>
                <a:gd name="T19" fmla="*/ 25 h 55"/>
                <a:gd name="T20" fmla="*/ 25 w 31"/>
                <a:gd name="T21" fmla="*/ 36 h 55"/>
                <a:gd name="T22" fmla="*/ 14 w 31"/>
                <a:gd name="T23" fmla="*/ 49 h 55"/>
                <a:gd name="T24" fmla="*/ 5 w 31"/>
                <a:gd name="T25" fmla="*/ 50 h 55"/>
                <a:gd name="T26" fmla="*/ 1 w 31"/>
                <a:gd name="T27" fmla="*/ 55 h 55"/>
                <a:gd name="T28" fmla="*/ 0 w 31"/>
                <a:gd name="T29" fmla="*/ 48 h 55"/>
                <a:gd name="T30" fmla="*/ 0 w 31"/>
                <a:gd name="T31" fmla="*/ 41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1" h="55">
                  <a:moveTo>
                    <a:pt x="0" y="41"/>
                  </a:moveTo>
                  <a:lnTo>
                    <a:pt x="1" y="38"/>
                  </a:lnTo>
                  <a:lnTo>
                    <a:pt x="5" y="30"/>
                  </a:lnTo>
                  <a:lnTo>
                    <a:pt x="3" y="25"/>
                  </a:lnTo>
                  <a:lnTo>
                    <a:pt x="26" y="0"/>
                  </a:lnTo>
                  <a:lnTo>
                    <a:pt x="30" y="10"/>
                  </a:lnTo>
                  <a:lnTo>
                    <a:pt x="31" y="13"/>
                  </a:lnTo>
                  <a:lnTo>
                    <a:pt x="31" y="22"/>
                  </a:lnTo>
                  <a:lnTo>
                    <a:pt x="31" y="24"/>
                  </a:lnTo>
                  <a:lnTo>
                    <a:pt x="31" y="25"/>
                  </a:lnTo>
                  <a:lnTo>
                    <a:pt x="25" y="36"/>
                  </a:lnTo>
                  <a:lnTo>
                    <a:pt x="14" y="49"/>
                  </a:lnTo>
                  <a:lnTo>
                    <a:pt x="5" y="50"/>
                  </a:lnTo>
                  <a:lnTo>
                    <a:pt x="1" y="55"/>
                  </a:lnTo>
                  <a:lnTo>
                    <a:pt x="0" y="48"/>
                  </a:lnTo>
                  <a:lnTo>
                    <a:pt x="0" y="4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2" name="Freeform 199">
              <a:extLst>
                <a:ext uri="{FF2B5EF4-FFF2-40B4-BE49-F238E27FC236}">
                  <a16:creationId xmlns:a16="http://schemas.microsoft.com/office/drawing/2014/main" id="{9DDA34F0-CA4D-948C-7A35-61B4ABC669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0438" y="2082801"/>
              <a:ext cx="69850" cy="39688"/>
            </a:xfrm>
            <a:custGeom>
              <a:avLst/>
              <a:gdLst>
                <a:gd name="T0" fmla="*/ 0 w 44"/>
                <a:gd name="T1" fmla="*/ 3 h 25"/>
                <a:gd name="T2" fmla="*/ 7 w 44"/>
                <a:gd name="T3" fmla="*/ 3 h 25"/>
                <a:gd name="T4" fmla="*/ 25 w 44"/>
                <a:gd name="T5" fmla="*/ 2 h 25"/>
                <a:gd name="T6" fmla="*/ 29 w 44"/>
                <a:gd name="T7" fmla="*/ 2 h 25"/>
                <a:gd name="T8" fmla="*/ 44 w 44"/>
                <a:gd name="T9" fmla="*/ 0 h 25"/>
                <a:gd name="T10" fmla="*/ 42 w 44"/>
                <a:gd name="T11" fmla="*/ 5 h 25"/>
                <a:gd name="T12" fmla="*/ 41 w 44"/>
                <a:gd name="T13" fmla="*/ 6 h 25"/>
                <a:gd name="T14" fmla="*/ 40 w 44"/>
                <a:gd name="T15" fmla="*/ 8 h 25"/>
                <a:gd name="T16" fmla="*/ 39 w 44"/>
                <a:gd name="T17" fmla="*/ 10 h 25"/>
                <a:gd name="T18" fmla="*/ 38 w 44"/>
                <a:gd name="T19" fmla="*/ 11 h 25"/>
                <a:gd name="T20" fmla="*/ 37 w 44"/>
                <a:gd name="T21" fmla="*/ 14 h 25"/>
                <a:gd name="T22" fmla="*/ 36 w 44"/>
                <a:gd name="T23" fmla="*/ 22 h 25"/>
                <a:gd name="T24" fmla="*/ 0 w 44"/>
                <a:gd name="T25" fmla="*/ 25 h 25"/>
                <a:gd name="T26" fmla="*/ 0 w 44"/>
                <a:gd name="T27" fmla="*/ 21 h 25"/>
                <a:gd name="T28" fmla="*/ 0 w 44"/>
                <a:gd name="T29" fmla="*/ 14 h 25"/>
                <a:gd name="T30" fmla="*/ 0 w 44"/>
                <a:gd name="T31" fmla="*/ 3 h 2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4" h="25">
                  <a:moveTo>
                    <a:pt x="0" y="3"/>
                  </a:moveTo>
                  <a:lnTo>
                    <a:pt x="7" y="3"/>
                  </a:lnTo>
                  <a:lnTo>
                    <a:pt x="25" y="2"/>
                  </a:lnTo>
                  <a:lnTo>
                    <a:pt x="29" y="2"/>
                  </a:lnTo>
                  <a:lnTo>
                    <a:pt x="44" y="0"/>
                  </a:lnTo>
                  <a:lnTo>
                    <a:pt x="42" y="5"/>
                  </a:lnTo>
                  <a:lnTo>
                    <a:pt x="41" y="6"/>
                  </a:lnTo>
                  <a:lnTo>
                    <a:pt x="40" y="8"/>
                  </a:lnTo>
                  <a:lnTo>
                    <a:pt x="39" y="10"/>
                  </a:lnTo>
                  <a:lnTo>
                    <a:pt x="38" y="11"/>
                  </a:lnTo>
                  <a:lnTo>
                    <a:pt x="37" y="14"/>
                  </a:lnTo>
                  <a:lnTo>
                    <a:pt x="36" y="22"/>
                  </a:lnTo>
                  <a:lnTo>
                    <a:pt x="0" y="25"/>
                  </a:lnTo>
                  <a:lnTo>
                    <a:pt x="0" y="21"/>
                  </a:lnTo>
                  <a:lnTo>
                    <a:pt x="0" y="14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3" name="Freeform 200">
              <a:extLst>
                <a:ext uri="{FF2B5EF4-FFF2-40B4-BE49-F238E27FC236}">
                  <a16:creationId xmlns:a16="http://schemas.microsoft.com/office/drawing/2014/main" id="{B639AFB8-FAC7-A38F-9C34-DCB75DFFC6B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4001" y="2622551"/>
              <a:ext cx="101600" cy="131763"/>
            </a:xfrm>
            <a:custGeom>
              <a:avLst/>
              <a:gdLst>
                <a:gd name="T0" fmla="*/ 0 w 64"/>
                <a:gd name="T1" fmla="*/ 0 h 83"/>
                <a:gd name="T2" fmla="*/ 7 w 64"/>
                <a:gd name="T3" fmla="*/ 2 h 83"/>
                <a:gd name="T4" fmla="*/ 13 w 64"/>
                <a:gd name="T5" fmla="*/ 4 h 83"/>
                <a:gd name="T6" fmla="*/ 17 w 64"/>
                <a:gd name="T7" fmla="*/ 6 h 83"/>
                <a:gd name="T8" fmla="*/ 37 w 64"/>
                <a:gd name="T9" fmla="*/ 12 h 83"/>
                <a:gd name="T10" fmla="*/ 42 w 64"/>
                <a:gd name="T11" fmla="*/ 13 h 83"/>
                <a:gd name="T12" fmla="*/ 48 w 64"/>
                <a:gd name="T13" fmla="*/ 16 h 83"/>
                <a:gd name="T14" fmla="*/ 64 w 64"/>
                <a:gd name="T15" fmla="*/ 31 h 83"/>
                <a:gd name="T16" fmla="*/ 51 w 64"/>
                <a:gd name="T17" fmla="*/ 45 h 83"/>
                <a:gd name="T18" fmla="*/ 44 w 64"/>
                <a:gd name="T19" fmla="*/ 54 h 83"/>
                <a:gd name="T20" fmla="*/ 43 w 64"/>
                <a:gd name="T21" fmla="*/ 73 h 83"/>
                <a:gd name="T22" fmla="*/ 48 w 64"/>
                <a:gd name="T23" fmla="*/ 80 h 83"/>
                <a:gd name="T24" fmla="*/ 50 w 64"/>
                <a:gd name="T25" fmla="*/ 81 h 83"/>
                <a:gd name="T26" fmla="*/ 49 w 64"/>
                <a:gd name="T27" fmla="*/ 83 h 83"/>
                <a:gd name="T28" fmla="*/ 40 w 64"/>
                <a:gd name="T29" fmla="*/ 74 h 83"/>
                <a:gd name="T30" fmla="*/ 41 w 64"/>
                <a:gd name="T31" fmla="*/ 71 h 83"/>
                <a:gd name="T32" fmla="*/ 31 w 64"/>
                <a:gd name="T33" fmla="*/ 70 h 83"/>
                <a:gd name="T34" fmla="*/ 10 w 64"/>
                <a:gd name="T35" fmla="*/ 72 h 83"/>
                <a:gd name="T36" fmla="*/ 2 w 64"/>
                <a:gd name="T37" fmla="*/ 76 h 83"/>
                <a:gd name="T38" fmla="*/ 1 w 64"/>
                <a:gd name="T39" fmla="*/ 65 h 83"/>
                <a:gd name="T40" fmla="*/ 1 w 64"/>
                <a:gd name="T41" fmla="*/ 63 h 83"/>
                <a:gd name="T42" fmla="*/ 1 w 64"/>
                <a:gd name="T43" fmla="*/ 49 h 83"/>
                <a:gd name="T44" fmla="*/ 1 w 64"/>
                <a:gd name="T45" fmla="*/ 42 h 83"/>
                <a:gd name="T46" fmla="*/ 1 w 64"/>
                <a:gd name="T47" fmla="*/ 26 h 83"/>
                <a:gd name="T48" fmla="*/ 1 w 64"/>
                <a:gd name="T49" fmla="*/ 15 h 83"/>
                <a:gd name="T50" fmla="*/ 0 w 64"/>
                <a:gd name="T51" fmla="*/ 1 h 83"/>
                <a:gd name="T52" fmla="*/ 0 w 64"/>
                <a:gd name="T53" fmla="*/ 0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4" h="83">
                  <a:moveTo>
                    <a:pt x="0" y="0"/>
                  </a:moveTo>
                  <a:lnTo>
                    <a:pt x="7" y="2"/>
                  </a:lnTo>
                  <a:lnTo>
                    <a:pt x="13" y="4"/>
                  </a:lnTo>
                  <a:lnTo>
                    <a:pt x="17" y="6"/>
                  </a:lnTo>
                  <a:lnTo>
                    <a:pt x="37" y="12"/>
                  </a:lnTo>
                  <a:lnTo>
                    <a:pt x="42" y="13"/>
                  </a:lnTo>
                  <a:lnTo>
                    <a:pt x="48" y="16"/>
                  </a:lnTo>
                  <a:lnTo>
                    <a:pt x="64" y="31"/>
                  </a:lnTo>
                  <a:lnTo>
                    <a:pt x="51" y="45"/>
                  </a:lnTo>
                  <a:lnTo>
                    <a:pt x="44" y="54"/>
                  </a:lnTo>
                  <a:lnTo>
                    <a:pt x="43" y="73"/>
                  </a:lnTo>
                  <a:lnTo>
                    <a:pt x="48" y="80"/>
                  </a:lnTo>
                  <a:lnTo>
                    <a:pt x="50" y="81"/>
                  </a:lnTo>
                  <a:lnTo>
                    <a:pt x="49" y="83"/>
                  </a:lnTo>
                  <a:lnTo>
                    <a:pt x="40" y="74"/>
                  </a:lnTo>
                  <a:lnTo>
                    <a:pt x="41" y="71"/>
                  </a:lnTo>
                  <a:lnTo>
                    <a:pt x="31" y="70"/>
                  </a:lnTo>
                  <a:lnTo>
                    <a:pt x="10" y="72"/>
                  </a:lnTo>
                  <a:lnTo>
                    <a:pt x="2" y="76"/>
                  </a:lnTo>
                  <a:lnTo>
                    <a:pt x="1" y="65"/>
                  </a:lnTo>
                  <a:lnTo>
                    <a:pt x="1" y="63"/>
                  </a:lnTo>
                  <a:lnTo>
                    <a:pt x="1" y="49"/>
                  </a:lnTo>
                  <a:lnTo>
                    <a:pt x="1" y="42"/>
                  </a:lnTo>
                  <a:lnTo>
                    <a:pt x="1" y="26"/>
                  </a:lnTo>
                  <a:lnTo>
                    <a:pt x="1" y="15"/>
                  </a:lnTo>
                  <a:lnTo>
                    <a:pt x="0" y="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4" name="Freeform 201">
              <a:extLst>
                <a:ext uri="{FF2B5EF4-FFF2-40B4-BE49-F238E27FC236}">
                  <a16:creationId xmlns:a16="http://schemas.microsoft.com/office/drawing/2014/main" id="{C6C0C148-EFFE-157C-24E3-40066AB5A632}"/>
                </a:ext>
              </a:extLst>
            </p:cNvPr>
            <p:cNvSpPr>
              <a:spLocks/>
            </p:cNvSpPr>
            <p:nvPr/>
          </p:nvSpPr>
          <p:spPr bwMode="auto">
            <a:xfrm>
              <a:off x="4011613" y="2398713"/>
              <a:ext cx="63500" cy="79375"/>
            </a:xfrm>
            <a:custGeom>
              <a:avLst/>
              <a:gdLst>
                <a:gd name="T0" fmla="*/ 1 w 40"/>
                <a:gd name="T1" fmla="*/ 18 h 50"/>
                <a:gd name="T2" fmla="*/ 2 w 40"/>
                <a:gd name="T3" fmla="*/ 6 h 50"/>
                <a:gd name="T4" fmla="*/ 1 w 40"/>
                <a:gd name="T5" fmla="*/ 4 h 50"/>
                <a:gd name="T6" fmla="*/ 8 w 40"/>
                <a:gd name="T7" fmla="*/ 0 h 50"/>
                <a:gd name="T8" fmla="*/ 11 w 40"/>
                <a:gd name="T9" fmla="*/ 4 h 50"/>
                <a:gd name="T10" fmla="*/ 21 w 40"/>
                <a:gd name="T11" fmla="*/ 1 h 50"/>
                <a:gd name="T12" fmla="*/ 28 w 40"/>
                <a:gd name="T13" fmla="*/ 4 h 50"/>
                <a:gd name="T14" fmla="*/ 28 w 40"/>
                <a:gd name="T15" fmla="*/ 4 h 50"/>
                <a:gd name="T16" fmla="*/ 32 w 40"/>
                <a:gd name="T17" fmla="*/ 15 h 50"/>
                <a:gd name="T18" fmla="*/ 40 w 40"/>
                <a:gd name="T19" fmla="*/ 49 h 50"/>
                <a:gd name="T20" fmla="*/ 28 w 40"/>
                <a:gd name="T21" fmla="*/ 50 h 50"/>
                <a:gd name="T22" fmla="*/ 28 w 40"/>
                <a:gd name="T23" fmla="*/ 47 h 50"/>
                <a:gd name="T24" fmla="*/ 21 w 40"/>
                <a:gd name="T25" fmla="*/ 44 h 50"/>
                <a:gd name="T26" fmla="*/ 19 w 40"/>
                <a:gd name="T27" fmla="*/ 36 h 50"/>
                <a:gd name="T28" fmla="*/ 17 w 40"/>
                <a:gd name="T29" fmla="*/ 34 h 50"/>
                <a:gd name="T30" fmla="*/ 8 w 40"/>
                <a:gd name="T31" fmla="*/ 35 h 50"/>
                <a:gd name="T32" fmla="*/ 2 w 40"/>
                <a:gd name="T33" fmla="*/ 35 h 50"/>
                <a:gd name="T34" fmla="*/ 0 w 40"/>
                <a:gd name="T35" fmla="*/ 24 h 50"/>
                <a:gd name="T36" fmla="*/ 1 w 40"/>
                <a:gd name="T37" fmla="*/ 1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40" h="50">
                  <a:moveTo>
                    <a:pt x="1" y="18"/>
                  </a:moveTo>
                  <a:lnTo>
                    <a:pt x="2" y="6"/>
                  </a:lnTo>
                  <a:lnTo>
                    <a:pt x="1" y="4"/>
                  </a:lnTo>
                  <a:lnTo>
                    <a:pt x="8" y="0"/>
                  </a:lnTo>
                  <a:lnTo>
                    <a:pt x="11" y="4"/>
                  </a:lnTo>
                  <a:lnTo>
                    <a:pt x="21" y="1"/>
                  </a:lnTo>
                  <a:lnTo>
                    <a:pt x="28" y="4"/>
                  </a:lnTo>
                  <a:lnTo>
                    <a:pt x="28" y="4"/>
                  </a:lnTo>
                  <a:lnTo>
                    <a:pt x="32" y="15"/>
                  </a:lnTo>
                  <a:lnTo>
                    <a:pt x="40" y="49"/>
                  </a:lnTo>
                  <a:lnTo>
                    <a:pt x="28" y="50"/>
                  </a:lnTo>
                  <a:lnTo>
                    <a:pt x="28" y="47"/>
                  </a:lnTo>
                  <a:lnTo>
                    <a:pt x="21" y="44"/>
                  </a:lnTo>
                  <a:lnTo>
                    <a:pt x="19" y="36"/>
                  </a:lnTo>
                  <a:lnTo>
                    <a:pt x="17" y="34"/>
                  </a:lnTo>
                  <a:lnTo>
                    <a:pt x="8" y="35"/>
                  </a:lnTo>
                  <a:lnTo>
                    <a:pt x="2" y="35"/>
                  </a:lnTo>
                  <a:lnTo>
                    <a:pt x="0" y="24"/>
                  </a:lnTo>
                  <a:lnTo>
                    <a:pt x="1" y="1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5" name="Freeform 202">
              <a:extLst>
                <a:ext uri="{FF2B5EF4-FFF2-40B4-BE49-F238E27FC236}">
                  <a16:creationId xmlns:a16="http://schemas.microsoft.com/office/drawing/2014/main" id="{D3C5D76C-6636-D85C-88E8-B682FA8F54E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8938" y="1824038"/>
              <a:ext cx="58738" cy="90488"/>
            </a:xfrm>
            <a:custGeom>
              <a:avLst/>
              <a:gdLst>
                <a:gd name="T0" fmla="*/ 2 w 37"/>
                <a:gd name="T1" fmla="*/ 14 h 57"/>
                <a:gd name="T2" fmla="*/ 12 w 37"/>
                <a:gd name="T3" fmla="*/ 16 h 57"/>
                <a:gd name="T4" fmla="*/ 12 w 37"/>
                <a:gd name="T5" fmla="*/ 16 h 57"/>
                <a:gd name="T6" fmla="*/ 20 w 37"/>
                <a:gd name="T7" fmla="*/ 18 h 57"/>
                <a:gd name="T8" fmla="*/ 23 w 37"/>
                <a:gd name="T9" fmla="*/ 19 h 57"/>
                <a:gd name="T10" fmla="*/ 25 w 37"/>
                <a:gd name="T11" fmla="*/ 11 h 57"/>
                <a:gd name="T12" fmla="*/ 26 w 37"/>
                <a:gd name="T13" fmla="*/ 0 h 57"/>
                <a:gd name="T14" fmla="*/ 33 w 37"/>
                <a:gd name="T15" fmla="*/ 1 h 57"/>
                <a:gd name="T16" fmla="*/ 37 w 37"/>
                <a:gd name="T17" fmla="*/ 0 h 57"/>
                <a:gd name="T18" fmla="*/ 36 w 37"/>
                <a:gd name="T19" fmla="*/ 7 h 57"/>
                <a:gd name="T20" fmla="*/ 35 w 37"/>
                <a:gd name="T21" fmla="*/ 32 h 57"/>
                <a:gd name="T22" fmla="*/ 36 w 37"/>
                <a:gd name="T23" fmla="*/ 49 h 57"/>
                <a:gd name="T24" fmla="*/ 36 w 37"/>
                <a:gd name="T25" fmla="*/ 57 h 57"/>
                <a:gd name="T26" fmla="*/ 32 w 37"/>
                <a:gd name="T27" fmla="*/ 54 h 57"/>
                <a:gd name="T28" fmla="*/ 9 w 37"/>
                <a:gd name="T29" fmla="*/ 30 h 57"/>
                <a:gd name="T30" fmla="*/ 0 w 37"/>
                <a:gd name="T31" fmla="*/ 21 h 57"/>
                <a:gd name="T32" fmla="*/ 2 w 37"/>
                <a:gd name="T33" fmla="*/ 14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7" h="57">
                  <a:moveTo>
                    <a:pt x="2" y="14"/>
                  </a:moveTo>
                  <a:lnTo>
                    <a:pt x="12" y="16"/>
                  </a:lnTo>
                  <a:lnTo>
                    <a:pt x="12" y="16"/>
                  </a:lnTo>
                  <a:lnTo>
                    <a:pt x="20" y="18"/>
                  </a:lnTo>
                  <a:lnTo>
                    <a:pt x="23" y="19"/>
                  </a:lnTo>
                  <a:lnTo>
                    <a:pt x="25" y="11"/>
                  </a:lnTo>
                  <a:lnTo>
                    <a:pt x="26" y="0"/>
                  </a:lnTo>
                  <a:lnTo>
                    <a:pt x="33" y="1"/>
                  </a:lnTo>
                  <a:lnTo>
                    <a:pt x="37" y="0"/>
                  </a:lnTo>
                  <a:lnTo>
                    <a:pt x="36" y="7"/>
                  </a:lnTo>
                  <a:lnTo>
                    <a:pt x="35" y="32"/>
                  </a:lnTo>
                  <a:lnTo>
                    <a:pt x="36" y="49"/>
                  </a:lnTo>
                  <a:lnTo>
                    <a:pt x="36" y="57"/>
                  </a:lnTo>
                  <a:lnTo>
                    <a:pt x="32" y="54"/>
                  </a:lnTo>
                  <a:lnTo>
                    <a:pt x="9" y="30"/>
                  </a:lnTo>
                  <a:lnTo>
                    <a:pt x="0" y="21"/>
                  </a:lnTo>
                  <a:lnTo>
                    <a:pt x="2" y="1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6" name="Freeform 203">
              <a:extLst>
                <a:ext uri="{FF2B5EF4-FFF2-40B4-BE49-F238E27FC236}">
                  <a16:creationId xmlns:a16="http://schemas.microsoft.com/office/drawing/2014/main" id="{5D6A8314-D42C-3FE7-2595-9E609A63D6B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6001" y="1384301"/>
              <a:ext cx="119063" cy="176213"/>
            </a:xfrm>
            <a:custGeom>
              <a:avLst/>
              <a:gdLst>
                <a:gd name="T0" fmla="*/ 11 w 75"/>
                <a:gd name="T1" fmla="*/ 10 h 111"/>
                <a:gd name="T2" fmla="*/ 13 w 75"/>
                <a:gd name="T3" fmla="*/ 10 h 111"/>
                <a:gd name="T4" fmla="*/ 32 w 75"/>
                <a:gd name="T5" fmla="*/ 4 h 111"/>
                <a:gd name="T6" fmla="*/ 47 w 75"/>
                <a:gd name="T7" fmla="*/ 0 h 111"/>
                <a:gd name="T8" fmla="*/ 48 w 75"/>
                <a:gd name="T9" fmla="*/ 1 h 111"/>
                <a:gd name="T10" fmla="*/ 56 w 75"/>
                <a:gd name="T11" fmla="*/ 21 h 111"/>
                <a:gd name="T12" fmla="*/ 62 w 75"/>
                <a:gd name="T13" fmla="*/ 37 h 111"/>
                <a:gd name="T14" fmla="*/ 63 w 75"/>
                <a:gd name="T15" fmla="*/ 40 h 111"/>
                <a:gd name="T16" fmla="*/ 74 w 75"/>
                <a:gd name="T17" fmla="*/ 82 h 111"/>
                <a:gd name="T18" fmla="*/ 75 w 75"/>
                <a:gd name="T19" fmla="*/ 85 h 111"/>
                <a:gd name="T20" fmla="*/ 72 w 75"/>
                <a:gd name="T21" fmla="*/ 95 h 111"/>
                <a:gd name="T22" fmla="*/ 61 w 75"/>
                <a:gd name="T23" fmla="*/ 103 h 111"/>
                <a:gd name="T24" fmla="*/ 46 w 75"/>
                <a:gd name="T25" fmla="*/ 111 h 111"/>
                <a:gd name="T26" fmla="*/ 28 w 75"/>
                <a:gd name="T27" fmla="*/ 100 h 111"/>
                <a:gd name="T28" fmla="*/ 32 w 75"/>
                <a:gd name="T29" fmla="*/ 99 h 111"/>
                <a:gd name="T30" fmla="*/ 37 w 75"/>
                <a:gd name="T31" fmla="*/ 97 h 111"/>
                <a:gd name="T32" fmla="*/ 19 w 75"/>
                <a:gd name="T33" fmla="*/ 56 h 111"/>
                <a:gd name="T34" fmla="*/ 0 w 75"/>
                <a:gd name="T35" fmla="*/ 12 h 111"/>
                <a:gd name="T36" fmla="*/ 11 w 75"/>
                <a:gd name="T37" fmla="*/ 10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5" h="111">
                  <a:moveTo>
                    <a:pt x="11" y="10"/>
                  </a:moveTo>
                  <a:lnTo>
                    <a:pt x="13" y="10"/>
                  </a:lnTo>
                  <a:lnTo>
                    <a:pt x="32" y="4"/>
                  </a:lnTo>
                  <a:lnTo>
                    <a:pt x="47" y="0"/>
                  </a:lnTo>
                  <a:lnTo>
                    <a:pt x="48" y="1"/>
                  </a:lnTo>
                  <a:lnTo>
                    <a:pt x="56" y="21"/>
                  </a:lnTo>
                  <a:lnTo>
                    <a:pt x="62" y="37"/>
                  </a:lnTo>
                  <a:lnTo>
                    <a:pt x="63" y="40"/>
                  </a:lnTo>
                  <a:lnTo>
                    <a:pt x="74" y="82"/>
                  </a:lnTo>
                  <a:lnTo>
                    <a:pt x="75" y="85"/>
                  </a:lnTo>
                  <a:lnTo>
                    <a:pt x="72" y="95"/>
                  </a:lnTo>
                  <a:lnTo>
                    <a:pt x="61" y="103"/>
                  </a:lnTo>
                  <a:lnTo>
                    <a:pt x="46" y="111"/>
                  </a:lnTo>
                  <a:lnTo>
                    <a:pt x="28" y="100"/>
                  </a:lnTo>
                  <a:lnTo>
                    <a:pt x="32" y="99"/>
                  </a:lnTo>
                  <a:lnTo>
                    <a:pt x="37" y="97"/>
                  </a:lnTo>
                  <a:lnTo>
                    <a:pt x="19" y="56"/>
                  </a:lnTo>
                  <a:lnTo>
                    <a:pt x="0" y="12"/>
                  </a:lnTo>
                  <a:lnTo>
                    <a:pt x="11" y="1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7" name="Freeform 204">
              <a:extLst>
                <a:ext uri="{FF2B5EF4-FFF2-40B4-BE49-F238E27FC236}">
                  <a16:creationId xmlns:a16="http://schemas.microsoft.com/office/drawing/2014/main" id="{7C811452-5C2E-5728-F18A-507E1CB5F2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5088" y="2425701"/>
              <a:ext cx="61913" cy="50800"/>
            </a:xfrm>
            <a:custGeom>
              <a:avLst/>
              <a:gdLst>
                <a:gd name="T0" fmla="*/ 0 w 39"/>
                <a:gd name="T1" fmla="*/ 16 h 32"/>
                <a:gd name="T2" fmla="*/ 1 w 39"/>
                <a:gd name="T3" fmla="*/ 15 h 32"/>
                <a:gd name="T4" fmla="*/ 4 w 39"/>
                <a:gd name="T5" fmla="*/ 6 h 32"/>
                <a:gd name="T6" fmla="*/ 4 w 39"/>
                <a:gd name="T7" fmla="*/ 3 h 32"/>
                <a:gd name="T8" fmla="*/ 11 w 39"/>
                <a:gd name="T9" fmla="*/ 2 h 32"/>
                <a:gd name="T10" fmla="*/ 15 w 39"/>
                <a:gd name="T11" fmla="*/ 0 h 32"/>
                <a:gd name="T12" fmla="*/ 31 w 39"/>
                <a:gd name="T13" fmla="*/ 0 h 32"/>
                <a:gd name="T14" fmla="*/ 39 w 39"/>
                <a:gd name="T15" fmla="*/ 5 h 32"/>
                <a:gd name="T16" fmla="*/ 24 w 39"/>
                <a:gd name="T17" fmla="*/ 18 h 32"/>
                <a:gd name="T18" fmla="*/ 28 w 39"/>
                <a:gd name="T19" fmla="*/ 23 h 32"/>
                <a:gd name="T20" fmla="*/ 31 w 39"/>
                <a:gd name="T21" fmla="*/ 32 h 32"/>
                <a:gd name="T22" fmla="*/ 25 w 39"/>
                <a:gd name="T23" fmla="*/ 32 h 32"/>
                <a:gd name="T24" fmla="*/ 0 w 39"/>
                <a:gd name="T25" fmla="*/ 32 h 32"/>
                <a:gd name="T26" fmla="*/ 0 w 39"/>
                <a:gd name="T27" fmla="*/ 16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9" h="32">
                  <a:moveTo>
                    <a:pt x="0" y="16"/>
                  </a:moveTo>
                  <a:lnTo>
                    <a:pt x="1" y="15"/>
                  </a:lnTo>
                  <a:lnTo>
                    <a:pt x="4" y="6"/>
                  </a:lnTo>
                  <a:lnTo>
                    <a:pt x="4" y="3"/>
                  </a:lnTo>
                  <a:lnTo>
                    <a:pt x="11" y="2"/>
                  </a:lnTo>
                  <a:lnTo>
                    <a:pt x="15" y="0"/>
                  </a:lnTo>
                  <a:lnTo>
                    <a:pt x="31" y="0"/>
                  </a:lnTo>
                  <a:lnTo>
                    <a:pt x="39" y="5"/>
                  </a:lnTo>
                  <a:lnTo>
                    <a:pt x="24" y="18"/>
                  </a:lnTo>
                  <a:lnTo>
                    <a:pt x="28" y="23"/>
                  </a:lnTo>
                  <a:lnTo>
                    <a:pt x="31" y="32"/>
                  </a:lnTo>
                  <a:lnTo>
                    <a:pt x="25" y="32"/>
                  </a:lnTo>
                  <a:lnTo>
                    <a:pt x="0" y="32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" name="Freeform 206">
              <a:extLst>
                <a:ext uri="{FF2B5EF4-FFF2-40B4-BE49-F238E27FC236}">
                  <a16:creationId xmlns:a16="http://schemas.microsoft.com/office/drawing/2014/main" id="{D01E0A8A-0B2E-5E8E-9D62-5C059E70E656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2000" y="2500312"/>
              <a:ext cx="109538" cy="79375"/>
            </a:xfrm>
            <a:custGeom>
              <a:avLst/>
              <a:gdLst>
                <a:gd name="T0" fmla="*/ 2 w 69"/>
                <a:gd name="T1" fmla="*/ 34 h 50"/>
                <a:gd name="T2" fmla="*/ 3 w 69"/>
                <a:gd name="T3" fmla="*/ 32 h 50"/>
                <a:gd name="T4" fmla="*/ 4 w 69"/>
                <a:gd name="T5" fmla="*/ 31 h 50"/>
                <a:gd name="T6" fmla="*/ 7 w 69"/>
                <a:gd name="T7" fmla="*/ 25 h 50"/>
                <a:gd name="T8" fmla="*/ 12 w 69"/>
                <a:gd name="T9" fmla="*/ 18 h 50"/>
                <a:gd name="T10" fmla="*/ 25 w 69"/>
                <a:gd name="T11" fmla="*/ 23 h 50"/>
                <a:gd name="T12" fmla="*/ 31 w 69"/>
                <a:gd name="T13" fmla="*/ 16 h 50"/>
                <a:gd name="T14" fmla="*/ 39 w 69"/>
                <a:gd name="T15" fmla="*/ 15 h 50"/>
                <a:gd name="T16" fmla="*/ 39 w 69"/>
                <a:gd name="T17" fmla="*/ 8 h 50"/>
                <a:gd name="T18" fmla="*/ 48 w 69"/>
                <a:gd name="T19" fmla="*/ 8 h 50"/>
                <a:gd name="T20" fmla="*/ 55 w 69"/>
                <a:gd name="T21" fmla="*/ 8 h 50"/>
                <a:gd name="T22" fmla="*/ 55 w 69"/>
                <a:gd name="T23" fmla="*/ 0 h 50"/>
                <a:gd name="T24" fmla="*/ 59 w 69"/>
                <a:gd name="T25" fmla="*/ 1 h 50"/>
                <a:gd name="T26" fmla="*/ 60 w 69"/>
                <a:gd name="T27" fmla="*/ 1 h 50"/>
                <a:gd name="T28" fmla="*/ 69 w 69"/>
                <a:gd name="T29" fmla="*/ 1 h 50"/>
                <a:gd name="T30" fmla="*/ 69 w 69"/>
                <a:gd name="T31" fmla="*/ 12 h 50"/>
                <a:gd name="T32" fmla="*/ 69 w 69"/>
                <a:gd name="T33" fmla="*/ 15 h 50"/>
                <a:gd name="T34" fmla="*/ 69 w 69"/>
                <a:gd name="T35" fmla="*/ 16 h 50"/>
                <a:gd name="T36" fmla="*/ 69 w 69"/>
                <a:gd name="T37" fmla="*/ 25 h 50"/>
                <a:gd name="T38" fmla="*/ 69 w 69"/>
                <a:gd name="T39" fmla="*/ 26 h 50"/>
                <a:gd name="T40" fmla="*/ 69 w 69"/>
                <a:gd name="T41" fmla="*/ 35 h 50"/>
                <a:gd name="T42" fmla="*/ 69 w 69"/>
                <a:gd name="T43" fmla="*/ 45 h 50"/>
                <a:gd name="T44" fmla="*/ 69 w 69"/>
                <a:gd name="T45" fmla="*/ 47 h 50"/>
                <a:gd name="T46" fmla="*/ 65 w 69"/>
                <a:gd name="T47" fmla="*/ 47 h 50"/>
                <a:gd name="T48" fmla="*/ 39 w 69"/>
                <a:gd name="T49" fmla="*/ 47 h 50"/>
                <a:gd name="T50" fmla="*/ 31 w 69"/>
                <a:gd name="T51" fmla="*/ 47 h 50"/>
                <a:gd name="T52" fmla="*/ 30 w 69"/>
                <a:gd name="T53" fmla="*/ 47 h 50"/>
                <a:gd name="T54" fmla="*/ 28 w 69"/>
                <a:gd name="T55" fmla="*/ 46 h 50"/>
                <a:gd name="T56" fmla="*/ 27 w 69"/>
                <a:gd name="T57" fmla="*/ 45 h 50"/>
                <a:gd name="T58" fmla="*/ 13 w 69"/>
                <a:gd name="T59" fmla="*/ 45 h 50"/>
                <a:gd name="T60" fmla="*/ 12 w 69"/>
                <a:gd name="T61" fmla="*/ 48 h 50"/>
                <a:gd name="T62" fmla="*/ 5 w 69"/>
                <a:gd name="T63" fmla="*/ 50 h 50"/>
                <a:gd name="T64" fmla="*/ 2 w 69"/>
                <a:gd name="T65" fmla="*/ 38 h 50"/>
                <a:gd name="T66" fmla="*/ 0 w 69"/>
                <a:gd name="T67" fmla="*/ 37 h 50"/>
                <a:gd name="T68" fmla="*/ 2 w 69"/>
                <a:gd name="T69" fmla="*/ 3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69" h="50">
                  <a:moveTo>
                    <a:pt x="2" y="34"/>
                  </a:moveTo>
                  <a:lnTo>
                    <a:pt x="3" y="32"/>
                  </a:lnTo>
                  <a:lnTo>
                    <a:pt x="4" y="31"/>
                  </a:lnTo>
                  <a:lnTo>
                    <a:pt x="7" y="25"/>
                  </a:lnTo>
                  <a:lnTo>
                    <a:pt x="12" y="18"/>
                  </a:lnTo>
                  <a:lnTo>
                    <a:pt x="25" y="23"/>
                  </a:lnTo>
                  <a:lnTo>
                    <a:pt x="31" y="16"/>
                  </a:lnTo>
                  <a:lnTo>
                    <a:pt x="39" y="15"/>
                  </a:lnTo>
                  <a:lnTo>
                    <a:pt x="39" y="8"/>
                  </a:lnTo>
                  <a:lnTo>
                    <a:pt x="48" y="8"/>
                  </a:lnTo>
                  <a:lnTo>
                    <a:pt x="55" y="8"/>
                  </a:lnTo>
                  <a:lnTo>
                    <a:pt x="55" y="0"/>
                  </a:lnTo>
                  <a:lnTo>
                    <a:pt x="59" y="1"/>
                  </a:lnTo>
                  <a:lnTo>
                    <a:pt x="60" y="1"/>
                  </a:lnTo>
                  <a:lnTo>
                    <a:pt x="69" y="1"/>
                  </a:lnTo>
                  <a:lnTo>
                    <a:pt x="69" y="12"/>
                  </a:lnTo>
                  <a:lnTo>
                    <a:pt x="69" y="15"/>
                  </a:lnTo>
                  <a:lnTo>
                    <a:pt x="69" y="16"/>
                  </a:lnTo>
                  <a:lnTo>
                    <a:pt x="69" y="25"/>
                  </a:lnTo>
                  <a:lnTo>
                    <a:pt x="69" y="26"/>
                  </a:lnTo>
                  <a:lnTo>
                    <a:pt x="69" y="35"/>
                  </a:lnTo>
                  <a:lnTo>
                    <a:pt x="69" y="45"/>
                  </a:lnTo>
                  <a:lnTo>
                    <a:pt x="69" y="47"/>
                  </a:lnTo>
                  <a:lnTo>
                    <a:pt x="65" y="47"/>
                  </a:lnTo>
                  <a:lnTo>
                    <a:pt x="39" y="47"/>
                  </a:lnTo>
                  <a:lnTo>
                    <a:pt x="31" y="47"/>
                  </a:lnTo>
                  <a:lnTo>
                    <a:pt x="30" y="47"/>
                  </a:lnTo>
                  <a:lnTo>
                    <a:pt x="28" y="46"/>
                  </a:lnTo>
                  <a:lnTo>
                    <a:pt x="27" y="45"/>
                  </a:lnTo>
                  <a:lnTo>
                    <a:pt x="13" y="45"/>
                  </a:lnTo>
                  <a:lnTo>
                    <a:pt x="12" y="48"/>
                  </a:lnTo>
                  <a:lnTo>
                    <a:pt x="5" y="50"/>
                  </a:lnTo>
                  <a:lnTo>
                    <a:pt x="2" y="38"/>
                  </a:lnTo>
                  <a:lnTo>
                    <a:pt x="0" y="37"/>
                  </a:lnTo>
                  <a:lnTo>
                    <a:pt x="2" y="3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" name="Freeform 207">
              <a:extLst>
                <a:ext uri="{FF2B5EF4-FFF2-40B4-BE49-F238E27FC236}">
                  <a16:creationId xmlns:a16="http://schemas.microsoft.com/office/drawing/2014/main" id="{8ADF20B9-F76B-2581-A65A-35C0ED8D8C13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5200" y="1506537"/>
              <a:ext cx="128588" cy="92075"/>
            </a:xfrm>
            <a:custGeom>
              <a:avLst/>
              <a:gdLst>
                <a:gd name="T0" fmla="*/ 0 w 81"/>
                <a:gd name="T1" fmla="*/ 1 h 58"/>
                <a:gd name="T2" fmla="*/ 6 w 81"/>
                <a:gd name="T3" fmla="*/ 0 h 58"/>
                <a:gd name="T4" fmla="*/ 26 w 81"/>
                <a:gd name="T5" fmla="*/ 1 h 58"/>
                <a:gd name="T6" fmla="*/ 29 w 81"/>
                <a:gd name="T7" fmla="*/ 2 h 58"/>
                <a:gd name="T8" fmla="*/ 36 w 81"/>
                <a:gd name="T9" fmla="*/ 6 h 58"/>
                <a:gd name="T10" fmla="*/ 60 w 81"/>
                <a:gd name="T11" fmla="*/ 23 h 58"/>
                <a:gd name="T12" fmla="*/ 60 w 81"/>
                <a:gd name="T13" fmla="*/ 23 h 58"/>
                <a:gd name="T14" fmla="*/ 78 w 81"/>
                <a:gd name="T15" fmla="*/ 34 h 58"/>
                <a:gd name="T16" fmla="*/ 81 w 81"/>
                <a:gd name="T17" fmla="*/ 36 h 58"/>
                <a:gd name="T18" fmla="*/ 70 w 81"/>
                <a:gd name="T19" fmla="*/ 50 h 58"/>
                <a:gd name="T20" fmla="*/ 67 w 81"/>
                <a:gd name="T21" fmla="*/ 50 h 58"/>
                <a:gd name="T22" fmla="*/ 55 w 81"/>
                <a:gd name="T23" fmla="*/ 49 h 58"/>
                <a:gd name="T24" fmla="*/ 49 w 81"/>
                <a:gd name="T25" fmla="*/ 47 h 58"/>
                <a:gd name="T26" fmla="*/ 33 w 81"/>
                <a:gd name="T27" fmla="*/ 47 h 58"/>
                <a:gd name="T28" fmla="*/ 24 w 81"/>
                <a:gd name="T29" fmla="*/ 47 h 58"/>
                <a:gd name="T30" fmla="*/ 13 w 81"/>
                <a:gd name="T31" fmla="*/ 58 h 58"/>
                <a:gd name="T32" fmla="*/ 6 w 81"/>
                <a:gd name="T33" fmla="*/ 23 h 58"/>
                <a:gd name="T34" fmla="*/ 0 w 81"/>
                <a:gd name="T35" fmla="*/ 1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1" h="58">
                  <a:moveTo>
                    <a:pt x="0" y="1"/>
                  </a:moveTo>
                  <a:lnTo>
                    <a:pt x="6" y="0"/>
                  </a:lnTo>
                  <a:lnTo>
                    <a:pt x="26" y="1"/>
                  </a:lnTo>
                  <a:lnTo>
                    <a:pt x="29" y="2"/>
                  </a:lnTo>
                  <a:lnTo>
                    <a:pt x="36" y="6"/>
                  </a:lnTo>
                  <a:lnTo>
                    <a:pt x="60" y="23"/>
                  </a:lnTo>
                  <a:lnTo>
                    <a:pt x="60" y="23"/>
                  </a:lnTo>
                  <a:lnTo>
                    <a:pt x="78" y="34"/>
                  </a:lnTo>
                  <a:lnTo>
                    <a:pt x="81" y="36"/>
                  </a:lnTo>
                  <a:lnTo>
                    <a:pt x="70" y="50"/>
                  </a:lnTo>
                  <a:lnTo>
                    <a:pt x="67" y="50"/>
                  </a:lnTo>
                  <a:lnTo>
                    <a:pt x="55" y="49"/>
                  </a:lnTo>
                  <a:lnTo>
                    <a:pt x="49" y="47"/>
                  </a:lnTo>
                  <a:lnTo>
                    <a:pt x="33" y="47"/>
                  </a:lnTo>
                  <a:lnTo>
                    <a:pt x="24" y="47"/>
                  </a:lnTo>
                  <a:lnTo>
                    <a:pt x="13" y="58"/>
                  </a:lnTo>
                  <a:lnTo>
                    <a:pt x="6" y="23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" name="Freeform 208">
              <a:extLst>
                <a:ext uri="{FF2B5EF4-FFF2-40B4-BE49-F238E27FC236}">
                  <a16:creationId xmlns:a16="http://schemas.microsoft.com/office/drawing/2014/main" id="{493D647C-8F3F-05F8-F2D2-1AC0D84F76C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4250" y="1320800"/>
              <a:ext cx="49213" cy="84137"/>
            </a:xfrm>
            <a:custGeom>
              <a:avLst/>
              <a:gdLst>
                <a:gd name="T0" fmla="*/ 0 w 31"/>
                <a:gd name="T1" fmla="*/ 8 h 53"/>
                <a:gd name="T2" fmla="*/ 9 w 31"/>
                <a:gd name="T3" fmla="*/ 0 h 53"/>
                <a:gd name="T4" fmla="*/ 16 w 31"/>
                <a:gd name="T5" fmla="*/ 16 h 53"/>
                <a:gd name="T6" fmla="*/ 24 w 31"/>
                <a:gd name="T7" fmla="*/ 23 h 53"/>
                <a:gd name="T8" fmla="*/ 27 w 31"/>
                <a:gd name="T9" fmla="*/ 39 h 53"/>
                <a:gd name="T10" fmla="*/ 31 w 31"/>
                <a:gd name="T11" fmla="*/ 50 h 53"/>
                <a:gd name="T12" fmla="*/ 20 w 31"/>
                <a:gd name="T13" fmla="*/ 52 h 53"/>
                <a:gd name="T14" fmla="*/ 11 w 31"/>
                <a:gd name="T15" fmla="*/ 53 h 53"/>
                <a:gd name="T16" fmla="*/ 2 w 31"/>
                <a:gd name="T17" fmla="*/ 16 h 53"/>
                <a:gd name="T18" fmla="*/ 0 w 31"/>
                <a:gd name="T19" fmla="*/ 8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31" h="53">
                  <a:moveTo>
                    <a:pt x="0" y="8"/>
                  </a:moveTo>
                  <a:lnTo>
                    <a:pt x="9" y="0"/>
                  </a:lnTo>
                  <a:lnTo>
                    <a:pt x="16" y="16"/>
                  </a:lnTo>
                  <a:lnTo>
                    <a:pt x="24" y="23"/>
                  </a:lnTo>
                  <a:lnTo>
                    <a:pt x="27" y="39"/>
                  </a:lnTo>
                  <a:lnTo>
                    <a:pt x="31" y="50"/>
                  </a:lnTo>
                  <a:lnTo>
                    <a:pt x="20" y="52"/>
                  </a:lnTo>
                  <a:lnTo>
                    <a:pt x="11" y="53"/>
                  </a:lnTo>
                  <a:lnTo>
                    <a:pt x="2" y="16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209">
              <a:extLst>
                <a:ext uri="{FF2B5EF4-FFF2-40B4-BE49-F238E27FC236}">
                  <a16:creationId xmlns:a16="http://schemas.microsoft.com/office/drawing/2014/main" id="{06260A2F-DE61-907D-8BC8-E5FF07DF5CCF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0300" y="1404937"/>
              <a:ext cx="100013" cy="80962"/>
            </a:xfrm>
            <a:custGeom>
              <a:avLst/>
              <a:gdLst>
                <a:gd name="T0" fmla="*/ 7 w 63"/>
                <a:gd name="T1" fmla="*/ 14 h 51"/>
                <a:gd name="T2" fmla="*/ 24 w 63"/>
                <a:gd name="T3" fmla="*/ 9 h 51"/>
                <a:gd name="T4" fmla="*/ 27 w 63"/>
                <a:gd name="T5" fmla="*/ 8 h 51"/>
                <a:gd name="T6" fmla="*/ 30 w 63"/>
                <a:gd name="T7" fmla="*/ 7 h 51"/>
                <a:gd name="T8" fmla="*/ 54 w 63"/>
                <a:gd name="T9" fmla="*/ 0 h 51"/>
                <a:gd name="T10" fmla="*/ 58 w 63"/>
                <a:gd name="T11" fmla="*/ 16 h 51"/>
                <a:gd name="T12" fmla="*/ 60 w 63"/>
                <a:gd name="T13" fmla="*/ 31 h 51"/>
                <a:gd name="T14" fmla="*/ 60 w 63"/>
                <a:gd name="T15" fmla="*/ 32 h 51"/>
                <a:gd name="T16" fmla="*/ 63 w 63"/>
                <a:gd name="T17" fmla="*/ 39 h 51"/>
                <a:gd name="T18" fmla="*/ 43 w 63"/>
                <a:gd name="T19" fmla="*/ 51 h 51"/>
                <a:gd name="T20" fmla="*/ 42 w 63"/>
                <a:gd name="T21" fmla="*/ 49 h 51"/>
                <a:gd name="T22" fmla="*/ 36 w 63"/>
                <a:gd name="T23" fmla="*/ 31 h 51"/>
                <a:gd name="T24" fmla="*/ 34 w 63"/>
                <a:gd name="T25" fmla="*/ 27 h 51"/>
                <a:gd name="T26" fmla="*/ 32 w 63"/>
                <a:gd name="T27" fmla="*/ 26 h 51"/>
                <a:gd name="T28" fmla="*/ 16 w 63"/>
                <a:gd name="T29" fmla="*/ 30 h 51"/>
                <a:gd name="T30" fmla="*/ 11 w 63"/>
                <a:gd name="T31" fmla="*/ 34 h 51"/>
                <a:gd name="T32" fmla="*/ 0 w 63"/>
                <a:gd name="T33" fmla="*/ 19 h 51"/>
                <a:gd name="T34" fmla="*/ 7 w 63"/>
                <a:gd name="T35" fmla="*/ 1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3" h="51">
                  <a:moveTo>
                    <a:pt x="7" y="14"/>
                  </a:moveTo>
                  <a:lnTo>
                    <a:pt x="24" y="9"/>
                  </a:lnTo>
                  <a:lnTo>
                    <a:pt x="27" y="8"/>
                  </a:lnTo>
                  <a:lnTo>
                    <a:pt x="30" y="7"/>
                  </a:lnTo>
                  <a:lnTo>
                    <a:pt x="54" y="0"/>
                  </a:lnTo>
                  <a:lnTo>
                    <a:pt x="58" y="16"/>
                  </a:lnTo>
                  <a:lnTo>
                    <a:pt x="60" y="31"/>
                  </a:lnTo>
                  <a:lnTo>
                    <a:pt x="60" y="32"/>
                  </a:lnTo>
                  <a:lnTo>
                    <a:pt x="63" y="39"/>
                  </a:lnTo>
                  <a:lnTo>
                    <a:pt x="43" y="51"/>
                  </a:lnTo>
                  <a:lnTo>
                    <a:pt x="42" y="49"/>
                  </a:lnTo>
                  <a:lnTo>
                    <a:pt x="36" y="31"/>
                  </a:lnTo>
                  <a:lnTo>
                    <a:pt x="34" y="27"/>
                  </a:lnTo>
                  <a:lnTo>
                    <a:pt x="32" y="26"/>
                  </a:lnTo>
                  <a:lnTo>
                    <a:pt x="16" y="30"/>
                  </a:lnTo>
                  <a:lnTo>
                    <a:pt x="11" y="34"/>
                  </a:lnTo>
                  <a:lnTo>
                    <a:pt x="0" y="19"/>
                  </a:lnTo>
                  <a:lnTo>
                    <a:pt x="7" y="1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2" name="Freeform 210">
              <a:extLst>
                <a:ext uri="{FF2B5EF4-FFF2-40B4-BE49-F238E27FC236}">
                  <a16:creationId xmlns:a16="http://schemas.microsoft.com/office/drawing/2014/main" id="{4AB59391-F64A-3AD6-0D56-4A1A6E33AB4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87625" y="1925637"/>
              <a:ext cx="120650" cy="115887"/>
            </a:xfrm>
            <a:custGeom>
              <a:avLst/>
              <a:gdLst>
                <a:gd name="T0" fmla="*/ 3 w 76"/>
                <a:gd name="T1" fmla="*/ 28 h 73"/>
                <a:gd name="T2" fmla="*/ 13 w 76"/>
                <a:gd name="T3" fmla="*/ 18 h 73"/>
                <a:gd name="T4" fmla="*/ 18 w 76"/>
                <a:gd name="T5" fmla="*/ 9 h 73"/>
                <a:gd name="T6" fmla="*/ 19 w 76"/>
                <a:gd name="T7" fmla="*/ 0 h 73"/>
                <a:gd name="T8" fmla="*/ 44 w 76"/>
                <a:gd name="T9" fmla="*/ 23 h 73"/>
                <a:gd name="T10" fmla="*/ 71 w 76"/>
                <a:gd name="T11" fmla="*/ 49 h 73"/>
                <a:gd name="T12" fmla="*/ 74 w 76"/>
                <a:gd name="T13" fmla="*/ 53 h 73"/>
                <a:gd name="T14" fmla="*/ 76 w 76"/>
                <a:gd name="T15" fmla="*/ 59 h 73"/>
                <a:gd name="T16" fmla="*/ 76 w 76"/>
                <a:gd name="T17" fmla="*/ 64 h 73"/>
                <a:gd name="T18" fmla="*/ 75 w 76"/>
                <a:gd name="T19" fmla="*/ 69 h 73"/>
                <a:gd name="T20" fmla="*/ 59 w 76"/>
                <a:gd name="T21" fmla="*/ 72 h 73"/>
                <a:gd name="T22" fmla="*/ 51 w 76"/>
                <a:gd name="T23" fmla="*/ 73 h 73"/>
                <a:gd name="T24" fmla="*/ 49 w 76"/>
                <a:gd name="T25" fmla="*/ 72 h 73"/>
                <a:gd name="T26" fmla="*/ 41 w 76"/>
                <a:gd name="T27" fmla="*/ 70 h 73"/>
                <a:gd name="T28" fmla="*/ 30 w 76"/>
                <a:gd name="T29" fmla="*/ 59 h 73"/>
                <a:gd name="T30" fmla="*/ 27 w 76"/>
                <a:gd name="T31" fmla="*/ 57 h 73"/>
                <a:gd name="T32" fmla="*/ 22 w 76"/>
                <a:gd name="T33" fmla="*/ 54 h 73"/>
                <a:gd name="T34" fmla="*/ 6 w 76"/>
                <a:gd name="T35" fmla="*/ 42 h 73"/>
                <a:gd name="T36" fmla="*/ 0 w 76"/>
                <a:gd name="T37" fmla="*/ 39 h 73"/>
                <a:gd name="T38" fmla="*/ 3 w 76"/>
                <a:gd name="T39" fmla="*/ 28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6" h="73">
                  <a:moveTo>
                    <a:pt x="3" y="28"/>
                  </a:moveTo>
                  <a:lnTo>
                    <a:pt x="13" y="18"/>
                  </a:lnTo>
                  <a:lnTo>
                    <a:pt x="18" y="9"/>
                  </a:lnTo>
                  <a:lnTo>
                    <a:pt x="19" y="0"/>
                  </a:lnTo>
                  <a:lnTo>
                    <a:pt x="44" y="23"/>
                  </a:lnTo>
                  <a:lnTo>
                    <a:pt x="71" y="49"/>
                  </a:lnTo>
                  <a:lnTo>
                    <a:pt x="74" y="53"/>
                  </a:lnTo>
                  <a:lnTo>
                    <a:pt x="76" y="59"/>
                  </a:lnTo>
                  <a:lnTo>
                    <a:pt x="76" y="64"/>
                  </a:lnTo>
                  <a:lnTo>
                    <a:pt x="75" y="69"/>
                  </a:lnTo>
                  <a:lnTo>
                    <a:pt x="59" y="72"/>
                  </a:lnTo>
                  <a:lnTo>
                    <a:pt x="51" y="73"/>
                  </a:lnTo>
                  <a:lnTo>
                    <a:pt x="49" y="72"/>
                  </a:lnTo>
                  <a:lnTo>
                    <a:pt x="41" y="70"/>
                  </a:lnTo>
                  <a:lnTo>
                    <a:pt x="30" y="59"/>
                  </a:lnTo>
                  <a:lnTo>
                    <a:pt x="27" y="57"/>
                  </a:lnTo>
                  <a:lnTo>
                    <a:pt x="22" y="54"/>
                  </a:lnTo>
                  <a:lnTo>
                    <a:pt x="6" y="42"/>
                  </a:lnTo>
                  <a:lnTo>
                    <a:pt x="0" y="39"/>
                  </a:lnTo>
                  <a:lnTo>
                    <a:pt x="3" y="2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211">
              <a:extLst>
                <a:ext uri="{FF2B5EF4-FFF2-40B4-BE49-F238E27FC236}">
                  <a16:creationId xmlns:a16="http://schemas.microsoft.com/office/drawing/2014/main" id="{91E0AA2E-7517-57FA-673E-17F22D8562C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3650" y="1714500"/>
              <a:ext cx="98425" cy="101600"/>
            </a:xfrm>
            <a:custGeom>
              <a:avLst/>
              <a:gdLst>
                <a:gd name="T0" fmla="*/ 10 w 62"/>
                <a:gd name="T1" fmla="*/ 20 h 64"/>
                <a:gd name="T2" fmla="*/ 24 w 62"/>
                <a:gd name="T3" fmla="*/ 14 h 64"/>
                <a:gd name="T4" fmla="*/ 31 w 62"/>
                <a:gd name="T5" fmla="*/ 8 h 64"/>
                <a:gd name="T6" fmla="*/ 41 w 62"/>
                <a:gd name="T7" fmla="*/ 0 h 64"/>
                <a:gd name="T8" fmla="*/ 44 w 62"/>
                <a:gd name="T9" fmla="*/ 5 h 64"/>
                <a:gd name="T10" fmla="*/ 45 w 62"/>
                <a:gd name="T11" fmla="*/ 6 h 64"/>
                <a:gd name="T12" fmla="*/ 47 w 62"/>
                <a:gd name="T13" fmla="*/ 9 h 64"/>
                <a:gd name="T14" fmla="*/ 51 w 62"/>
                <a:gd name="T15" fmla="*/ 16 h 64"/>
                <a:gd name="T16" fmla="*/ 52 w 62"/>
                <a:gd name="T17" fmla="*/ 19 h 64"/>
                <a:gd name="T18" fmla="*/ 57 w 62"/>
                <a:gd name="T19" fmla="*/ 27 h 64"/>
                <a:gd name="T20" fmla="*/ 57 w 62"/>
                <a:gd name="T21" fmla="*/ 27 h 64"/>
                <a:gd name="T22" fmla="*/ 60 w 62"/>
                <a:gd name="T23" fmla="*/ 32 h 64"/>
                <a:gd name="T24" fmla="*/ 62 w 62"/>
                <a:gd name="T25" fmla="*/ 35 h 64"/>
                <a:gd name="T26" fmla="*/ 38 w 62"/>
                <a:gd name="T27" fmla="*/ 56 h 64"/>
                <a:gd name="T28" fmla="*/ 28 w 62"/>
                <a:gd name="T29" fmla="*/ 64 h 64"/>
                <a:gd name="T30" fmla="*/ 10 w 62"/>
                <a:gd name="T31" fmla="*/ 41 h 64"/>
                <a:gd name="T32" fmla="*/ 0 w 62"/>
                <a:gd name="T33" fmla="*/ 28 h 64"/>
                <a:gd name="T34" fmla="*/ 10 w 62"/>
                <a:gd name="T35" fmla="*/ 2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2" h="64">
                  <a:moveTo>
                    <a:pt x="10" y="20"/>
                  </a:moveTo>
                  <a:lnTo>
                    <a:pt x="24" y="14"/>
                  </a:lnTo>
                  <a:lnTo>
                    <a:pt x="31" y="8"/>
                  </a:lnTo>
                  <a:lnTo>
                    <a:pt x="41" y="0"/>
                  </a:lnTo>
                  <a:lnTo>
                    <a:pt x="44" y="5"/>
                  </a:lnTo>
                  <a:lnTo>
                    <a:pt x="45" y="6"/>
                  </a:lnTo>
                  <a:lnTo>
                    <a:pt x="47" y="9"/>
                  </a:lnTo>
                  <a:lnTo>
                    <a:pt x="51" y="16"/>
                  </a:lnTo>
                  <a:lnTo>
                    <a:pt x="52" y="19"/>
                  </a:lnTo>
                  <a:lnTo>
                    <a:pt x="57" y="27"/>
                  </a:lnTo>
                  <a:lnTo>
                    <a:pt x="57" y="27"/>
                  </a:lnTo>
                  <a:lnTo>
                    <a:pt x="60" y="32"/>
                  </a:lnTo>
                  <a:lnTo>
                    <a:pt x="62" y="35"/>
                  </a:lnTo>
                  <a:lnTo>
                    <a:pt x="38" y="56"/>
                  </a:lnTo>
                  <a:lnTo>
                    <a:pt x="28" y="64"/>
                  </a:lnTo>
                  <a:lnTo>
                    <a:pt x="10" y="41"/>
                  </a:lnTo>
                  <a:lnTo>
                    <a:pt x="0" y="28"/>
                  </a:lnTo>
                  <a:lnTo>
                    <a:pt x="10" y="2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4" name="Freeform 212">
              <a:extLst>
                <a:ext uri="{FF2B5EF4-FFF2-40B4-BE49-F238E27FC236}">
                  <a16:creationId xmlns:a16="http://schemas.microsoft.com/office/drawing/2014/main" id="{E3EC0661-8C23-26AF-3E99-5B9FD8B08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6575" y="1800225"/>
              <a:ext cx="106363" cy="47625"/>
            </a:xfrm>
            <a:custGeom>
              <a:avLst/>
              <a:gdLst>
                <a:gd name="T0" fmla="*/ 0 w 67"/>
                <a:gd name="T1" fmla="*/ 1 h 30"/>
                <a:gd name="T2" fmla="*/ 0 w 67"/>
                <a:gd name="T3" fmla="*/ 0 h 30"/>
                <a:gd name="T4" fmla="*/ 11 w 67"/>
                <a:gd name="T5" fmla="*/ 0 h 30"/>
                <a:gd name="T6" fmla="*/ 29 w 67"/>
                <a:gd name="T7" fmla="*/ 0 h 30"/>
                <a:gd name="T8" fmla="*/ 44 w 67"/>
                <a:gd name="T9" fmla="*/ 0 h 30"/>
                <a:gd name="T10" fmla="*/ 59 w 67"/>
                <a:gd name="T11" fmla="*/ 0 h 30"/>
                <a:gd name="T12" fmla="*/ 60 w 67"/>
                <a:gd name="T13" fmla="*/ 0 h 30"/>
                <a:gd name="T14" fmla="*/ 63 w 67"/>
                <a:gd name="T15" fmla="*/ 1 h 30"/>
                <a:gd name="T16" fmla="*/ 65 w 67"/>
                <a:gd name="T17" fmla="*/ 13 h 30"/>
                <a:gd name="T18" fmla="*/ 67 w 67"/>
                <a:gd name="T19" fmla="*/ 30 h 30"/>
                <a:gd name="T20" fmla="*/ 52 w 67"/>
                <a:gd name="T21" fmla="*/ 30 h 30"/>
                <a:gd name="T22" fmla="*/ 40 w 67"/>
                <a:gd name="T23" fmla="*/ 15 h 30"/>
                <a:gd name="T24" fmla="*/ 31 w 67"/>
                <a:gd name="T25" fmla="*/ 14 h 30"/>
                <a:gd name="T26" fmla="*/ 29 w 67"/>
                <a:gd name="T27" fmla="*/ 14 h 30"/>
                <a:gd name="T28" fmla="*/ 11 w 67"/>
                <a:gd name="T29" fmla="*/ 14 h 30"/>
                <a:gd name="T30" fmla="*/ 2 w 67"/>
                <a:gd name="T31" fmla="*/ 14 h 30"/>
                <a:gd name="T32" fmla="*/ 1 w 67"/>
                <a:gd name="T33" fmla="*/ 14 h 30"/>
                <a:gd name="T34" fmla="*/ 0 w 67"/>
                <a:gd name="T35" fmla="*/ 4 h 30"/>
                <a:gd name="T36" fmla="*/ 0 w 67"/>
                <a:gd name="T37" fmla="*/ 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7" h="30">
                  <a:moveTo>
                    <a:pt x="0" y="1"/>
                  </a:moveTo>
                  <a:lnTo>
                    <a:pt x="0" y="0"/>
                  </a:lnTo>
                  <a:lnTo>
                    <a:pt x="11" y="0"/>
                  </a:lnTo>
                  <a:lnTo>
                    <a:pt x="29" y="0"/>
                  </a:lnTo>
                  <a:lnTo>
                    <a:pt x="44" y="0"/>
                  </a:lnTo>
                  <a:lnTo>
                    <a:pt x="59" y="0"/>
                  </a:lnTo>
                  <a:lnTo>
                    <a:pt x="60" y="0"/>
                  </a:lnTo>
                  <a:lnTo>
                    <a:pt x="63" y="1"/>
                  </a:lnTo>
                  <a:lnTo>
                    <a:pt x="65" y="13"/>
                  </a:lnTo>
                  <a:lnTo>
                    <a:pt x="67" y="30"/>
                  </a:lnTo>
                  <a:lnTo>
                    <a:pt x="52" y="30"/>
                  </a:lnTo>
                  <a:lnTo>
                    <a:pt x="40" y="15"/>
                  </a:lnTo>
                  <a:lnTo>
                    <a:pt x="31" y="14"/>
                  </a:lnTo>
                  <a:lnTo>
                    <a:pt x="29" y="14"/>
                  </a:lnTo>
                  <a:lnTo>
                    <a:pt x="11" y="14"/>
                  </a:lnTo>
                  <a:lnTo>
                    <a:pt x="2" y="14"/>
                  </a:lnTo>
                  <a:lnTo>
                    <a:pt x="1" y="14"/>
                  </a:lnTo>
                  <a:lnTo>
                    <a:pt x="0" y="4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213">
              <a:extLst>
                <a:ext uri="{FF2B5EF4-FFF2-40B4-BE49-F238E27FC236}">
                  <a16:creationId xmlns:a16="http://schemas.microsoft.com/office/drawing/2014/main" id="{5268926F-E14B-18B4-73F8-28669E17BCE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7900" y="3095625"/>
              <a:ext cx="417513" cy="249237"/>
            </a:xfrm>
            <a:custGeom>
              <a:avLst/>
              <a:gdLst>
                <a:gd name="T0" fmla="*/ 13 w 263"/>
                <a:gd name="T1" fmla="*/ 18 h 157"/>
                <a:gd name="T2" fmla="*/ 25 w 263"/>
                <a:gd name="T3" fmla="*/ 20 h 157"/>
                <a:gd name="T4" fmla="*/ 37 w 263"/>
                <a:gd name="T5" fmla="*/ 5 h 157"/>
                <a:gd name="T6" fmla="*/ 44 w 263"/>
                <a:gd name="T7" fmla="*/ 7 h 157"/>
                <a:gd name="T8" fmla="*/ 49 w 263"/>
                <a:gd name="T9" fmla="*/ 14 h 157"/>
                <a:gd name="T10" fmla="*/ 55 w 263"/>
                <a:gd name="T11" fmla="*/ 16 h 157"/>
                <a:gd name="T12" fmla="*/ 58 w 263"/>
                <a:gd name="T13" fmla="*/ 22 h 157"/>
                <a:gd name="T14" fmla="*/ 67 w 263"/>
                <a:gd name="T15" fmla="*/ 23 h 157"/>
                <a:gd name="T16" fmla="*/ 83 w 263"/>
                <a:gd name="T17" fmla="*/ 21 h 157"/>
                <a:gd name="T18" fmla="*/ 97 w 263"/>
                <a:gd name="T19" fmla="*/ 21 h 157"/>
                <a:gd name="T20" fmla="*/ 95 w 263"/>
                <a:gd name="T21" fmla="*/ 20 h 157"/>
                <a:gd name="T22" fmla="*/ 99 w 263"/>
                <a:gd name="T23" fmla="*/ 18 h 157"/>
                <a:gd name="T24" fmla="*/ 96 w 263"/>
                <a:gd name="T25" fmla="*/ 12 h 157"/>
                <a:gd name="T26" fmla="*/ 122 w 263"/>
                <a:gd name="T27" fmla="*/ 12 h 157"/>
                <a:gd name="T28" fmla="*/ 124 w 263"/>
                <a:gd name="T29" fmla="*/ 9 h 157"/>
                <a:gd name="T30" fmla="*/ 133 w 263"/>
                <a:gd name="T31" fmla="*/ 2 h 157"/>
                <a:gd name="T32" fmla="*/ 135 w 263"/>
                <a:gd name="T33" fmla="*/ 0 h 157"/>
                <a:gd name="T34" fmla="*/ 141 w 263"/>
                <a:gd name="T35" fmla="*/ 3 h 157"/>
                <a:gd name="T36" fmla="*/ 162 w 263"/>
                <a:gd name="T37" fmla="*/ 32 h 157"/>
                <a:gd name="T38" fmla="*/ 192 w 263"/>
                <a:gd name="T39" fmla="*/ 42 h 157"/>
                <a:gd name="T40" fmla="*/ 220 w 263"/>
                <a:gd name="T41" fmla="*/ 66 h 157"/>
                <a:gd name="T42" fmla="*/ 237 w 263"/>
                <a:gd name="T43" fmla="*/ 67 h 157"/>
                <a:gd name="T44" fmla="*/ 246 w 263"/>
                <a:gd name="T45" fmla="*/ 66 h 157"/>
                <a:gd name="T46" fmla="*/ 252 w 263"/>
                <a:gd name="T47" fmla="*/ 62 h 157"/>
                <a:gd name="T48" fmla="*/ 263 w 263"/>
                <a:gd name="T49" fmla="*/ 66 h 157"/>
                <a:gd name="T50" fmla="*/ 263 w 263"/>
                <a:gd name="T51" fmla="*/ 70 h 157"/>
                <a:gd name="T52" fmla="*/ 252 w 263"/>
                <a:gd name="T53" fmla="*/ 70 h 157"/>
                <a:gd name="T54" fmla="*/ 235 w 263"/>
                <a:gd name="T55" fmla="*/ 78 h 157"/>
                <a:gd name="T56" fmla="*/ 232 w 263"/>
                <a:gd name="T57" fmla="*/ 85 h 157"/>
                <a:gd name="T58" fmla="*/ 225 w 263"/>
                <a:gd name="T59" fmla="*/ 95 h 157"/>
                <a:gd name="T60" fmla="*/ 222 w 263"/>
                <a:gd name="T61" fmla="*/ 104 h 157"/>
                <a:gd name="T62" fmla="*/ 213 w 263"/>
                <a:gd name="T63" fmla="*/ 115 h 157"/>
                <a:gd name="T64" fmla="*/ 203 w 263"/>
                <a:gd name="T65" fmla="*/ 114 h 157"/>
                <a:gd name="T66" fmla="*/ 192 w 263"/>
                <a:gd name="T67" fmla="*/ 113 h 157"/>
                <a:gd name="T68" fmla="*/ 189 w 263"/>
                <a:gd name="T69" fmla="*/ 112 h 157"/>
                <a:gd name="T70" fmla="*/ 183 w 263"/>
                <a:gd name="T71" fmla="*/ 114 h 157"/>
                <a:gd name="T72" fmla="*/ 180 w 263"/>
                <a:gd name="T73" fmla="*/ 115 h 157"/>
                <a:gd name="T74" fmla="*/ 163 w 263"/>
                <a:gd name="T75" fmla="*/ 124 h 157"/>
                <a:gd name="T76" fmla="*/ 154 w 263"/>
                <a:gd name="T77" fmla="*/ 128 h 157"/>
                <a:gd name="T78" fmla="*/ 95 w 263"/>
                <a:gd name="T79" fmla="*/ 157 h 157"/>
                <a:gd name="T80" fmla="*/ 87 w 263"/>
                <a:gd name="T81" fmla="*/ 139 h 157"/>
                <a:gd name="T82" fmla="*/ 72 w 263"/>
                <a:gd name="T83" fmla="*/ 118 h 157"/>
                <a:gd name="T84" fmla="*/ 71 w 263"/>
                <a:gd name="T85" fmla="*/ 118 h 157"/>
                <a:gd name="T86" fmla="*/ 57 w 263"/>
                <a:gd name="T87" fmla="*/ 100 h 157"/>
                <a:gd name="T88" fmla="*/ 34 w 263"/>
                <a:gd name="T89" fmla="*/ 70 h 157"/>
                <a:gd name="T90" fmla="*/ 20 w 263"/>
                <a:gd name="T91" fmla="*/ 52 h 157"/>
                <a:gd name="T92" fmla="*/ 15 w 263"/>
                <a:gd name="T93" fmla="*/ 46 h 157"/>
                <a:gd name="T94" fmla="*/ 0 w 263"/>
                <a:gd name="T95" fmla="*/ 30 h 157"/>
                <a:gd name="T96" fmla="*/ 13 w 263"/>
                <a:gd name="T97" fmla="*/ 18 h 1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63" h="157">
                  <a:moveTo>
                    <a:pt x="13" y="18"/>
                  </a:moveTo>
                  <a:lnTo>
                    <a:pt x="25" y="20"/>
                  </a:lnTo>
                  <a:lnTo>
                    <a:pt x="37" y="5"/>
                  </a:lnTo>
                  <a:lnTo>
                    <a:pt x="44" y="7"/>
                  </a:lnTo>
                  <a:lnTo>
                    <a:pt x="49" y="14"/>
                  </a:lnTo>
                  <a:lnTo>
                    <a:pt x="55" y="16"/>
                  </a:lnTo>
                  <a:lnTo>
                    <a:pt x="58" y="22"/>
                  </a:lnTo>
                  <a:lnTo>
                    <a:pt x="67" y="23"/>
                  </a:lnTo>
                  <a:lnTo>
                    <a:pt x="83" y="21"/>
                  </a:lnTo>
                  <a:lnTo>
                    <a:pt x="97" y="21"/>
                  </a:lnTo>
                  <a:lnTo>
                    <a:pt x="95" y="20"/>
                  </a:lnTo>
                  <a:lnTo>
                    <a:pt x="99" y="18"/>
                  </a:lnTo>
                  <a:lnTo>
                    <a:pt x="96" y="12"/>
                  </a:lnTo>
                  <a:lnTo>
                    <a:pt x="122" y="12"/>
                  </a:lnTo>
                  <a:lnTo>
                    <a:pt x="124" y="9"/>
                  </a:lnTo>
                  <a:lnTo>
                    <a:pt x="133" y="2"/>
                  </a:lnTo>
                  <a:lnTo>
                    <a:pt x="135" y="0"/>
                  </a:lnTo>
                  <a:lnTo>
                    <a:pt x="141" y="3"/>
                  </a:lnTo>
                  <a:lnTo>
                    <a:pt x="162" y="32"/>
                  </a:lnTo>
                  <a:lnTo>
                    <a:pt x="192" y="42"/>
                  </a:lnTo>
                  <a:lnTo>
                    <a:pt x="220" y="66"/>
                  </a:lnTo>
                  <a:lnTo>
                    <a:pt x="237" y="67"/>
                  </a:lnTo>
                  <a:lnTo>
                    <a:pt x="246" y="66"/>
                  </a:lnTo>
                  <a:lnTo>
                    <a:pt x="252" y="62"/>
                  </a:lnTo>
                  <a:lnTo>
                    <a:pt x="263" y="66"/>
                  </a:lnTo>
                  <a:lnTo>
                    <a:pt x="263" y="70"/>
                  </a:lnTo>
                  <a:lnTo>
                    <a:pt x="252" y="70"/>
                  </a:lnTo>
                  <a:lnTo>
                    <a:pt x="235" y="78"/>
                  </a:lnTo>
                  <a:lnTo>
                    <a:pt x="232" y="85"/>
                  </a:lnTo>
                  <a:lnTo>
                    <a:pt x="225" y="95"/>
                  </a:lnTo>
                  <a:lnTo>
                    <a:pt x="222" y="104"/>
                  </a:lnTo>
                  <a:lnTo>
                    <a:pt x="213" y="115"/>
                  </a:lnTo>
                  <a:lnTo>
                    <a:pt x="203" y="114"/>
                  </a:lnTo>
                  <a:lnTo>
                    <a:pt x="192" y="113"/>
                  </a:lnTo>
                  <a:lnTo>
                    <a:pt x="189" y="112"/>
                  </a:lnTo>
                  <a:lnTo>
                    <a:pt x="183" y="114"/>
                  </a:lnTo>
                  <a:lnTo>
                    <a:pt x="180" y="115"/>
                  </a:lnTo>
                  <a:lnTo>
                    <a:pt x="163" y="124"/>
                  </a:lnTo>
                  <a:lnTo>
                    <a:pt x="154" y="128"/>
                  </a:lnTo>
                  <a:lnTo>
                    <a:pt x="95" y="157"/>
                  </a:lnTo>
                  <a:lnTo>
                    <a:pt x="87" y="139"/>
                  </a:lnTo>
                  <a:lnTo>
                    <a:pt x="72" y="118"/>
                  </a:lnTo>
                  <a:lnTo>
                    <a:pt x="71" y="118"/>
                  </a:lnTo>
                  <a:lnTo>
                    <a:pt x="57" y="100"/>
                  </a:lnTo>
                  <a:lnTo>
                    <a:pt x="34" y="70"/>
                  </a:lnTo>
                  <a:lnTo>
                    <a:pt x="20" y="52"/>
                  </a:lnTo>
                  <a:lnTo>
                    <a:pt x="15" y="46"/>
                  </a:lnTo>
                  <a:lnTo>
                    <a:pt x="0" y="30"/>
                  </a:lnTo>
                  <a:lnTo>
                    <a:pt x="13" y="1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6" name="Freeform 214">
              <a:extLst>
                <a:ext uri="{FF2B5EF4-FFF2-40B4-BE49-F238E27FC236}">
                  <a16:creationId xmlns:a16="http://schemas.microsoft.com/office/drawing/2014/main" id="{620C99C7-43E4-3952-DD77-D949BEAE8ACD}"/>
                </a:ext>
              </a:extLst>
            </p:cNvPr>
            <p:cNvSpPr>
              <a:spLocks/>
            </p:cNvSpPr>
            <p:nvPr/>
          </p:nvSpPr>
          <p:spPr bwMode="auto">
            <a:xfrm>
              <a:off x="4565650" y="3168650"/>
              <a:ext cx="344488" cy="474662"/>
            </a:xfrm>
            <a:custGeom>
              <a:avLst/>
              <a:gdLst>
                <a:gd name="T0" fmla="*/ 14 w 217"/>
                <a:gd name="T1" fmla="*/ 117 h 299"/>
                <a:gd name="T2" fmla="*/ 20 w 217"/>
                <a:gd name="T3" fmla="*/ 89 h 299"/>
                <a:gd name="T4" fmla="*/ 27 w 217"/>
                <a:gd name="T5" fmla="*/ 58 h 299"/>
                <a:gd name="T6" fmla="*/ 34 w 217"/>
                <a:gd name="T7" fmla="*/ 54 h 299"/>
                <a:gd name="T8" fmla="*/ 49 w 217"/>
                <a:gd name="T9" fmla="*/ 33 h 299"/>
                <a:gd name="T10" fmla="*/ 63 w 217"/>
                <a:gd name="T11" fmla="*/ 19 h 299"/>
                <a:gd name="T12" fmla="*/ 86 w 217"/>
                <a:gd name="T13" fmla="*/ 0 h 299"/>
                <a:gd name="T14" fmla="*/ 127 w 217"/>
                <a:gd name="T15" fmla="*/ 50 h 299"/>
                <a:gd name="T16" fmla="*/ 142 w 217"/>
                <a:gd name="T17" fmla="*/ 69 h 299"/>
                <a:gd name="T18" fmla="*/ 109 w 217"/>
                <a:gd name="T19" fmla="*/ 95 h 299"/>
                <a:gd name="T20" fmla="*/ 113 w 217"/>
                <a:gd name="T21" fmla="*/ 106 h 299"/>
                <a:gd name="T22" fmla="*/ 107 w 217"/>
                <a:gd name="T23" fmla="*/ 147 h 299"/>
                <a:gd name="T24" fmla="*/ 110 w 217"/>
                <a:gd name="T25" fmla="*/ 168 h 299"/>
                <a:gd name="T26" fmla="*/ 123 w 217"/>
                <a:gd name="T27" fmla="*/ 171 h 299"/>
                <a:gd name="T28" fmla="*/ 131 w 217"/>
                <a:gd name="T29" fmla="*/ 171 h 299"/>
                <a:gd name="T30" fmla="*/ 144 w 217"/>
                <a:gd name="T31" fmla="*/ 169 h 299"/>
                <a:gd name="T32" fmla="*/ 146 w 217"/>
                <a:gd name="T33" fmla="*/ 185 h 299"/>
                <a:gd name="T34" fmla="*/ 144 w 217"/>
                <a:gd name="T35" fmla="*/ 218 h 299"/>
                <a:gd name="T36" fmla="*/ 161 w 217"/>
                <a:gd name="T37" fmla="*/ 218 h 299"/>
                <a:gd name="T38" fmla="*/ 178 w 217"/>
                <a:gd name="T39" fmla="*/ 233 h 299"/>
                <a:gd name="T40" fmla="*/ 185 w 217"/>
                <a:gd name="T41" fmla="*/ 245 h 299"/>
                <a:gd name="T42" fmla="*/ 197 w 217"/>
                <a:gd name="T43" fmla="*/ 266 h 299"/>
                <a:gd name="T44" fmla="*/ 217 w 217"/>
                <a:gd name="T45" fmla="*/ 274 h 299"/>
                <a:gd name="T46" fmla="*/ 202 w 217"/>
                <a:gd name="T47" fmla="*/ 275 h 299"/>
                <a:gd name="T48" fmla="*/ 199 w 217"/>
                <a:gd name="T49" fmla="*/ 277 h 299"/>
                <a:gd name="T50" fmla="*/ 198 w 217"/>
                <a:gd name="T51" fmla="*/ 277 h 299"/>
                <a:gd name="T52" fmla="*/ 187 w 217"/>
                <a:gd name="T53" fmla="*/ 287 h 299"/>
                <a:gd name="T54" fmla="*/ 172 w 217"/>
                <a:gd name="T55" fmla="*/ 299 h 299"/>
                <a:gd name="T56" fmla="*/ 153 w 217"/>
                <a:gd name="T57" fmla="*/ 290 h 299"/>
                <a:gd name="T58" fmla="*/ 141 w 217"/>
                <a:gd name="T59" fmla="*/ 276 h 299"/>
                <a:gd name="T60" fmla="*/ 122 w 217"/>
                <a:gd name="T61" fmla="*/ 263 h 299"/>
                <a:gd name="T62" fmla="*/ 112 w 217"/>
                <a:gd name="T63" fmla="*/ 249 h 299"/>
                <a:gd name="T64" fmla="*/ 103 w 217"/>
                <a:gd name="T65" fmla="*/ 218 h 299"/>
                <a:gd name="T66" fmla="*/ 88 w 217"/>
                <a:gd name="T67" fmla="*/ 206 h 299"/>
                <a:gd name="T68" fmla="*/ 71 w 217"/>
                <a:gd name="T69" fmla="*/ 184 h 299"/>
                <a:gd name="T70" fmla="*/ 60 w 217"/>
                <a:gd name="T71" fmla="*/ 172 h 299"/>
                <a:gd name="T72" fmla="*/ 38 w 217"/>
                <a:gd name="T73" fmla="*/ 163 h 299"/>
                <a:gd name="T74" fmla="*/ 6 w 217"/>
                <a:gd name="T75" fmla="*/ 135 h 299"/>
                <a:gd name="T76" fmla="*/ 3 w 217"/>
                <a:gd name="T77" fmla="*/ 124 h 2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217" h="299">
                  <a:moveTo>
                    <a:pt x="3" y="124"/>
                  </a:moveTo>
                  <a:lnTo>
                    <a:pt x="14" y="117"/>
                  </a:lnTo>
                  <a:lnTo>
                    <a:pt x="20" y="102"/>
                  </a:lnTo>
                  <a:lnTo>
                    <a:pt x="20" y="89"/>
                  </a:lnTo>
                  <a:lnTo>
                    <a:pt x="26" y="80"/>
                  </a:lnTo>
                  <a:lnTo>
                    <a:pt x="27" y="58"/>
                  </a:lnTo>
                  <a:lnTo>
                    <a:pt x="23" y="54"/>
                  </a:lnTo>
                  <a:lnTo>
                    <a:pt x="34" y="54"/>
                  </a:lnTo>
                  <a:lnTo>
                    <a:pt x="49" y="37"/>
                  </a:lnTo>
                  <a:lnTo>
                    <a:pt x="49" y="33"/>
                  </a:lnTo>
                  <a:lnTo>
                    <a:pt x="57" y="28"/>
                  </a:lnTo>
                  <a:lnTo>
                    <a:pt x="63" y="19"/>
                  </a:lnTo>
                  <a:lnTo>
                    <a:pt x="84" y="1"/>
                  </a:lnTo>
                  <a:lnTo>
                    <a:pt x="86" y="0"/>
                  </a:lnTo>
                  <a:lnTo>
                    <a:pt x="95" y="11"/>
                  </a:lnTo>
                  <a:lnTo>
                    <a:pt x="127" y="50"/>
                  </a:lnTo>
                  <a:lnTo>
                    <a:pt x="139" y="61"/>
                  </a:lnTo>
                  <a:lnTo>
                    <a:pt x="142" y="69"/>
                  </a:lnTo>
                  <a:lnTo>
                    <a:pt x="127" y="80"/>
                  </a:lnTo>
                  <a:lnTo>
                    <a:pt x="109" y="95"/>
                  </a:lnTo>
                  <a:lnTo>
                    <a:pt x="108" y="96"/>
                  </a:lnTo>
                  <a:lnTo>
                    <a:pt x="113" y="106"/>
                  </a:lnTo>
                  <a:lnTo>
                    <a:pt x="108" y="136"/>
                  </a:lnTo>
                  <a:lnTo>
                    <a:pt x="107" y="147"/>
                  </a:lnTo>
                  <a:lnTo>
                    <a:pt x="107" y="168"/>
                  </a:lnTo>
                  <a:lnTo>
                    <a:pt x="110" y="168"/>
                  </a:lnTo>
                  <a:lnTo>
                    <a:pt x="118" y="169"/>
                  </a:lnTo>
                  <a:lnTo>
                    <a:pt x="123" y="171"/>
                  </a:lnTo>
                  <a:lnTo>
                    <a:pt x="128" y="171"/>
                  </a:lnTo>
                  <a:lnTo>
                    <a:pt x="131" y="171"/>
                  </a:lnTo>
                  <a:lnTo>
                    <a:pt x="137" y="170"/>
                  </a:lnTo>
                  <a:lnTo>
                    <a:pt x="144" y="169"/>
                  </a:lnTo>
                  <a:lnTo>
                    <a:pt x="145" y="169"/>
                  </a:lnTo>
                  <a:lnTo>
                    <a:pt x="146" y="185"/>
                  </a:lnTo>
                  <a:lnTo>
                    <a:pt x="146" y="187"/>
                  </a:lnTo>
                  <a:lnTo>
                    <a:pt x="144" y="218"/>
                  </a:lnTo>
                  <a:lnTo>
                    <a:pt x="157" y="213"/>
                  </a:lnTo>
                  <a:lnTo>
                    <a:pt x="161" y="218"/>
                  </a:lnTo>
                  <a:lnTo>
                    <a:pt x="173" y="227"/>
                  </a:lnTo>
                  <a:lnTo>
                    <a:pt x="178" y="233"/>
                  </a:lnTo>
                  <a:lnTo>
                    <a:pt x="183" y="241"/>
                  </a:lnTo>
                  <a:lnTo>
                    <a:pt x="185" y="245"/>
                  </a:lnTo>
                  <a:lnTo>
                    <a:pt x="194" y="261"/>
                  </a:lnTo>
                  <a:lnTo>
                    <a:pt x="197" y="266"/>
                  </a:lnTo>
                  <a:lnTo>
                    <a:pt x="211" y="269"/>
                  </a:lnTo>
                  <a:lnTo>
                    <a:pt x="217" y="274"/>
                  </a:lnTo>
                  <a:lnTo>
                    <a:pt x="215" y="274"/>
                  </a:lnTo>
                  <a:lnTo>
                    <a:pt x="202" y="275"/>
                  </a:lnTo>
                  <a:lnTo>
                    <a:pt x="200" y="275"/>
                  </a:lnTo>
                  <a:lnTo>
                    <a:pt x="199" y="277"/>
                  </a:lnTo>
                  <a:lnTo>
                    <a:pt x="199" y="277"/>
                  </a:lnTo>
                  <a:lnTo>
                    <a:pt x="198" y="277"/>
                  </a:lnTo>
                  <a:lnTo>
                    <a:pt x="197" y="278"/>
                  </a:lnTo>
                  <a:lnTo>
                    <a:pt x="187" y="287"/>
                  </a:lnTo>
                  <a:lnTo>
                    <a:pt x="178" y="299"/>
                  </a:lnTo>
                  <a:lnTo>
                    <a:pt x="172" y="299"/>
                  </a:lnTo>
                  <a:lnTo>
                    <a:pt x="162" y="298"/>
                  </a:lnTo>
                  <a:lnTo>
                    <a:pt x="153" y="290"/>
                  </a:lnTo>
                  <a:lnTo>
                    <a:pt x="153" y="286"/>
                  </a:lnTo>
                  <a:lnTo>
                    <a:pt x="141" y="276"/>
                  </a:lnTo>
                  <a:lnTo>
                    <a:pt x="127" y="271"/>
                  </a:lnTo>
                  <a:lnTo>
                    <a:pt x="122" y="263"/>
                  </a:lnTo>
                  <a:lnTo>
                    <a:pt x="112" y="257"/>
                  </a:lnTo>
                  <a:lnTo>
                    <a:pt x="112" y="249"/>
                  </a:lnTo>
                  <a:lnTo>
                    <a:pt x="110" y="231"/>
                  </a:lnTo>
                  <a:lnTo>
                    <a:pt x="103" y="218"/>
                  </a:lnTo>
                  <a:lnTo>
                    <a:pt x="96" y="209"/>
                  </a:lnTo>
                  <a:lnTo>
                    <a:pt x="88" y="206"/>
                  </a:lnTo>
                  <a:lnTo>
                    <a:pt x="74" y="195"/>
                  </a:lnTo>
                  <a:lnTo>
                    <a:pt x="71" y="184"/>
                  </a:lnTo>
                  <a:lnTo>
                    <a:pt x="59" y="178"/>
                  </a:lnTo>
                  <a:lnTo>
                    <a:pt x="60" y="172"/>
                  </a:lnTo>
                  <a:lnTo>
                    <a:pt x="43" y="170"/>
                  </a:lnTo>
                  <a:lnTo>
                    <a:pt x="38" y="163"/>
                  </a:lnTo>
                  <a:lnTo>
                    <a:pt x="16" y="160"/>
                  </a:lnTo>
                  <a:lnTo>
                    <a:pt x="6" y="135"/>
                  </a:lnTo>
                  <a:lnTo>
                    <a:pt x="0" y="132"/>
                  </a:lnTo>
                  <a:lnTo>
                    <a:pt x="3" y="12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7" name="Freeform 215">
              <a:extLst>
                <a:ext uri="{FF2B5EF4-FFF2-40B4-BE49-F238E27FC236}">
                  <a16:creationId xmlns:a16="http://schemas.microsoft.com/office/drawing/2014/main" id="{EB6B26EA-CAF4-3228-01A8-5B0CB96B4D3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22738" y="2606675"/>
              <a:ext cx="103188" cy="177800"/>
            </a:xfrm>
            <a:custGeom>
              <a:avLst/>
              <a:gdLst>
                <a:gd name="T0" fmla="*/ 0 w 65"/>
                <a:gd name="T1" fmla="*/ 21 h 112"/>
                <a:gd name="T2" fmla="*/ 3 w 65"/>
                <a:gd name="T3" fmla="*/ 20 h 112"/>
                <a:gd name="T4" fmla="*/ 21 w 65"/>
                <a:gd name="T5" fmla="*/ 0 h 112"/>
                <a:gd name="T6" fmla="*/ 48 w 65"/>
                <a:gd name="T7" fmla="*/ 19 h 112"/>
                <a:gd name="T8" fmla="*/ 49 w 65"/>
                <a:gd name="T9" fmla="*/ 20 h 112"/>
                <a:gd name="T10" fmla="*/ 63 w 65"/>
                <a:gd name="T11" fmla="*/ 32 h 112"/>
                <a:gd name="T12" fmla="*/ 62 w 65"/>
                <a:gd name="T13" fmla="*/ 36 h 112"/>
                <a:gd name="T14" fmla="*/ 65 w 65"/>
                <a:gd name="T15" fmla="*/ 49 h 112"/>
                <a:gd name="T16" fmla="*/ 65 w 65"/>
                <a:gd name="T17" fmla="*/ 57 h 112"/>
                <a:gd name="T18" fmla="*/ 51 w 65"/>
                <a:gd name="T19" fmla="*/ 77 h 112"/>
                <a:gd name="T20" fmla="*/ 44 w 65"/>
                <a:gd name="T21" fmla="*/ 86 h 112"/>
                <a:gd name="T22" fmla="*/ 32 w 65"/>
                <a:gd name="T23" fmla="*/ 101 h 112"/>
                <a:gd name="T24" fmla="*/ 32 w 65"/>
                <a:gd name="T25" fmla="*/ 102 h 112"/>
                <a:gd name="T26" fmla="*/ 31 w 65"/>
                <a:gd name="T27" fmla="*/ 103 h 112"/>
                <a:gd name="T28" fmla="*/ 33 w 65"/>
                <a:gd name="T29" fmla="*/ 111 h 112"/>
                <a:gd name="T30" fmla="*/ 32 w 65"/>
                <a:gd name="T31" fmla="*/ 112 h 112"/>
                <a:gd name="T32" fmla="*/ 30 w 65"/>
                <a:gd name="T33" fmla="*/ 106 h 112"/>
                <a:gd name="T34" fmla="*/ 20 w 65"/>
                <a:gd name="T35" fmla="*/ 101 h 112"/>
                <a:gd name="T36" fmla="*/ 20 w 65"/>
                <a:gd name="T37" fmla="*/ 98 h 112"/>
                <a:gd name="T38" fmla="*/ 19 w 65"/>
                <a:gd name="T39" fmla="*/ 97 h 112"/>
                <a:gd name="T40" fmla="*/ 12 w 65"/>
                <a:gd name="T41" fmla="*/ 93 h 112"/>
                <a:gd name="T42" fmla="*/ 13 w 65"/>
                <a:gd name="T43" fmla="*/ 91 h 112"/>
                <a:gd name="T44" fmla="*/ 11 w 65"/>
                <a:gd name="T45" fmla="*/ 90 h 112"/>
                <a:gd name="T46" fmla="*/ 6 w 65"/>
                <a:gd name="T47" fmla="*/ 83 h 112"/>
                <a:gd name="T48" fmla="*/ 7 w 65"/>
                <a:gd name="T49" fmla="*/ 64 h 112"/>
                <a:gd name="T50" fmla="*/ 14 w 65"/>
                <a:gd name="T51" fmla="*/ 55 h 112"/>
                <a:gd name="T52" fmla="*/ 27 w 65"/>
                <a:gd name="T53" fmla="*/ 41 h 112"/>
                <a:gd name="T54" fmla="*/ 11 w 65"/>
                <a:gd name="T55" fmla="*/ 26 h 112"/>
                <a:gd name="T56" fmla="*/ 5 w 65"/>
                <a:gd name="T57" fmla="*/ 23 h 112"/>
                <a:gd name="T58" fmla="*/ 0 w 65"/>
                <a:gd name="T59" fmla="*/ 22 h 112"/>
                <a:gd name="T60" fmla="*/ 0 w 65"/>
                <a:gd name="T61" fmla="*/ 21 h 11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65" h="112">
                  <a:moveTo>
                    <a:pt x="0" y="21"/>
                  </a:moveTo>
                  <a:lnTo>
                    <a:pt x="3" y="20"/>
                  </a:lnTo>
                  <a:lnTo>
                    <a:pt x="21" y="0"/>
                  </a:lnTo>
                  <a:lnTo>
                    <a:pt x="48" y="19"/>
                  </a:lnTo>
                  <a:lnTo>
                    <a:pt x="49" y="20"/>
                  </a:lnTo>
                  <a:lnTo>
                    <a:pt x="63" y="32"/>
                  </a:lnTo>
                  <a:lnTo>
                    <a:pt x="62" y="36"/>
                  </a:lnTo>
                  <a:lnTo>
                    <a:pt x="65" y="49"/>
                  </a:lnTo>
                  <a:lnTo>
                    <a:pt x="65" y="57"/>
                  </a:lnTo>
                  <a:lnTo>
                    <a:pt x="51" y="77"/>
                  </a:lnTo>
                  <a:lnTo>
                    <a:pt x="44" y="86"/>
                  </a:lnTo>
                  <a:lnTo>
                    <a:pt x="32" y="101"/>
                  </a:lnTo>
                  <a:lnTo>
                    <a:pt x="32" y="102"/>
                  </a:lnTo>
                  <a:lnTo>
                    <a:pt x="31" y="103"/>
                  </a:lnTo>
                  <a:lnTo>
                    <a:pt x="33" y="111"/>
                  </a:lnTo>
                  <a:lnTo>
                    <a:pt x="32" y="112"/>
                  </a:lnTo>
                  <a:lnTo>
                    <a:pt x="30" y="106"/>
                  </a:lnTo>
                  <a:lnTo>
                    <a:pt x="20" y="101"/>
                  </a:lnTo>
                  <a:lnTo>
                    <a:pt x="20" y="98"/>
                  </a:lnTo>
                  <a:lnTo>
                    <a:pt x="19" y="97"/>
                  </a:lnTo>
                  <a:lnTo>
                    <a:pt x="12" y="93"/>
                  </a:lnTo>
                  <a:lnTo>
                    <a:pt x="13" y="91"/>
                  </a:lnTo>
                  <a:lnTo>
                    <a:pt x="11" y="90"/>
                  </a:lnTo>
                  <a:lnTo>
                    <a:pt x="6" y="83"/>
                  </a:lnTo>
                  <a:lnTo>
                    <a:pt x="7" y="64"/>
                  </a:lnTo>
                  <a:lnTo>
                    <a:pt x="14" y="55"/>
                  </a:lnTo>
                  <a:lnTo>
                    <a:pt x="27" y="41"/>
                  </a:lnTo>
                  <a:lnTo>
                    <a:pt x="11" y="26"/>
                  </a:lnTo>
                  <a:lnTo>
                    <a:pt x="5" y="23"/>
                  </a:lnTo>
                  <a:lnTo>
                    <a:pt x="0" y="22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8" name="Freeform 216">
              <a:extLst>
                <a:ext uri="{FF2B5EF4-FFF2-40B4-BE49-F238E27FC236}">
                  <a16:creationId xmlns:a16="http://schemas.microsoft.com/office/drawing/2014/main" id="{B96E04E5-E0CC-5A62-0C16-F1D09D65828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4100" y="2520950"/>
              <a:ext cx="104775" cy="87312"/>
            </a:xfrm>
            <a:custGeom>
              <a:avLst/>
              <a:gdLst>
                <a:gd name="T0" fmla="*/ 0 w 66"/>
                <a:gd name="T1" fmla="*/ 33 h 55"/>
                <a:gd name="T2" fmla="*/ 11 w 66"/>
                <a:gd name="T3" fmla="*/ 32 h 55"/>
                <a:gd name="T4" fmla="*/ 16 w 66"/>
                <a:gd name="T5" fmla="*/ 31 h 55"/>
                <a:gd name="T6" fmla="*/ 44 w 66"/>
                <a:gd name="T7" fmla="*/ 22 h 55"/>
                <a:gd name="T8" fmla="*/ 44 w 66"/>
                <a:gd name="T9" fmla="*/ 21 h 55"/>
                <a:gd name="T10" fmla="*/ 44 w 66"/>
                <a:gd name="T11" fmla="*/ 19 h 55"/>
                <a:gd name="T12" fmla="*/ 44 w 66"/>
                <a:gd name="T13" fmla="*/ 18 h 55"/>
                <a:gd name="T14" fmla="*/ 41 w 66"/>
                <a:gd name="T15" fmla="*/ 5 h 55"/>
                <a:gd name="T16" fmla="*/ 45 w 66"/>
                <a:gd name="T17" fmla="*/ 6 h 55"/>
                <a:gd name="T18" fmla="*/ 62 w 66"/>
                <a:gd name="T19" fmla="*/ 0 h 55"/>
                <a:gd name="T20" fmla="*/ 63 w 66"/>
                <a:gd name="T21" fmla="*/ 13 h 55"/>
                <a:gd name="T22" fmla="*/ 64 w 66"/>
                <a:gd name="T23" fmla="*/ 14 h 55"/>
                <a:gd name="T24" fmla="*/ 66 w 66"/>
                <a:gd name="T25" fmla="*/ 33 h 55"/>
                <a:gd name="T26" fmla="*/ 59 w 66"/>
                <a:gd name="T27" fmla="*/ 34 h 55"/>
                <a:gd name="T28" fmla="*/ 49 w 66"/>
                <a:gd name="T29" fmla="*/ 39 h 55"/>
                <a:gd name="T30" fmla="*/ 42 w 66"/>
                <a:gd name="T31" fmla="*/ 42 h 55"/>
                <a:gd name="T32" fmla="*/ 35 w 66"/>
                <a:gd name="T33" fmla="*/ 48 h 55"/>
                <a:gd name="T34" fmla="*/ 27 w 66"/>
                <a:gd name="T35" fmla="*/ 54 h 55"/>
                <a:gd name="T36" fmla="*/ 25 w 66"/>
                <a:gd name="T37" fmla="*/ 53 h 55"/>
                <a:gd name="T38" fmla="*/ 23 w 66"/>
                <a:gd name="T39" fmla="*/ 53 h 55"/>
                <a:gd name="T40" fmla="*/ 18 w 66"/>
                <a:gd name="T41" fmla="*/ 52 h 55"/>
                <a:gd name="T42" fmla="*/ 12 w 66"/>
                <a:gd name="T43" fmla="*/ 55 h 55"/>
                <a:gd name="T44" fmla="*/ 2 w 66"/>
                <a:gd name="T45" fmla="*/ 38 h 55"/>
                <a:gd name="T46" fmla="*/ 0 w 66"/>
                <a:gd name="T47" fmla="*/ 33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66" h="55">
                  <a:moveTo>
                    <a:pt x="0" y="33"/>
                  </a:moveTo>
                  <a:lnTo>
                    <a:pt x="11" y="32"/>
                  </a:lnTo>
                  <a:lnTo>
                    <a:pt x="16" y="31"/>
                  </a:lnTo>
                  <a:lnTo>
                    <a:pt x="44" y="22"/>
                  </a:lnTo>
                  <a:lnTo>
                    <a:pt x="44" y="21"/>
                  </a:lnTo>
                  <a:lnTo>
                    <a:pt x="44" y="19"/>
                  </a:lnTo>
                  <a:lnTo>
                    <a:pt x="44" y="18"/>
                  </a:lnTo>
                  <a:lnTo>
                    <a:pt x="41" y="5"/>
                  </a:lnTo>
                  <a:lnTo>
                    <a:pt x="45" y="6"/>
                  </a:lnTo>
                  <a:lnTo>
                    <a:pt x="62" y="0"/>
                  </a:lnTo>
                  <a:lnTo>
                    <a:pt x="63" y="13"/>
                  </a:lnTo>
                  <a:lnTo>
                    <a:pt x="64" y="14"/>
                  </a:lnTo>
                  <a:lnTo>
                    <a:pt x="66" y="33"/>
                  </a:lnTo>
                  <a:lnTo>
                    <a:pt x="59" y="34"/>
                  </a:lnTo>
                  <a:lnTo>
                    <a:pt x="49" y="39"/>
                  </a:lnTo>
                  <a:lnTo>
                    <a:pt x="42" y="42"/>
                  </a:lnTo>
                  <a:lnTo>
                    <a:pt x="35" y="48"/>
                  </a:lnTo>
                  <a:lnTo>
                    <a:pt x="27" y="54"/>
                  </a:lnTo>
                  <a:lnTo>
                    <a:pt x="25" y="53"/>
                  </a:lnTo>
                  <a:lnTo>
                    <a:pt x="23" y="53"/>
                  </a:lnTo>
                  <a:lnTo>
                    <a:pt x="18" y="52"/>
                  </a:lnTo>
                  <a:lnTo>
                    <a:pt x="12" y="55"/>
                  </a:lnTo>
                  <a:lnTo>
                    <a:pt x="2" y="38"/>
                  </a:lnTo>
                  <a:lnTo>
                    <a:pt x="0" y="3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9" name="Freeform 217">
              <a:extLst>
                <a:ext uri="{FF2B5EF4-FFF2-40B4-BE49-F238E27FC236}">
                  <a16:creationId xmlns:a16="http://schemas.microsoft.com/office/drawing/2014/main" id="{9969BC99-9059-3530-1B28-5A19869E5923}"/>
                </a:ext>
              </a:extLst>
            </p:cNvPr>
            <p:cNvSpPr>
              <a:spLocks/>
            </p:cNvSpPr>
            <p:nvPr/>
          </p:nvSpPr>
          <p:spPr bwMode="auto">
            <a:xfrm>
              <a:off x="3992563" y="2663825"/>
              <a:ext cx="74613" cy="82550"/>
            </a:xfrm>
            <a:custGeom>
              <a:avLst/>
              <a:gdLst>
                <a:gd name="T0" fmla="*/ 0 w 47"/>
                <a:gd name="T1" fmla="*/ 16 h 52"/>
                <a:gd name="T2" fmla="*/ 4 w 47"/>
                <a:gd name="T3" fmla="*/ 9 h 52"/>
                <a:gd name="T4" fmla="*/ 4 w 47"/>
                <a:gd name="T5" fmla="*/ 0 h 52"/>
                <a:gd name="T6" fmla="*/ 7 w 47"/>
                <a:gd name="T7" fmla="*/ 0 h 52"/>
                <a:gd name="T8" fmla="*/ 27 w 47"/>
                <a:gd name="T9" fmla="*/ 0 h 52"/>
                <a:gd name="T10" fmla="*/ 46 w 47"/>
                <a:gd name="T11" fmla="*/ 0 h 52"/>
                <a:gd name="T12" fmla="*/ 46 w 47"/>
                <a:gd name="T13" fmla="*/ 16 h 52"/>
                <a:gd name="T14" fmla="*/ 46 w 47"/>
                <a:gd name="T15" fmla="*/ 23 h 52"/>
                <a:gd name="T16" fmla="*/ 46 w 47"/>
                <a:gd name="T17" fmla="*/ 37 h 52"/>
                <a:gd name="T18" fmla="*/ 46 w 47"/>
                <a:gd name="T19" fmla="*/ 39 h 52"/>
                <a:gd name="T20" fmla="*/ 47 w 47"/>
                <a:gd name="T21" fmla="*/ 50 h 52"/>
                <a:gd name="T22" fmla="*/ 41 w 47"/>
                <a:gd name="T23" fmla="*/ 52 h 52"/>
                <a:gd name="T24" fmla="*/ 37 w 47"/>
                <a:gd name="T25" fmla="*/ 47 h 52"/>
                <a:gd name="T26" fmla="*/ 31 w 47"/>
                <a:gd name="T27" fmla="*/ 48 h 52"/>
                <a:gd name="T28" fmla="*/ 29 w 47"/>
                <a:gd name="T29" fmla="*/ 41 h 52"/>
                <a:gd name="T30" fmla="*/ 15 w 47"/>
                <a:gd name="T31" fmla="*/ 42 h 52"/>
                <a:gd name="T32" fmla="*/ 3 w 47"/>
                <a:gd name="T33" fmla="*/ 36 h 52"/>
                <a:gd name="T34" fmla="*/ 3 w 47"/>
                <a:gd name="T35" fmla="*/ 29 h 52"/>
                <a:gd name="T36" fmla="*/ 0 w 47"/>
                <a:gd name="T37" fmla="*/ 27 h 52"/>
                <a:gd name="T38" fmla="*/ 0 w 47"/>
                <a:gd name="T39" fmla="*/ 16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47" h="52">
                  <a:moveTo>
                    <a:pt x="0" y="16"/>
                  </a:moveTo>
                  <a:lnTo>
                    <a:pt x="4" y="9"/>
                  </a:lnTo>
                  <a:lnTo>
                    <a:pt x="4" y="0"/>
                  </a:lnTo>
                  <a:lnTo>
                    <a:pt x="7" y="0"/>
                  </a:lnTo>
                  <a:lnTo>
                    <a:pt x="27" y="0"/>
                  </a:lnTo>
                  <a:lnTo>
                    <a:pt x="46" y="0"/>
                  </a:lnTo>
                  <a:lnTo>
                    <a:pt x="46" y="16"/>
                  </a:lnTo>
                  <a:lnTo>
                    <a:pt x="46" y="23"/>
                  </a:lnTo>
                  <a:lnTo>
                    <a:pt x="46" y="37"/>
                  </a:lnTo>
                  <a:lnTo>
                    <a:pt x="46" y="39"/>
                  </a:lnTo>
                  <a:lnTo>
                    <a:pt x="47" y="50"/>
                  </a:lnTo>
                  <a:lnTo>
                    <a:pt x="41" y="52"/>
                  </a:lnTo>
                  <a:lnTo>
                    <a:pt x="37" y="47"/>
                  </a:lnTo>
                  <a:lnTo>
                    <a:pt x="31" y="48"/>
                  </a:lnTo>
                  <a:lnTo>
                    <a:pt x="29" y="41"/>
                  </a:lnTo>
                  <a:lnTo>
                    <a:pt x="15" y="42"/>
                  </a:lnTo>
                  <a:lnTo>
                    <a:pt x="3" y="36"/>
                  </a:lnTo>
                  <a:lnTo>
                    <a:pt x="3" y="29"/>
                  </a:lnTo>
                  <a:lnTo>
                    <a:pt x="0" y="27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0" name="Freeform 218">
              <a:extLst>
                <a:ext uri="{FF2B5EF4-FFF2-40B4-BE49-F238E27FC236}">
                  <a16:creationId xmlns:a16="http://schemas.microsoft.com/office/drawing/2014/main" id="{322D3103-14C0-CB1A-6EBA-80AC990EBB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2688" y="2711450"/>
              <a:ext cx="146050" cy="128587"/>
            </a:xfrm>
            <a:custGeom>
              <a:avLst/>
              <a:gdLst>
                <a:gd name="T0" fmla="*/ 3 w 92"/>
                <a:gd name="T1" fmla="*/ 0 h 81"/>
                <a:gd name="T2" fmla="*/ 12 w 92"/>
                <a:gd name="T3" fmla="*/ 2 h 81"/>
                <a:gd name="T4" fmla="*/ 28 w 92"/>
                <a:gd name="T5" fmla="*/ 6 h 81"/>
                <a:gd name="T6" fmla="*/ 37 w 92"/>
                <a:gd name="T7" fmla="*/ 11 h 81"/>
                <a:gd name="T8" fmla="*/ 35 w 92"/>
                <a:gd name="T9" fmla="*/ 25 h 81"/>
                <a:gd name="T10" fmla="*/ 40 w 92"/>
                <a:gd name="T11" fmla="*/ 24 h 81"/>
                <a:gd name="T12" fmla="*/ 81 w 92"/>
                <a:gd name="T13" fmla="*/ 38 h 81"/>
                <a:gd name="T14" fmla="*/ 82 w 92"/>
                <a:gd name="T15" fmla="*/ 39 h 81"/>
                <a:gd name="T16" fmla="*/ 92 w 92"/>
                <a:gd name="T17" fmla="*/ 53 h 81"/>
                <a:gd name="T18" fmla="*/ 83 w 92"/>
                <a:gd name="T19" fmla="*/ 78 h 81"/>
                <a:gd name="T20" fmla="*/ 78 w 92"/>
                <a:gd name="T21" fmla="*/ 81 h 81"/>
                <a:gd name="T22" fmla="*/ 73 w 92"/>
                <a:gd name="T23" fmla="*/ 74 h 81"/>
                <a:gd name="T24" fmla="*/ 54 w 92"/>
                <a:gd name="T25" fmla="*/ 56 h 81"/>
                <a:gd name="T26" fmla="*/ 27 w 92"/>
                <a:gd name="T27" fmla="*/ 31 h 81"/>
                <a:gd name="T28" fmla="*/ 5 w 92"/>
                <a:gd name="T29" fmla="*/ 11 h 81"/>
                <a:gd name="T30" fmla="*/ 0 w 92"/>
                <a:gd name="T31" fmla="*/ 0 h 81"/>
                <a:gd name="T32" fmla="*/ 3 w 92"/>
                <a:gd name="T33" fmla="*/ 0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92" h="81">
                  <a:moveTo>
                    <a:pt x="3" y="0"/>
                  </a:moveTo>
                  <a:lnTo>
                    <a:pt x="12" y="2"/>
                  </a:lnTo>
                  <a:lnTo>
                    <a:pt x="28" y="6"/>
                  </a:lnTo>
                  <a:lnTo>
                    <a:pt x="37" y="11"/>
                  </a:lnTo>
                  <a:lnTo>
                    <a:pt x="35" y="25"/>
                  </a:lnTo>
                  <a:lnTo>
                    <a:pt x="40" y="24"/>
                  </a:lnTo>
                  <a:lnTo>
                    <a:pt x="81" y="38"/>
                  </a:lnTo>
                  <a:lnTo>
                    <a:pt x="82" y="39"/>
                  </a:lnTo>
                  <a:lnTo>
                    <a:pt x="92" y="53"/>
                  </a:lnTo>
                  <a:lnTo>
                    <a:pt x="83" y="78"/>
                  </a:lnTo>
                  <a:lnTo>
                    <a:pt x="78" y="81"/>
                  </a:lnTo>
                  <a:lnTo>
                    <a:pt x="73" y="74"/>
                  </a:lnTo>
                  <a:lnTo>
                    <a:pt x="54" y="56"/>
                  </a:lnTo>
                  <a:lnTo>
                    <a:pt x="27" y="31"/>
                  </a:lnTo>
                  <a:lnTo>
                    <a:pt x="5" y="11"/>
                  </a:lnTo>
                  <a:lnTo>
                    <a:pt x="0" y="0"/>
                  </a:lnTo>
                  <a:lnTo>
                    <a:pt x="3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1" name="Freeform 219">
              <a:extLst>
                <a:ext uri="{FF2B5EF4-FFF2-40B4-BE49-F238E27FC236}">
                  <a16:creationId xmlns:a16="http://schemas.microsoft.com/office/drawing/2014/main" id="{C85283D9-6627-26F7-74BD-3020A200F6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0938" y="2476500"/>
              <a:ext cx="92075" cy="66675"/>
            </a:xfrm>
            <a:custGeom>
              <a:avLst/>
              <a:gdLst>
                <a:gd name="T0" fmla="*/ 0 w 58"/>
                <a:gd name="T1" fmla="*/ 12 h 42"/>
                <a:gd name="T2" fmla="*/ 4 w 58"/>
                <a:gd name="T3" fmla="*/ 11 h 42"/>
                <a:gd name="T4" fmla="*/ 12 w 58"/>
                <a:gd name="T5" fmla="*/ 8 h 42"/>
                <a:gd name="T6" fmla="*/ 25 w 58"/>
                <a:gd name="T7" fmla="*/ 4 h 42"/>
                <a:gd name="T8" fmla="*/ 34 w 58"/>
                <a:gd name="T9" fmla="*/ 1 h 42"/>
                <a:gd name="T10" fmla="*/ 35 w 58"/>
                <a:gd name="T11" fmla="*/ 1 h 42"/>
                <a:gd name="T12" fmla="*/ 57 w 58"/>
                <a:gd name="T13" fmla="*/ 0 h 42"/>
                <a:gd name="T14" fmla="*/ 58 w 58"/>
                <a:gd name="T15" fmla="*/ 5 h 42"/>
                <a:gd name="T16" fmla="*/ 58 w 58"/>
                <a:gd name="T17" fmla="*/ 25 h 42"/>
                <a:gd name="T18" fmla="*/ 58 w 58"/>
                <a:gd name="T19" fmla="*/ 28 h 42"/>
                <a:gd name="T20" fmla="*/ 57 w 58"/>
                <a:gd name="T21" fmla="*/ 42 h 42"/>
                <a:gd name="T22" fmla="*/ 45 w 58"/>
                <a:gd name="T23" fmla="*/ 42 h 42"/>
                <a:gd name="T24" fmla="*/ 35 w 58"/>
                <a:gd name="T25" fmla="*/ 41 h 42"/>
                <a:gd name="T26" fmla="*/ 10 w 58"/>
                <a:gd name="T27" fmla="*/ 40 h 42"/>
                <a:gd name="T28" fmla="*/ 3 w 58"/>
                <a:gd name="T29" fmla="*/ 41 h 42"/>
                <a:gd name="T30" fmla="*/ 2 w 58"/>
                <a:gd name="T31" fmla="*/ 41 h 42"/>
                <a:gd name="T32" fmla="*/ 1 w 58"/>
                <a:gd name="T33" fmla="*/ 28 h 42"/>
                <a:gd name="T34" fmla="*/ 1 w 58"/>
                <a:gd name="T35" fmla="*/ 24 h 42"/>
                <a:gd name="T36" fmla="*/ 0 w 58"/>
                <a:gd name="T37" fmla="*/ 12 h 42"/>
                <a:gd name="T38" fmla="*/ 0 w 58"/>
                <a:gd name="T39" fmla="*/ 12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8" h="42">
                  <a:moveTo>
                    <a:pt x="0" y="12"/>
                  </a:moveTo>
                  <a:lnTo>
                    <a:pt x="4" y="11"/>
                  </a:lnTo>
                  <a:lnTo>
                    <a:pt x="12" y="8"/>
                  </a:lnTo>
                  <a:lnTo>
                    <a:pt x="25" y="4"/>
                  </a:lnTo>
                  <a:lnTo>
                    <a:pt x="34" y="1"/>
                  </a:lnTo>
                  <a:lnTo>
                    <a:pt x="35" y="1"/>
                  </a:lnTo>
                  <a:lnTo>
                    <a:pt x="57" y="0"/>
                  </a:lnTo>
                  <a:lnTo>
                    <a:pt x="58" y="5"/>
                  </a:lnTo>
                  <a:lnTo>
                    <a:pt x="58" y="25"/>
                  </a:lnTo>
                  <a:lnTo>
                    <a:pt x="58" y="28"/>
                  </a:lnTo>
                  <a:lnTo>
                    <a:pt x="57" y="42"/>
                  </a:lnTo>
                  <a:lnTo>
                    <a:pt x="45" y="42"/>
                  </a:lnTo>
                  <a:lnTo>
                    <a:pt x="35" y="41"/>
                  </a:lnTo>
                  <a:lnTo>
                    <a:pt x="10" y="40"/>
                  </a:lnTo>
                  <a:lnTo>
                    <a:pt x="3" y="41"/>
                  </a:lnTo>
                  <a:lnTo>
                    <a:pt x="2" y="41"/>
                  </a:lnTo>
                  <a:lnTo>
                    <a:pt x="1" y="28"/>
                  </a:lnTo>
                  <a:lnTo>
                    <a:pt x="1" y="24"/>
                  </a:lnTo>
                  <a:lnTo>
                    <a:pt x="0" y="12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220">
              <a:extLst>
                <a:ext uri="{FF2B5EF4-FFF2-40B4-BE49-F238E27FC236}">
                  <a16:creationId xmlns:a16="http://schemas.microsoft.com/office/drawing/2014/main" id="{89920DB6-9CD7-84D3-BC22-A3D8A1319E05}"/>
                </a:ext>
              </a:extLst>
            </p:cNvPr>
            <p:cNvSpPr>
              <a:spLocks/>
            </p:cNvSpPr>
            <p:nvPr/>
          </p:nvSpPr>
          <p:spPr bwMode="auto">
            <a:xfrm>
              <a:off x="3762375" y="2574925"/>
              <a:ext cx="82550" cy="88900"/>
            </a:xfrm>
            <a:custGeom>
              <a:avLst/>
              <a:gdLst>
                <a:gd name="T0" fmla="*/ 1 w 52"/>
                <a:gd name="T1" fmla="*/ 36 h 56"/>
                <a:gd name="T2" fmla="*/ 8 w 52"/>
                <a:gd name="T3" fmla="*/ 34 h 56"/>
                <a:gd name="T4" fmla="*/ 15 w 52"/>
                <a:gd name="T5" fmla="*/ 41 h 56"/>
                <a:gd name="T6" fmla="*/ 23 w 52"/>
                <a:gd name="T7" fmla="*/ 18 h 56"/>
                <a:gd name="T8" fmla="*/ 24 w 52"/>
                <a:gd name="T9" fmla="*/ 15 h 56"/>
                <a:gd name="T10" fmla="*/ 27 w 52"/>
                <a:gd name="T11" fmla="*/ 1 h 56"/>
                <a:gd name="T12" fmla="*/ 42 w 52"/>
                <a:gd name="T13" fmla="*/ 0 h 56"/>
                <a:gd name="T14" fmla="*/ 52 w 52"/>
                <a:gd name="T15" fmla="*/ 0 h 56"/>
                <a:gd name="T16" fmla="*/ 51 w 52"/>
                <a:gd name="T17" fmla="*/ 3 h 56"/>
                <a:gd name="T18" fmla="*/ 44 w 52"/>
                <a:gd name="T19" fmla="*/ 30 h 56"/>
                <a:gd name="T20" fmla="*/ 39 w 52"/>
                <a:gd name="T21" fmla="*/ 48 h 56"/>
                <a:gd name="T22" fmla="*/ 38 w 52"/>
                <a:gd name="T23" fmla="*/ 54 h 56"/>
                <a:gd name="T24" fmla="*/ 32 w 52"/>
                <a:gd name="T25" fmla="*/ 56 h 56"/>
                <a:gd name="T26" fmla="*/ 29 w 52"/>
                <a:gd name="T27" fmla="*/ 55 h 56"/>
                <a:gd name="T28" fmla="*/ 10 w 52"/>
                <a:gd name="T29" fmla="*/ 50 h 56"/>
                <a:gd name="T30" fmla="*/ 0 w 52"/>
                <a:gd name="T31" fmla="*/ 43 h 56"/>
                <a:gd name="T32" fmla="*/ 1 w 52"/>
                <a:gd name="T33" fmla="*/ 36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2" h="56">
                  <a:moveTo>
                    <a:pt x="1" y="36"/>
                  </a:moveTo>
                  <a:lnTo>
                    <a:pt x="8" y="34"/>
                  </a:lnTo>
                  <a:lnTo>
                    <a:pt x="15" y="41"/>
                  </a:lnTo>
                  <a:lnTo>
                    <a:pt x="23" y="18"/>
                  </a:lnTo>
                  <a:lnTo>
                    <a:pt x="24" y="15"/>
                  </a:lnTo>
                  <a:lnTo>
                    <a:pt x="27" y="1"/>
                  </a:lnTo>
                  <a:lnTo>
                    <a:pt x="42" y="0"/>
                  </a:lnTo>
                  <a:lnTo>
                    <a:pt x="52" y="0"/>
                  </a:lnTo>
                  <a:lnTo>
                    <a:pt x="51" y="3"/>
                  </a:lnTo>
                  <a:lnTo>
                    <a:pt x="44" y="30"/>
                  </a:lnTo>
                  <a:lnTo>
                    <a:pt x="39" y="48"/>
                  </a:lnTo>
                  <a:lnTo>
                    <a:pt x="38" y="54"/>
                  </a:lnTo>
                  <a:lnTo>
                    <a:pt x="32" y="56"/>
                  </a:lnTo>
                  <a:lnTo>
                    <a:pt x="29" y="55"/>
                  </a:lnTo>
                  <a:lnTo>
                    <a:pt x="10" y="50"/>
                  </a:lnTo>
                  <a:lnTo>
                    <a:pt x="0" y="43"/>
                  </a:lnTo>
                  <a:lnTo>
                    <a:pt x="1" y="36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3" name="Freeform 221">
              <a:extLst>
                <a:ext uri="{FF2B5EF4-FFF2-40B4-BE49-F238E27FC236}">
                  <a16:creationId xmlns:a16="http://schemas.microsoft.com/office/drawing/2014/main" id="{9CADF9CF-BFDA-7A2F-A64E-7EFC568FE67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3500" y="2573337"/>
              <a:ext cx="60325" cy="160337"/>
            </a:xfrm>
            <a:custGeom>
              <a:avLst/>
              <a:gdLst>
                <a:gd name="T0" fmla="*/ 1 w 38"/>
                <a:gd name="T1" fmla="*/ 80 h 101"/>
                <a:gd name="T2" fmla="*/ 1 w 38"/>
                <a:gd name="T3" fmla="*/ 68 h 101"/>
                <a:gd name="T4" fmla="*/ 3 w 38"/>
                <a:gd name="T5" fmla="*/ 64 h 101"/>
                <a:gd name="T6" fmla="*/ 5 w 38"/>
                <a:gd name="T7" fmla="*/ 57 h 101"/>
                <a:gd name="T8" fmla="*/ 5 w 38"/>
                <a:gd name="T9" fmla="*/ 36 h 101"/>
                <a:gd name="T10" fmla="*/ 5 w 38"/>
                <a:gd name="T11" fmla="*/ 32 h 101"/>
                <a:gd name="T12" fmla="*/ 4 w 38"/>
                <a:gd name="T13" fmla="*/ 4 h 101"/>
                <a:gd name="T14" fmla="*/ 5 w 38"/>
                <a:gd name="T15" fmla="*/ 1 h 101"/>
                <a:gd name="T16" fmla="*/ 15 w 38"/>
                <a:gd name="T17" fmla="*/ 0 h 101"/>
                <a:gd name="T18" fmla="*/ 37 w 38"/>
                <a:gd name="T19" fmla="*/ 14 h 101"/>
                <a:gd name="T20" fmla="*/ 34 w 38"/>
                <a:gd name="T21" fmla="*/ 24 h 101"/>
                <a:gd name="T22" fmla="*/ 34 w 38"/>
                <a:gd name="T23" fmla="*/ 27 h 101"/>
                <a:gd name="T24" fmla="*/ 34 w 38"/>
                <a:gd name="T25" fmla="*/ 36 h 101"/>
                <a:gd name="T26" fmla="*/ 35 w 38"/>
                <a:gd name="T27" fmla="*/ 57 h 101"/>
                <a:gd name="T28" fmla="*/ 35 w 38"/>
                <a:gd name="T29" fmla="*/ 72 h 101"/>
                <a:gd name="T30" fmla="*/ 35 w 38"/>
                <a:gd name="T31" fmla="*/ 93 h 101"/>
                <a:gd name="T32" fmla="*/ 38 w 38"/>
                <a:gd name="T33" fmla="*/ 101 h 101"/>
                <a:gd name="T34" fmla="*/ 19 w 38"/>
                <a:gd name="T35" fmla="*/ 98 h 101"/>
                <a:gd name="T36" fmla="*/ 19 w 38"/>
                <a:gd name="T37" fmla="*/ 92 h 101"/>
                <a:gd name="T38" fmla="*/ 8 w 38"/>
                <a:gd name="T39" fmla="*/ 86 h 101"/>
                <a:gd name="T40" fmla="*/ 0 w 38"/>
                <a:gd name="T41" fmla="*/ 82 h 101"/>
                <a:gd name="T42" fmla="*/ 1 w 38"/>
                <a:gd name="T43" fmla="*/ 80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38" h="101">
                  <a:moveTo>
                    <a:pt x="1" y="80"/>
                  </a:moveTo>
                  <a:lnTo>
                    <a:pt x="1" y="68"/>
                  </a:lnTo>
                  <a:lnTo>
                    <a:pt x="3" y="64"/>
                  </a:lnTo>
                  <a:lnTo>
                    <a:pt x="5" y="57"/>
                  </a:lnTo>
                  <a:lnTo>
                    <a:pt x="5" y="36"/>
                  </a:lnTo>
                  <a:lnTo>
                    <a:pt x="5" y="32"/>
                  </a:lnTo>
                  <a:lnTo>
                    <a:pt x="4" y="4"/>
                  </a:lnTo>
                  <a:lnTo>
                    <a:pt x="5" y="1"/>
                  </a:lnTo>
                  <a:lnTo>
                    <a:pt x="15" y="0"/>
                  </a:lnTo>
                  <a:lnTo>
                    <a:pt x="37" y="14"/>
                  </a:lnTo>
                  <a:lnTo>
                    <a:pt x="34" y="24"/>
                  </a:lnTo>
                  <a:lnTo>
                    <a:pt x="34" y="27"/>
                  </a:lnTo>
                  <a:lnTo>
                    <a:pt x="34" y="36"/>
                  </a:lnTo>
                  <a:lnTo>
                    <a:pt x="35" y="57"/>
                  </a:lnTo>
                  <a:lnTo>
                    <a:pt x="35" y="72"/>
                  </a:lnTo>
                  <a:lnTo>
                    <a:pt x="35" y="93"/>
                  </a:lnTo>
                  <a:lnTo>
                    <a:pt x="38" y="101"/>
                  </a:lnTo>
                  <a:lnTo>
                    <a:pt x="19" y="98"/>
                  </a:lnTo>
                  <a:lnTo>
                    <a:pt x="19" y="92"/>
                  </a:lnTo>
                  <a:lnTo>
                    <a:pt x="8" y="86"/>
                  </a:lnTo>
                  <a:lnTo>
                    <a:pt x="0" y="82"/>
                  </a:lnTo>
                  <a:lnTo>
                    <a:pt x="1" y="8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4" name="Freeform 222">
              <a:extLst>
                <a:ext uri="{FF2B5EF4-FFF2-40B4-BE49-F238E27FC236}">
                  <a16:creationId xmlns:a16="http://schemas.microsoft.com/office/drawing/2014/main" id="{7CE8088D-41AC-5551-E732-3C7023B31E5A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4588" y="2413000"/>
              <a:ext cx="136525" cy="80962"/>
            </a:xfrm>
            <a:custGeom>
              <a:avLst/>
              <a:gdLst>
                <a:gd name="T0" fmla="*/ 0 w 86"/>
                <a:gd name="T1" fmla="*/ 19 h 51"/>
                <a:gd name="T2" fmla="*/ 0 w 86"/>
                <a:gd name="T3" fmla="*/ 13 h 51"/>
                <a:gd name="T4" fmla="*/ 5 w 86"/>
                <a:gd name="T5" fmla="*/ 5 h 51"/>
                <a:gd name="T6" fmla="*/ 4 w 86"/>
                <a:gd name="T7" fmla="*/ 0 h 51"/>
                <a:gd name="T8" fmla="*/ 9 w 86"/>
                <a:gd name="T9" fmla="*/ 0 h 51"/>
                <a:gd name="T10" fmla="*/ 24 w 86"/>
                <a:gd name="T11" fmla="*/ 2 h 51"/>
                <a:gd name="T12" fmla="*/ 46 w 86"/>
                <a:gd name="T13" fmla="*/ 5 h 51"/>
                <a:gd name="T14" fmla="*/ 49 w 86"/>
                <a:gd name="T15" fmla="*/ 5 h 51"/>
                <a:gd name="T16" fmla="*/ 58 w 86"/>
                <a:gd name="T17" fmla="*/ 6 h 51"/>
                <a:gd name="T18" fmla="*/ 67 w 86"/>
                <a:gd name="T19" fmla="*/ 5 h 51"/>
                <a:gd name="T20" fmla="*/ 76 w 86"/>
                <a:gd name="T21" fmla="*/ 5 h 51"/>
                <a:gd name="T22" fmla="*/ 84 w 86"/>
                <a:gd name="T23" fmla="*/ 5 h 51"/>
                <a:gd name="T24" fmla="*/ 86 w 86"/>
                <a:gd name="T25" fmla="*/ 35 h 51"/>
                <a:gd name="T26" fmla="*/ 83 w 86"/>
                <a:gd name="T27" fmla="*/ 41 h 51"/>
                <a:gd name="T28" fmla="*/ 74 w 86"/>
                <a:gd name="T29" fmla="*/ 40 h 51"/>
                <a:gd name="T30" fmla="*/ 61 w 86"/>
                <a:gd name="T31" fmla="*/ 40 h 51"/>
                <a:gd name="T32" fmla="*/ 39 w 86"/>
                <a:gd name="T33" fmla="*/ 41 h 51"/>
                <a:gd name="T34" fmla="*/ 38 w 86"/>
                <a:gd name="T35" fmla="*/ 41 h 51"/>
                <a:gd name="T36" fmla="*/ 29 w 86"/>
                <a:gd name="T37" fmla="*/ 44 h 51"/>
                <a:gd name="T38" fmla="*/ 16 w 86"/>
                <a:gd name="T39" fmla="*/ 48 h 51"/>
                <a:gd name="T40" fmla="*/ 8 w 86"/>
                <a:gd name="T41" fmla="*/ 51 h 51"/>
                <a:gd name="T42" fmla="*/ 2 w 86"/>
                <a:gd name="T43" fmla="*/ 41 h 51"/>
                <a:gd name="T44" fmla="*/ 0 w 86"/>
                <a:gd name="T45" fmla="*/ 30 h 51"/>
                <a:gd name="T46" fmla="*/ 0 w 86"/>
                <a:gd name="T47" fmla="*/ 19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86" h="51">
                  <a:moveTo>
                    <a:pt x="0" y="19"/>
                  </a:moveTo>
                  <a:lnTo>
                    <a:pt x="0" y="13"/>
                  </a:lnTo>
                  <a:lnTo>
                    <a:pt x="5" y="5"/>
                  </a:lnTo>
                  <a:lnTo>
                    <a:pt x="4" y="0"/>
                  </a:lnTo>
                  <a:lnTo>
                    <a:pt x="9" y="0"/>
                  </a:lnTo>
                  <a:lnTo>
                    <a:pt x="24" y="2"/>
                  </a:lnTo>
                  <a:lnTo>
                    <a:pt x="46" y="5"/>
                  </a:lnTo>
                  <a:lnTo>
                    <a:pt x="49" y="5"/>
                  </a:lnTo>
                  <a:lnTo>
                    <a:pt x="58" y="6"/>
                  </a:lnTo>
                  <a:lnTo>
                    <a:pt x="67" y="5"/>
                  </a:lnTo>
                  <a:lnTo>
                    <a:pt x="76" y="5"/>
                  </a:lnTo>
                  <a:lnTo>
                    <a:pt x="84" y="5"/>
                  </a:lnTo>
                  <a:lnTo>
                    <a:pt x="86" y="35"/>
                  </a:lnTo>
                  <a:lnTo>
                    <a:pt x="83" y="41"/>
                  </a:lnTo>
                  <a:lnTo>
                    <a:pt x="74" y="40"/>
                  </a:lnTo>
                  <a:lnTo>
                    <a:pt x="61" y="40"/>
                  </a:lnTo>
                  <a:lnTo>
                    <a:pt x="39" y="41"/>
                  </a:lnTo>
                  <a:lnTo>
                    <a:pt x="38" y="41"/>
                  </a:lnTo>
                  <a:lnTo>
                    <a:pt x="29" y="44"/>
                  </a:lnTo>
                  <a:lnTo>
                    <a:pt x="16" y="48"/>
                  </a:lnTo>
                  <a:lnTo>
                    <a:pt x="8" y="51"/>
                  </a:lnTo>
                  <a:lnTo>
                    <a:pt x="2" y="41"/>
                  </a:lnTo>
                  <a:lnTo>
                    <a:pt x="0" y="30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5" name="Freeform 223">
              <a:extLst>
                <a:ext uri="{FF2B5EF4-FFF2-40B4-BE49-F238E27FC236}">
                  <a16:creationId xmlns:a16="http://schemas.microsoft.com/office/drawing/2014/main" id="{A2FE04A2-0791-DF16-2DFD-2B5A3592296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5425" y="2346325"/>
              <a:ext cx="468313" cy="363537"/>
            </a:xfrm>
            <a:custGeom>
              <a:avLst/>
              <a:gdLst>
                <a:gd name="T0" fmla="*/ 0 w 295"/>
                <a:gd name="T1" fmla="*/ 0 h 229"/>
                <a:gd name="T2" fmla="*/ 2 w 295"/>
                <a:gd name="T3" fmla="*/ 0 h 229"/>
                <a:gd name="T4" fmla="*/ 32 w 295"/>
                <a:gd name="T5" fmla="*/ 8 h 229"/>
                <a:gd name="T6" fmla="*/ 41 w 295"/>
                <a:gd name="T7" fmla="*/ 15 h 229"/>
                <a:gd name="T8" fmla="*/ 49 w 295"/>
                <a:gd name="T9" fmla="*/ 18 h 229"/>
                <a:gd name="T10" fmla="*/ 65 w 295"/>
                <a:gd name="T11" fmla="*/ 18 h 229"/>
                <a:gd name="T12" fmla="*/ 71 w 295"/>
                <a:gd name="T13" fmla="*/ 23 h 229"/>
                <a:gd name="T14" fmla="*/ 91 w 295"/>
                <a:gd name="T15" fmla="*/ 26 h 229"/>
                <a:gd name="T16" fmla="*/ 96 w 295"/>
                <a:gd name="T17" fmla="*/ 23 h 229"/>
                <a:gd name="T18" fmla="*/ 108 w 295"/>
                <a:gd name="T19" fmla="*/ 26 h 229"/>
                <a:gd name="T20" fmla="*/ 111 w 295"/>
                <a:gd name="T21" fmla="*/ 29 h 229"/>
                <a:gd name="T22" fmla="*/ 110 w 295"/>
                <a:gd name="T23" fmla="*/ 30 h 229"/>
                <a:gd name="T24" fmla="*/ 120 w 295"/>
                <a:gd name="T25" fmla="*/ 45 h 229"/>
                <a:gd name="T26" fmla="*/ 121 w 295"/>
                <a:gd name="T27" fmla="*/ 60 h 229"/>
                <a:gd name="T28" fmla="*/ 136 w 295"/>
                <a:gd name="T29" fmla="*/ 58 h 229"/>
                <a:gd name="T30" fmla="*/ 143 w 295"/>
                <a:gd name="T31" fmla="*/ 70 h 229"/>
                <a:gd name="T32" fmla="*/ 150 w 295"/>
                <a:gd name="T33" fmla="*/ 70 h 229"/>
                <a:gd name="T34" fmla="*/ 152 w 295"/>
                <a:gd name="T35" fmla="*/ 72 h 229"/>
                <a:gd name="T36" fmla="*/ 205 w 295"/>
                <a:gd name="T37" fmla="*/ 111 h 229"/>
                <a:gd name="T38" fmla="*/ 230 w 295"/>
                <a:gd name="T39" fmla="*/ 135 h 229"/>
                <a:gd name="T40" fmla="*/ 246 w 295"/>
                <a:gd name="T41" fmla="*/ 151 h 229"/>
                <a:gd name="T42" fmla="*/ 275 w 295"/>
                <a:gd name="T43" fmla="*/ 179 h 229"/>
                <a:gd name="T44" fmla="*/ 295 w 295"/>
                <a:gd name="T45" fmla="*/ 200 h 229"/>
                <a:gd name="T46" fmla="*/ 283 w 295"/>
                <a:gd name="T47" fmla="*/ 201 h 229"/>
                <a:gd name="T48" fmla="*/ 268 w 295"/>
                <a:gd name="T49" fmla="*/ 197 h 229"/>
                <a:gd name="T50" fmla="*/ 260 w 295"/>
                <a:gd name="T51" fmla="*/ 208 h 229"/>
                <a:gd name="T52" fmla="*/ 241 w 295"/>
                <a:gd name="T53" fmla="*/ 207 h 229"/>
                <a:gd name="T54" fmla="*/ 233 w 295"/>
                <a:gd name="T55" fmla="*/ 209 h 229"/>
                <a:gd name="T56" fmla="*/ 226 w 295"/>
                <a:gd name="T57" fmla="*/ 208 h 229"/>
                <a:gd name="T58" fmla="*/ 222 w 295"/>
                <a:gd name="T59" fmla="*/ 212 h 229"/>
                <a:gd name="T60" fmla="*/ 204 w 295"/>
                <a:gd name="T61" fmla="*/ 221 h 229"/>
                <a:gd name="T62" fmla="*/ 201 w 295"/>
                <a:gd name="T63" fmla="*/ 229 h 229"/>
                <a:gd name="T64" fmla="*/ 145 w 295"/>
                <a:gd name="T65" fmla="*/ 189 h 229"/>
                <a:gd name="T66" fmla="*/ 139 w 295"/>
                <a:gd name="T67" fmla="*/ 185 h 229"/>
                <a:gd name="T68" fmla="*/ 129 w 295"/>
                <a:gd name="T69" fmla="*/ 179 h 229"/>
                <a:gd name="T70" fmla="*/ 92 w 295"/>
                <a:gd name="T71" fmla="*/ 152 h 229"/>
                <a:gd name="T72" fmla="*/ 66 w 295"/>
                <a:gd name="T73" fmla="*/ 135 h 229"/>
                <a:gd name="T74" fmla="*/ 63 w 295"/>
                <a:gd name="T75" fmla="*/ 132 h 229"/>
                <a:gd name="T76" fmla="*/ 49 w 295"/>
                <a:gd name="T77" fmla="*/ 124 h 229"/>
                <a:gd name="T78" fmla="*/ 42 w 295"/>
                <a:gd name="T79" fmla="*/ 118 h 229"/>
                <a:gd name="T80" fmla="*/ 34 w 295"/>
                <a:gd name="T81" fmla="*/ 105 h 229"/>
                <a:gd name="T82" fmla="*/ 30 w 295"/>
                <a:gd name="T83" fmla="*/ 98 h 229"/>
                <a:gd name="T84" fmla="*/ 25 w 295"/>
                <a:gd name="T85" fmla="*/ 82 h 229"/>
                <a:gd name="T86" fmla="*/ 17 w 295"/>
                <a:gd name="T87" fmla="*/ 48 h 229"/>
                <a:gd name="T88" fmla="*/ 13 w 295"/>
                <a:gd name="T89" fmla="*/ 37 h 229"/>
                <a:gd name="T90" fmla="*/ 13 w 295"/>
                <a:gd name="T91" fmla="*/ 34 h 229"/>
                <a:gd name="T92" fmla="*/ 2 w 295"/>
                <a:gd name="T93" fmla="*/ 15 h 229"/>
                <a:gd name="T94" fmla="*/ 0 w 295"/>
                <a:gd name="T95" fmla="*/ 2 h 229"/>
                <a:gd name="T96" fmla="*/ 0 w 295"/>
                <a:gd name="T97" fmla="*/ 0 h 2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295" h="229">
                  <a:moveTo>
                    <a:pt x="0" y="0"/>
                  </a:moveTo>
                  <a:lnTo>
                    <a:pt x="2" y="0"/>
                  </a:lnTo>
                  <a:lnTo>
                    <a:pt x="32" y="8"/>
                  </a:lnTo>
                  <a:lnTo>
                    <a:pt x="41" y="15"/>
                  </a:lnTo>
                  <a:lnTo>
                    <a:pt x="49" y="18"/>
                  </a:lnTo>
                  <a:lnTo>
                    <a:pt x="65" y="18"/>
                  </a:lnTo>
                  <a:lnTo>
                    <a:pt x="71" y="23"/>
                  </a:lnTo>
                  <a:lnTo>
                    <a:pt x="91" y="26"/>
                  </a:lnTo>
                  <a:lnTo>
                    <a:pt x="96" y="23"/>
                  </a:lnTo>
                  <a:lnTo>
                    <a:pt x="108" y="26"/>
                  </a:lnTo>
                  <a:lnTo>
                    <a:pt x="111" y="29"/>
                  </a:lnTo>
                  <a:lnTo>
                    <a:pt x="110" y="30"/>
                  </a:lnTo>
                  <a:lnTo>
                    <a:pt x="120" y="45"/>
                  </a:lnTo>
                  <a:lnTo>
                    <a:pt x="121" y="60"/>
                  </a:lnTo>
                  <a:lnTo>
                    <a:pt x="136" y="58"/>
                  </a:lnTo>
                  <a:lnTo>
                    <a:pt x="143" y="70"/>
                  </a:lnTo>
                  <a:lnTo>
                    <a:pt x="150" y="70"/>
                  </a:lnTo>
                  <a:lnTo>
                    <a:pt x="152" y="72"/>
                  </a:lnTo>
                  <a:lnTo>
                    <a:pt x="205" y="111"/>
                  </a:lnTo>
                  <a:lnTo>
                    <a:pt x="230" y="135"/>
                  </a:lnTo>
                  <a:lnTo>
                    <a:pt x="246" y="151"/>
                  </a:lnTo>
                  <a:lnTo>
                    <a:pt x="275" y="179"/>
                  </a:lnTo>
                  <a:lnTo>
                    <a:pt x="295" y="200"/>
                  </a:lnTo>
                  <a:lnTo>
                    <a:pt x="283" y="201"/>
                  </a:lnTo>
                  <a:lnTo>
                    <a:pt x="268" y="197"/>
                  </a:lnTo>
                  <a:lnTo>
                    <a:pt x="260" y="208"/>
                  </a:lnTo>
                  <a:lnTo>
                    <a:pt x="241" y="207"/>
                  </a:lnTo>
                  <a:lnTo>
                    <a:pt x="233" y="209"/>
                  </a:lnTo>
                  <a:lnTo>
                    <a:pt x="226" y="208"/>
                  </a:lnTo>
                  <a:lnTo>
                    <a:pt x="222" y="212"/>
                  </a:lnTo>
                  <a:lnTo>
                    <a:pt x="204" y="221"/>
                  </a:lnTo>
                  <a:lnTo>
                    <a:pt x="201" y="229"/>
                  </a:lnTo>
                  <a:lnTo>
                    <a:pt x="145" y="189"/>
                  </a:lnTo>
                  <a:lnTo>
                    <a:pt x="139" y="185"/>
                  </a:lnTo>
                  <a:lnTo>
                    <a:pt x="129" y="179"/>
                  </a:lnTo>
                  <a:lnTo>
                    <a:pt x="92" y="152"/>
                  </a:lnTo>
                  <a:lnTo>
                    <a:pt x="66" y="135"/>
                  </a:lnTo>
                  <a:lnTo>
                    <a:pt x="63" y="132"/>
                  </a:lnTo>
                  <a:lnTo>
                    <a:pt x="49" y="124"/>
                  </a:lnTo>
                  <a:lnTo>
                    <a:pt x="42" y="118"/>
                  </a:lnTo>
                  <a:lnTo>
                    <a:pt x="34" y="105"/>
                  </a:lnTo>
                  <a:lnTo>
                    <a:pt x="30" y="98"/>
                  </a:lnTo>
                  <a:lnTo>
                    <a:pt x="25" y="82"/>
                  </a:lnTo>
                  <a:lnTo>
                    <a:pt x="17" y="48"/>
                  </a:lnTo>
                  <a:lnTo>
                    <a:pt x="13" y="37"/>
                  </a:lnTo>
                  <a:lnTo>
                    <a:pt x="13" y="34"/>
                  </a:lnTo>
                  <a:lnTo>
                    <a:pt x="2" y="15"/>
                  </a:lnTo>
                  <a:lnTo>
                    <a:pt x="0" y="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224">
              <a:extLst>
                <a:ext uri="{FF2B5EF4-FFF2-40B4-BE49-F238E27FC236}">
                  <a16:creationId xmlns:a16="http://schemas.microsoft.com/office/drawing/2014/main" id="{A7055D7E-1393-AC18-3A31-B9C0370123B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5288" y="2189162"/>
              <a:ext cx="52388" cy="107950"/>
            </a:xfrm>
            <a:custGeom>
              <a:avLst/>
              <a:gdLst>
                <a:gd name="T0" fmla="*/ 0 w 33"/>
                <a:gd name="T1" fmla="*/ 11 h 68"/>
                <a:gd name="T2" fmla="*/ 2 w 33"/>
                <a:gd name="T3" fmla="*/ 2 h 68"/>
                <a:gd name="T4" fmla="*/ 8 w 33"/>
                <a:gd name="T5" fmla="*/ 3 h 68"/>
                <a:gd name="T6" fmla="*/ 12 w 33"/>
                <a:gd name="T7" fmla="*/ 1 h 68"/>
                <a:gd name="T8" fmla="*/ 20 w 33"/>
                <a:gd name="T9" fmla="*/ 1 h 68"/>
                <a:gd name="T10" fmla="*/ 27 w 33"/>
                <a:gd name="T11" fmla="*/ 0 h 68"/>
                <a:gd name="T12" fmla="*/ 33 w 33"/>
                <a:gd name="T13" fmla="*/ 0 h 68"/>
                <a:gd name="T14" fmla="*/ 33 w 33"/>
                <a:gd name="T15" fmla="*/ 0 h 68"/>
                <a:gd name="T16" fmla="*/ 30 w 33"/>
                <a:gd name="T17" fmla="*/ 14 h 68"/>
                <a:gd name="T18" fmla="*/ 29 w 33"/>
                <a:gd name="T19" fmla="*/ 17 h 68"/>
                <a:gd name="T20" fmla="*/ 29 w 33"/>
                <a:gd name="T21" fmla="*/ 23 h 68"/>
                <a:gd name="T22" fmla="*/ 29 w 33"/>
                <a:gd name="T23" fmla="*/ 37 h 68"/>
                <a:gd name="T24" fmla="*/ 29 w 33"/>
                <a:gd name="T25" fmla="*/ 40 h 68"/>
                <a:gd name="T26" fmla="*/ 29 w 33"/>
                <a:gd name="T27" fmla="*/ 51 h 68"/>
                <a:gd name="T28" fmla="*/ 29 w 33"/>
                <a:gd name="T29" fmla="*/ 68 h 68"/>
                <a:gd name="T30" fmla="*/ 20 w 33"/>
                <a:gd name="T31" fmla="*/ 68 h 68"/>
                <a:gd name="T32" fmla="*/ 1 w 33"/>
                <a:gd name="T33" fmla="*/ 67 h 68"/>
                <a:gd name="T34" fmla="*/ 0 w 33"/>
                <a:gd name="T35" fmla="*/ 67 h 68"/>
                <a:gd name="T36" fmla="*/ 0 w 33"/>
                <a:gd name="T37" fmla="*/ 37 h 68"/>
                <a:gd name="T38" fmla="*/ 0 w 33"/>
                <a:gd name="T39" fmla="*/ 11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33" h="68">
                  <a:moveTo>
                    <a:pt x="0" y="11"/>
                  </a:moveTo>
                  <a:lnTo>
                    <a:pt x="2" y="2"/>
                  </a:lnTo>
                  <a:lnTo>
                    <a:pt x="8" y="3"/>
                  </a:lnTo>
                  <a:lnTo>
                    <a:pt x="12" y="1"/>
                  </a:lnTo>
                  <a:lnTo>
                    <a:pt x="20" y="1"/>
                  </a:lnTo>
                  <a:lnTo>
                    <a:pt x="27" y="0"/>
                  </a:lnTo>
                  <a:lnTo>
                    <a:pt x="33" y="0"/>
                  </a:lnTo>
                  <a:lnTo>
                    <a:pt x="33" y="0"/>
                  </a:lnTo>
                  <a:lnTo>
                    <a:pt x="30" y="14"/>
                  </a:lnTo>
                  <a:lnTo>
                    <a:pt x="29" y="17"/>
                  </a:lnTo>
                  <a:lnTo>
                    <a:pt x="29" y="23"/>
                  </a:lnTo>
                  <a:lnTo>
                    <a:pt x="29" y="37"/>
                  </a:lnTo>
                  <a:lnTo>
                    <a:pt x="29" y="40"/>
                  </a:lnTo>
                  <a:lnTo>
                    <a:pt x="29" y="51"/>
                  </a:lnTo>
                  <a:lnTo>
                    <a:pt x="29" y="68"/>
                  </a:lnTo>
                  <a:lnTo>
                    <a:pt x="20" y="68"/>
                  </a:lnTo>
                  <a:lnTo>
                    <a:pt x="1" y="67"/>
                  </a:lnTo>
                  <a:lnTo>
                    <a:pt x="0" y="67"/>
                  </a:lnTo>
                  <a:lnTo>
                    <a:pt x="0" y="37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7" name="Freeform 225">
              <a:extLst>
                <a:ext uri="{FF2B5EF4-FFF2-40B4-BE49-F238E27FC236}">
                  <a16:creationId xmlns:a16="http://schemas.microsoft.com/office/drawing/2014/main" id="{C80C3A04-83BF-06D4-C5BD-360743E95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6250" y="2189162"/>
              <a:ext cx="60325" cy="111125"/>
            </a:xfrm>
            <a:custGeom>
              <a:avLst/>
              <a:gdLst>
                <a:gd name="T0" fmla="*/ 0 w 38"/>
                <a:gd name="T1" fmla="*/ 69 h 70"/>
                <a:gd name="T2" fmla="*/ 1 w 38"/>
                <a:gd name="T3" fmla="*/ 65 h 70"/>
                <a:gd name="T4" fmla="*/ 2 w 38"/>
                <a:gd name="T5" fmla="*/ 57 h 70"/>
                <a:gd name="T6" fmla="*/ 4 w 38"/>
                <a:gd name="T7" fmla="*/ 49 h 70"/>
                <a:gd name="T8" fmla="*/ 4 w 38"/>
                <a:gd name="T9" fmla="*/ 45 h 70"/>
                <a:gd name="T10" fmla="*/ 9 w 38"/>
                <a:gd name="T11" fmla="*/ 27 h 70"/>
                <a:gd name="T12" fmla="*/ 13 w 38"/>
                <a:gd name="T13" fmla="*/ 13 h 70"/>
                <a:gd name="T14" fmla="*/ 17 w 38"/>
                <a:gd name="T15" fmla="*/ 0 h 70"/>
                <a:gd name="T16" fmla="*/ 34 w 38"/>
                <a:gd name="T17" fmla="*/ 2 h 70"/>
                <a:gd name="T18" fmla="*/ 38 w 38"/>
                <a:gd name="T19" fmla="*/ 3 h 70"/>
                <a:gd name="T20" fmla="*/ 36 w 38"/>
                <a:gd name="T21" fmla="*/ 13 h 70"/>
                <a:gd name="T22" fmla="*/ 37 w 38"/>
                <a:gd name="T23" fmla="*/ 20 h 70"/>
                <a:gd name="T24" fmla="*/ 38 w 38"/>
                <a:gd name="T25" fmla="*/ 25 h 70"/>
                <a:gd name="T26" fmla="*/ 37 w 38"/>
                <a:gd name="T27" fmla="*/ 31 h 70"/>
                <a:gd name="T28" fmla="*/ 36 w 38"/>
                <a:gd name="T29" fmla="*/ 36 h 70"/>
                <a:gd name="T30" fmla="*/ 34 w 38"/>
                <a:gd name="T31" fmla="*/ 37 h 70"/>
                <a:gd name="T32" fmla="*/ 32 w 38"/>
                <a:gd name="T33" fmla="*/ 49 h 70"/>
                <a:gd name="T34" fmla="*/ 32 w 38"/>
                <a:gd name="T35" fmla="*/ 51 h 70"/>
                <a:gd name="T36" fmla="*/ 27 w 38"/>
                <a:gd name="T37" fmla="*/ 54 h 70"/>
                <a:gd name="T38" fmla="*/ 23 w 38"/>
                <a:gd name="T39" fmla="*/ 57 h 70"/>
                <a:gd name="T40" fmla="*/ 20 w 38"/>
                <a:gd name="T41" fmla="*/ 61 h 70"/>
                <a:gd name="T42" fmla="*/ 18 w 38"/>
                <a:gd name="T43" fmla="*/ 63 h 70"/>
                <a:gd name="T44" fmla="*/ 15 w 38"/>
                <a:gd name="T45" fmla="*/ 70 h 70"/>
                <a:gd name="T46" fmla="*/ 11 w 38"/>
                <a:gd name="T47" fmla="*/ 70 h 70"/>
                <a:gd name="T48" fmla="*/ 1 w 38"/>
                <a:gd name="T49" fmla="*/ 70 h 70"/>
                <a:gd name="T50" fmla="*/ 0 w 38"/>
                <a:gd name="T51" fmla="*/ 69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38" h="70">
                  <a:moveTo>
                    <a:pt x="0" y="69"/>
                  </a:moveTo>
                  <a:lnTo>
                    <a:pt x="1" y="65"/>
                  </a:lnTo>
                  <a:lnTo>
                    <a:pt x="2" y="57"/>
                  </a:lnTo>
                  <a:lnTo>
                    <a:pt x="4" y="49"/>
                  </a:lnTo>
                  <a:lnTo>
                    <a:pt x="4" y="45"/>
                  </a:lnTo>
                  <a:lnTo>
                    <a:pt x="9" y="27"/>
                  </a:lnTo>
                  <a:lnTo>
                    <a:pt x="13" y="13"/>
                  </a:lnTo>
                  <a:lnTo>
                    <a:pt x="17" y="0"/>
                  </a:lnTo>
                  <a:lnTo>
                    <a:pt x="34" y="2"/>
                  </a:lnTo>
                  <a:lnTo>
                    <a:pt x="38" y="3"/>
                  </a:lnTo>
                  <a:lnTo>
                    <a:pt x="36" y="13"/>
                  </a:lnTo>
                  <a:lnTo>
                    <a:pt x="37" y="20"/>
                  </a:lnTo>
                  <a:lnTo>
                    <a:pt x="38" y="25"/>
                  </a:lnTo>
                  <a:lnTo>
                    <a:pt x="37" y="31"/>
                  </a:lnTo>
                  <a:lnTo>
                    <a:pt x="36" y="36"/>
                  </a:lnTo>
                  <a:lnTo>
                    <a:pt x="34" y="37"/>
                  </a:lnTo>
                  <a:lnTo>
                    <a:pt x="32" y="49"/>
                  </a:lnTo>
                  <a:lnTo>
                    <a:pt x="32" y="51"/>
                  </a:lnTo>
                  <a:lnTo>
                    <a:pt x="27" y="54"/>
                  </a:lnTo>
                  <a:lnTo>
                    <a:pt x="23" y="57"/>
                  </a:lnTo>
                  <a:lnTo>
                    <a:pt x="20" y="61"/>
                  </a:lnTo>
                  <a:lnTo>
                    <a:pt x="18" y="63"/>
                  </a:lnTo>
                  <a:lnTo>
                    <a:pt x="15" y="70"/>
                  </a:lnTo>
                  <a:lnTo>
                    <a:pt x="11" y="70"/>
                  </a:lnTo>
                  <a:lnTo>
                    <a:pt x="1" y="70"/>
                  </a:lnTo>
                  <a:lnTo>
                    <a:pt x="0" y="6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226">
              <a:extLst>
                <a:ext uri="{FF2B5EF4-FFF2-40B4-BE49-F238E27FC236}">
                  <a16:creationId xmlns:a16="http://schemas.microsoft.com/office/drawing/2014/main" id="{DBE33D86-219E-1621-070D-5E3BA29611B6}"/>
                </a:ext>
              </a:extLst>
            </p:cNvPr>
            <p:cNvSpPr>
              <a:spLocks/>
            </p:cNvSpPr>
            <p:nvPr/>
          </p:nvSpPr>
          <p:spPr bwMode="auto">
            <a:xfrm>
              <a:off x="3532188" y="2244725"/>
              <a:ext cx="138113" cy="115887"/>
            </a:xfrm>
            <a:custGeom>
              <a:avLst/>
              <a:gdLst>
                <a:gd name="T0" fmla="*/ 0 w 87"/>
                <a:gd name="T1" fmla="*/ 53 h 73"/>
                <a:gd name="T2" fmla="*/ 14 w 87"/>
                <a:gd name="T3" fmla="*/ 46 h 73"/>
                <a:gd name="T4" fmla="*/ 15 w 87"/>
                <a:gd name="T5" fmla="*/ 45 h 73"/>
                <a:gd name="T6" fmla="*/ 9 w 87"/>
                <a:gd name="T7" fmla="*/ 34 h 73"/>
                <a:gd name="T8" fmla="*/ 28 w 87"/>
                <a:gd name="T9" fmla="*/ 24 h 73"/>
                <a:gd name="T10" fmla="*/ 33 w 87"/>
                <a:gd name="T11" fmla="*/ 21 h 73"/>
                <a:gd name="T12" fmla="*/ 47 w 87"/>
                <a:gd name="T13" fmla="*/ 13 h 73"/>
                <a:gd name="T14" fmla="*/ 63 w 87"/>
                <a:gd name="T15" fmla="*/ 4 h 73"/>
                <a:gd name="T16" fmla="*/ 71 w 87"/>
                <a:gd name="T17" fmla="*/ 0 h 73"/>
                <a:gd name="T18" fmla="*/ 83 w 87"/>
                <a:gd name="T19" fmla="*/ 0 h 73"/>
                <a:gd name="T20" fmla="*/ 87 w 87"/>
                <a:gd name="T21" fmla="*/ 2 h 73"/>
                <a:gd name="T22" fmla="*/ 87 w 87"/>
                <a:gd name="T23" fmla="*/ 17 h 73"/>
                <a:gd name="T24" fmla="*/ 86 w 87"/>
                <a:gd name="T25" fmla="*/ 24 h 73"/>
                <a:gd name="T26" fmla="*/ 87 w 87"/>
                <a:gd name="T27" fmla="*/ 39 h 73"/>
                <a:gd name="T28" fmla="*/ 64 w 87"/>
                <a:gd name="T29" fmla="*/ 48 h 73"/>
                <a:gd name="T30" fmla="*/ 46 w 87"/>
                <a:gd name="T31" fmla="*/ 57 h 73"/>
                <a:gd name="T32" fmla="*/ 11 w 87"/>
                <a:gd name="T33" fmla="*/ 73 h 73"/>
                <a:gd name="T34" fmla="*/ 0 w 87"/>
                <a:gd name="T35" fmla="*/ 53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87" h="73">
                  <a:moveTo>
                    <a:pt x="0" y="53"/>
                  </a:moveTo>
                  <a:lnTo>
                    <a:pt x="14" y="46"/>
                  </a:lnTo>
                  <a:lnTo>
                    <a:pt x="15" y="45"/>
                  </a:lnTo>
                  <a:lnTo>
                    <a:pt x="9" y="34"/>
                  </a:lnTo>
                  <a:lnTo>
                    <a:pt x="28" y="24"/>
                  </a:lnTo>
                  <a:lnTo>
                    <a:pt x="33" y="21"/>
                  </a:lnTo>
                  <a:lnTo>
                    <a:pt x="47" y="13"/>
                  </a:lnTo>
                  <a:lnTo>
                    <a:pt x="63" y="4"/>
                  </a:lnTo>
                  <a:lnTo>
                    <a:pt x="71" y="0"/>
                  </a:lnTo>
                  <a:lnTo>
                    <a:pt x="83" y="0"/>
                  </a:lnTo>
                  <a:lnTo>
                    <a:pt x="87" y="2"/>
                  </a:lnTo>
                  <a:lnTo>
                    <a:pt x="87" y="17"/>
                  </a:lnTo>
                  <a:lnTo>
                    <a:pt x="86" y="24"/>
                  </a:lnTo>
                  <a:lnTo>
                    <a:pt x="87" y="39"/>
                  </a:lnTo>
                  <a:lnTo>
                    <a:pt x="64" y="48"/>
                  </a:lnTo>
                  <a:lnTo>
                    <a:pt x="46" y="57"/>
                  </a:lnTo>
                  <a:lnTo>
                    <a:pt x="11" y="73"/>
                  </a:lnTo>
                  <a:lnTo>
                    <a:pt x="0" y="5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9" name="Freeform 227">
              <a:extLst>
                <a:ext uri="{FF2B5EF4-FFF2-40B4-BE49-F238E27FC236}">
                  <a16:creationId xmlns:a16="http://schemas.microsoft.com/office/drawing/2014/main" id="{D0B81448-B4E5-8C1A-8086-590640350598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9938" y="2571750"/>
              <a:ext cx="146050" cy="69850"/>
            </a:xfrm>
            <a:custGeom>
              <a:avLst/>
              <a:gdLst>
                <a:gd name="T0" fmla="*/ 0 w 92"/>
                <a:gd name="T1" fmla="*/ 5 h 44"/>
                <a:gd name="T2" fmla="*/ 7 w 92"/>
                <a:gd name="T3" fmla="*/ 3 h 44"/>
                <a:gd name="T4" fmla="*/ 8 w 92"/>
                <a:gd name="T5" fmla="*/ 0 h 44"/>
                <a:gd name="T6" fmla="*/ 22 w 92"/>
                <a:gd name="T7" fmla="*/ 0 h 44"/>
                <a:gd name="T8" fmla="*/ 23 w 92"/>
                <a:gd name="T9" fmla="*/ 1 h 44"/>
                <a:gd name="T10" fmla="*/ 25 w 92"/>
                <a:gd name="T11" fmla="*/ 2 h 44"/>
                <a:gd name="T12" fmla="*/ 26 w 92"/>
                <a:gd name="T13" fmla="*/ 2 h 44"/>
                <a:gd name="T14" fmla="*/ 34 w 92"/>
                <a:gd name="T15" fmla="*/ 2 h 44"/>
                <a:gd name="T16" fmla="*/ 60 w 92"/>
                <a:gd name="T17" fmla="*/ 2 h 44"/>
                <a:gd name="T18" fmla="*/ 64 w 92"/>
                <a:gd name="T19" fmla="*/ 2 h 44"/>
                <a:gd name="T20" fmla="*/ 64 w 92"/>
                <a:gd name="T21" fmla="*/ 0 h 44"/>
                <a:gd name="T22" fmla="*/ 64 w 92"/>
                <a:gd name="T23" fmla="*/ 0 h 44"/>
                <a:gd name="T24" fmla="*/ 73 w 92"/>
                <a:gd name="T25" fmla="*/ 2 h 44"/>
                <a:gd name="T26" fmla="*/ 78 w 92"/>
                <a:gd name="T27" fmla="*/ 2 h 44"/>
                <a:gd name="T28" fmla="*/ 92 w 92"/>
                <a:gd name="T29" fmla="*/ 2 h 44"/>
                <a:gd name="T30" fmla="*/ 91 w 92"/>
                <a:gd name="T31" fmla="*/ 17 h 44"/>
                <a:gd name="T32" fmla="*/ 91 w 92"/>
                <a:gd name="T33" fmla="*/ 31 h 44"/>
                <a:gd name="T34" fmla="*/ 83 w 92"/>
                <a:gd name="T35" fmla="*/ 31 h 44"/>
                <a:gd name="T36" fmla="*/ 82 w 92"/>
                <a:gd name="T37" fmla="*/ 31 h 44"/>
                <a:gd name="T38" fmla="*/ 76 w 92"/>
                <a:gd name="T39" fmla="*/ 31 h 44"/>
                <a:gd name="T40" fmla="*/ 64 w 92"/>
                <a:gd name="T41" fmla="*/ 31 h 44"/>
                <a:gd name="T42" fmla="*/ 64 w 92"/>
                <a:gd name="T43" fmla="*/ 44 h 44"/>
                <a:gd name="T44" fmla="*/ 57 w 92"/>
                <a:gd name="T45" fmla="*/ 44 h 44"/>
                <a:gd name="T46" fmla="*/ 56 w 92"/>
                <a:gd name="T47" fmla="*/ 31 h 44"/>
                <a:gd name="T48" fmla="*/ 55 w 92"/>
                <a:gd name="T49" fmla="*/ 31 h 44"/>
                <a:gd name="T50" fmla="*/ 47 w 92"/>
                <a:gd name="T51" fmla="*/ 31 h 44"/>
                <a:gd name="T52" fmla="*/ 43 w 92"/>
                <a:gd name="T53" fmla="*/ 31 h 44"/>
                <a:gd name="T54" fmla="*/ 34 w 92"/>
                <a:gd name="T55" fmla="*/ 31 h 44"/>
                <a:gd name="T56" fmla="*/ 32 w 92"/>
                <a:gd name="T57" fmla="*/ 31 h 44"/>
                <a:gd name="T58" fmla="*/ 17 w 92"/>
                <a:gd name="T59" fmla="*/ 31 h 44"/>
                <a:gd name="T60" fmla="*/ 15 w 92"/>
                <a:gd name="T61" fmla="*/ 30 h 44"/>
                <a:gd name="T62" fmla="*/ 13 w 92"/>
                <a:gd name="T63" fmla="*/ 30 h 44"/>
                <a:gd name="T64" fmla="*/ 5 w 92"/>
                <a:gd name="T65" fmla="*/ 31 h 44"/>
                <a:gd name="T66" fmla="*/ 3 w 92"/>
                <a:gd name="T67" fmla="*/ 19 h 44"/>
                <a:gd name="T68" fmla="*/ 0 w 92"/>
                <a:gd name="T69" fmla="*/ 5 h 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92" h="44">
                  <a:moveTo>
                    <a:pt x="0" y="5"/>
                  </a:moveTo>
                  <a:lnTo>
                    <a:pt x="7" y="3"/>
                  </a:lnTo>
                  <a:lnTo>
                    <a:pt x="8" y="0"/>
                  </a:lnTo>
                  <a:lnTo>
                    <a:pt x="22" y="0"/>
                  </a:lnTo>
                  <a:lnTo>
                    <a:pt x="23" y="1"/>
                  </a:lnTo>
                  <a:lnTo>
                    <a:pt x="25" y="2"/>
                  </a:lnTo>
                  <a:lnTo>
                    <a:pt x="26" y="2"/>
                  </a:lnTo>
                  <a:lnTo>
                    <a:pt x="34" y="2"/>
                  </a:lnTo>
                  <a:lnTo>
                    <a:pt x="60" y="2"/>
                  </a:lnTo>
                  <a:lnTo>
                    <a:pt x="64" y="2"/>
                  </a:lnTo>
                  <a:lnTo>
                    <a:pt x="64" y="0"/>
                  </a:lnTo>
                  <a:lnTo>
                    <a:pt x="64" y="0"/>
                  </a:lnTo>
                  <a:lnTo>
                    <a:pt x="73" y="2"/>
                  </a:lnTo>
                  <a:lnTo>
                    <a:pt x="78" y="2"/>
                  </a:lnTo>
                  <a:lnTo>
                    <a:pt x="92" y="2"/>
                  </a:lnTo>
                  <a:lnTo>
                    <a:pt x="91" y="17"/>
                  </a:lnTo>
                  <a:lnTo>
                    <a:pt x="91" y="31"/>
                  </a:lnTo>
                  <a:lnTo>
                    <a:pt x="83" y="31"/>
                  </a:lnTo>
                  <a:lnTo>
                    <a:pt x="82" y="31"/>
                  </a:lnTo>
                  <a:lnTo>
                    <a:pt x="76" y="31"/>
                  </a:lnTo>
                  <a:lnTo>
                    <a:pt x="64" y="31"/>
                  </a:lnTo>
                  <a:lnTo>
                    <a:pt x="64" y="44"/>
                  </a:lnTo>
                  <a:lnTo>
                    <a:pt x="57" y="44"/>
                  </a:lnTo>
                  <a:lnTo>
                    <a:pt x="56" y="31"/>
                  </a:lnTo>
                  <a:lnTo>
                    <a:pt x="55" y="31"/>
                  </a:lnTo>
                  <a:lnTo>
                    <a:pt x="47" y="31"/>
                  </a:lnTo>
                  <a:lnTo>
                    <a:pt x="43" y="31"/>
                  </a:lnTo>
                  <a:lnTo>
                    <a:pt x="34" y="31"/>
                  </a:lnTo>
                  <a:lnTo>
                    <a:pt x="32" y="31"/>
                  </a:lnTo>
                  <a:lnTo>
                    <a:pt x="17" y="31"/>
                  </a:lnTo>
                  <a:lnTo>
                    <a:pt x="15" y="30"/>
                  </a:lnTo>
                  <a:lnTo>
                    <a:pt x="13" y="30"/>
                  </a:lnTo>
                  <a:lnTo>
                    <a:pt x="5" y="31"/>
                  </a:lnTo>
                  <a:lnTo>
                    <a:pt x="3" y="19"/>
                  </a:lnTo>
                  <a:lnTo>
                    <a:pt x="0" y="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228">
              <a:extLst>
                <a:ext uri="{FF2B5EF4-FFF2-40B4-BE49-F238E27FC236}">
                  <a16:creationId xmlns:a16="http://schemas.microsoft.com/office/drawing/2014/main" id="{62865FEF-B283-F42B-2198-2DB2FA18BA92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3113" y="2193925"/>
              <a:ext cx="61913" cy="98425"/>
            </a:xfrm>
            <a:custGeom>
              <a:avLst/>
              <a:gdLst>
                <a:gd name="T0" fmla="*/ 0 w 39"/>
                <a:gd name="T1" fmla="*/ 2 h 62"/>
                <a:gd name="T2" fmla="*/ 1 w 39"/>
                <a:gd name="T3" fmla="*/ 2 h 62"/>
                <a:gd name="T4" fmla="*/ 3 w 39"/>
                <a:gd name="T5" fmla="*/ 1 h 62"/>
                <a:gd name="T6" fmla="*/ 32 w 39"/>
                <a:gd name="T7" fmla="*/ 0 h 62"/>
                <a:gd name="T8" fmla="*/ 32 w 39"/>
                <a:gd name="T9" fmla="*/ 19 h 62"/>
                <a:gd name="T10" fmla="*/ 32 w 39"/>
                <a:gd name="T11" fmla="*/ 26 h 62"/>
                <a:gd name="T12" fmla="*/ 32 w 39"/>
                <a:gd name="T13" fmla="*/ 40 h 62"/>
                <a:gd name="T14" fmla="*/ 32 w 39"/>
                <a:gd name="T15" fmla="*/ 42 h 62"/>
                <a:gd name="T16" fmla="*/ 33 w 39"/>
                <a:gd name="T17" fmla="*/ 46 h 62"/>
                <a:gd name="T18" fmla="*/ 39 w 39"/>
                <a:gd name="T19" fmla="*/ 62 h 62"/>
                <a:gd name="T20" fmla="*/ 1 w 39"/>
                <a:gd name="T21" fmla="*/ 62 h 62"/>
                <a:gd name="T22" fmla="*/ 1 w 39"/>
                <a:gd name="T23" fmla="*/ 59 h 62"/>
                <a:gd name="T24" fmla="*/ 1 w 39"/>
                <a:gd name="T25" fmla="*/ 57 h 62"/>
                <a:gd name="T26" fmla="*/ 1 w 39"/>
                <a:gd name="T27" fmla="*/ 51 h 62"/>
                <a:gd name="T28" fmla="*/ 1 w 39"/>
                <a:gd name="T29" fmla="*/ 45 h 62"/>
                <a:gd name="T30" fmla="*/ 1 w 39"/>
                <a:gd name="T31" fmla="*/ 44 h 62"/>
                <a:gd name="T32" fmla="*/ 1 w 39"/>
                <a:gd name="T33" fmla="*/ 33 h 62"/>
                <a:gd name="T34" fmla="*/ 1 w 39"/>
                <a:gd name="T35" fmla="*/ 16 h 62"/>
                <a:gd name="T36" fmla="*/ 0 w 39"/>
                <a:gd name="T37" fmla="*/ 2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9" h="62">
                  <a:moveTo>
                    <a:pt x="0" y="2"/>
                  </a:moveTo>
                  <a:lnTo>
                    <a:pt x="1" y="2"/>
                  </a:lnTo>
                  <a:lnTo>
                    <a:pt x="3" y="1"/>
                  </a:lnTo>
                  <a:lnTo>
                    <a:pt x="32" y="0"/>
                  </a:lnTo>
                  <a:lnTo>
                    <a:pt x="32" y="19"/>
                  </a:lnTo>
                  <a:lnTo>
                    <a:pt x="32" y="26"/>
                  </a:lnTo>
                  <a:lnTo>
                    <a:pt x="32" y="40"/>
                  </a:lnTo>
                  <a:lnTo>
                    <a:pt x="32" y="42"/>
                  </a:lnTo>
                  <a:lnTo>
                    <a:pt x="33" y="46"/>
                  </a:lnTo>
                  <a:lnTo>
                    <a:pt x="39" y="62"/>
                  </a:lnTo>
                  <a:lnTo>
                    <a:pt x="1" y="62"/>
                  </a:lnTo>
                  <a:lnTo>
                    <a:pt x="1" y="59"/>
                  </a:lnTo>
                  <a:lnTo>
                    <a:pt x="1" y="57"/>
                  </a:lnTo>
                  <a:lnTo>
                    <a:pt x="1" y="51"/>
                  </a:lnTo>
                  <a:lnTo>
                    <a:pt x="1" y="45"/>
                  </a:lnTo>
                  <a:lnTo>
                    <a:pt x="1" y="44"/>
                  </a:lnTo>
                  <a:lnTo>
                    <a:pt x="1" y="33"/>
                  </a:lnTo>
                  <a:lnTo>
                    <a:pt x="1" y="16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1" name="Freeform 229">
              <a:extLst>
                <a:ext uri="{FF2B5EF4-FFF2-40B4-BE49-F238E27FC236}">
                  <a16:creationId xmlns:a16="http://schemas.microsoft.com/office/drawing/2014/main" id="{0E749787-5246-C3CB-43F5-E80FE70FE7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4013" y="2408237"/>
              <a:ext cx="211138" cy="225425"/>
            </a:xfrm>
            <a:custGeom>
              <a:avLst/>
              <a:gdLst>
                <a:gd name="T0" fmla="*/ 0 w 133"/>
                <a:gd name="T1" fmla="*/ 70 h 142"/>
                <a:gd name="T2" fmla="*/ 7 w 133"/>
                <a:gd name="T3" fmla="*/ 68 h 142"/>
                <a:gd name="T4" fmla="*/ 28 w 133"/>
                <a:gd name="T5" fmla="*/ 50 h 142"/>
                <a:gd name="T6" fmla="*/ 42 w 133"/>
                <a:gd name="T7" fmla="*/ 33 h 142"/>
                <a:gd name="T8" fmla="*/ 49 w 133"/>
                <a:gd name="T9" fmla="*/ 26 h 142"/>
                <a:gd name="T10" fmla="*/ 56 w 133"/>
                <a:gd name="T11" fmla="*/ 20 h 142"/>
                <a:gd name="T12" fmla="*/ 68 w 133"/>
                <a:gd name="T13" fmla="*/ 9 h 142"/>
                <a:gd name="T14" fmla="*/ 71 w 133"/>
                <a:gd name="T15" fmla="*/ 5 h 142"/>
                <a:gd name="T16" fmla="*/ 76 w 133"/>
                <a:gd name="T17" fmla="*/ 0 h 142"/>
                <a:gd name="T18" fmla="*/ 79 w 133"/>
                <a:gd name="T19" fmla="*/ 2 h 142"/>
                <a:gd name="T20" fmla="*/ 93 w 133"/>
                <a:gd name="T21" fmla="*/ 10 h 142"/>
                <a:gd name="T22" fmla="*/ 114 w 133"/>
                <a:gd name="T23" fmla="*/ 19 h 142"/>
                <a:gd name="T24" fmla="*/ 124 w 133"/>
                <a:gd name="T25" fmla="*/ 24 h 142"/>
                <a:gd name="T26" fmla="*/ 133 w 133"/>
                <a:gd name="T27" fmla="*/ 30 h 142"/>
                <a:gd name="T28" fmla="*/ 133 w 133"/>
                <a:gd name="T29" fmla="*/ 40 h 142"/>
                <a:gd name="T30" fmla="*/ 130 w 133"/>
                <a:gd name="T31" fmla="*/ 52 h 142"/>
                <a:gd name="T32" fmla="*/ 130 w 133"/>
                <a:gd name="T33" fmla="*/ 55 h 142"/>
                <a:gd name="T34" fmla="*/ 130 w 133"/>
                <a:gd name="T35" fmla="*/ 70 h 142"/>
                <a:gd name="T36" fmla="*/ 127 w 133"/>
                <a:gd name="T37" fmla="*/ 74 h 142"/>
                <a:gd name="T38" fmla="*/ 126 w 133"/>
                <a:gd name="T39" fmla="*/ 82 h 142"/>
                <a:gd name="T40" fmla="*/ 126 w 133"/>
                <a:gd name="T41" fmla="*/ 91 h 142"/>
                <a:gd name="T42" fmla="*/ 125 w 133"/>
                <a:gd name="T43" fmla="*/ 96 h 142"/>
                <a:gd name="T44" fmla="*/ 119 w 133"/>
                <a:gd name="T45" fmla="*/ 99 h 142"/>
                <a:gd name="T46" fmla="*/ 118 w 133"/>
                <a:gd name="T47" fmla="*/ 104 h 142"/>
                <a:gd name="T48" fmla="*/ 117 w 133"/>
                <a:gd name="T49" fmla="*/ 106 h 142"/>
                <a:gd name="T50" fmla="*/ 117 w 133"/>
                <a:gd name="T51" fmla="*/ 117 h 142"/>
                <a:gd name="T52" fmla="*/ 118 w 133"/>
                <a:gd name="T53" fmla="*/ 121 h 142"/>
                <a:gd name="T54" fmla="*/ 116 w 133"/>
                <a:gd name="T55" fmla="*/ 122 h 142"/>
                <a:gd name="T56" fmla="*/ 112 w 133"/>
                <a:gd name="T57" fmla="*/ 133 h 142"/>
                <a:gd name="T58" fmla="*/ 101 w 133"/>
                <a:gd name="T59" fmla="*/ 139 h 142"/>
                <a:gd name="T60" fmla="*/ 95 w 133"/>
                <a:gd name="T61" fmla="*/ 142 h 142"/>
                <a:gd name="T62" fmla="*/ 79 w 133"/>
                <a:gd name="T63" fmla="*/ 137 h 142"/>
                <a:gd name="T64" fmla="*/ 59 w 133"/>
                <a:gd name="T65" fmla="*/ 125 h 142"/>
                <a:gd name="T66" fmla="*/ 37 w 133"/>
                <a:gd name="T67" fmla="*/ 106 h 142"/>
                <a:gd name="T68" fmla="*/ 33 w 133"/>
                <a:gd name="T69" fmla="*/ 101 h 142"/>
                <a:gd name="T70" fmla="*/ 15 w 133"/>
                <a:gd name="T71" fmla="*/ 88 h 142"/>
                <a:gd name="T72" fmla="*/ 1 w 133"/>
                <a:gd name="T73" fmla="*/ 73 h 142"/>
                <a:gd name="T74" fmla="*/ 0 w 133"/>
                <a:gd name="T75" fmla="*/ 70 h 1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133" h="142">
                  <a:moveTo>
                    <a:pt x="0" y="70"/>
                  </a:moveTo>
                  <a:lnTo>
                    <a:pt x="7" y="68"/>
                  </a:lnTo>
                  <a:lnTo>
                    <a:pt x="28" y="50"/>
                  </a:lnTo>
                  <a:lnTo>
                    <a:pt x="42" y="33"/>
                  </a:lnTo>
                  <a:lnTo>
                    <a:pt x="49" y="26"/>
                  </a:lnTo>
                  <a:lnTo>
                    <a:pt x="56" y="20"/>
                  </a:lnTo>
                  <a:lnTo>
                    <a:pt x="68" y="9"/>
                  </a:lnTo>
                  <a:lnTo>
                    <a:pt x="71" y="5"/>
                  </a:lnTo>
                  <a:lnTo>
                    <a:pt x="76" y="0"/>
                  </a:lnTo>
                  <a:lnTo>
                    <a:pt x="79" y="2"/>
                  </a:lnTo>
                  <a:lnTo>
                    <a:pt x="93" y="10"/>
                  </a:lnTo>
                  <a:lnTo>
                    <a:pt x="114" y="19"/>
                  </a:lnTo>
                  <a:lnTo>
                    <a:pt x="124" y="24"/>
                  </a:lnTo>
                  <a:lnTo>
                    <a:pt x="133" y="30"/>
                  </a:lnTo>
                  <a:lnTo>
                    <a:pt x="133" y="40"/>
                  </a:lnTo>
                  <a:lnTo>
                    <a:pt x="130" y="52"/>
                  </a:lnTo>
                  <a:lnTo>
                    <a:pt x="130" y="55"/>
                  </a:lnTo>
                  <a:lnTo>
                    <a:pt x="130" y="70"/>
                  </a:lnTo>
                  <a:lnTo>
                    <a:pt x="127" y="74"/>
                  </a:lnTo>
                  <a:lnTo>
                    <a:pt x="126" y="82"/>
                  </a:lnTo>
                  <a:lnTo>
                    <a:pt x="126" y="91"/>
                  </a:lnTo>
                  <a:lnTo>
                    <a:pt x="125" y="96"/>
                  </a:lnTo>
                  <a:lnTo>
                    <a:pt x="119" y="99"/>
                  </a:lnTo>
                  <a:lnTo>
                    <a:pt x="118" y="104"/>
                  </a:lnTo>
                  <a:lnTo>
                    <a:pt x="117" y="106"/>
                  </a:lnTo>
                  <a:lnTo>
                    <a:pt x="117" y="117"/>
                  </a:lnTo>
                  <a:lnTo>
                    <a:pt x="118" y="121"/>
                  </a:lnTo>
                  <a:lnTo>
                    <a:pt x="116" y="122"/>
                  </a:lnTo>
                  <a:lnTo>
                    <a:pt x="112" y="133"/>
                  </a:lnTo>
                  <a:lnTo>
                    <a:pt x="101" y="139"/>
                  </a:lnTo>
                  <a:lnTo>
                    <a:pt x="95" y="142"/>
                  </a:lnTo>
                  <a:lnTo>
                    <a:pt x="79" y="137"/>
                  </a:lnTo>
                  <a:lnTo>
                    <a:pt x="59" y="125"/>
                  </a:lnTo>
                  <a:lnTo>
                    <a:pt x="37" y="106"/>
                  </a:lnTo>
                  <a:lnTo>
                    <a:pt x="33" y="101"/>
                  </a:lnTo>
                  <a:lnTo>
                    <a:pt x="15" y="88"/>
                  </a:lnTo>
                  <a:lnTo>
                    <a:pt x="1" y="73"/>
                  </a:lnTo>
                  <a:lnTo>
                    <a:pt x="0" y="7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2" name="Freeform 230">
              <a:extLst>
                <a:ext uri="{FF2B5EF4-FFF2-40B4-BE49-F238E27FC236}">
                  <a16:creationId xmlns:a16="http://schemas.microsoft.com/office/drawing/2014/main" id="{FAE4F2D4-65FD-7B69-0B36-4DB7548A4D8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8163" y="2122487"/>
              <a:ext cx="107950" cy="80962"/>
            </a:xfrm>
            <a:custGeom>
              <a:avLst/>
              <a:gdLst>
                <a:gd name="T0" fmla="*/ 1 w 68"/>
                <a:gd name="T1" fmla="*/ 41 h 51"/>
                <a:gd name="T2" fmla="*/ 1 w 68"/>
                <a:gd name="T3" fmla="*/ 20 h 51"/>
                <a:gd name="T4" fmla="*/ 1 w 68"/>
                <a:gd name="T5" fmla="*/ 0 h 51"/>
                <a:gd name="T6" fmla="*/ 21 w 68"/>
                <a:gd name="T7" fmla="*/ 10 h 51"/>
                <a:gd name="T8" fmla="*/ 38 w 68"/>
                <a:gd name="T9" fmla="*/ 11 h 51"/>
                <a:gd name="T10" fmla="*/ 51 w 68"/>
                <a:gd name="T11" fmla="*/ 11 h 51"/>
                <a:gd name="T12" fmla="*/ 60 w 68"/>
                <a:gd name="T13" fmla="*/ 11 h 51"/>
                <a:gd name="T14" fmla="*/ 68 w 68"/>
                <a:gd name="T15" fmla="*/ 14 h 51"/>
                <a:gd name="T16" fmla="*/ 65 w 68"/>
                <a:gd name="T17" fmla="*/ 20 h 51"/>
                <a:gd name="T18" fmla="*/ 61 w 68"/>
                <a:gd name="T19" fmla="*/ 30 h 51"/>
                <a:gd name="T20" fmla="*/ 61 w 68"/>
                <a:gd name="T21" fmla="*/ 38 h 51"/>
                <a:gd name="T22" fmla="*/ 61 w 68"/>
                <a:gd name="T23" fmla="*/ 44 h 51"/>
                <a:gd name="T24" fmla="*/ 60 w 68"/>
                <a:gd name="T25" fmla="*/ 51 h 51"/>
                <a:gd name="T26" fmla="*/ 44 w 68"/>
                <a:gd name="T27" fmla="*/ 49 h 51"/>
                <a:gd name="T28" fmla="*/ 36 w 68"/>
                <a:gd name="T29" fmla="*/ 49 h 51"/>
                <a:gd name="T30" fmla="*/ 33 w 68"/>
                <a:gd name="T31" fmla="*/ 49 h 51"/>
                <a:gd name="T32" fmla="*/ 12 w 68"/>
                <a:gd name="T33" fmla="*/ 49 h 51"/>
                <a:gd name="T34" fmla="*/ 11 w 68"/>
                <a:gd name="T35" fmla="*/ 49 h 51"/>
                <a:gd name="T36" fmla="*/ 9 w 68"/>
                <a:gd name="T37" fmla="*/ 45 h 51"/>
                <a:gd name="T38" fmla="*/ 0 w 68"/>
                <a:gd name="T39" fmla="*/ 45 h 51"/>
                <a:gd name="T40" fmla="*/ 1 w 68"/>
                <a:gd name="T41" fmla="*/ 41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68" h="51">
                  <a:moveTo>
                    <a:pt x="1" y="41"/>
                  </a:moveTo>
                  <a:lnTo>
                    <a:pt x="1" y="20"/>
                  </a:lnTo>
                  <a:lnTo>
                    <a:pt x="1" y="0"/>
                  </a:lnTo>
                  <a:lnTo>
                    <a:pt x="21" y="10"/>
                  </a:lnTo>
                  <a:lnTo>
                    <a:pt x="38" y="11"/>
                  </a:lnTo>
                  <a:lnTo>
                    <a:pt x="51" y="11"/>
                  </a:lnTo>
                  <a:lnTo>
                    <a:pt x="60" y="11"/>
                  </a:lnTo>
                  <a:lnTo>
                    <a:pt x="68" y="14"/>
                  </a:lnTo>
                  <a:lnTo>
                    <a:pt x="65" y="20"/>
                  </a:lnTo>
                  <a:lnTo>
                    <a:pt x="61" y="30"/>
                  </a:lnTo>
                  <a:lnTo>
                    <a:pt x="61" y="38"/>
                  </a:lnTo>
                  <a:lnTo>
                    <a:pt x="61" y="44"/>
                  </a:lnTo>
                  <a:lnTo>
                    <a:pt x="60" y="51"/>
                  </a:lnTo>
                  <a:lnTo>
                    <a:pt x="44" y="49"/>
                  </a:lnTo>
                  <a:lnTo>
                    <a:pt x="36" y="49"/>
                  </a:lnTo>
                  <a:lnTo>
                    <a:pt x="33" y="49"/>
                  </a:lnTo>
                  <a:lnTo>
                    <a:pt x="12" y="49"/>
                  </a:lnTo>
                  <a:lnTo>
                    <a:pt x="11" y="49"/>
                  </a:lnTo>
                  <a:lnTo>
                    <a:pt x="9" y="45"/>
                  </a:lnTo>
                  <a:lnTo>
                    <a:pt x="0" y="45"/>
                  </a:lnTo>
                  <a:lnTo>
                    <a:pt x="1" y="4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3" name="Freeform 231">
              <a:extLst>
                <a:ext uri="{FF2B5EF4-FFF2-40B4-BE49-F238E27FC236}">
                  <a16:creationId xmlns:a16="http://schemas.microsoft.com/office/drawing/2014/main" id="{85D6276A-E527-649E-24EB-0CF001880B2F}"/>
                </a:ext>
              </a:extLst>
            </p:cNvPr>
            <p:cNvSpPr>
              <a:spLocks/>
            </p:cNvSpPr>
            <p:nvPr/>
          </p:nvSpPr>
          <p:spPr bwMode="auto">
            <a:xfrm>
              <a:off x="3313113" y="1997075"/>
              <a:ext cx="103188" cy="109537"/>
            </a:xfrm>
            <a:custGeom>
              <a:avLst/>
              <a:gdLst>
                <a:gd name="T0" fmla="*/ 0 w 65"/>
                <a:gd name="T1" fmla="*/ 38 h 69"/>
                <a:gd name="T2" fmla="*/ 0 w 65"/>
                <a:gd name="T3" fmla="*/ 24 h 69"/>
                <a:gd name="T4" fmla="*/ 0 w 65"/>
                <a:gd name="T5" fmla="*/ 11 h 69"/>
                <a:gd name="T6" fmla="*/ 0 w 65"/>
                <a:gd name="T7" fmla="*/ 8 h 69"/>
                <a:gd name="T8" fmla="*/ 23 w 65"/>
                <a:gd name="T9" fmla="*/ 9 h 69"/>
                <a:gd name="T10" fmla="*/ 35 w 65"/>
                <a:gd name="T11" fmla="*/ 9 h 69"/>
                <a:gd name="T12" fmla="*/ 35 w 65"/>
                <a:gd name="T13" fmla="*/ 8 h 69"/>
                <a:gd name="T14" fmla="*/ 39 w 65"/>
                <a:gd name="T15" fmla="*/ 7 h 69"/>
                <a:gd name="T16" fmla="*/ 40 w 65"/>
                <a:gd name="T17" fmla="*/ 9 h 69"/>
                <a:gd name="T18" fmla="*/ 47 w 65"/>
                <a:gd name="T19" fmla="*/ 9 h 69"/>
                <a:gd name="T20" fmla="*/ 49 w 65"/>
                <a:gd name="T21" fmla="*/ 9 h 69"/>
                <a:gd name="T22" fmla="*/ 49 w 65"/>
                <a:gd name="T23" fmla="*/ 9 h 69"/>
                <a:gd name="T24" fmla="*/ 49 w 65"/>
                <a:gd name="T25" fmla="*/ 9 h 69"/>
                <a:gd name="T26" fmla="*/ 50 w 65"/>
                <a:gd name="T27" fmla="*/ 8 h 69"/>
                <a:gd name="T28" fmla="*/ 51 w 65"/>
                <a:gd name="T29" fmla="*/ 9 h 69"/>
                <a:gd name="T30" fmla="*/ 51 w 65"/>
                <a:gd name="T31" fmla="*/ 9 h 69"/>
                <a:gd name="T32" fmla="*/ 52 w 65"/>
                <a:gd name="T33" fmla="*/ 8 h 69"/>
                <a:gd name="T34" fmla="*/ 55 w 65"/>
                <a:gd name="T35" fmla="*/ 9 h 69"/>
                <a:gd name="T36" fmla="*/ 59 w 65"/>
                <a:gd name="T37" fmla="*/ 6 h 69"/>
                <a:gd name="T38" fmla="*/ 62 w 65"/>
                <a:gd name="T39" fmla="*/ 0 h 69"/>
                <a:gd name="T40" fmla="*/ 65 w 65"/>
                <a:gd name="T41" fmla="*/ 4 h 69"/>
                <a:gd name="T42" fmla="*/ 55 w 65"/>
                <a:gd name="T43" fmla="*/ 13 h 69"/>
                <a:gd name="T44" fmla="*/ 45 w 65"/>
                <a:gd name="T45" fmla="*/ 23 h 69"/>
                <a:gd name="T46" fmla="*/ 36 w 65"/>
                <a:gd name="T47" fmla="*/ 33 h 69"/>
                <a:gd name="T48" fmla="*/ 32 w 65"/>
                <a:gd name="T49" fmla="*/ 40 h 69"/>
                <a:gd name="T50" fmla="*/ 31 w 65"/>
                <a:gd name="T51" fmla="*/ 44 h 69"/>
                <a:gd name="T52" fmla="*/ 31 w 65"/>
                <a:gd name="T53" fmla="*/ 52 h 69"/>
                <a:gd name="T54" fmla="*/ 32 w 65"/>
                <a:gd name="T55" fmla="*/ 69 h 69"/>
                <a:gd name="T56" fmla="*/ 31 w 65"/>
                <a:gd name="T57" fmla="*/ 69 h 69"/>
                <a:gd name="T58" fmla="*/ 12 w 65"/>
                <a:gd name="T59" fmla="*/ 68 h 69"/>
                <a:gd name="T60" fmla="*/ 10 w 65"/>
                <a:gd name="T61" fmla="*/ 68 h 69"/>
                <a:gd name="T62" fmla="*/ 8 w 65"/>
                <a:gd name="T63" fmla="*/ 69 h 69"/>
                <a:gd name="T64" fmla="*/ 0 w 65"/>
                <a:gd name="T65" fmla="*/ 69 h 69"/>
                <a:gd name="T66" fmla="*/ 0 w 65"/>
                <a:gd name="T67" fmla="*/ 68 h 69"/>
                <a:gd name="T68" fmla="*/ 0 w 65"/>
                <a:gd name="T69" fmla="*/ 60 h 69"/>
                <a:gd name="T70" fmla="*/ 0 w 65"/>
                <a:gd name="T71" fmla="*/ 53 h 69"/>
                <a:gd name="T72" fmla="*/ 0 w 65"/>
                <a:gd name="T73" fmla="*/ 51 h 69"/>
                <a:gd name="T74" fmla="*/ 0 w 65"/>
                <a:gd name="T75" fmla="*/ 47 h 69"/>
                <a:gd name="T76" fmla="*/ 0 w 65"/>
                <a:gd name="T77" fmla="*/ 41 h 69"/>
                <a:gd name="T78" fmla="*/ 0 w 65"/>
                <a:gd name="T79" fmla="*/ 38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</a:cxnLst>
              <a:rect l="0" t="0" r="r" b="b"/>
              <a:pathLst>
                <a:path w="65" h="69">
                  <a:moveTo>
                    <a:pt x="0" y="38"/>
                  </a:moveTo>
                  <a:lnTo>
                    <a:pt x="0" y="24"/>
                  </a:lnTo>
                  <a:lnTo>
                    <a:pt x="0" y="11"/>
                  </a:lnTo>
                  <a:lnTo>
                    <a:pt x="0" y="8"/>
                  </a:lnTo>
                  <a:lnTo>
                    <a:pt x="23" y="9"/>
                  </a:lnTo>
                  <a:lnTo>
                    <a:pt x="35" y="9"/>
                  </a:lnTo>
                  <a:lnTo>
                    <a:pt x="35" y="8"/>
                  </a:lnTo>
                  <a:lnTo>
                    <a:pt x="39" y="7"/>
                  </a:lnTo>
                  <a:lnTo>
                    <a:pt x="40" y="9"/>
                  </a:lnTo>
                  <a:lnTo>
                    <a:pt x="47" y="9"/>
                  </a:lnTo>
                  <a:lnTo>
                    <a:pt x="49" y="9"/>
                  </a:lnTo>
                  <a:lnTo>
                    <a:pt x="49" y="9"/>
                  </a:lnTo>
                  <a:lnTo>
                    <a:pt x="49" y="9"/>
                  </a:lnTo>
                  <a:lnTo>
                    <a:pt x="50" y="8"/>
                  </a:lnTo>
                  <a:lnTo>
                    <a:pt x="51" y="9"/>
                  </a:lnTo>
                  <a:lnTo>
                    <a:pt x="51" y="9"/>
                  </a:lnTo>
                  <a:lnTo>
                    <a:pt x="52" y="8"/>
                  </a:lnTo>
                  <a:lnTo>
                    <a:pt x="55" y="9"/>
                  </a:lnTo>
                  <a:lnTo>
                    <a:pt x="59" y="6"/>
                  </a:lnTo>
                  <a:lnTo>
                    <a:pt x="62" y="0"/>
                  </a:lnTo>
                  <a:lnTo>
                    <a:pt x="65" y="4"/>
                  </a:lnTo>
                  <a:lnTo>
                    <a:pt x="55" y="13"/>
                  </a:lnTo>
                  <a:lnTo>
                    <a:pt x="45" y="23"/>
                  </a:lnTo>
                  <a:lnTo>
                    <a:pt x="36" y="33"/>
                  </a:lnTo>
                  <a:lnTo>
                    <a:pt x="32" y="40"/>
                  </a:lnTo>
                  <a:lnTo>
                    <a:pt x="31" y="44"/>
                  </a:lnTo>
                  <a:lnTo>
                    <a:pt x="31" y="52"/>
                  </a:lnTo>
                  <a:lnTo>
                    <a:pt x="32" y="69"/>
                  </a:lnTo>
                  <a:lnTo>
                    <a:pt x="31" y="69"/>
                  </a:lnTo>
                  <a:lnTo>
                    <a:pt x="12" y="68"/>
                  </a:lnTo>
                  <a:lnTo>
                    <a:pt x="10" y="68"/>
                  </a:lnTo>
                  <a:lnTo>
                    <a:pt x="8" y="69"/>
                  </a:lnTo>
                  <a:lnTo>
                    <a:pt x="0" y="69"/>
                  </a:lnTo>
                  <a:lnTo>
                    <a:pt x="0" y="68"/>
                  </a:lnTo>
                  <a:lnTo>
                    <a:pt x="0" y="60"/>
                  </a:lnTo>
                  <a:lnTo>
                    <a:pt x="0" y="53"/>
                  </a:lnTo>
                  <a:lnTo>
                    <a:pt x="0" y="51"/>
                  </a:lnTo>
                  <a:lnTo>
                    <a:pt x="0" y="47"/>
                  </a:lnTo>
                  <a:lnTo>
                    <a:pt x="0" y="41"/>
                  </a:lnTo>
                  <a:lnTo>
                    <a:pt x="0" y="3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4" name="Freeform 232">
              <a:extLst>
                <a:ext uri="{FF2B5EF4-FFF2-40B4-BE49-F238E27FC236}">
                  <a16:creationId xmlns:a16="http://schemas.microsoft.com/office/drawing/2014/main" id="{7626E08D-BF07-802F-8044-7F47BDA55290}"/>
                </a:ext>
              </a:extLst>
            </p:cNvPr>
            <p:cNvSpPr>
              <a:spLocks/>
            </p:cNvSpPr>
            <p:nvPr/>
          </p:nvSpPr>
          <p:spPr bwMode="auto">
            <a:xfrm>
              <a:off x="3209925" y="1917700"/>
              <a:ext cx="98425" cy="74612"/>
            </a:xfrm>
            <a:custGeom>
              <a:avLst/>
              <a:gdLst>
                <a:gd name="T0" fmla="*/ 0 w 62"/>
                <a:gd name="T1" fmla="*/ 39 h 47"/>
                <a:gd name="T2" fmla="*/ 6 w 62"/>
                <a:gd name="T3" fmla="*/ 24 h 47"/>
                <a:gd name="T4" fmla="*/ 6 w 62"/>
                <a:gd name="T5" fmla="*/ 0 h 47"/>
                <a:gd name="T6" fmla="*/ 18 w 62"/>
                <a:gd name="T7" fmla="*/ 0 h 47"/>
                <a:gd name="T8" fmla="*/ 35 w 62"/>
                <a:gd name="T9" fmla="*/ 0 h 47"/>
                <a:gd name="T10" fmla="*/ 42 w 62"/>
                <a:gd name="T11" fmla="*/ 0 h 47"/>
                <a:gd name="T12" fmla="*/ 52 w 62"/>
                <a:gd name="T13" fmla="*/ 20 h 47"/>
                <a:gd name="T14" fmla="*/ 59 w 62"/>
                <a:gd name="T15" fmla="*/ 17 h 47"/>
                <a:gd name="T16" fmla="*/ 62 w 62"/>
                <a:gd name="T17" fmla="*/ 24 h 47"/>
                <a:gd name="T18" fmla="*/ 55 w 62"/>
                <a:gd name="T19" fmla="*/ 27 h 47"/>
                <a:gd name="T20" fmla="*/ 52 w 62"/>
                <a:gd name="T21" fmla="*/ 34 h 47"/>
                <a:gd name="T22" fmla="*/ 36 w 62"/>
                <a:gd name="T23" fmla="*/ 35 h 47"/>
                <a:gd name="T24" fmla="*/ 33 w 62"/>
                <a:gd name="T25" fmla="*/ 36 h 47"/>
                <a:gd name="T26" fmla="*/ 20 w 62"/>
                <a:gd name="T27" fmla="*/ 41 h 47"/>
                <a:gd name="T28" fmla="*/ 13 w 62"/>
                <a:gd name="T29" fmla="*/ 44 h 47"/>
                <a:gd name="T30" fmla="*/ 2 w 62"/>
                <a:gd name="T31" fmla="*/ 47 h 47"/>
                <a:gd name="T32" fmla="*/ 0 w 62"/>
                <a:gd name="T33" fmla="*/ 39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2" h="47">
                  <a:moveTo>
                    <a:pt x="0" y="39"/>
                  </a:moveTo>
                  <a:lnTo>
                    <a:pt x="6" y="24"/>
                  </a:lnTo>
                  <a:lnTo>
                    <a:pt x="6" y="0"/>
                  </a:lnTo>
                  <a:lnTo>
                    <a:pt x="18" y="0"/>
                  </a:lnTo>
                  <a:lnTo>
                    <a:pt x="35" y="0"/>
                  </a:lnTo>
                  <a:lnTo>
                    <a:pt x="42" y="0"/>
                  </a:lnTo>
                  <a:lnTo>
                    <a:pt x="52" y="20"/>
                  </a:lnTo>
                  <a:lnTo>
                    <a:pt x="59" y="17"/>
                  </a:lnTo>
                  <a:lnTo>
                    <a:pt x="62" y="24"/>
                  </a:lnTo>
                  <a:lnTo>
                    <a:pt x="55" y="27"/>
                  </a:lnTo>
                  <a:lnTo>
                    <a:pt x="52" y="34"/>
                  </a:lnTo>
                  <a:lnTo>
                    <a:pt x="36" y="35"/>
                  </a:lnTo>
                  <a:lnTo>
                    <a:pt x="33" y="36"/>
                  </a:lnTo>
                  <a:lnTo>
                    <a:pt x="20" y="41"/>
                  </a:lnTo>
                  <a:lnTo>
                    <a:pt x="13" y="44"/>
                  </a:lnTo>
                  <a:lnTo>
                    <a:pt x="2" y="47"/>
                  </a:lnTo>
                  <a:lnTo>
                    <a:pt x="0" y="3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5" name="Freeform 233">
              <a:extLst>
                <a:ext uri="{FF2B5EF4-FFF2-40B4-BE49-F238E27FC236}">
                  <a16:creationId xmlns:a16="http://schemas.microsoft.com/office/drawing/2014/main" id="{4973806F-E066-6248-0762-697F7C988E25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9750" y="1954212"/>
              <a:ext cx="96838" cy="57150"/>
            </a:xfrm>
            <a:custGeom>
              <a:avLst/>
              <a:gdLst>
                <a:gd name="T0" fmla="*/ 0 w 61"/>
                <a:gd name="T1" fmla="*/ 4 h 36"/>
                <a:gd name="T2" fmla="*/ 8 w 61"/>
                <a:gd name="T3" fmla="*/ 7 h 36"/>
                <a:gd name="T4" fmla="*/ 8 w 61"/>
                <a:gd name="T5" fmla="*/ 7 h 36"/>
                <a:gd name="T6" fmla="*/ 21 w 61"/>
                <a:gd name="T7" fmla="*/ 7 h 36"/>
                <a:gd name="T8" fmla="*/ 32 w 61"/>
                <a:gd name="T9" fmla="*/ 5 h 36"/>
                <a:gd name="T10" fmla="*/ 35 w 61"/>
                <a:gd name="T11" fmla="*/ 3 h 36"/>
                <a:gd name="T12" fmla="*/ 40 w 61"/>
                <a:gd name="T13" fmla="*/ 0 h 36"/>
                <a:gd name="T14" fmla="*/ 45 w 61"/>
                <a:gd name="T15" fmla="*/ 0 h 36"/>
                <a:gd name="T16" fmla="*/ 59 w 61"/>
                <a:gd name="T17" fmla="*/ 0 h 36"/>
                <a:gd name="T18" fmla="*/ 59 w 61"/>
                <a:gd name="T19" fmla="*/ 25 h 36"/>
                <a:gd name="T20" fmla="*/ 61 w 61"/>
                <a:gd name="T21" fmla="*/ 34 h 36"/>
                <a:gd name="T22" fmla="*/ 55 w 61"/>
                <a:gd name="T23" fmla="*/ 36 h 36"/>
                <a:gd name="T24" fmla="*/ 55 w 61"/>
                <a:gd name="T25" fmla="*/ 36 h 36"/>
                <a:gd name="T26" fmla="*/ 54 w 61"/>
                <a:gd name="T27" fmla="*/ 36 h 36"/>
                <a:gd name="T28" fmla="*/ 42 w 61"/>
                <a:gd name="T29" fmla="*/ 36 h 36"/>
                <a:gd name="T30" fmla="*/ 27 w 61"/>
                <a:gd name="T31" fmla="*/ 36 h 36"/>
                <a:gd name="T32" fmla="*/ 0 w 61"/>
                <a:gd name="T33" fmla="*/ 36 h 36"/>
                <a:gd name="T34" fmla="*/ 0 w 61"/>
                <a:gd name="T35" fmla="*/ 29 h 36"/>
                <a:gd name="T36" fmla="*/ 0 w 61"/>
                <a:gd name="T37" fmla="*/ 21 h 36"/>
                <a:gd name="T38" fmla="*/ 0 w 61"/>
                <a:gd name="T39" fmla="*/ 4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1" h="36">
                  <a:moveTo>
                    <a:pt x="0" y="4"/>
                  </a:moveTo>
                  <a:lnTo>
                    <a:pt x="8" y="7"/>
                  </a:lnTo>
                  <a:lnTo>
                    <a:pt x="8" y="7"/>
                  </a:lnTo>
                  <a:lnTo>
                    <a:pt x="21" y="7"/>
                  </a:lnTo>
                  <a:lnTo>
                    <a:pt x="32" y="5"/>
                  </a:lnTo>
                  <a:lnTo>
                    <a:pt x="35" y="3"/>
                  </a:lnTo>
                  <a:lnTo>
                    <a:pt x="40" y="0"/>
                  </a:lnTo>
                  <a:lnTo>
                    <a:pt x="45" y="0"/>
                  </a:lnTo>
                  <a:lnTo>
                    <a:pt x="59" y="0"/>
                  </a:lnTo>
                  <a:lnTo>
                    <a:pt x="59" y="25"/>
                  </a:lnTo>
                  <a:lnTo>
                    <a:pt x="61" y="34"/>
                  </a:lnTo>
                  <a:lnTo>
                    <a:pt x="55" y="36"/>
                  </a:lnTo>
                  <a:lnTo>
                    <a:pt x="55" y="36"/>
                  </a:lnTo>
                  <a:lnTo>
                    <a:pt x="54" y="36"/>
                  </a:lnTo>
                  <a:lnTo>
                    <a:pt x="42" y="36"/>
                  </a:lnTo>
                  <a:lnTo>
                    <a:pt x="27" y="36"/>
                  </a:lnTo>
                  <a:lnTo>
                    <a:pt x="0" y="36"/>
                  </a:lnTo>
                  <a:lnTo>
                    <a:pt x="0" y="29"/>
                  </a:lnTo>
                  <a:lnTo>
                    <a:pt x="0" y="21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6" name="Freeform 234">
              <a:extLst>
                <a:ext uri="{FF2B5EF4-FFF2-40B4-BE49-F238E27FC236}">
                  <a16:creationId xmlns:a16="http://schemas.microsoft.com/office/drawing/2014/main" id="{5A16DAC8-4275-8EE5-8BE3-538568AF640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3663" y="1830387"/>
              <a:ext cx="82550" cy="96837"/>
            </a:xfrm>
            <a:custGeom>
              <a:avLst/>
              <a:gdLst>
                <a:gd name="T0" fmla="*/ 0 w 52"/>
                <a:gd name="T1" fmla="*/ 15 h 61"/>
                <a:gd name="T2" fmla="*/ 24 w 52"/>
                <a:gd name="T3" fmla="*/ 0 h 61"/>
                <a:gd name="T4" fmla="*/ 26 w 52"/>
                <a:gd name="T5" fmla="*/ 3 h 61"/>
                <a:gd name="T6" fmla="*/ 30 w 52"/>
                <a:gd name="T7" fmla="*/ 9 h 61"/>
                <a:gd name="T8" fmla="*/ 32 w 52"/>
                <a:gd name="T9" fmla="*/ 11 h 61"/>
                <a:gd name="T10" fmla="*/ 32 w 52"/>
                <a:gd name="T11" fmla="*/ 12 h 61"/>
                <a:gd name="T12" fmla="*/ 34 w 52"/>
                <a:gd name="T13" fmla="*/ 15 h 61"/>
                <a:gd name="T14" fmla="*/ 39 w 52"/>
                <a:gd name="T15" fmla="*/ 21 h 61"/>
                <a:gd name="T16" fmla="*/ 41 w 52"/>
                <a:gd name="T17" fmla="*/ 25 h 61"/>
                <a:gd name="T18" fmla="*/ 45 w 52"/>
                <a:gd name="T19" fmla="*/ 29 h 61"/>
                <a:gd name="T20" fmla="*/ 46 w 52"/>
                <a:gd name="T21" fmla="*/ 31 h 61"/>
                <a:gd name="T22" fmla="*/ 52 w 52"/>
                <a:gd name="T23" fmla="*/ 39 h 61"/>
                <a:gd name="T24" fmla="*/ 27 w 52"/>
                <a:gd name="T25" fmla="*/ 61 h 61"/>
                <a:gd name="T26" fmla="*/ 27 w 52"/>
                <a:gd name="T27" fmla="*/ 60 h 61"/>
                <a:gd name="T28" fmla="*/ 21 w 52"/>
                <a:gd name="T29" fmla="*/ 48 h 61"/>
                <a:gd name="T30" fmla="*/ 17 w 52"/>
                <a:gd name="T31" fmla="*/ 45 h 61"/>
                <a:gd name="T32" fmla="*/ 15 w 52"/>
                <a:gd name="T33" fmla="*/ 42 h 61"/>
                <a:gd name="T34" fmla="*/ 13 w 52"/>
                <a:gd name="T35" fmla="*/ 37 h 61"/>
                <a:gd name="T36" fmla="*/ 7 w 52"/>
                <a:gd name="T37" fmla="*/ 26 h 61"/>
                <a:gd name="T38" fmla="*/ 0 w 52"/>
                <a:gd name="T39" fmla="*/ 15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2" h="61">
                  <a:moveTo>
                    <a:pt x="0" y="15"/>
                  </a:moveTo>
                  <a:lnTo>
                    <a:pt x="24" y="0"/>
                  </a:lnTo>
                  <a:lnTo>
                    <a:pt x="26" y="3"/>
                  </a:lnTo>
                  <a:lnTo>
                    <a:pt x="30" y="9"/>
                  </a:lnTo>
                  <a:lnTo>
                    <a:pt x="32" y="11"/>
                  </a:lnTo>
                  <a:lnTo>
                    <a:pt x="32" y="12"/>
                  </a:lnTo>
                  <a:lnTo>
                    <a:pt x="34" y="15"/>
                  </a:lnTo>
                  <a:lnTo>
                    <a:pt x="39" y="21"/>
                  </a:lnTo>
                  <a:lnTo>
                    <a:pt x="41" y="25"/>
                  </a:lnTo>
                  <a:lnTo>
                    <a:pt x="45" y="29"/>
                  </a:lnTo>
                  <a:lnTo>
                    <a:pt x="46" y="31"/>
                  </a:lnTo>
                  <a:lnTo>
                    <a:pt x="52" y="39"/>
                  </a:lnTo>
                  <a:lnTo>
                    <a:pt x="27" y="61"/>
                  </a:lnTo>
                  <a:lnTo>
                    <a:pt x="27" y="60"/>
                  </a:lnTo>
                  <a:lnTo>
                    <a:pt x="21" y="48"/>
                  </a:lnTo>
                  <a:lnTo>
                    <a:pt x="17" y="45"/>
                  </a:lnTo>
                  <a:lnTo>
                    <a:pt x="15" y="42"/>
                  </a:lnTo>
                  <a:lnTo>
                    <a:pt x="13" y="37"/>
                  </a:lnTo>
                  <a:lnTo>
                    <a:pt x="7" y="26"/>
                  </a:lnTo>
                  <a:lnTo>
                    <a:pt x="0" y="1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7" name="Freeform 235">
              <a:extLst>
                <a:ext uri="{FF2B5EF4-FFF2-40B4-BE49-F238E27FC236}">
                  <a16:creationId xmlns:a16="http://schemas.microsoft.com/office/drawing/2014/main" id="{2D6A360D-8F38-F84F-88C5-23FDED9B7C4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5250" y="1927225"/>
              <a:ext cx="76200" cy="90487"/>
            </a:xfrm>
            <a:custGeom>
              <a:avLst/>
              <a:gdLst>
                <a:gd name="T0" fmla="*/ 7 w 48"/>
                <a:gd name="T1" fmla="*/ 16 h 57"/>
                <a:gd name="T2" fmla="*/ 15 w 48"/>
                <a:gd name="T3" fmla="*/ 10 h 57"/>
                <a:gd name="T4" fmla="*/ 26 w 48"/>
                <a:gd name="T5" fmla="*/ 0 h 57"/>
                <a:gd name="T6" fmla="*/ 33 w 48"/>
                <a:gd name="T7" fmla="*/ 13 h 57"/>
                <a:gd name="T8" fmla="*/ 39 w 48"/>
                <a:gd name="T9" fmla="*/ 26 h 57"/>
                <a:gd name="T10" fmla="*/ 42 w 48"/>
                <a:gd name="T11" fmla="*/ 30 h 57"/>
                <a:gd name="T12" fmla="*/ 48 w 48"/>
                <a:gd name="T13" fmla="*/ 41 h 57"/>
                <a:gd name="T14" fmla="*/ 43 w 48"/>
                <a:gd name="T15" fmla="*/ 44 h 57"/>
                <a:gd name="T16" fmla="*/ 28 w 48"/>
                <a:gd name="T17" fmla="*/ 57 h 57"/>
                <a:gd name="T18" fmla="*/ 16 w 48"/>
                <a:gd name="T19" fmla="*/ 41 h 57"/>
                <a:gd name="T20" fmla="*/ 0 w 48"/>
                <a:gd name="T21" fmla="*/ 21 h 57"/>
                <a:gd name="T22" fmla="*/ 7 w 48"/>
                <a:gd name="T23" fmla="*/ 16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8" h="57">
                  <a:moveTo>
                    <a:pt x="7" y="16"/>
                  </a:moveTo>
                  <a:lnTo>
                    <a:pt x="15" y="10"/>
                  </a:lnTo>
                  <a:lnTo>
                    <a:pt x="26" y="0"/>
                  </a:lnTo>
                  <a:lnTo>
                    <a:pt x="33" y="13"/>
                  </a:lnTo>
                  <a:lnTo>
                    <a:pt x="39" y="26"/>
                  </a:lnTo>
                  <a:lnTo>
                    <a:pt x="42" y="30"/>
                  </a:lnTo>
                  <a:lnTo>
                    <a:pt x="48" y="41"/>
                  </a:lnTo>
                  <a:lnTo>
                    <a:pt x="43" y="44"/>
                  </a:lnTo>
                  <a:lnTo>
                    <a:pt x="28" y="57"/>
                  </a:lnTo>
                  <a:lnTo>
                    <a:pt x="16" y="41"/>
                  </a:lnTo>
                  <a:lnTo>
                    <a:pt x="0" y="21"/>
                  </a:lnTo>
                  <a:lnTo>
                    <a:pt x="7" y="16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236">
              <a:extLst>
                <a:ext uri="{FF2B5EF4-FFF2-40B4-BE49-F238E27FC236}">
                  <a16:creationId xmlns:a16="http://schemas.microsoft.com/office/drawing/2014/main" id="{1BD40AE7-9931-13F6-23F4-170113DE8787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1925" y="1949450"/>
              <a:ext cx="84138" cy="61912"/>
            </a:xfrm>
            <a:custGeom>
              <a:avLst/>
              <a:gdLst>
                <a:gd name="T0" fmla="*/ 0 w 53"/>
                <a:gd name="T1" fmla="*/ 16 h 39"/>
                <a:gd name="T2" fmla="*/ 8 w 53"/>
                <a:gd name="T3" fmla="*/ 11 h 39"/>
                <a:gd name="T4" fmla="*/ 14 w 53"/>
                <a:gd name="T5" fmla="*/ 16 h 39"/>
                <a:gd name="T6" fmla="*/ 19 w 53"/>
                <a:gd name="T7" fmla="*/ 13 h 39"/>
                <a:gd name="T8" fmla="*/ 18 w 53"/>
                <a:gd name="T9" fmla="*/ 7 h 39"/>
                <a:gd name="T10" fmla="*/ 30 w 53"/>
                <a:gd name="T11" fmla="*/ 0 h 39"/>
                <a:gd name="T12" fmla="*/ 35 w 53"/>
                <a:gd name="T13" fmla="*/ 0 h 39"/>
                <a:gd name="T14" fmla="*/ 42 w 53"/>
                <a:gd name="T15" fmla="*/ 11 h 39"/>
                <a:gd name="T16" fmla="*/ 43 w 53"/>
                <a:gd name="T17" fmla="*/ 12 h 39"/>
                <a:gd name="T18" fmla="*/ 45 w 53"/>
                <a:gd name="T19" fmla="*/ 15 h 39"/>
                <a:gd name="T20" fmla="*/ 46 w 53"/>
                <a:gd name="T21" fmla="*/ 17 h 39"/>
                <a:gd name="T22" fmla="*/ 50 w 53"/>
                <a:gd name="T23" fmla="*/ 22 h 39"/>
                <a:gd name="T24" fmla="*/ 53 w 53"/>
                <a:gd name="T25" fmla="*/ 24 h 39"/>
                <a:gd name="T26" fmla="*/ 24 w 53"/>
                <a:gd name="T27" fmla="*/ 35 h 39"/>
                <a:gd name="T28" fmla="*/ 15 w 53"/>
                <a:gd name="T29" fmla="*/ 39 h 39"/>
                <a:gd name="T30" fmla="*/ 6 w 53"/>
                <a:gd name="T31" fmla="*/ 28 h 39"/>
                <a:gd name="T32" fmla="*/ 6 w 53"/>
                <a:gd name="T33" fmla="*/ 27 h 39"/>
                <a:gd name="T34" fmla="*/ 0 w 53"/>
                <a:gd name="T35" fmla="*/ 16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3" h="39">
                  <a:moveTo>
                    <a:pt x="0" y="16"/>
                  </a:moveTo>
                  <a:lnTo>
                    <a:pt x="8" y="11"/>
                  </a:lnTo>
                  <a:lnTo>
                    <a:pt x="14" y="16"/>
                  </a:lnTo>
                  <a:lnTo>
                    <a:pt x="19" y="13"/>
                  </a:lnTo>
                  <a:lnTo>
                    <a:pt x="18" y="7"/>
                  </a:lnTo>
                  <a:lnTo>
                    <a:pt x="30" y="0"/>
                  </a:lnTo>
                  <a:lnTo>
                    <a:pt x="35" y="0"/>
                  </a:lnTo>
                  <a:lnTo>
                    <a:pt x="42" y="11"/>
                  </a:lnTo>
                  <a:lnTo>
                    <a:pt x="43" y="12"/>
                  </a:lnTo>
                  <a:lnTo>
                    <a:pt x="45" y="15"/>
                  </a:lnTo>
                  <a:lnTo>
                    <a:pt x="46" y="17"/>
                  </a:lnTo>
                  <a:lnTo>
                    <a:pt x="50" y="22"/>
                  </a:lnTo>
                  <a:lnTo>
                    <a:pt x="53" y="24"/>
                  </a:lnTo>
                  <a:lnTo>
                    <a:pt x="24" y="35"/>
                  </a:lnTo>
                  <a:lnTo>
                    <a:pt x="15" y="39"/>
                  </a:lnTo>
                  <a:lnTo>
                    <a:pt x="6" y="28"/>
                  </a:lnTo>
                  <a:lnTo>
                    <a:pt x="6" y="27"/>
                  </a:lnTo>
                  <a:lnTo>
                    <a:pt x="0" y="1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9" name="Freeform 237">
              <a:extLst>
                <a:ext uri="{FF2B5EF4-FFF2-40B4-BE49-F238E27FC236}">
                  <a16:creationId xmlns:a16="http://schemas.microsoft.com/office/drawing/2014/main" id="{0F5FCEE1-4BC3-FC30-4ADA-35ACA74E2CB8}"/>
                </a:ext>
              </a:extLst>
            </p:cNvPr>
            <p:cNvSpPr>
              <a:spLocks/>
            </p:cNvSpPr>
            <p:nvPr/>
          </p:nvSpPr>
          <p:spPr bwMode="auto">
            <a:xfrm>
              <a:off x="4040188" y="1947862"/>
              <a:ext cx="120650" cy="79375"/>
            </a:xfrm>
            <a:custGeom>
              <a:avLst/>
              <a:gdLst>
                <a:gd name="T0" fmla="*/ 0 w 76"/>
                <a:gd name="T1" fmla="*/ 13 h 50"/>
                <a:gd name="T2" fmla="*/ 13 w 76"/>
                <a:gd name="T3" fmla="*/ 4 h 50"/>
                <a:gd name="T4" fmla="*/ 21 w 76"/>
                <a:gd name="T5" fmla="*/ 0 h 50"/>
                <a:gd name="T6" fmla="*/ 34 w 76"/>
                <a:gd name="T7" fmla="*/ 12 h 50"/>
                <a:gd name="T8" fmla="*/ 36 w 76"/>
                <a:gd name="T9" fmla="*/ 14 h 50"/>
                <a:gd name="T10" fmla="*/ 41 w 76"/>
                <a:gd name="T11" fmla="*/ 17 h 50"/>
                <a:gd name="T12" fmla="*/ 59 w 76"/>
                <a:gd name="T13" fmla="*/ 5 h 50"/>
                <a:gd name="T14" fmla="*/ 58 w 76"/>
                <a:gd name="T15" fmla="*/ 16 h 50"/>
                <a:gd name="T16" fmla="*/ 61 w 76"/>
                <a:gd name="T17" fmla="*/ 23 h 50"/>
                <a:gd name="T18" fmla="*/ 76 w 76"/>
                <a:gd name="T19" fmla="*/ 36 h 50"/>
                <a:gd name="T20" fmla="*/ 74 w 76"/>
                <a:gd name="T21" fmla="*/ 36 h 50"/>
                <a:gd name="T22" fmla="*/ 56 w 76"/>
                <a:gd name="T23" fmla="*/ 41 h 50"/>
                <a:gd name="T24" fmla="*/ 47 w 76"/>
                <a:gd name="T25" fmla="*/ 44 h 50"/>
                <a:gd name="T26" fmla="*/ 26 w 76"/>
                <a:gd name="T27" fmla="*/ 50 h 50"/>
                <a:gd name="T28" fmla="*/ 10 w 76"/>
                <a:gd name="T29" fmla="*/ 25 h 50"/>
                <a:gd name="T30" fmla="*/ 7 w 76"/>
                <a:gd name="T31" fmla="*/ 23 h 50"/>
                <a:gd name="T32" fmla="*/ 3 w 76"/>
                <a:gd name="T33" fmla="*/ 18 h 50"/>
                <a:gd name="T34" fmla="*/ 2 w 76"/>
                <a:gd name="T35" fmla="*/ 16 h 50"/>
                <a:gd name="T36" fmla="*/ 0 w 76"/>
                <a:gd name="T37" fmla="*/ 13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6" h="50">
                  <a:moveTo>
                    <a:pt x="0" y="13"/>
                  </a:moveTo>
                  <a:lnTo>
                    <a:pt x="13" y="4"/>
                  </a:lnTo>
                  <a:lnTo>
                    <a:pt x="21" y="0"/>
                  </a:lnTo>
                  <a:lnTo>
                    <a:pt x="34" y="12"/>
                  </a:lnTo>
                  <a:lnTo>
                    <a:pt x="36" y="14"/>
                  </a:lnTo>
                  <a:lnTo>
                    <a:pt x="41" y="17"/>
                  </a:lnTo>
                  <a:lnTo>
                    <a:pt x="59" y="5"/>
                  </a:lnTo>
                  <a:lnTo>
                    <a:pt x="58" y="16"/>
                  </a:lnTo>
                  <a:lnTo>
                    <a:pt x="61" y="23"/>
                  </a:lnTo>
                  <a:lnTo>
                    <a:pt x="76" y="36"/>
                  </a:lnTo>
                  <a:lnTo>
                    <a:pt x="74" y="36"/>
                  </a:lnTo>
                  <a:lnTo>
                    <a:pt x="56" y="41"/>
                  </a:lnTo>
                  <a:lnTo>
                    <a:pt x="47" y="44"/>
                  </a:lnTo>
                  <a:lnTo>
                    <a:pt x="26" y="50"/>
                  </a:lnTo>
                  <a:lnTo>
                    <a:pt x="10" y="25"/>
                  </a:lnTo>
                  <a:lnTo>
                    <a:pt x="7" y="23"/>
                  </a:lnTo>
                  <a:lnTo>
                    <a:pt x="3" y="18"/>
                  </a:lnTo>
                  <a:lnTo>
                    <a:pt x="2" y="16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238">
              <a:extLst>
                <a:ext uri="{FF2B5EF4-FFF2-40B4-BE49-F238E27FC236}">
                  <a16:creationId xmlns:a16="http://schemas.microsoft.com/office/drawing/2014/main" id="{C19EF79A-72C7-A01E-792A-5CC0D2723A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040188" y="2090737"/>
              <a:ext cx="88900" cy="92075"/>
            </a:xfrm>
            <a:custGeom>
              <a:avLst/>
              <a:gdLst>
                <a:gd name="T0" fmla="*/ 0 w 56"/>
                <a:gd name="T1" fmla="*/ 7 h 58"/>
                <a:gd name="T2" fmla="*/ 3 w 56"/>
                <a:gd name="T3" fmla="*/ 7 h 58"/>
                <a:gd name="T4" fmla="*/ 27 w 56"/>
                <a:gd name="T5" fmla="*/ 0 h 58"/>
                <a:gd name="T6" fmla="*/ 38 w 56"/>
                <a:gd name="T7" fmla="*/ 3 h 58"/>
                <a:gd name="T8" fmla="*/ 39 w 56"/>
                <a:gd name="T9" fmla="*/ 9 h 58"/>
                <a:gd name="T10" fmla="*/ 41 w 56"/>
                <a:gd name="T11" fmla="*/ 15 h 58"/>
                <a:gd name="T12" fmla="*/ 43 w 56"/>
                <a:gd name="T13" fmla="*/ 22 h 58"/>
                <a:gd name="T14" fmla="*/ 56 w 56"/>
                <a:gd name="T15" fmla="*/ 48 h 58"/>
                <a:gd name="T16" fmla="*/ 56 w 56"/>
                <a:gd name="T17" fmla="*/ 48 h 58"/>
                <a:gd name="T18" fmla="*/ 46 w 56"/>
                <a:gd name="T19" fmla="*/ 49 h 58"/>
                <a:gd name="T20" fmla="*/ 40 w 56"/>
                <a:gd name="T21" fmla="*/ 50 h 58"/>
                <a:gd name="T22" fmla="*/ 22 w 56"/>
                <a:gd name="T23" fmla="*/ 54 h 58"/>
                <a:gd name="T24" fmla="*/ 16 w 56"/>
                <a:gd name="T25" fmla="*/ 55 h 58"/>
                <a:gd name="T26" fmla="*/ 13 w 56"/>
                <a:gd name="T27" fmla="*/ 55 h 58"/>
                <a:gd name="T28" fmla="*/ 11 w 56"/>
                <a:gd name="T29" fmla="*/ 56 h 58"/>
                <a:gd name="T30" fmla="*/ 2 w 56"/>
                <a:gd name="T31" fmla="*/ 58 h 58"/>
                <a:gd name="T32" fmla="*/ 2 w 56"/>
                <a:gd name="T33" fmla="*/ 54 h 58"/>
                <a:gd name="T34" fmla="*/ 2 w 56"/>
                <a:gd name="T35" fmla="*/ 32 h 58"/>
                <a:gd name="T36" fmla="*/ 1 w 56"/>
                <a:gd name="T37" fmla="*/ 12 h 58"/>
                <a:gd name="T38" fmla="*/ 0 w 56"/>
                <a:gd name="T39" fmla="*/ 7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56" h="58">
                  <a:moveTo>
                    <a:pt x="0" y="7"/>
                  </a:moveTo>
                  <a:lnTo>
                    <a:pt x="3" y="7"/>
                  </a:lnTo>
                  <a:lnTo>
                    <a:pt x="27" y="0"/>
                  </a:lnTo>
                  <a:lnTo>
                    <a:pt x="38" y="3"/>
                  </a:lnTo>
                  <a:lnTo>
                    <a:pt x="39" y="9"/>
                  </a:lnTo>
                  <a:lnTo>
                    <a:pt x="41" y="15"/>
                  </a:lnTo>
                  <a:lnTo>
                    <a:pt x="43" y="22"/>
                  </a:lnTo>
                  <a:lnTo>
                    <a:pt x="56" y="48"/>
                  </a:lnTo>
                  <a:lnTo>
                    <a:pt x="56" y="48"/>
                  </a:lnTo>
                  <a:lnTo>
                    <a:pt x="46" y="49"/>
                  </a:lnTo>
                  <a:lnTo>
                    <a:pt x="40" y="50"/>
                  </a:lnTo>
                  <a:lnTo>
                    <a:pt x="22" y="54"/>
                  </a:lnTo>
                  <a:lnTo>
                    <a:pt x="16" y="55"/>
                  </a:lnTo>
                  <a:lnTo>
                    <a:pt x="13" y="55"/>
                  </a:lnTo>
                  <a:lnTo>
                    <a:pt x="11" y="56"/>
                  </a:lnTo>
                  <a:lnTo>
                    <a:pt x="2" y="58"/>
                  </a:lnTo>
                  <a:lnTo>
                    <a:pt x="2" y="54"/>
                  </a:lnTo>
                  <a:lnTo>
                    <a:pt x="2" y="32"/>
                  </a:lnTo>
                  <a:lnTo>
                    <a:pt x="1" y="12"/>
                  </a:lnTo>
                  <a:lnTo>
                    <a:pt x="0" y="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1" name="Freeform 239">
              <a:extLst>
                <a:ext uri="{FF2B5EF4-FFF2-40B4-BE49-F238E27FC236}">
                  <a16:creationId xmlns:a16="http://schemas.microsoft.com/office/drawing/2014/main" id="{B1C77A1E-E214-A14A-DBA3-5062D354D8C7}"/>
                </a:ext>
              </a:extLst>
            </p:cNvPr>
            <p:cNvSpPr>
              <a:spLocks/>
            </p:cNvSpPr>
            <p:nvPr/>
          </p:nvSpPr>
          <p:spPr bwMode="auto">
            <a:xfrm>
              <a:off x="4100513" y="2095500"/>
              <a:ext cx="92075" cy="71437"/>
            </a:xfrm>
            <a:custGeom>
              <a:avLst/>
              <a:gdLst>
                <a:gd name="T0" fmla="*/ 0 w 58"/>
                <a:gd name="T1" fmla="*/ 0 h 45"/>
                <a:gd name="T2" fmla="*/ 3 w 58"/>
                <a:gd name="T3" fmla="*/ 1 h 45"/>
                <a:gd name="T4" fmla="*/ 32 w 58"/>
                <a:gd name="T5" fmla="*/ 0 h 45"/>
                <a:gd name="T6" fmla="*/ 47 w 58"/>
                <a:gd name="T7" fmla="*/ 0 h 45"/>
                <a:gd name="T8" fmla="*/ 48 w 58"/>
                <a:gd name="T9" fmla="*/ 7 h 45"/>
                <a:gd name="T10" fmla="*/ 58 w 58"/>
                <a:gd name="T11" fmla="*/ 19 h 45"/>
                <a:gd name="T12" fmla="*/ 57 w 58"/>
                <a:gd name="T13" fmla="*/ 20 h 45"/>
                <a:gd name="T14" fmla="*/ 48 w 58"/>
                <a:gd name="T15" fmla="*/ 23 h 45"/>
                <a:gd name="T16" fmla="*/ 29 w 58"/>
                <a:gd name="T17" fmla="*/ 29 h 45"/>
                <a:gd name="T18" fmla="*/ 28 w 58"/>
                <a:gd name="T19" fmla="*/ 30 h 45"/>
                <a:gd name="T20" fmla="*/ 32 w 58"/>
                <a:gd name="T21" fmla="*/ 42 h 45"/>
                <a:gd name="T22" fmla="*/ 18 w 58"/>
                <a:gd name="T23" fmla="*/ 45 h 45"/>
                <a:gd name="T24" fmla="*/ 5 w 58"/>
                <a:gd name="T25" fmla="*/ 19 h 45"/>
                <a:gd name="T26" fmla="*/ 3 w 58"/>
                <a:gd name="T27" fmla="*/ 12 h 45"/>
                <a:gd name="T28" fmla="*/ 1 w 58"/>
                <a:gd name="T29" fmla="*/ 6 h 45"/>
                <a:gd name="T30" fmla="*/ 0 w 58"/>
                <a:gd name="T31" fmla="*/ 0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45">
                  <a:moveTo>
                    <a:pt x="0" y="0"/>
                  </a:moveTo>
                  <a:lnTo>
                    <a:pt x="3" y="1"/>
                  </a:lnTo>
                  <a:lnTo>
                    <a:pt x="32" y="0"/>
                  </a:lnTo>
                  <a:lnTo>
                    <a:pt x="47" y="0"/>
                  </a:lnTo>
                  <a:lnTo>
                    <a:pt x="48" y="7"/>
                  </a:lnTo>
                  <a:lnTo>
                    <a:pt x="58" y="19"/>
                  </a:lnTo>
                  <a:lnTo>
                    <a:pt x="57" y="20"/>
                  </a:lnTo>
                  <a:lnTo>
                    <a:pt x="48" y="23"/>
                  </a:lnTo>
                  <a:lnTo>
                    <a:pt x="29" y="29"/>
                  </a:lnTo>
                  <a:lnTo>
                    <a:pt x="28" y="30"/>
                  </a:lnTo>
                  <a:lnTo>
                    <a:pt x="32" y="42"/>
                  </a:lnTo>
                  <a:lnTo>
                    <a:pt x="18" y="45"/>
                  </a:lnTo>
                  <a:lnTo>
                    <a:pt x="5" y="19"/>
                  </a:lnTo>
                  <a:lnTo>
                    <a:pt x="3" y="12"/>
                  </a:lnTo>
                  <a:lnTo>
                    <a:pt x="1" y="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240">
              <a:extLst>
                <a:ext uri="{FF2B5EF4-FFF2-40B4-BE49-F238E27FC236}">
                  <a16:creationId xmlns:a16="http://schemas.microsoft.com/office/drawing/2014/main" id="{5D00DDE2-9BBD-4C42-F90D-8EB88447C360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6213" y="1862137"/>
              <a:ext cx="79375" cy="84137"/>
            </a:xfrm>
            <a:custGeom>
              <a:avLst/>
              <a:gdLst>
                <a:gd name="T0" fmla="*/ 7 w 50"/>
                <a:gd name="T1" fmla="*/ 14 h 53"/>
                <a:gd name="T2" fmla="*/ 10 w 50"/>
                <a:gd name="T3" fmla="*/ 11 h 53"/>
                <a:gd name="T4" fmla="*/ 12 w 50"/>
                <a:gd name="T5" fmla="*/ 9 h 53"/>
                <a:gd name="T6" fmla="*/ 16 w 50"/>
                <a:gd name="T7" fmla="*/ 7 h 53"/>
                <a:gd name="T8" fmla="*/ 23 w 50"/>
                <a:gd name="T9" fmla="*/ 0 h 53"/>
                <a:gd name="T10" fmla="*/ 34 w 50"/>
                <a:gd name="T11" fmla="*/ 13 h 53"/>
                <a:gd name="T12" fmla="*/ 46 w 50"/>
                <a:gd name="T13" fmla="*/ 20 h 53"/>
                <a:gd name="T14" fmla="*/ 49 w 50"/>
                <a:gd name="T15" fmla="*/ 22 h 53"/>
                <a:gd name="T16" fmla="*/ 50 w 50"/>
                <a:gd name="T17" fmla="*/ 26 h 53"/>
                <a:gd name="T18" fmla="*/ 44 w 50"/>
                <a:gd name="T19" fmla="*/ 37 h 53"/>
                <a:gd name="T20" fmla="*/ 24 w 50"/>
                <a:gd name="T21" fmla="*/ 53 h 53"/>
                <a:gd name="T22" fmla="*/ 16 w 50"/>
                <a:gd name="T23" fmla="*/ 41 h 53"/>
                <a:gd name="T24" fmla="*/ 14 w 50"/>
                <a:gd name="T25" fmla="*/ 38 h 53"/>
                <a:gd name="T26" fmla="*/ 0 w 50"/>
                <a:gd name="T27" fmla="*/ 19 h 53"/>
                <a:gd name="T28" fmla="*/ 7 w 50"/>
                <a:gd name="T29" fmla="*/ 14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0" h="53">
                  <a:moveTo>
                    <a:pt x="7" y="14"/>
                  </a:moveTo>
                  <a:lnTo>
                    <a:pt x="10" y="11"/>
                  </a:lnTo>
                  <a:lnTo>
                    <a:pt x="12" y="9"/>
                  </a:lnTo>
                  <a:lnTo>
                    <a:pt x="16" y="7"/>
                  </a:lnTo>
                  <a:lnTo>
                    <a:pt x="23" y="0"/>
                  </a:lnTo>
                  <a:lnTo>
                    <a:pt x="34" y="13"/>
                  </a:lnTo>
                  <a:lnTo>
                    <a:pt x="46" y="20"/>
                  </a:lnTo>
                  <a:lnTo>
                    <a:pt x="49" y="22"/>
                  </a:lnTo>
                  <a:lnTo>
                    <a:pt x="50" y="26"/>
                  </a:lnTo>
                  <a:lnTo>
                    <a:pt x="44" y="37"/>
                  </a:lnTo>
                  <a:lnTo>
                    <a:pt x="24" y="53"/>
                  </a:lnTo>
                  <a:lnTo>
                    <a:pt x="16" y="41"/>
                  </a:lnTo>
                  <a:lnTo>
                    <a:pt x="14" y="38"/>
                  </a:lnTo>
                  <a:lnTo>
                    <a:pt x="0" y="19"/>
                  </a:lnTo>
                  <a:lnTo>
                    <a:pt x="7" y="1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3" name="Freeform 241">
              <a:extLst>
                <a:ext uri="{FF2B5EF4-FFF2-40B4-BE49-F238E27FC236}">
                  <a16:creationId xmlns:a16="http://schemas.microsoft.com/office/drawing/2014/main" id="{25A29E06-1604-0AD7-F278-EACA5A84E9BA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2075" y="1738312"/>
              <a:ext cx="74613" cy="92075"/>
            </a:xfrm>
            <a:custGeom>
              <a:avLst/>
              <a:gdLst>
                <a:gd name="T0" fmla="*/ 2 w 47"/>
                <a:gd name="T1" fmla="*/ 18 h 58"/>
                <a:gd name="T2" fmla="*/ 3 w 47"/>
                <a:gd name="T3" fmla="*/ 17 h 58"/>
                <a:gd name="T4" fmla="*/ 7 w 47"/>
                <a:gd name="T5" fmla="*/ 13 h 58"/>
                <a:gd name="T6" fmla="*/ 11 w 47"/>
                <a:gd name="T7" fmla="*/ 10 h 58"/>
                <a:gd name="T8" fmla="*/ 12 w 47"/>
                <a:gd name="T9" fmla="*/ 10 h 58"/>
                <a:gd name="T10" fmla="*/ 13 w 47"/>
                <a:gd name="T11" fmla="*/ 9 h 58"/>
                <a:gd name="T12" fmla="*/ 17 w 47"/>
                <a:gd name="T13" fmla="*/ 6 h 58"/>
                <a:gd name="T14" fmla="*/ 21 w 47"/>
                <a:gd name="T15" fmla="*/ 2 h 58"/>
                <a:gd name="T16" fmla="*/ 22 w 47"/>
                <a:gd name="T17" fmla="*/ 2 h 58"/>
                <a:gd name="T18" fmla="*/ 25 w 47"/>
                <a:gd name="T19" fmla="*/ 0 h 58"/>
                <a:gd name="T20" fmla="*/ 31 w 47"/>
                <a:gd name="T21" fmla="*/ 7 h 58"/>
                <a:gd name="T22" fmla="*/ 34 w 47"/>
                <a:gd name="T23" fmla="*/ 11 h 58"/>
                <a:gd name="T24" fmla="*/ 39 w 47"/>
                <a:gd name="T25" fmla="*/ 13 h 58"/>
                <a:gd name="T26" fmla="*/ 47 w 47"/>
                <a:gd name="T27" fmla="*/ 17 h 58"/>
                <a:gd name="T28" fmla="*/ 46 w 47"/>
                <a:gd name="T29" fmla="*/ 18 h 58"/>
                <a:gd name="T30" fmla="*/ 39 w 47"/>
                <a:gd name="T31" fmla="*/ 32 h 58"/>
                <a:gd name="T32" fmla="*/ 37 w 47"/>
                <a:gd name="T33" fmla="*/ 36 h 58"/>
                <a:gd name="T34" fmla="*/ 36 w 47"/>
                <a:gd name="T35" fmla="*/ 38 h 58"/>
                <a:gd name="T36" fmla="*/ 34 w 47"/>
                <a:gd name="T37" fmla="*/ 43 h 58"/>
                <a:gd name="T38" fmla="*/ 33 w 47"/>
                <a:gd name="T39" fmla="*/ 44 h 58"/>
                <a:gd name="T40" fmla="*/ 29 w 47"/>
                <a:gd name="T41" fmla="*/ 53 h 58"/>
                <a:gd name="T42" fmla="*/ 25 w 47"/>
                <a:gd name="T43" fmla="*/ 58 h 58"/>
                <a:gd name="T44" fmla="*/ 23 w 47"/>
                <a:gd name="T45" fmla="*/ 55 h 58"/>
                <a:gd name="T46" fmla="*/ 12 w 47"/>
                <a:gd name="T47" fmla="*/ 41 h 58"/>
                <a:gd name="T48" fmla="*/ 11 w 47"/>
                <a:gd name="T49" fmla="*/ 39 h 58"/>
                <a:gd name="T50" fmla="*/ 10 w 47"/>
                <a:gd name="T51" fmla="*/ 38 h 58"/>
                <a:gd name="T52" fmla="*/ 10 w 47"/>
                <a:gd name="T53" fmla="*/ 36 h 58"/>
                <a:gd name="T54" fmla="*/ 7 w 47"/>
                <a:gd name="T55" fmla="*/ 32 h 58"/>
                <a:gd name="T56" fmla="*/ 0 w 47"/>
                <a:gd name="T57" fmla="*/ 20 h 58"/>
                <a:gd name="T58" fmla="*/ 2 w 47"/>
                <a:gd name="T59" fmla="*/ 18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47" h="58">
                  <a:moveTo>
                    <a:pt x="2" y="18"/>
                  </a:moveTo>
                  <a:lnTo>
                    <a:pt x="3" y="17"/>
                  </a:lnTo>
                  <a:lnTo>
                    <a:pt x="7" y="13"/>
                  </a:lnTo>
                  <a:lnTo>
                    <a:pt x="11" y="10"/>
                  </a:lnTo>
                  <a:lnTo>
                    <a:pt x="12" y="10"/>
                  </a:lnTo>
                  <a:lnTo>
                    <a:pt x="13" y="9"/>
                  </a:lnTo>
                  <a:lnTo>
                    <a:pt x="17" y="6"/>
                  </a:lnTo>
                  <a:lnTo>
                    <a:pt x="21" y="2"/>
                  </a:lnTo>
                  <a:lnTo>
                    <a:pt x="22" y="2"/>
                  </a:lnTo>
                  <a:lnTo>
                    <a:pt x="25" y="0"/>
                  </a:lnTo>
                  <a:lnTo>
                    <a:pt x="31" y="7"/>
                  </a:lnTo>
                  <a:lnTo>
                    <a:pt x="34" y="11"/>
                  </a:lnTo>
                  <a:lnTo>
                    <a:pt x="39" y="13"/>
                  </a:lnTo>
                  <a:lnTo>
                    <a:pt x="47" y="17"/>
                  </a:lnTo>
                  <a:lnTo>
                    <a:pt x="46" y="18"/>
                  </a:lnTo>
                  <a:lnTo>
                    <a:pt x="39" y="32"/>
                  </a:lnTo>
                  <a:lnTo>
                    <a:pt x="37" y="36"/>
                  </a:lnTo>
                  <a:lnTo>
                    <a:pt x="36" y="38"/>
                  </a:lnTo>
                  <a:lnTo>
                    <a:pt x="34" y="43"/>
                  </a:lnTo>
                  <a:lnTo>
                    <a:pt x="33" y="44"/>
                  </a:lnTo>
                  <a:lnTo>
                    <a:pt x="29" y="53"/>
                  </a:lnTo>
                  <a:lnTo>
                    <a:pt x="25" y="58"/>
                  </a:lnTo>
                  <a:lnTo>
                    <a:pt x="23" y="55"/>
                  </a:lnTo>
                  <a:lnTo>
                    <a:pt x="12" y="41"/>
                  </a:lnTo>
                  <a:lnTo>
                    <a:pt x="11" y="39"/>
                  </a:lnTo>
                  <a:lnTo>
                    <a:pt x="10" y="38"/>
                  </a:lnTo>
                  <a:lnTo>
                    <a:pt x="10" y="36"/>
                  </a:lnTo>
                  <a:lnTo>
                    <a:pt x="7" y="32"/>
                  </a:lnTo>
                  <a:lnTo>
                    <a:pt x="0" y="20"/>
                  </a:lnTo>
                  <a:lnTo>
                    <a:pt x="2" y="1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242">
              <a:extLst>
                <a:ext uri="{FF2B5EF4-FFF2-40B4-BE49-F238E27FC236}">
                  <a16:creationId xmlns:a16="http://schemas.microsoft.com/office/drawing/2014/main" id="{24043F76-5ECE-ECB3-E8DF-7580FA0D715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8575" y="2065337"/>
              <a:ext cx="82550" cy="93662"/>
            </a:xfrm>
            <a:custGeom>
              <a:avLst/>
              <a:gdLst>
                <a:gd name="T0" fmla="*/ 6 w 52"/>
                <a:gd name="T1" fmla="*/ 3 h 59"/>
                <a:gd name="T2" fmla="*/ 15 w 52"/>
                <a:gd name="T3" fmla="*/ 0 h 59"/>
                <a:gd name="T4" fmla="*/ 15 w 52"/>
                <a:gd name="T5" fmla="*/ 6 h 59"/>
                <a:gd name="T6" fmla="*/ 20 w 52"/>
                <a:gd name="T7" fmla="*/ 3 h 59"/>
                <a:gd name="T8" fmla="*/ 20 w 52"/>
                <a:gd name="T9" fmla="*/ 2 h 59"/>
                <a:gd name="T10" fmla="*/ 26 w 52"/>
                <a:gd name="T11" fmla="*/ 9 h 59"/>
                <a:gd name="T12" fmla="*/ 36 w 52"/>
                <a:gd name="T13" fmla="*/ 24 h 59"/>
                <a:gd name="T14" fmla="*/ 38 w 52"/>
                <a:gd name="T15" fmla="*/ 26 h 59"/>
                <a:gd name="T16" fmla="*/ 44 w 52"/>
                <a:gd name="T17" fmla="*/ 35 h 59"/>
                <a:gd name="T18" fmla="*/ 52 w 52"/>
                <a:gd name="T19" fmla="*/ 45 h 59"/>
                <a:gd name="T20" fmla="*/ 37 w 52"/>
                <a:gd name="T21" fmla="*/ 59 h 59"/>
                <a:gd name="T22" fmla="*/ 27 w 52"/>
                <a:gd name="T23" fmla="*/ 45 h 59"/>
                <a:gd name="T24" fmla="*/ 20 w 52"/>
                <a:gd name="T25" fmla="*/ 36 h 59"/>
                <a:gd name="T26" fmla="*/ 19 w 52"/>
                <a:gd name="T27" fmla="*/ 34 h 59"/>
                <a:gd name="T28" fmla="*/ 10 w 52"/>
                <a:gd name="T29" fmla="*/ 23 h 59"/>
                <a:gd name="T30" fmla="*/ 7 w 52"/>
                <a:gd name="T31" fmla="*/ 20 h 59"/>
                <a:gd name="T32" fmla="*/ 0 w 52"/>
                <a:gd name="T33" fmla="*/ 10 h 59"/>
                <a:gd name="T34" fmla="*/ 6 w 52"/>
                <a:gd name="T35" fmla="*/ 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2" h="59">
                  <a:moveTo>
                    <a:pt x="6" y="3"/>
                  </a:moveTo>
                  <a:lnTo>
                    <a:pt x="15" y="0"/>
                  </a:lnTo>
                  <a:lnTo>
                    <a:pt x="15" y="6"/>
                  </a:lnTo>
                  <a:lnTo>
                    <a:pt x="20" y="3"/>
                  </a:lnTo>
                  <a:lnTo>
                    <a:pt x="20" y="2"/>
                  </a:lnTo>
                  <a:lnTo>
                    <a:pt x="26" y="9"/>
                  </a:lnTo>
                  <a:lnTo>
                    <a:pt x="36" y="24"/>
                  </a:lnTo>
                  <a:lnTo>
                    <a:pt x="38" y="26"/>
                  </a:lnTo>
                  <a:lnTo>
                    <a:pt x="44" y="35"/>
                  </a:lnTo>
                  <a:lnTo>
                    <a:pt x="52" y="45"/>
                  </a:lnTo>
                  <a:lnTo>
                    <a:pt x="37" y="59"/>
                  </a:lnTo>
                  <a:lnTo>
                    <a:pt x="27" y="45"/>
                  </a:lnTo>
                  <a:lnTo>
                    <a:pt x="20" y="36"/>
                  </a:lnTo>
                  <a:lnTo>
                    <a:pt x="19" y="34"/>
                  </a:lnTo>
                  <a:lnTo>
                    <a:pt x="10" y="23"/>
                  </a:lnTo>
                  <a:lnTo>
                    <a:pt x="7" y="20"/>
                  </a:lnTo>
                  <a:lnTo>
                    <a:pt x="0" y="10"/>
                  </a:lnTo>
                  <a:lnTo>
                    <a:pt x="6" y="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5" name="Freeform 243">
              <a:extLst>
                <a:ext uri="{FF2B5EF4-FFF2-40B4-BE49-F238E27FC236}">
                  <a16:creationId xmlns:a16="http://schemas.microsoft.com/office/drawing/2014/main" id="{E71FBE89-05A5-AE07-6CBE-B092758ECF8B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8425" y="2298700"/>
              <a:ext cx="55563" cy="71437"/>
            </a:xfrm>
            <a:custGeom>
              <a:avLst/>
              <a:gdLst>
                <a:gd name="T0" fmla="*/ 0 w 35"/>
                <a:gd name="T1" fmla="*/ 19 h 45"/>
                <a:gd name="T2" fmla="*/ 1 w 35"/>
                <a:gd name="T3" fmla="*/ 5 h 45"/>
                <a:gd name="T4" fmla="*/ 4 w 35"/>
                <a:gd name="T5" fmla="*/ 0 h 45"/>
                <a:gd name="T6" fmla="*/ 16 w 35"/>
                <a:gd name="T7" fmla="*/ 15 h 45"/>
                <a:gd name="T8" fmla="*/ 22 w 35"/>
                <a:gd name="T9" fmla="*/ 23 h 45"/>
                <a:gd name="T10" fmla="*/ 24 w 35"/>
                <a:gd name="T11" fmla="*/ 27 h 45"/>
                <a:gd name="T12" fmla="*/ 31 w 35"/>
                <a:gd name="T13" fmla="*/ 37 h 45"/>
                <a:gd name="T14" fmla="*/ 34 w 35"/>
                <a:gd name="T15" fmla="*/ 42 h 45"/>
                <a:gd name="T16" fmla="*/ 35 w 35"/>
                <a:gd name="T17" fmla="*/ 45 h 45"/>
                <a:gd name="T18" fmla="*/ 24 w 35"/>
                <a:gd name="T19" fmla="*/ 44 h 45"/>
                <a:gd name="T20" fmla="*/ 21 w 35"/>
                <a:gd name="T21" fmla="*/ 44 h 45"/>
                <a:gd name="T22" fmla="*/ 8 w 35"/>
                <a:gd name="T23" fmla="*/ 41 h 45"/>
                <a:gd name="T24" fmla="*/ 5 w 35"/>
                <a:gd name="T25" fmla="*/ 41 h 45"/>
                <a:gd name="T26" fmla="*/ 0 w 35"/>
                <a:gd name="T27" fmla="*/ 39 h 45"/>
                <a:gd name="T28" fmla="*/ 0 w 35"/>
                <a:gd name="T29" fmla="*/ 27 h 45"/>
                <a:gd name="T30" fmla="*/ 0 w 35"/>
                <a:gd name="T31" fmla="*/ 19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35" h="45">
                  <a:moveTo>
                    <a:pt x="0" y="19"/>
                  </a:moveTo>
                  <a:lnTo>
                    <a:pt x="1" y="5"/>
                  </a:lnTo>
                  <a:lnTo>
                    <a:pt x="4" y="0"/>
                  </a:lnTo>
                  <a:lnTo>
                    <a:pt x="16" y="15"/>
                  </a:lnTo>
                  <a:lnTo>
                    <a:pt x="22" y="23"/>
                  </a:lnTo>
                  <a:lnTo>
                    <a:pt x="24" y="27"/>
                  </a:lnTo>
                  <a:lnTo>
                    <a:pt x="31" y="37"/>
                  </a:lnTo>
                  <a:lnTo>
                    <a:pt x="34" y="42"/>
                  </a:lnTo>
                  <a:lnTo>
                    <a:pt x="35" y="45"/>
                  </a:lnTo>
                  <a:lnTo>
                    <a:pt x="24" y="44"/>
                  </a:lnTo>
                  <a:lnTo>
                    <a:pt x="21" y="44"/>
                  </a:lnTo>
                  <a:lnTo>
                    <a:pt x="8" y="41"/>
                  </a:lnTo>
                  <a:lnTo>
                    <a:pt x="5" y="41"/>
                  </a:lnTo>
                  <a:lnTo>
                    <a:pt x="0" y="39"/>
                  </a:lnTo>
                  <a:lnTo>
                    <a:pt x="0" y="27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6" name="Freeform 244">
              <a:extLst>
                <a:ext uri="{FF2B5EF4-FFF2-40B4-BE49-F238E27FC236}">
                  <a16:creationId xmlns:a16="http://schemas.microsoft.com/office/drawing/2014/main" id="{9B5D9FA9-D42E-38A8-8652-0ACA32B1D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24263" y="1323975"/>
              <a:ext cx="87313" cy="60325"/>
            </a:xfrm>
            <a:custGeom>
              <a:avLst/>
              <a:gdLst>
                <a:gd name="T0" fmla="*/ 0 w 55"/>
                <a:gd name="T1" fmla="*/ 12 h 38"/>
                <a:gd name="T2" fmla="*/ 11 w 55"/>
                <a:gd name="T3" fmla="*/ 9 h 38"/>
                <a:gd name="T4" fmla="*/ 33 w 55"/>
                <a:gd name="T5" fmla="*/ 2 h 38"/>
                <a:gd name="T6" fmla="*/ 37 w 55"/>
                <a:gd name="T7" fmla="*/ 1 h 38"/>
                <a:gd name="T8" fmla="*/ 44 w 55"/>
                <a:gd name="T9" fmla="*/ 0 h 38"/>
                <a:gd name="T10" fmla="*/ 46 w 55"/>
                <a:gd name="T11" fmla="*/ 5 h 38"/>
                <a:gd name="T12" fmla="*/ 55 w 55"/>
                <a:gd name="T13" fmla="*/ 24 h 38"/>
                <a:gd name="T14" fmla="*/ 44 w 55"/>
                <a:gd name="T15" fmla="*/ 27 h 38"/>
                <a:gd name="T16" fmla="*/ 33 w 55"/>
                <a:gd name="T17" fmla="*/ 30 h 38"/>
                <a:gd name="T18" fmla="*/ 25 w 55"/>
                <a:gd name="T19" fmla="*/ 32 h 38"/>
                <a:gd name="T20" fmla="*/ 17 w 55"/>
                <a:gd name="T21" fmla="*/ 34 h 38"/>
                <a:gd name="T22" fmla="*/ 4 w 55"/>
                <a:gd name="T23" fmla="*/ 38 h 38"/>
                <a:gd name="T24" fmla="*/ 3 w 55"/>
                <a:gd name="T25" fmla="*/ 33 h 38"/>
                <a:gd name="T26" fmla="*/ 0 w 55"/>
                <a:gd name="T27" fmla="*/ 12 h 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5" h="38">
                  <a:moveTo>
                    <a:pt x="0" y="12"/>
                  </a:moveTo>
                  <a:lnTo>
                    <a:pt x="11" y="9"/>
                  </a:lnTo>
                  <a:lnTo>
                    <a:pt x="33" y="2"/>
                  </a:lnTo>
                  <a:lnTo>
                    <a:pt x="37" y="1"/>
                  </a:lnTo>
                  <a:lnTo>
                    <a:pt x="44" y="0"/>
                  </a:lnTo>
                  <a:lnTo>
                    <a:pt x="46" y="5"/>
                  </a:lnTo>
                  <a:lnTo>
                    <a:pt x="55" y="24"/>
                  </a:lnTo>
                  <a:lnTo>
                    <a:pt x="44" y="27"/>
                  </a:lnTo>
                  <a:lnTo>
                    <a:pt x="33" y="30"/>
                  </a:lnTo>
                  <a:lnTo>
                    <a:pt x="25" y="32"/>
                  </a:lnTo>
                  <a:lnTo>
                    <a:pt x="17" y="34"/>
                  </a:lnTo>
                  <a:lnTo>
                    <a:pt x="4" y="38"/>
                  </a:lnTo>
                  <a:lnTo>
                    <a:pt x="3" y="33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7" name="Freeform 245">
              <a:extLst>
                <a:ext uri="{FF2B5EF4-FFF2-40B4-BE49-F238E27FC236}">
                  <a16:creationId xmlns:a16="http://schemas.microsoft.com/office/drawing/2014/main" id="{2EF9733D-8C5C-8705-BE5B-2AAD54C141B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86175" y="1550987"/>
              <a:ext cx="68263" cy="79375"/>
            </a:xfrm>
            <a:custGeom>
              <a:avLst/>
              <a:gdLst>
                <a:gd name="T0" fmla="*/ 0 w 43"/>
                <a:gd name="T1" fmla="*/ 14 h 50"/>
                <a:gd name="T2" fmla="*/ 11 w 43"/>
                <a:gd name="T3" fmla="*/ 7 h 50"/>
                <a:gd name="T4" fmla="*/ 23 w 43"/>
                <a:gd name="T5" fmla="*/ 0 h 50"/>
                <a:gd name="T6" fmla="*/ 26 w 43"/>
                <a:gd name="T7" fmla="*/ 4 h 50"/>
                <a:gd name="T8" fmla="*/ 36 w 43"/>
                <a:gd name="T9" fmla="*/ 19 h 50"/>
                <a:gd name="T10" fmla="*/ 36 w 43"/>
                <a:gd name="T11" fmla="*/ 21 h 50"/>
                <a:gd name="T12" fmla="*/ 43 w 43"/>
                <a:gd name="T13" fmla="*/ 32 h 50"/>
                <a:gd name="T14" fmla="*/ 32 w 43"/>
                <a:gd name="T15" fmla="*/ 40 h 50"/>
                <a:gd name="T16" fmla="*/ 19 w 43"/>
                <a:gd name="T17" fmla="*/ 50 h 50"/>
                <a:gd name="T18" fmla="*/ 7 w 43"/>
                <a:gd name="T19" fmla="*/ 40 h 50"/>
                <a:gd name="T20" fmla="*/ 0 w 43"/>
                <a:gd name="T21" fmla="*/ 1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3" h="50">
                  <a:moveTo>
                    <a:pt x="0" y="14"/>
                  </a:moveTo>
                  <a:lnTo>
                    <a:pt x="11" y="7"/>
                  </a:lnTo>
                  <a:lnTo>
                    <a:pt x="23" y="0"/>
                  </a:lnTo>
                  <a:lnTo>
                    <a:pt x="26" y="4"/>
                  </a:lnTo>
                  <a:lnTo>
                    <a:pt x="36" y="19"/>
                  </a:lnTo>
                  <a:lnTo>
                    <a:pt x="36" y="21"/>
                  </a:lnTo>
                  <a:lnTo>
                    <a:pt x="43" y="32"/>
                  </a:lnTo>
                  <a:lnTo>
                    <a:pt x="32" y="40"/>
                  </a:lnTo>
                  <a:lnTo>
                    <a:pt x="19" y="50"/>
                  </a:lnTo>
                  <a:lnTo>
                    <a:pt x="7" y="40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8" name="Freeform 246">
              <a:extLst>
                <a:ext uri="{FF2B5EF4-FFF2-40B4-BE49-F238E27FC236}">
                  <a16:creationId xmlns:a16="http://schemas.microsoft.com/office/drawing/2014/main" id="{BBE6E59C-38FA-2AD9-5938-1740C3EC0A4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3313" y="1668462"/>
              <a:ext cx="85725" cy="111125"/>
            </a:xfrm>
            <a:custGeom>
              <a:avLst/>
              <a:gdLst>
                <a:gd name="T0" fmla="*/ 0 w 54"/>
                <a:gd name="T1" fmla="*/ 14 h 70"/>
                <a:gd name="T2" fmla="*/ 10 w 54"/>
                <a:gd name="T3" fmla="*/ 12 h 70"/>
                <a:gd name="T4" fmla="*/ 14 w 54"/>
                <a:gd name="T5" fmla="*/ 9 h 70"/>
                <a:gd name="T6" fmla="*/ 22 w 54"/>
                <a:gd name="T7" fmla="*/ 0 h 70"/>
                <a:gd name="T8" fmla="*/ 41 w 54"/>
                <a:gd name="T9" fmla="*/ 22 h 70"/>
                <a:gd name="T10" fmla="*/ 50 w 54"/>
                <a:gd name="T11" fmla="*/ 33 h 70"/>
                <a:gd name="T12" fmla="*/ 46 w 54"/>
                <a:gd name="T13" fmla="*/ 39 h 70"/>
                <a:gd name="T14" fmla="*/ 48 w 54"/>
                <a:gd name="T15" fmla="*/ 48 h 70"/>
                <a:gd name="T16" fmla="*/ 54 w 54"/>
                <a:gd name="T17" fmla="*/ 52 h 70"/>
                <a:gd name="T18" fmla="*/ 42 w 54"/>
                <a:gd name="T19" fmla="*/ 70 h 70"/>
                <a:gd name="T20" fmla="*/ 35 w 54"/>
                <a:gd name="T21" fmla="*/ 59 h 70"/>
                <a:gd name="T22" fmla="*/ 25 w 54"/>
                <a:gd name="T23" fmla="*/ 45 h 70"/>
                <a:gd name="T24" fmla="*/ 6 w 54"/>
                <a:gd name="T25" fmla="*/ 23 h 70"/>
                <a:gd name="T26" fmla="*/ 5 w 54"/>
                <a:gd name="T27" fmla="*/ 21 h 70"/>
                <a:gd name="T28" fmla="*/ 0 w 54"/>
                <a:gd name="T29" fmla="*/ 14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70">
                  <a:moveTo>
                    <a:pt x="0" y="14"/>
                  </a:moveTo>
                  <a:lnTo>
                    <a:pt x="10" y="12"/>
                  </a:lnTo>
                  <a:lnTo>
                    <a:pt x="14" y="9"/>
                  </a:lnTo>
                  <a:lnTo>
                    <a:pt x="22" y="0"/>
                  </a:lnTo>
                  <a:lnTo>
                    <a:pt x="41" y="22"/>
                  </a:lnTo>
                  <a:lnTo>
                    <a:pt x="50" y="33"/>
                  </a:lnTo>
                  <a:lnTo>
                    <a:pt x="46" y="39"/>
                  </a:lnTo>
                  <a:lnTo>
                    <a:pt x="48" y="48"/>
                  </a:lnTo>
                  <a:lnTo>
                    <a:pt x="54" y="52"/>
                  </a:lnTo>
                  <a:lnTo>
                    <a:pt x="42" y="70"/>
                  </a:lnTo>
                  <a:lnTo>
                    <a:pt x="35" y="59"/>
                  </a:lnTo>
                  <a:lnTo>
                    <a:pt x="25" y="45"/>
                  </a:lnTo>
                  <a:lnTo>
                    <a:pt x="6" y="23"/>
                  </a:lnTo>
                  <a:lnTo>
                    <a:pt x="5" y="21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9" name="Freeform 247">
              <a:extLst>
                <a:ext uri="{FF2B5EF4-FFF2-40B4-BE49-F238E27FC236}">
                  <a16:creationId xmlns:a16="http://schemas.microsoft.com/office/drawing/2014/main" id="{D70ADCFB-CC0B-F45E-EA9F-DA8C9D92F9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754438" y="1544637"/>
              <a:ext cx="92075" cy="101600"/>
            </a:xfrm>
            <a:custGeom>
              <a:avLst/>
              <a:gdLst>
                <a:gd name="T0" fmla="*/ 10 w 58"/>
                <a:gd name="T1" fmla="*/ 30 h 64"/>
                <a:gd name="T2" fmla="*/ 11 w 58"/>
                <a:gd name="T3" fmla="*/ 30 h 64"/>
                <a:gd name="T4" fmla="*/ 22 w 58"/>
                <a:gd name="T5" fmla="*/ 15 h 64"/>
                <a:gd name="T6" fmla="*/ 28 w 58"/>
                <a:gd name="T7" fmla="*/ 12 h 64"/>
                <a:gd name="T8" fmla="*/ 41 w 58"/>
                <a:gd name="T9" fmla="*/ 6 h 64"/>
                <a:gd name="T10" fmla="*/ 51 w 58"/>
                <a:gd name="T11" fmla="*/ 0 h 64"/>
                <a:gd name="T12" fmla="*/ 58 w 58"/>
                <a:gd name="T13" fmla="*/ 10 h 64"/>
                <a:gd name="T14" fmla="*/ 47 w 58"/>
                <a:gd name="T15" fmla="*/ 18 h 64"/>
                <a:gd name="T16" fmla="*/ 49 w 58"/>
                <a:gd name="T17" fmla="*/ 23 h 64"/>
                <a:gd name="T18" fmla="*/ 56 w 58"/>
                <a:gd name="T19" fmla="*/ 42 h 64"/>
                <a:gd name="T20" fmla="*/ 23 w 58"/>
                <a:gd name="T21" fmla="*/ 60 h 64"/>
                <a:gd name="T22" fmla="*/ 16 w 58"/>
                <a:gd name="T23" fmla="*/ 64 h 64"/>
                <a:gd name="T24" fmla="*/ 0 w 58"/>
                <a:gd name="T25" fmla="*/ 36 h 64"/>
                <a:gd name="T26" fmla="*/ 10 w 58"/>
                <a:gd name="T27" fmla="*/ 30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58" h="64">
                  <a:moveTo>
                    <a:pt x="10" y="30"/>
                  </a:moveTo>
                  <a:lnTo>
                    <a:pt x="11" y="30"/>
                  </a:lnTo>
                  <a:lnTo>
                    <a:pt x="22" y="15"/>
                  </a:lnTo>
                  <a:lnTo>
                    <a:pt x="28" y="12"/>
                  </a:lnTo>
                  <a:lnTo>
                    <a:pt x="41" y="6"/>
                  </a:lnTo>
                  <a:lnTo>
                    <a:pt x="51" y="0"/>
                  </a:lnTo>
                  <a:lnTo>
                    <a:pt x="58" y="10"/>
                  </a:lnTo>
                  <a:lnTo>
                    <a:pt x="47" y="18"/>
                  </a:lnTo>
                  <a:lnTo>
                    <a:pt x="49" y="23"/>
                  </a:lnTo>
                  <a:lnTo>
                    <a:pt x="56" y="42"/>
                  </a:lnTo>
                  <a:lnTo>
                    <a:pt x="23" y="60"/>
                  </a:lnTo>
                  <a:lnTo>
                    <a:pt x="16" y="64"/>
                  </a:lnTo>
                  <a:lnTo>
                    <a:pt x="0" y="36"/>
                  </a:lnTo>
                  <a:lnTo>
                    <a:pt x="10" y="3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0" name="Freeform 248">
              <a:extLst>
                <a:ext uri="{FF2B5EF4-FFF2-40B4-BE49-F238E27FC236}">
                  <a16:creationId xmlns:a16="http://schemas.microsoft.com/office/drawing/2014/main" id="{269A8024-508B-D9BC-32ED-0A3755D42AF2}"/>
                </a:ext>
              </a:extLst>
            </p:cNvPr>
            <p:cNvSpPr>
              <a:spLocks/>
            </p:cNvSpPr>
            <p:nvPr/>
          </p:nvSpPr>
          <p:spPr bwMode="auto">
            <a:xfrm>
              <a:off x="3513138" y="1863725"/>
              <a:ext cx="90488" cy="142875"/>
            </a:xfrm>
            <a:custGeom>
              <a:avLst/>
              <a:gdLst>
                <a:gd name="T0" fmla="*/ 0 w 57"/>
                <a:gd name="T1" fmla="*/ 27 h 90"/>
                <a:gd name="T2" fmla="*/ 13 w 57"/>
                <a:gd name="T3" fmla="*/ 9 h 90"/>
                <a:gd name="T4" fmla="*/ 22 w 57"/>
                <a:gd name="T5" fmla="*/ 0 h 90"/>
                <a:gd name="T6" fmla="*/ 36 w 57"/>
                <a:gd name="T7" fmla="*/ 24 h 90"/>
                <a:gd name="T8" fmla="*/ 46 w 57"/>
                <a:gd name="T9" fmla="*/ 41 h 90"/>
                <a:gd name="T10" fmla="*/ 57 w 57"/>
                <a:gd name="T11" fmla="*/ 58 h 90"/>
                <a:gd name="T12" fmla="*/ 46 w 57"/>
                <a:gd name="T13" fmla="*/ 65 h 90"/>
                <a:gd name="T14" fmla="*/ 53 w 57"/>
                <a:gd name="T15" fmla="*/ 76 h 90"/>
                <a:gd name="T16" fmla="*/ 57 w 57"/>
                <a:gd name="T17" fmla="*/ 82 h 90"/>
                <a:gd name="T18" fmla="*/ 42 w 57"/>
                <a:gd name="T19" fmla="*/ 90 h 90"/>
                <a:gd name="T20" fmla="*/ 39 w 57"/>
                <a:gd name="T21" fmla="*/ 84 h 90"/>
                <a:gd name="T22" fmla="*/ 33 w 57"/>
                <a:gd name="T23" fmla="*/ 74 h 90"/>
                <a:gd name="T24" fmla="*/ 29 w 57"/>
                <a:gd name="T25" fmla="*/ 65 h 90"/>
                <a:gd name="T26" fmla="*/ 27 w 57"/>
                <a:gd name="T27" fmla="*/ 61 h 90"/>
                <a:gd name="T28" fmla="*/ 22 w 57"/>
                <a:gd name="T29" fmla="*/ 56 h 90"/>
                <a:gd name="T30" fmla="*/ 16 w 57"/>
                <a:gd name="T31" fmla="*/ 51 h 90"/>
                <a:gd name="T32" fmla="*/ 12 w 57"/>
                <a:gd name="T33" fmla="*/ 48 h 90"/>
                <a:gd name="T34" fmla="*/ 9 w 57"/>
                <a:gd name="T35" fmla="*/ 45 h 90"/>
                <a:gd name="T36" fmla="*/ 8 w 57"/>
                <a:gd name="T37" fmla="*/ 44 h 90"/>
                <a:gd name="T38" fmla="*/ 7 w 57"/>
                <a:gd name="T39" fmla="*/ 42 h 90"/>
                <a:gd name="T40" fmla="*/ 0 w 57"/>
                <a:gd name="T41" fmla="*/ 27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7" h="90">
                  <a:moveTo>
                    <a:pt x="0" y="27"/>
                  </a:moveTo>
                  <a:lnTo>
                    <a:pt x="13" y="9"/>
                  </a:lnTo>
                  <a:lnTo>
                    <a:pt x="22" y="0"/>
                  </a:lnTo>
                  <a:lnTo>
                    <a:pt x="36" y="24"/>
                  </a:lnTo>
                  <a:lnTo>
                    <a:pt x="46" y="41"/>
                  </a:lnTo>
                  <a:lnTo>
                    <a:pt x="57" y="58"/>
                  </a:lnTo>
                  <a:lnTo>
                    <a:pt x="46" y="65"/>
                  </a:lnTo>
                  <a:lnTo>
                    <a:pt x="53" y="76"/>
                  </a:lnTo>
                  <a:lnTo>
                    <a:pt x="57" y="82"/>
                  </a:lnTo>
                  <a:lnTo>
                    <a:pt x="42" y="90"/>
                  </a:lnTo>
                  <a:lnTo>
                    <a:pt x="39" y="84"/>
                  </a:lnTo>
                  <a:lnTo>
                    <a:pt x="33" y="74"/>
                  </a:lnTo>
                  <a:lnTo>
                    <a:pt x="29" y="65"/>
                  </a:lnTo>
                  <a:lnTo>
                    <a:pt x="27" y="61"/>
                  </a:lnTo>
                  <a:lnTo>
                    <a:pt x="22" y="56"/>
                  </a:lnTo>
                  <a:lnTo>
                    <a:pt x="16" y="51"/>
                  </a:lnTo>
                  <a:lnTo>
                    <a:pt x="12" y="48"/>
                  </a:lnTo>
                  <a:lnTo>
                    <a:pt x="9" y="45"/>
                  </a:lnTo>
                  <a:lnTo>
                    <a:pt x="8" y="44"/>
                  </a:lnTo>
                  <a:lnTo>
                    <a:pt x="7" y="42"/>
                  </a:lnTo>
                  <a:lnTo>
                    <a:pt x="0" y="27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1" name="Freeform 249">
              <a:extLst>
                <a:ext uri="{FF2B5EF4-FFF2-40B4-BE49-F238E27FC236}">
                  <a16:creationId xmlns:a16="http://schemas.microsoft.com/office/drawing/2014/main" id="{42AA510E-0EE7-C727-A55E-F7486A5178D3}"/>
                </a:ext>
              </a:extLst>
            </p:cNvPr>
            <p:cNvSpPr>
              <a:spLocks/>
            </p:cNvSpPr>
            <p:nvPr/>
          </p:nvSpPr>
          <p:spPr bwMode="auto">
            <a:xfrm>
              <a:off x="2222500" y="1231900"/>
              <a:ext cx="133350" cy="103187"/>
            </a:xfrm>
            <a:custGeom>
              <a:avLst/>
              <a:gdLst>
                <a:gd name="T0" fmla="*/ 0 w 84"/>
                <a:gd name="T1" fmla="*/ 18 h 65"/>
                <a:gd name="T2" fmla="*/ 10 w 84"/>
                <a:gd name="T3" fmla="*/ 14 h 65"/>
                <a:gd name="T4" fmla="*/ 16 w 84"/>
                <a:gd name="T5" fmla="*/ 19 h 65"/>
                <a:gd name="T6" fmla="*/ 23 w 84"/>
                <a:gd name="T7" fmla="*/ 17 h 65"/>
                <a:gd name="T8" fmla="*/ 22 w 84"/>
                <a:gd name="T9" fmla="*/ 11 h 65"/>
                <a:gd name="T10" fmla="*/ 30 w 84"/>
                <a:gd name="T11" fmla="*/ 7 h 65"/>
                <a:gd name="T12" fmla="*/ 45 w 84"/>
                <a:gd name="T13" fmla="*/ 5 h 65"/>
                <a:gd name="T14" fmla="*/ 51 w 84"/>
                <a:gd name="T15" fmla="*/ 7 h 65"/>
                <a:gd name="T16" fmla="*/ 58 w 84"/>
                <a:gd name="T17" fmla="*/ 0 h 65"/>
                <a:gd name="T18" fmla="*/ 64 w 84"/>
                <a:gd name="T19" fmla="*/ 1 h 65"/>
                <a:gd name="T20" fmla="*/ 67 w 84"/>
                <a:gd name="T21" fmla="*/ 2 h 65"/>
                <a:gd name="T22" fmla="*/ 77 w 84"/>
                <a:gd name="T23" fmla="*/ 14 h 65"/>
                <a:gd name="T24" fmla="*/ 84 w 84"/>
                <a:gd name="T25" fmla="*/ 16 h 65"/>
                <a:gd name="T26" fmla="*/ 80 w 84"/>
                <a:gd name="T27" fmla="*/ 23 h 65"/>
                <a:gd name="T28" fmla="*/ 74 w 84"/>
                <a:gd name="T29" fmla="*/ 36 h 65"/>
                <a:gd name="T30" fmla="*/ 74 w 84"/>
                <a:gd name="T31" fmla="*/ 39 h 65"/>
                <a:gd name="T32" fmla="*/ 74 w 84"/>
                <a:gd name="T33" fmla="*/ 39 h 65"/>
                <a:gd name="T34" fmla="*/ 74 w 84"/>
                <a:gd name="T35" fmla="*/ 61 h 65"/>
                <a:gd name="T36" fmla="*/ 63 w 84"/>
                <a:gd name="T37" fmla="*/ 65 h 65"/>
                <a:gd name="T38" fmla="*/ 43 w 84"/>
                <a:gd name="T39" fmla="*/ 50 h 65"/>
                <a:gd name="T40" fmla="*/ 39 w 84"/>
                <a:gd name="T41" fmla="*/ 47 h 65"/>
                <a:gd name="T42" fmla="*/ 31 w 84"/>
                <a:gd name="T43" fmla="*/ 41 h 65"/>
                <a:gd name="T44" fmla="*/ 27 w 84"/>
                <a:gd name="T45" fmla="*/ 37 h 65"/>
                <a:gd name="T46" fmla="*/ 23 w 84"/>
                <a:gd name="T47" fmla="*/ 35 h 65"/>
                <a:gd name="T48" fmla="*/ 19 w 84"/>
                <a:gd name="T49" fmla="*/ 31 h 65"/>
                <a:gd name="T50" fmla="*/ 11 w 84"/>
                <a:gd name="T51" fmla="*/ 24 h 65"/>
                <a:gd name="T52" fmla="*/ 6 w 84"/>
                <a:gd name="T53" fmla="*/ 21 h 65"/>
                <a:gd name="T54" fmla="*/ 0 w 84"/>
                <a:gd name="T55" fmla="*/ 18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84" h="65">
                  <a:moveTo>
                    <a:pt x="0" y="18"/>
                  </a:moveTo>
                  <a:lnTo>
                    <a:pt x="10" y="14"/>
                  </a:lnTo>
                  <a:lnTo>
                    <a:pt x="16" y="19"/>
                  </a:lnTo>
                  <a:lnTo>
                    <a:pt x="23" y="17"/>
                  </a:lnTo>
                  <a:lnTo>
                    <a:pt x="22" y="11"/>
                  </a:lnTo>
                  <a:lnTo>
                    <a:pt x="30" y="7"/>
                  </a:lnTo>
                  <a:lnTo>
                    <a:pt x="45" y="5"/>
                  </a:lnTo>
                  <a:lnTo>
                    <a:pt x="51" y="7"/>
                  </a:lnTo>
                  <a:lnTo>
                    <a:pt x="58" y="0"/>
                  </a:lnTo>
                  <a:lnTo>
                    <a:pt x="64" y="1"/>
                  </a:lnTo>
                  <a:lnTo>
                    <a:pt x="67" y="2"/>
                  </a:lnTo>
                  <a:lnTo>
                    <a:pt x="77" y="14"/>
                  </a:lnTo>
                  <a:lnTo>
                    <a:pt x="84" y="16"/>
                  </a:lnTo>
                  <a:lnTo>
                    <a:pt x="80" y="23"/>
                  </a:lnTo>
                  <a:lnTo>
                    <a:pt x="74" y="36"/>
                  </a:lnTo>
                  <a:lnTo>
                    <a:pt x="74" y="39"/>
                  </a:lnTo>
                  <a:lnTo>
                    <a:pt x="74" y="39"/>
                  </a:lnTo>
                  <a:lnTo>
                    <a:pt x="74" y="61"/>
                  </a:lnTo>
                  <a:lnTo>
                    <a:pt x="63" y="65"/>
                  </a:lnTo>
                  <a:lnTo>
                    <a:pt x="43" y="50"/>
                  </a:lnTo>
                  <a:lnTo>
                    <a:pt x="39" y="47"/>
                  </a:lnTo>
                  <a:lnTo>
                    <a:pt x="31" y="41"/>
                  </a:lnTo>
                  <a:lnTo>
                    <a:pt x="27" y="37"/>
                  </a:lnTo>
                  <a:lnTo>
                    <a:pt x="23" y="35"/>
                  </a:lnTo>
                  <a:lnTo>
                    <a:pt x="19" y="31"/>
                  </a:lnTo>
                  <a:lnTo>
                    <a:pt x="11" y="24"/>
                  </a:lnTo>
                  <a:lnTo>
                    <a:pt x="6" y="21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2" name="Freeform 250">
              <a:extLst>
                <a:ext uri="{FF2B5EF4-FFF2-40B4-BE49-F238E27FC236}">
                  <a16:creationId xmlns:a16="http://schemas.microsoft.com/office/drawing/2014/main" id="{D0927742-9E90-5819-6991-D8E2EFFEE557}"/>
                </a:ext>
              </a:extLst>
            </p:cNvPr>
            <p:cNvSpPr>
              <a:spLocks/>
            </p:cNvSpPr>
            <p:nvPr/>
          </p:nvSpPr>
          <p:spPr bwMode="auto">
            <a:xfrm>
              <a:off x="2328863" y="1427162"/>
              <a:ext cx="134938" cy="141287"/>
            </a:xfrm>
            <a:custGeom>
              <a:avLst/>
              <a:gdLst>
                <a:gd name="T0" fmla="*/ 6 w 85"/>
                <a:gd name="T1" fmla="*/ 11 h 89"/>
                <a:gd name="T2" fmla="*/ 6 w 85"/>
                <a:gd name="T3" fmla="*/ 0 h 89"/>
                <a:gd name="T4" fmla="*/ 20 w 85"/>
                <a:gd name="T5" fmla="*/ 11 h 89"/>
                <a:gd name="T6" fmla="*/ 24 w 85"/>
                <a:gd name="T7" fmla="*/ 14 h 89"/>
                <a:gd name="T8" fmla="*/ 34 w 85"/>
                <a:gd name="T9" fmla="*/ 23 h 89"/>
                <a:gd name="T10" fmla="*/ 49 w 85"/>
                <a:gd name="T11" fmla="*/ 35 h 89"/>
                <a:gd name="T12" fmla="*/ 60 w 85"/>
                <a:gd name="T13" fmla="*/ 43 h 89"/>
                <a:gd name="T14" fmla="*/ 76 w 85"/>
                <a:gd name="T15" fmla="*/ 55 h 89"/>
                <a:gd name="T16" fmla="*/ 85 w 85"/>
                <a:gd name="T17" fmla="*/ 63 h 89"/>
                <a:gd name="T18" fmla="*/ 82 w 85"/>
                <a:gd name="T19" fmla="*/ 69 h 89"/>
                <a:gd name="T20" fmla="*/ 80 w 85"/>
                <a:gd name="T21" fmla="*/ 72 h 89"/>
                <a:gd name="T22" fmla="*/ 78 w 85"/>
                <a:gd name="T23" fmla="*/ 77 h 89"/>
                <a:gd name="T24" fmla="*/ 78 w 85"/>
                <a:gd name="T25" fmla="*/ 80 h 89"/>
                <a:gd name="T26" fmla="*/ 76 w 85"/>
                <a:gd name="T27" fmla="*/ 84 h 89"/>
                <a:gd name="T28" fmla="*/ 71 w 85"/>
                <a:gd name="T29" fmla="*/ 88 h 89"/>
                <a:gd name="T30" fmla="*/ 71 w 85"/>
                <a:gd name="T31" fmla="*/ 89 h 89"/>
                <a:gd name="T32" fmla="*/ 60 w 85"/>
                <a:gd name="T33" fmla="*/ 73 h 89"/>
                <a:gd name="T34" fmla="*/ 49 w 85"/>
                <a:gd name="T35" fmla="*/ 56 h 89"/>
                <a:gd name="T36" fmla="*/ 44 w 85"/>
                <a:gd name="T37" fmla="*/ 50 h 89"/>
                <a:gd name="T38" fmla="*/ 43 w 85"/>
                <a:gd name="T39" fmla="*/ 49 h 89"/>
                <a:gd name="T40" fmla="*/ 31 w 85"/>
                <a:gd name="T41" fmla="*/ 41 h 89"/>
                <a:gd name="T42" fmla="*/ 30 w 85"/>
                <a:gd name="T43" fmla="*/ 40 h 89"/>
                <a:gd name="T44" fmla="*/ 24 w 85"/>
                <a:gd name="T45" fmla="*/ 37 h 89"/>
                <a:gd name="T46" fmla="*/ 0 w 85"/>
                <a:gd name="T47" fmla="*/ 21 h 89"/>
                <a:gd name="T48" fmla="*/ 6 w 85"/>
                <a:gd name="T49" fmla="*/ 11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85" h="89">
                  <a:moveTo>
                    <a:pt x="6" y="11"/>
                  </a:moveTo>
                  <a:lnTo>
                    <a:pt x="6" y="0"/>
                  </a:lnTo>
                  <a:lnTo>
                    <a:pt x="20" y="11"/>
                  </a:lnTo>
                  <a:lnTo>
                    <a:pt x="24" y="14"/>
                  </a:lnTo>
                  <a:lnTo>
                    <a:pt x="34" y="23"/>
                  </a:lnTo>
                  <a:lnTo>
                    <a:pt x="49" y="35"/>
                  </a:lnTo>
                  <a:lnTo>
                    <a:pt x="60" y="43"/>
                  </a:lnTo>
                  <a:lnTo>
                    <a:pt x="76" y="55"/>
                  </a:lnTo>
                  <a:lnTo>
                    <a:pt x="85" y="63"/>
                  </a:lnTo>
                  <a:lnTo>
                    <a:pt x="82" y="69"/>
                  </a:lnTo>
                  <a:lnTo>
                    <a:pt x="80" y="72"/>
                  </a:lnTo>
                  <a:lnTo>
                    <a:pt x="78" y="77"/>
                  </a:lnTo>
                  <a:lnTo>
                    <a:pt x="78" y="80"/>
                  </a:lnTo>
                  <a:lnTo>
                    <a:pt x="76" y="84"/>
                  </a:lnTo>
                  <a:lnTo>
                    <a:pt x="71" y="88"/>
                  </a:lnTo>
                  <a:lnTo>
                    <a:pt x="71" y="89"/>
                  </a:lnTo>
                  <a:lnTo>
                    <a:pt x="60" y="73"/>
                  </a:lnTo>
                  <a:lnTo>
                    <a:pt x="49" y="56"/>
                  </a:lnTo>
                  <a:lnTo>
                    <a:pt x="44" y="50"/>
                  </a:lnTo>
                  <a:lnTo>
                    <a:pt x="43" y="49"/>
                  </a:lnTo>
                  <a:lnTo>
                    <a:pt x="31" y="41"/>
                  </a:lnTo>
                  <a:lnTo>
                    <a:pt x="30" y="40"/>
                  </a:lnTo>
                  <a:lnTo>
                    <a:pt x="24" y="37"/>
                  </a:lnTo>
                  <a:lnTo>
                    <a:pt x="0" y="21"/>
                  </a:lnTo>
                  <a:lnTo>
                    <a:pt x="6" y="1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3" name="Freeform 251">
              <a:extLst>
                <a:ext uri="{FF2B5EF4-FFF2-40B4-BE49-F238E27FC236}">
                  <a16:creationId xmlns:a16="http://schemas.microsoft.com/office/drawing/2014/main" id="{CCD94630-3517-D2E2-3090-2714306CCF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3650" y="1590675"/>
              <a:ext cx="53975" cy="65087"/>
            </a:xfrm>
            <a:custGeom>
              <a:avLst/>
              <a:gdLst>
                <a:gd name="T0" fmla="*/ 0 w 34"/>
                <a:gd name="T1" fmla="*/ 29 h 41"/>
                <a:gd name="T2" fmla="*/ 2 w 34"/>
                <a:gd name="T3" fmla="*/ 24 h 41"/>
                <a:gd name="T4" fmla="*/ 7 w 34"/>
                <a:gd name="T5" fmla="*/ 16 h 41"/>
                <a:gd name="T6" fmla="*/ 14 w 34"/>
                <a:gd name="T7" fmla="*/ 0 h 41"/>
                <a:gd name="T8" fmla="*/ 27 w 34"/>
                <a:gd name="T9" fmla="*/ 6 h 41"/>
                <a:gd name="T10" fmla="*/ 34 w 34"/>
                <a:gd name="T11" fmla="*/ 9 h 41"/>
                <a:gd name="T12" fmla="*/ 31 w 34"/>
                <a:gd name="T13" fmla="*/ 15 h 41"/>
                <a:gd name="T14" fmla="*/ 26 w 34"/>
                <a:gd name="T15" fmla="*/ 25 h 41"/>
                <a:gd name="T16" fmla="*/ 18 w 34"/>
                <a:gd name="T17" fmla="*/ 41 h 41"/>
                <a:gd name="T18" fmla="*/ 15 w 34"/>
                <a:gd name="T19" fmla="*/ 38 h 41"/>
                <a:gd name="T20" fmla="*/ 3 w 34"/>
                <a:gd name="T21" fmla="*/ 31 h 41"/>
                <a:gd name="T22" fmla="*/ 0 w 34"/>
                <a:gd name="T23" fmla="*/ 29 h 41"/>
                <a:gd name="T24" fmla="*/ 0 w 34"/>
                <a:gd name="T25" fmla="*/ 29 h 4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4" h="41">
                  <a:moveTo>
                    <a:pt x="0" y="29"/>
                  </a:moveTo>
                  <a:lnTo>
                    <a:pt x="2" y="24"/>
                  </a:lnTo>
                  <a:lnTo>
                    <a:pt x="7" y="16"/>
                  </a:lnTo>
                  <a:lnTo>
                    <a:pt x="14" y="0"/>
                  </a:lnTo>
                  <a:lnTo>
                    <a:pt x="27" y="6"/>
                  </a:lnTo>
                  <a:lnTo>
                    <a:pt x="34" y="9"/>
                  </a:lnTo>
                  <a:lnTo>
                    <a:pt x="31" y="15"/>
                  </a:lnTo>
                  <a:lnTo>
                    <a:pt x="26" y="25"/>
                  </a:lnTo>
                  <a:lnTo>
                    <a:pt x="18" y="41"/>
                  </a:lnTo>
                  <a:lnTo>
                    <a:pt x="15" y="38"/>
                  </a:lnTo>
                  <a:lnTo>
                    <a:pt x="3" y="31"/>
                  </a:lnTo>
                  <a:lnTo>
                    <a:pt x="0" y="29"/>
                  </a:lnTo>
                  <a:lnTo>
                    <a:pt x="0" y="2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4" name="Freeform 252">
              <a:extLst>
                <a:ext uri="{FF2B5EF4-FFF2-40B4-BE49-F238E27FC236}">
                  <a16:creationId xmlns:a16="http://schemas.microsoft.com/office/drawing/2014/main" id="{FC1EE621-2480-70D2-B02B-C33C35A3955A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2225" y="1604962"/>
              <a:ext cx="74613" cy="82550"/>
            </a:xfrm>
            <a:custGeom>
              <a:avLst/>
              <a:gdLst>
                <a:gd name="T0" fmla="*/ 0 w 47"/>
                <a:gd name="T1" fmla="*/ 32 h 52"/>
                <a:gd name="T2" fmla="*/ 8 w 47"/>
                <a:gd name="T3" fmla="*/ 16 h 52"/>
                <a:gd name="T4" fmla="*/ 13 w 47"/>
                <a:gd name="T5" fmla="*/ 6 h 52"/>
                <a:gd name="T6" fmla="*/ 16 w 47"/>
                <a:gd name="T7" fmla="*/ 0 h 52"/>
                <a:gd name="T8" fmla="*/ 17 w 47"/>
                <a:gd name="T9" fmla="*/ 1 h 52"/>
                <a:gd name="T10" fmla="*/ 47 w 47"/>
                <a:gd name="T11" fmla="*/ 15 h 52"/>
                <a:gd name="T12" fmla="*/ 42 w 47"/>
                <a:gd name="T13" fmla="*/ 21 h 52"/>
                <a:gd name="T14" fmla="*/ 32 w 47"/>
                <a:gd name="T15" fmla="*/ 42 h 52"/>
                <a:gd name="T16" fmla="*/ 28 w 47"/>
                <a:gd name="T17" fmla="*/ 49 h 52"/>
                <a:gd name="T18" fmla="*/ 26 w 47"/>
                <a:gd name="T19" fmla="*/ 52 h 52"/>
                <a:gd name="T20" fmla="*/ 17 w 47"/>
                <a:gd name="T21" fmla="*/ 46 h 52"/>
                <a:gd name="T22" fmla="*/ 7 w 47"/>
                <a:gd name="T23" fmla="*/ 39 h 52"/>
                <a:gd name="T24" fmla="*/ 0 w 47"/>
                <a:gd name="T25" fmla="*/ 32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7" h="52">
                  <a:moveTo>
                    <a:pt x="0" y="32"/>
                  </a:moveTo>
                  <a:lnTo>
                    <a:pt x="8" y="16"/>
                  </a:lnTo>
                  <a:lnTo>
                    <a:pt x="13" y="6"/>
                  </a:lnTo>
                  <a:lnTo>
                    <a:pt x="16" y="0"/>
                  </a:lnTo>
                  <a:lnTo>
                    <a:pt x="17" y="1"/>
                  </a:lnTo>
                  <a:lnTo>
                    <a:pt x="47" y="15"/>
                  </a:lnTo>
                  <a:lnTo>
                    <a:pt x="42" y="21"/>
                  </a:lnTo>
                  <a:lnTo>
                    <a:pt x="32" y="42"/>
                  </a:lnTo>
                  <a:lnTo>
                    <a:pt x="28" y="49"/>
                  </a:lnTo>
                  <a:lnTo>
                    <a:pt x="26" y="52"/>
                  </a:lnTo>
                  <a:lnTo>
                    <a:pt x="17" y="46"/>
                  </a:lnTo>
                  <a:lnTo>
                    <a:pt x="7" y="39"/>
                  </a:lnTo>
                  <a:lnTo>
                    <a:pt x="0" y="3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5" name="Freeform 253">
              <a:extLst>
                <a:ext uri="{FF2B5EF4-FFF2-40B4-BE49-F238E27FC236}">
                  <a16:creationId xmlns:a16="http://schemas.microsoft.com/office/drawing/2014/main" id="{DA96497D-0D44-AC74-C27A-7B97E43532C4}"/>
                </a:ext>
              </a:extLst>
            </p:cNvPr>
            <p:cNvSpPr>
              <a:spLocks/>
            </p:cNvSpPr>
            <p:nvPr/>
          </p:nvSpPr>
          <p:spPr bwMode="auto">
            <a:xfrm>
              <a:off x="2693988" y="1552575"/>
              <a:ext cx="133350" cy="133350"/>
            </a:xfrm>
            <a:custGeom>
              <a:avLst/>
              <a:gdLst>
                <a:gd name="T0" fmla="*/ 0 w 84"/>
                <a:gd name="T1" fmla="*/ 0 h 84"/>
                <a:gd name="T2" fmla="*/ 9 w 84"/>
                <a:gd name="T3" fmla="*/ 3 h 84"/>
                <a:gd name="T4" fmla="*/ 15 w 84"/>
                <a:gd name="T5" fmla="*/ 5 h 84"/>
                <a:gd name="T6" fmla="*/ 20 w 84"/>
                <a:gd name="T7" fmla="*/ 6 h 84"/>
                <a:gd name="T8" fmla="*/ 29 w 84"/>
                <a:gd name="T9" fmla="*/ 9 h 84"/>
                <a:gd name="T10" fmla="*/ 47 w 84"/>
                <a:gd name="T11" fmla="*/ 14 h 84"/>
                <a:gd name="T12" fmla="*/ 63 w 84"/>
                <a:gd name="T13" fmla="*/ 19 h 84"/>
                <a:gd name="T14" fmla="*/ 67 w 84"/>
                <a:gd name="T15" fmla="*/ 20 h 84"/>
                <a:gd name="T16" fmla="*/ 77 w 84"/>
                <a:gd name="T17" fmla="*/ 24 h 84"/>
                <a:gd name="T18" fmla="*/ 75 w 84"/>
                <a:gd name="T19" fmla="*/ 30 h 84"/>
                <a:gd name="T20" fmla="*/ 84 w 84"/>
                <a:gd name="T21" fmla="*/ 37 h 84"/>
                <a:gd name="T22" fmla="*/ 78 w 84"/>
                <a:gd name="T23" fmla="*/ 56 h 84"/>
                <a:gd name="T24" fmla="*/ 84 w 84"/>
                <a:gd name="T25" fmla="*/ 58 h 84"/>
                <a:gd name="T26" fmla="*/ 79 w 84"/>
                <a:gd name="T27" fmla="*/ 76 h 84"/>
                <a:gd name="T28" fmla="*/ 75 w 84"/>
                <a:gd name="T29" fmla="*/ 81 h 84"/>
                <a:gd name="T30" fmla="*/ 75 w 84"/>
                <a:gd name="T31" fmla="*/ 84 h 84"/>
                <a:gd name="T32" fmla="*/ 73 w 84"/>
                <a:gd name="T33" fmla="*/ 75 h 84"/>
                <a:gd name="T34" fmla="*/ 73 w 84"/>
                <a:gd name="T35" fmla="*/ 74 h 84"/>
                <a:gd name="T36" fmla="*/ 59 w 84"/>
                <a:gd name="T37" fmla="*/ 55 h 84"/>
                <a:gd name="T38" fmla="*/ 54 w 84"/>
                <a:gd name="T39" fmla="*/ 52 h 84"/>
                <a:gd name="T40" fmla="*/ 36 w 84"/>
                <a:gd name="T41" fmla="*/ 47 h 84"/>
                <a:gd name="T42" fmla="*/ 19 w 84"/>
                <a:gd name="T43" fmla="*/ 42 h 84"/>
                <a:gd name="T44" fmla="*/ 15 w 84"/>
                <a:gd name="T45" fmla="*/ 41 h 84"/>
                <a:gd name="T46" fmla="*/ 5 w 84"/>
                <a:gd name="T47" fmla="*/ 40 h 84"/>
                <a:gd name="T48" fmla="*/ 4 w 84"/>
                <a:gd name="T49" fmla="*/ 37 h 84"/>
                <a:gd name="T50" fmla="*/ 3 w 84"/>
                <a:gd name="T51" fmla="*/ 26 h 84"/>
                <a:gd name="T52" fmla="*/ 3 w 84"/>
                <a:gd name="T53" fmla="*/ 25 h 84"/>
                <a:gd name="T54" fmla="*/ 3 w 84"/>
                <a:gd name="T55" fmla="*/ 4 h 84"/>
                <a:gd name="T56" fmla="*/ 0 w 84"/>
                <a:gd name="T57" fmla="*/ 0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4" h="84">
                  <a:moveTo>
                    <a:pt x="0" y="0"/>
                  </a:moveTo>
                  <a:lnTo>
                    <a:pt x="9" y="3"/>
                  </a:lnTo>
                  <a:lnTo>
                    <a:pt x="15" y="5"/>
                  </a:lnTo>
                  <a:lnTo>
                    <a:pt x="20" y="6"/>
                  </a:lnTo>
                  <a:lnTo>
                    <a:pt x="29" y="9"/>
                  </a:lnTo>
                  <a:lnTo>
                    <a:pt x="47" y="14"/>
                  </a:lnTo>
                  <a:lnTo>
                    <a:pt x="63" y="19"/>
                  </a:lnTo>
                  <a:lnTo>
                    <a:pt x="67" y="20"/>
                  </a:lnTo>
                  <a:lnTo>
                    <a:pt x="77" y="24"/>
                  </a:lnTo>
                  <a:lnTo>
                    <a:pt x="75" y="30"/>
                  </a:lnTo>
                  <a:lnTo>
                    <a:pt x="84" y="37"/>
                  </a:lnTo>
                  <a:lnTo>
                    <a:pt x="78" y="56"/>
                  </a:lnTo>
                  <a:lnTo>
                    <a:pt x="84" y="58"/>
                  </a:lnTo>
                  <a:lnTo>
                    <a:pt x="79" y="76"/>
                  </a:lnTo>
                  <a:lnTo>
                    <a:pt x="75" y="81"/>
                  </a:lnTo>
                  <a:lnTo>
                    <a:pt x="75" y="84"/>
                  </a:lnTo>
                  <a:lnTo>
                    <a:pt x="73" y="75"/>
                  </a:lnTo>
                  <a:lnTo>
                    <a:pt x="73" y="74"/>
                  </a:lnTo>
                  <a:lnTo>
                    <a:pt x="59" y="55"/>
                  </a:lnTo>
                  <a:lnTo>
                    <a:pt x="54" y="52"/>
                  </a:lnTo>
                  <a:lnTo>
                    <a:pt x="36" y="47"/>
                  </a:lnTo>
                  <a:lnTo>
                    <a:pt x="19" y="42"/>
                  </a:lnTo>
                  <a:lnTo>
                    <a:pt x="15" y="41"/>
                  </a:lnTo>
                  <a:lnTo>
                    <a:pt x="5" y="40"/>
                  </a:lnTo>
                  <a:lnTo>
                    <a:pt x="4" y="37"/>
                  </a:lnTo>
                  <a:lnTo>
                    <a:pt x="3" y="26"/>
                  </a:lnTo>
                  <a:lnTo>
                    <a:pt x="3" y="25"/>
                  </a:lnTo>
                  <a:lnTo>
                    <a:pt x="3" y="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6" name="Freeform 254">
              <a:extLst>
                <a:ext uri="{FF2B5EF4-FFF2-40B4-BE49-F238E27FC236}">
                  <a16:creationId xmlns:a16="http://schemas.microsoft.com/office/drawing/2014/main" id="{CE7BA4DE-CFE8-16B9-9853-0C7A77621582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5700" y="3200400"/>
              <a:ext cx="623888" cy="722312"/>
            </a:xfrm>
            <a:custGeom>
              <a:avLst/>
              <a:gdLst>
                <a:gd name="T0" fmla="*/ 27 w 393"/>
                <a:gd name="T1" fmla="*/ 173 h 455"/>
                <a:gd name="T2" fmla="*/ 107 w 393"/>
                <a:gd name="T3" fmla="*/ 137 h 455"/>
                <a:gd name="T4" fmla="*/ 95 w 393"/>
                <a:gd name="T5" fmla="*/ 98 h 455"/>
                <a:gd name="T6" fmla="*/ 105 w 393"/>
                <a:gd name="T7" fmla="*/ 93 h 455"/>
                <a:gd name="T8" fmla="*/ 106 w 393"/>
                <a:gd name="T9" fmla="*/ 90 h 455"/>
                <a:gd name="T10" fmla="*/ 119 w 393"/>
                <a:gd name="T11" fmla="*/ 77 h 455"/>
                <a:gd name="T12" fmla="*/ 136 w 393"/>
                <a:gd name="T13" fmla="*/ 69 h 455"/>
                <a:gd name="T14" fmla="*/ 140 w 393"/>
                <a:gd name="T15" fmla="*/ 62 h 455"/>
                <a:gd name="T16" fmla="*/ 143 w 393"/>
                <a:gd name="T17" fmla="*/ 60 h 455"/>
                <a:gd name="T18" fmla="*/ 140 w 393"/>
                <a:gd name="T19" fmla="*/ 4 h 455"/>
                <a:gd name="T20" fmla="*/ 151 w 393"/>
                <a:gd name="T21" fmla="*/ 0 h 455"/>
                <a:gd name="T22" fmla="*/ 161 w 393"/>
                <a:gd name="T23" fmla="*/ 4 h 455"/>
                <a:gd name="T24" fmla="*/ 172 w 393"/>
                <a:gd name="T25" fmla="*/ 27 h 455"/>
                <a:gd name="T26" fmla="*/ 182 w 393"/>
                <a:gd name="T27" fmla="*/ 38 h 455"/>
                <a:gd name="T28" fmla="*/ 202 w 393"/>
                <a:gd name="T29" fmla="*/ 65 h 455"/>
                <a:gd name="T30" fmla="*/ 209 w 393"/>
                <a:gd name="T31" fmla="*/ 74 h 455"/>
                <a:gd name="T32" fmla="*/ 228 w 393"/>
                <a:gd name="T33" fmla="*/ 96 h 455"/>
                <a:gd name="T34" fmla="*/ 237 w 393"/>
                <a:gd name="T35" fmla="*/ 108 h 455"/>
                <a:gd name="T36" fmla="*/ 244 w 393"/>
                <a:gd name="T37" fmla="*/ 121 h 455"/>
                <a:gd name="T38" fmla="*/ 256 w 393"/>
                <a:gd name="T39" fmla="*/ 141 h 455"/>
                <a:gd name="T40" fmla="*/ 259 w 393"/>
                <a:gd name="T41" fmla="*/ 166 h 455"/>
                <a:gd name="T42" fmla="*/ 271 w 393"/>
                <a:gd name="T43" fmla="*/ 225 h 455"/>
                <a:gd name="T44" fmla="*/ 303 w 393"/>
                <a:gd name="T45" fmla="*/ 272 h 455"/>
                <a:gd name="T46" fmla="*/ 320 w 393"/>
                <a:gd name="T47" fmla="*/ 289 h 455"/>
                <a:gd name="T48" fmla="*/ 329 w 393"/>
                <a:gd name="T49" fmla="*/ 306 h 455"/>
                <a:gd name="T50" fmla="*/ 379 w 393"/>
                <a:gd name="T51" fmla="*/ 313 h 455"/>
                <a:gd name="T52" fmla="*/ 393 w 393"/>
                <a:gd name="T53" fmla="*/ 323 h 455"/>
                <a:gd name="T54" fmla="*/ 370 w 393"/>
                <a:gd name="T55" fmla="*/ 316 h 455"/>
                <a:gd name="T56" fmla="*/ 347 w 393"/>
                <a:gd name="T57" fmla="*/ 348 h 455"/>
                <a:gd name="T58" fmla="*/ 345 w 393"/>
                <a:gd name="T59" fmla="*/ 371 h 455"/>
                <a:gd name="T60" fmla="*/ 349 w 393"/>
                <a:gd name="T61" fmla="*/ 382 h 455"/>
                <a:gd name="T62" fmla="*/ 341 w 393"/>
                <a:gd name="T63" fmla="*/ 396 h 455"/>
                <a:gd name="T64" fmla="*/ 328 w 393"/>
                <a:gd name="T65" fmla="*/ 407 h 455"/>
                <a:gd name="T66" fmla="*/ 299 w 393"/>
                <a:gd name="T67" fmla="*/ 446 h 455"/>
                <a:gd name="T68" fmla="*/ 261 w 393"/>
                <a:gd name="T69" fmla="*/ 411 h 455"/>
                <a:gd name="T70" fmla="*/ 245 w 393"/>
                <a:gd name="T71" fmla="*/ 343 h 455"/>
                <a:gd name="T72" fmla="*/ 245 w 393"/>
                <a:gd name="T73" fmla="*/ 331 h 455"/>
                <a:gd name="T74" fmla="*/ 262 w 393"/>
                <a:gd name="T75" fmla="*/ 324 h 455"/>
                <a:gd name="T76" fmla="*/ 235 w 393"/>
                <a:gd name="T77" fmla="*/ 285 h 455"/>
                <a:gd name="T78" fmla="*/ 166 w 393"/>
                <a:gd name="T79" fmla="*/ 316 h 455"/>
                <a:gd name="T80" fmla="*/ 92 w 393"/>
                <a:gd name="T81" fmla="*/ 349 h 455"/>
                <a:gd name="T82" fmla="*/ 39 w 393"/>
                <a:gd name="T83" fmla="*/ 341 h 455"/>
                <a:gd name="T84" fmla="*/ 18 w 393"/>
                <a:gd name="T85" fmla="*/ 298 h 455"/>
                <a:gd name="T86" fmla="*/ 58 w 393"/>
                <a:gd name="T87" fmla="*/ 304 h 455"/>
                <a:gd name="T88" fmla="*/ 58 w 393"/>
                <a:gd name="T89" fmla="*/ 279 h 455"/>
                <a:gd name="T90" fmla="*/ 68 w 393"/>
                <a:gd name="T91" fmla="*/ 292 h 455"/>
                <a:gd name="T92" fmla="*/ 55 w 393"/>
                <a:gd name="T93" fmla="*/ 240 h 455"/>
                <a:gd name="T94" fmla="*/ 40 w 393"/>
                <a:gd name="T95" fmla="*/ 236 h 455"/>
                <a:gd name="T96" fmla="*/ 24 w 393"/>
                <a:gd name="T97" fmla="*/ 215 h 455"/>
                <a:gd name="T98" fmla="*/ 3 w 393"/>
                <a:gd name="T99" fmla="*/ 188 h 455"/>
                <a:gd name="T100" fmla="*/ 1 w 393"/>
                <a:gd name="T101" fmla="*/ 184 h 4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393" h="455">
                  <a:moveTo>
                    <a:pt x="1" y="184"/>
                  </a:moveTo>
                  <a:lnTo>
                    <a:pt x="27" y="173"/>
                  </a:lnTo>
                  <a:lnTo>
                    <a:pt x="107" y="138"/>
                  </a:lnTo>
                  <a:lnTo>
                    <a:pt x="107" y="137"/>
                  </a:lnTo>
                  <a:lnTo>
                    <a:pt x="90" y="101"/>
                  </a:lnTo>
                  <a:lnTo>
                    <a:pt x="95" y="98"/>
                  </a:lnTo>
                  <a:lnTo>
                    <a:pt x="97" y="97"/>
                  </a:lnTo>
                  <a:lnTo>
                    <a:pt x="105" y="93"/>
                  </a:lnTo>
                  <a:lnTo>
                    <a:pt x="105" y="91"/>
                  </a:lnTo>
                  <a:lnTo>
                    <a:pt x="106" y="90"/>
                  </a:lnTo>
                  <a:lnTo>
                    <a:pt x="102" y="84"/>
                  </a:lnTo>
                  <a:lnTo>
                    <a:pt x="119" y="77"/>
                  </a:lnTo>
                  <a:lnTo>
                    <a:pt x="125" y="76"/>
                  </a:lnTo>
                  <a:lnTo>
                    <a:pt x="136" y="69"/>
                  </a:lnTo>
                  <a:lnTo>
                    <a:pt x="133" y="64"/>
                  </a:lnTo>
                  <a:lnTo>
                    <a:pt x="140" y="62"/>
                  </a:lnTo>
                  <a:lnTo>
                    <a:pt x="146" y="66"/>
                  </a:lnTo>
                  <a:lnTo>
                    <a:pt x="143" y="60"/>
                  </a:lnTo>
                  <a:lnTo>
                    <a:pt x="142" y="29"/>
                  </a:lnTo>
                  <a:lnTo>
                    <a:pt x="140" y="4"/>
                  </a:lnTo>
                  <a:lnTo>
                    <a:pt x="151" y="4"/>
                  </a:lnTo>
                  <a:lnTo>
                    <a:pt x="151" y="0"/>
                  </a:lnTo>
                  <a:lnTo>
                    <a:pt x="157" y="0"/>
                  </a:lnTo>
                  <a:lnTo>
                    <a:pt x="161" y="4"/>
                  </a:lnTo>
                  <a:lnTo>
                    <a:pt x="165" y="19"/>
                  </a:lnTo>
                  <a:lnTo>
                    <a:pt x="172" y="27"/>
                  </a:lnTo>
                  <a:lnTo>
                    <a:pt x="174" y="32"/>
                  </a:lnTo>
                  <a:lnTo>
                    <a:pt x="182" y="38"/>
                  </a:lnTo>
                  <a:lnTo>
                    <a:pt x="191" y="55"/>
                  </a:lnTo>
                  <a:lnTo>
                    <a:pt x="202" y="65"/>
                  </a:lnTo>
                  <a:lnTo>
                    <a:pt x="209" y="66"/>
                  </a:lnTo>
                  <a:lnTo>
                    <a:pt x="209" y="74"/>
                  </a:lnTo>
                  <a:lnTo>
                    <a:pt x="226" y="90"/>
                  </a:lnTo>
                  <a:lnTo>
                    <a:pt x="228" y="96"/>
                  </a:lnTo>
                  <a:lnTo>
                    <a:pt x="228" y="103"/>
                  </a:lnTo>
                  <a:lnTo>
                    <a:pt x="237" y="108"/>
                  </a:lnTo>
                  <a:lnTo>
                    <a:pt x="240" y="117"/>
                  </a:lnTo>
                  <a:lnTo>
                    <a:pt x="244" y="121"/>
                  </a:lnTo>
                  <a:lnTo>
                    <a:pt x="246" y="134"/>
                  </a:lnTo>
                  <a:lnTo>
                    <a:pt x="256" y="141"/>
                  </a:lnTo>
                  <a:lnTo>
                    <a:pt x="256" y="153"/>
                  </a:lnTo>
                  <a:lnTo>
                    <a:pt x="259" y="166"/>
                  </a:lnTo>
                  <a:lnTo>
                    <a:pt x="268" y="183"/>
                  </a:lnTo>
                  <a:lnTo>
                    <a:pt x="271" y="225"/>
                  </a:lnTo>
                  <a:lnTo>
                    <a:pt x="291" y="256"/>
                  </a:lnTo>
                  <a:lnTo>
                    <a:pt x="303" y="272"/>
                  </a:lnTo>
                  <a:lnTo>
                    <a:pt x="321" y="285"/>
                  </a:lnTo>
                  <a:lnTo>
                    <a:pt x="320" y="289"/>
                  </a:lnTo>
                  <a:lnTo>
                    <a:pt x="325" y="303"/>
                  </a:lnTo>
                  <a:lnTo>
                    <a:pt x="329" y="306"/>
                  </a:lnTo>
                  <a:lnTo>
                    <a:pt x="333" y="308"/>
                  </a:lnTo>
                  <a:lnTo>
                    <a:pt x="379" y="313"/>
                  </a:lnTo>
                  <a:lnTo>
                    <a:pt x="393" y="321"/>
                  </a:lnTo>
                  <a:lnTo>
                    <a:pt x="393" y="323"/>
                  </a:lnTo>
                  <a:lnTo>
                    <a:pt x="376" y="315"/>
                  </a:lnTo>
                  <a:lnTo>
                    <a:pt x="370" y="316"/>
                  </a:lnTo>
                  <a:lnTo>
                    <a:pt x="357" y="327"/>
                  </a:lnTo>
                  <a:lnTo>
                    <a:pt x="347" y="348"/>
                  </a:lnTo>
                  <a:lnTo>
                    <a:pt x="343" y="350"/>
                  </a:lnTo>
                  <a:lnTo>
                    <a:pt x="345" y="371"/>
                  </a:lnTo>
                  <a:lnTo>
                    <a:pt x="351" y="385"/>
                  </a:lnTo>
                  <a:lnTo>
                    <a:pt x="349" y="382"/>
                  </a:lnTo>
                  <a:lnTo>
                    <a:pt x="349" y="392"/>
                  </a:lnTo>
                  <a:lnTo>
                    <a:pt x="341" y="396"/>
                  </a:lnTo>
                  <a:lnTo>
                    <a:pt x="336" y="402"/>
                  </a:lnTo>
                  <a:lnTo>
                    <a:pt x="328" y="407"/>
                  </a:lnTo>
                  <a:lnTo>
                    <a:pt x="326" y="415"/>
                  </a:lnTo>
                  <a:lnTo>
                    <a:pt x="299" y="446"/>
                  </a:lnTo>
                  <a:lnTo>
                    <a:pt x="279" y="455"/>
                  </a:lnTo>
                  <a:lnTo>
                    <a:pt x="261" y="411"/>
                  </a:lnTo>
                  <a:lnTo>
                    <a:pt x="234" y="350"/>
                  </a:lnTo>
                  <a:lnTo>
                    <a:pt x="245" y="343"/>
                  </a:lnTo>
                  <a:lnTo>
                    <a:pt x="243" y="337"/>
                  </a:lnTo>
                  <a:lnTo>
                    <a:pt x="245" y="331"/>
                  </a:lnTo>
                  <a:lnTo>
                    <a:pt x="251" y="324"/>
                  </a:lnTo>
                  <a:lnTo>
                    <a:pt x="262" y="324"/>
                  </a:lnTo>
                  <a:lnTo>
                    <a:pt x="236" y="285"/>
                  </a:lnTo>
                  <a:lnTo>
                    <a:pt x="235" y="285"/>
                  </a:lnTo>
                  <a:lnTo>
                    <a:pt x="211" y="297"/>
                  </a:lnTo>
                  <a:lnTo>
                    <a:pt x="166" y="316"/>
                  </a:lnTo>
                  <a:lnTo>
                    <a:pt x="125" y="335"/>
                  </a:lnTo>
                  <a:lnTo>
                    <a:pt x="92" y="349"/>
                  </a:lnTo>
                  <a:lnTo>
                    <a:pt x="79" y="322"/>
                  </a:lnTo>
                  <a:lnTo>
                    <a:pt x="39" y="341"/>
                  </a:lnTo>
                  <a:lnTo>
                    <a:pt x="38" y="339"/>
                  </a:lnTo>
                  <a:lnTo>
                    <a:pt x="18" y="298"/>
                  </a:lnTo>
                  <a:lnTo>
                    <a:pt x="49" y="284"/>
                  </a:lnTo>
                  <a:lnTo>
                    <a:pt x="58" y="304"/>
                  </a:lnTo>
                  <a:lnTo>
                    <a:pt x="67" y="300"/>
                  </a:lnTo>
                  <a:lnTo>
                    <a:pt x="58" y="279"/>
                  </a:lnTo>
                  <a:lnTo>
                    <a:pt x="62" y="277"/>
                  </a:lnTo>
                  <a:lnTo>
                    <a:pt x="68" y="292"/>
                  </a:lnTo>
                  <a:lnTo>
                    <a:pt x="75" y="289"/>
                  </a:lnTo>
                  <a:lnTo>
                    <a:pt x="55" y="240"/>
                  </a:lnTo>
                  <a:lnTo>
                    <a:pt x="47" y="236"/>
                  </a:lnTo>
                  <a:lnTo>
                    <a:pt x="40" y="236"/>
                  </a:lnTo>
                  <a:lnTo>
                    <a:pt x="38" y="231"/>
                  </a:lnTo>
                  <a:lnTo>
                    <a:pt x="24" y="215"/>
                  </a:lnTo>
                  <a:lnTo>
                    <a:pt x="5" y="190"/>
                  </a:lnTo>
                  <a:lnTo>
                    <a:pt x="3" y="188"/>
                  </a:lnTo>
                  <a:lnTo>
                    <a:pt x="0" y="185"/>
                  </a:lnTo>
                  <a:lnTo>
                    <a:pt x="1" y="18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7" name="Freeform 255">
              <a:extLst>
                <a:ext uri="{FF2B5EF4-FFF2-40B4-BE49-F238E27FC236}">
                  <a16:creationId xmlns:a16="http://schemas.microsoft.com/office/drawing/2014/main" id="{5DA333C9-969E-C2D3-F931-1BB25932941A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4888" y="3449637"/>
              <a:ext cx="220663" cy="176212"/>
            </a:xfrm>
            <a:custGeom>
              <a:avLst/>
              <a:gdLst>
                <a:gd name="T0" fmla="*/ 0 w 139"/>
                <a:gd name="T1" fmla="*/ 36 h 111"/>
                <a:gd name="T2" fmla="*/ 28 w 139"/>
                <a:gd name="T3" fmla="*/ 18 h 111"/>
                <a:gd name="T4" fmla="*/ 32 w 139"/>
                <a:gd name="T5" fmla="*/ 16 h 111"/>
                <a:gd name="T6" fmla="*/ 40 w 139"/>
                <a:gd name="T7" fmla="*/ 9 h 111"/>
                <a:gd name="T8" fmla="*/ 55 w 139"/>
                <a:gd name="T9" fmla="*/ 5 h 111"/>
                <a:gd name="T10" fmla="*/ 65 w 139"/>
                <a:gd name="T11" fmla="*/ 0 h 111"/>
                <a:gd name="T12" fmla="*/ 68 w 139"/>
                <a:gd name="T13" fmla="*/ 6 h 111"/>
                <a:gd name="T14" fmla="*/ 59 w 139"/>
                <a:gd name="T15" fmla="*/ 13 h 111"/>
                <a:gd name="T16" fmla="*/ 56 w 139"/>
                <a:gd name="T17" fmla="*/ 17 h 111"/>
                <a:gd name="T18" fmla="*/ 72 w 139"/>
                <a:gd name="T19" fmla="*/ 30 h 111"/>
                <a:gd name="T20" fmla="*/ 87 w 139"/>
                <a:gd name="T21" fmla="*/ 42 h 111"/>
                <a:gd name="T22" fmla="*/ 112 w 139"/>
                <a:gd name="T23" fmla="*/ 61 h 111"/>
                <a:gd name="T24" fmla="*/ 127 w 139"/>
                <a:gd name="T25" fmla="*/ 73 h 111"/>
                <a:gd name="T26" fmla="*/ 134 w 139"/>
                <a:gd name="T27" fmla="*/ 79 h 111"/>
                <a:gd name="T28" fmla="*/ 135 w 139"/>
                <a:gd name="T29" fmla="*/ 80 h 111"/>
                <a:gd name="T30" fmla="*/ 139 w 139"/>
                <a:gd name="T31" fmla="*/ 92 h 111"/>
                <a:gd name="T32" fmla="*/ 98 w 139"/>
                <a:gd name="T33" fmla="*/ 111 h 111"/>
                <a:gd name="T34" fmla="*/ 92 w 139"/>
                <a:gd name="T35" fmla="*/ 108 h 111"/>
                <a:gd name="T36" fmla="*/ 88 w 139"/>
                <a:gd name="T37" fmla="*/ 107 h 111"/>
                <a:gd name="T38" fmla="*/ 77 w 139"/>
                <a:gd name="T39" fmla="*/ 108 h 111"/>
                <a:gd name="T40" fmla="*/ 74 w 139"/>
                <a:gd name="T41" fmla="*/ 108 h 111"/>
                <a:gd name="T42" fmla="*/ 66 w 139"/>
                <a:gd name="T43" fmla="*/ 105 h 111"/>
                <a:gd name="T44" fmla="*/ 60 w 139"/>
                <a:gd name="T45" fmla="*/ 97 h 111"/>
                <a:gd name="T46" fmla="*/ 54 w 139"/>
                <a:gd name="T47" fmla="*/ 92 h 111"/>
                <a:gd name="T48" fmla="*/ 40 w 139"/>
                <a:gd name="T49" fmla="*/ 89 h 111"/>
                <a:gd name="T50" fmla="*/ 37 w 139"/>
                <a:gd name="T51" fmla="*/ 84 h 111"/>
                <a:gd name="T52" fmla="*/ 28 w 139"/>
                <a:gd name="T53" fmla="*/ 68 h 111"/>
                <a:gd name="T54" fmla="*/ 26 w 139"/>
                <a:gd name="T55" fmla="*/ 64 h 111"/>
                <a:gd name="T56" fmla="*/ 21 w 139"/>
                <a:gd name="T57" fmla="*/ 56 h 111"/>
                <a:gd name="T58" fmla="*/ 16 w 139"/>
                <a:gd name="T59" fmla="*/ 50 h 111"/>
                <a:gd name="T60" fmla="*/ 4 w 139"/>
                <a:gd name="T61" fmla="*/ 41 h 111"/>
                <a:gd name="T62" fmla="*/ 0 w 139"/>
                <a:gd name="T63" fmla="*/ 36 h 1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139" h="111">
                  <a:moveTo>
                    <a:pt x="0" y="36"/>
                  </a:moveTo>
                  <a:lnTo>
                    <a:pt x="28" y="18"/>
                  </a:lnTo>
                  <a:lnTo>
                    <a:pt x="32" y="16"/>
                  </a:lnTo>
                  <a:lnTo>
                    <a:pt x="40" y="9"/>
                  </a:lnTo>
                  <a:lnTo>
                    <a:pt x="55" y="5"/>
                  </a:lnTo>
                  <a:lnTo>
                    <a:pt x="65" y="0"/>
                  </a:lnTo>
                  <a:lnTo>
                    <a:pt x="68" y="6"/>
                  </a:lnTo>
                  <a:lnTo>
                    <a:pt x="59" y="13"/>
                  </a:lnTo>
                  <a:lnTo>
                    <a:pt x="56" y="17"/>
                  </a:lnTo>
                  <a:lnTo>
                    <a:pt x="72" y="30"/>
                  </a:lnTo>
                  <a:lnTo>
                    <a:pt x="87" y="42"/>
                  </a:lnTo>
                  <a:lnTo>
                    <a:pt x="112" y="61"/>
                  </a:lnTo>
                  <a:lnTo>
                    <a:pt x="127" y="73"/>
                  </a:lnTo>
                  <a:lnTo>
                    <a:pt x="134" y="79"/>
                  </a:lnTo>
                  <a:lnTo>
                    <a:pt x="135" y="80"/>
                  </a:lnTo>
                  <a:lnTo>
                    <a:pt x="139" y="92"/>
                  </a:lnTo>
                  <a:lnTo>
                    <a:pt x="98" y="111"/>
                  </a:lnTo>
                  <a:lnTo>
                    <a:pt x="92" y="108"/>
                  </a:lnTo>
                  <a:lnTo>
                    <a:pt x="88" y="107"/>
                  </a:lnTo>
                  <a:lnTo>
                    <a:pt x="77" y="108"/>
                  </a:lnTo>
                  <a:lnTo>
                    <a:pt x="74" y="108"/>
                  </a:lnTo>
                  <a:lnTo>
                    <a:pt x="66" y="105"/>
                  </a:lnTo>
                  <a:lnTo>
                    <a:pt x="60" y="97"/>
                  </a:lnTo>
                  <a:lnTo>
                    <a:pt x="54" y="92"/>
                  </a:lnTo>
                  <a:lnTo>
                    <a:pt x="40" y="89"/>
                  </a:lnTo>
                  <a:lnTo>
                    <a:pt x="37" y="84"/>
                  </a:lnTo>
                  <a:lnTo>
                    <a:pt x="28" y="68"/>
                  </a:lnTo>
                  <a:lnTo>
                    <a:pt x="26" y="64"/>
                  </a:lnTo>
                  <a:lnTo>
                    <a:pt x="21" y="56"/>
                  </a:lnTo>
                  <a:lnTo>
                    <a:pt x="16" y="50"/>
                  </a:lnTo>
                  <a:lnTo>
                    <a:pt x="4" y="41"/>
                  </a:lnTo>
                  <a:lnTo>
                    <a:pt x="0" y="3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8" name="Freeform 256">
              <a:extLst>
                <a:ext uri="{FF2B5EF4-FFF2-40B4-BE49-F238E27FC236}">
                  <a16:creationId xmlns:a16="http://schemas.microsoft.com/office/drawing/2014/main" id="{40A19914-B884-71B5-8176-9CF0FE8C8E91}"/>
                </a:ext>
              </a:extLst>
            </p:cNvPr>
            <p:cNvSpPr>
              <a:spLocks/>
            </p:cNvSpPr>
            <p:nvPr/>
          </p:nvSpPr>
          <p:spPr bwMode="auto">
            <a:xfrm>
              <a:off x="3609975" y="2057400"/>
              <a:ext cx="71438" cy="100012"/>
            </a:xfrm>
            <a:custGeom>
              <a:avLst/>
              <a:gdLst>
                <a:gd name="T0" fmla="*/ 0 w 45"/>
                <a:gd name="T1" fmla="*/ 8 h 63"/>
                <a:gd name="T2" fmla="*/ 13 w 45"/>
                <a:gd name="T3" fmla="*/ 0 h 63"/>
                <a:gd name="T4" fmla="*/ 18 w 45"/>
                <a:gd name="T5" fmla="*/ 4 h 63"/>
                <a:gd name="T6" fmla="*/ 21 w 45"/>
                <a:gd name="T7" fmla="*/ 3 h 63"/>
                <a:gd name="T8" fmla="*/ 24 w 45"/>
                <a:gd name="T9" fmla="*/ 8 h 63"/>
                <a:gd name="T10" fmla="*/ 27 w 45"/>
                <a:gd name="T11" fmla="*/ 13 h 63"/>
                <a:gd name="T12" fmla="*/ 30 w 45"/>
                <a:gd name="T13" fmla="*/ 19 h 63"/>
                <a:gd name="T14" fmla="*/ 37 w 45"/>
                <a:gd name="T15" fmla="*/ 29 h 63"/>
                <a:gd name="T16" fmla="*/ 40 w 45"/>
                <a:gd name="T17" fmla="*/ 33 h 63"/>
                <a:gd name="T18" fmla="*/ 45 w 45"/>
                <a:gd name="T19" fmla="*/ 40 h 63"/>
                <a:gd name="T20" fmla="*/ 33 w 45"/>
                <a:gd name="T21" fmla="*/ 48 h 63"/>
                <a:gd name="T22" fmla="*/ 21 w 45"/>
                <a:gd name="T23" fmla="*/ 56 h 63"/>
                <a:gd name="T24" fmla="*/ 19 w 45"/>
                <a:gd name="T25" fmla="*/ 60 h 63"/>
                <a:gd name="T26" fmla="*/ 15 w 45"/>
                <a:gd name="T27" fmla="*/ 63 h 63"/>
                <a:gd name="T28" fmla="*/ 14 w 45"/>
                <a:gd name="T29" fmla="*/ 63 h 63"/>
                <a:gd name="T30" fmla="*/ 10 w 45"/>
                <a:gd name="T31" fmla="*/ 55 h 63"/>
                <a:gd name="T32" fmla="*/ 9 w 45"/>
                <a:gd name="T33" fmla="*/ 49 h 63"/>
                <a:gd name="T34" fmla="*/ 7 w 45"/>
                <a:gd name="T35" fmla="*/ 40 h 63"/>
                <a:gd name="T36" fmla="*/ 1 w 45"/>
                <a:gd name="T37" fmla="*/ 29 h 63"/>
                <a:gd name="T38" fmla="*/ 2 w 45"/>
                <a:gd name="T39" fmla="*/ 29 h 63"/>
                <a:gd name="T40" fmla="*/ 7 w 45"/>
                <a:gd name="T41" fmla="*/ 27 h 63"/>
                <a:gd name="T42" fmla="*/ 6 w 45"/>
                <a:gd name="T43" fmla="*/ 14 h 63"/>
                <a:gd name="T44" fmla="*/ 0 w 45"/>
                <a:gd name="T45" fmla="*/ 8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45" h="63">
                  <a:moveTo>
                    <a:pt x="0" y="8"/>
                  </a:moveTo>
                  <a:lnTo>
                    <a:pt x="13" y="0"/>
                  </a:lnTo>
                  <a:lnTo>
                    <a:pt x="18" y="4"/>
                  </a:lnTo>
                  <a:lnTo>
                    <a:pt x="21" y="3"/>
                  </a:lnTo>
                  <a:lnTo>
                    <a:pt x="24" y="8"/>
                  </a:lnTo>
                  <a:lnTo>
                    <a:pt x="27" y="13"/>
                  </a:lnTo>
                  <a:lnTo>
                    <a:pt x="30" y="19"/>
                  </a:lnTo>
                  <a:lnTo>
                    <a:pt x="37" y="29"/>
                  </a:lnTo>
                  <a:lnTo>
                    <a:pt x="40" y="33"/>
                  </a:lnTo>
                  <a:lnTo>
                    <a:pt x="45" y="40"/>
                  </a:lnTo>
                  <a:lnTo>
                    <a:pt x="33" y="48"/>
                  </a:lnTo>
                  <a:lnTo>
                    <a:pt x="21" y="56"/>
                  </a:lnTo>
                  <a:lnTo>
                    <a:pt x="19" y="60"/>
                  </a:lnTo>
                  <a:lnTo>
                    <a:pt x="15" y="63"/>
                  </a:lnTo>
                  <a:lnTo>
                    <a:pt x="14" y="63"/>
                  </a:lnTo>
                  <a:lnTo>
                    <a:pt x="10" y="55"/>
                  </a:lnTo>
                  <a:lnTo>
                    <a:pt x="9" y="49"/>
                  </a:lnTo>
                  <a:lnTo>
                    <a:pt x="7" y="40"/>
                  </a:lnTo>
                  <a:lnTo>
                    <a:pt x="1" y="29"/>
                  </a:lnTo>
                  <a:lnTo>
                    <a:pt x="2" y="29"/>
                  </a:lnTo>
                  <a:lnTo>
                    <a:pt x="7" y="27"/>
                  </a:lnTo>
                  <a:lnTo>
                    <a:pt x="6" y="14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69" name="Freeform 257">
              <a:extLst>
                <a:ext uri="{FF2B5EF4-FFF2-40B4-BE49-F238E27FC236}">
                  <a16:creationId xmlns:a16="http://schemas.microsoft.com/office/drawing/2014/main" id="{6B312C16-9F43-3970-5F61-9EAC0A4602B5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3638" y="1870075"/>
              <a:ext cx="63500" cy="101600"/>
            </a:xfrm>
            <a:custGeom>
              <a:avLst/>
              <a:gdLst>
                <a:gd name="T0" fmla="*/ 0 w 40"/>
                <a:gd name="T1" fmla="*/ 58 h 64"/>
                <a:gd name="T2" fmla="*/ 2 w 40"/>
                <a:gd name="T3" fmla="*/ 39 h 64"/>
                <a:gd name="T4" fmla="*/ 0 w 40"/>
                <a:gd name="T5" fmla="*/ 30 h 64"/>
                <a:gd name="T6" fmla="*/ 0 w 40"/>
                <a:gd name="T7" fmla="*/ 28 h 64"/>
                <a:gd name="T8" fmla="*/ 2 w 40"/>
                <a:gd name="T9" fmla="*/ 5 h 64"/>
                <a:gd name="T10" fmla="*/ 1 w 40"/>
                <a:gd name="T11" fmla="*/ 0 h 64"/>
                <a:gd name="T12" fmla="*/ 11 w 40"/>
                <a:gd name="T13" fmla="*/ 7 h 64"/>
                <a:gd name="T14" fmla="*/ 26 w 40"/>
                <a:gd name="T15" fmla="*/ 23 h 64"/>
                <a:gd name="T16" fmla="*/ 40 w 40"/>
                <a:gd name="T17" fmla="*/ 40 h 64"/>
                <a:gd name="T18" fmla="*/ 33 w 40"/>
                <a:gd name="T19" fmla="*/ 44 h 64"/>
                <a:gd name="T20" fmla="*/ 22 w 40"/>
                <a:gd name="T21" fmla="*/ 52 h 64"/>
                <a:gd name="T22" fmla="*/ 1 w 40"/>
                <a:gd name="T23" fmla="*/ 64 h 64"/>
                <a:gd name="T24" fmla="*/ 0 w 40"/>
                <a:gd name="T25" fmla="*/ 58 h 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0" h="64">
                  <a:moveTo>
                    <a:pt x="0" y="58"/>
                  </a:moveTo>
                  <a:lnTo>
                    <a:pt x="2" y="39"/>
                  </a:lnTo>
                  <a:lnTo>
                    <a:pt x="0" y="30"/>
                  </a:lnTo>
                  <a:lnTo>
                    <a:pt x="0" y="28"/>
                  </a:lnTo>
                  <a:lnTo>
                    <a:pt x="2" y="5"/>
                  </a:lnTo>
                  <a:lnTo>
                    <a:pt x="1" y="0"/>
                  </a:lnTo>
                  <a:lnTo>
                    <a:pt x="11" y="7"/>
                  </a:lnTo>
                  <a:lnTo>
                    <a:pt x="26" y="23"/>
                  </a:lnTo>
                  <a:lnTo>
                    <a:pt x="40" y="40"/>
                  </a:lnTo>
                  <a:lnTo>
                    <a:pt x="33" y="44"/>
                  </a:lnTo>
                  <a:lnTo>
                    <a:pt x="22" y="52"/>
                  </a:lnTo>
                  <a:lnTo>
                    <a:pt x="1" y="64"/>
                  </a:lnTo>
                  <a:lnTo>
                    <a:pt x="0" y="5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0" name="Freeform 258">
              <a:extLst>
                <a:ext uri="{FF2B5EF4-FFF2-40B4-BE49-F238E27FC236}">
                  <a16:creationId xmlns:a16="http://schemas.microsoft.com/office/drawing/2014/main" id="{7E0945CE-5D7C-F97B-4F62-C415198D1E04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9500" y="1992312"/>
              <a:ext cx="66675" cy="77787"/>
            </a:xfrm>
            <a:custGeom>
              <a:avLst/>
              <a:gdLst>
                <a:gd name="T0" fmla="*/ 0 w 42"/>
                <a:gd name="T1" fmla="*/ 18 h 49"/>
                <a:gd name="T2" fmla="*/ 10 w 42"/>
                <a:gd name="T3" fmla="*/ 12 h 49"/>
                <a:gd name="T4" fmla="*/ 17 w 42"/>
                <a:gd name="T5" fmla="*/ 8 h 49"/>
                <a:gd name="T6" fmla="*/ 31 w 42"/>
                <a:gd name="T7" fmla="*/ 0 h 49"/>
                <a:gd name="T8" fmla="*/ 39 w 42"/>
                <a:gd name="T9" fmla="*/ 13 h 49"/>
                <a:gd name="T10" fmla="*/ 42 w 42"/>
                <a:gd name="T11" fmla="*/ 19 h 49"/>
                <a:gd name="T12" fmla="*/ 32 w 42"/>
                <a:gd name="T13" fmla="*/ 26 h 49"/>
                <a:gd name="T14" fmla="*/ 21 w 42"/>
                <a:gd name="T15" fmla="*/ 32 h 49"/>
                <a:gd name="T16" fmla="*/ 28 w 42"/>
                <a:gd name="T17" fmla="*/ 44 h 49"/>
                <a:gd name="T18" fmla="*/ 18 w 42"/>
                <a:gd name="T19" fmla="*/ 49 h 49"/>
                <a:gd name="T20" fmla="*/ 15 w 42"/>
                <a:gd name="T21" fmla="*/ 44 h 49"/>
                <a:gd name="T22" fmla="*/ 8 w 42"/>
                <a:gd name="T23" fmla="*/ 32 h 49"/>
                <a:gd name="T24" fmla="*/ 0 w 42"/>
                <a:gd name="T25" fmla="*/ 18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2" h="49">
                  <a:moveTo>
                    <a:pt x="0" y="18"/>
                  </a:moveTo>
                  <a:lnTo>
                    <a:pt x="10" y="12"/>
                  </a:lnTo>
                  <a:lnTo>
                    <a:pt x="17" y="8"/>
                  </a:lnTo>
                  <a:lnTo>
                    <a:pt x="31" y="0"/>
                  </a:lnTo>
                  <a:lnTo>
                    <a:pt x="39" y="13"/>
                  </a:lnTo>
                  <a:lnTo>
                    <a:pt x="42" y="19"/>
                  </a:lnTo>
                  <a:lnTo>
                    <a:pt x="32" y="26"/>
                  </a:lnTo>
                  <a:lnTo>
                    <a:pt x="21" y="32"/>
                  </a:lnTo>
                  <a:lnTo>
                    <a:pt x="28" y="44"/>
                  </a:lnTo>
                  <a:lnTo>
                    <a:pt x="18" y="49"/>
                  </a:lnTo>
                  <a:lnTo>
                    <a:pt x="15" y="44"/>
                  </a:lnTo>
                  <a:lnTo>
                    <a:pt x="8" y="32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1" name="Freeform 259">
              <a:extLst>
                <a:ext uri="{FF2B5EF4-FFF2-40B4-BE49-F238E27FC236}">
                  <a16:creationId xmlns:a16="http://schemas.microsoft.com/office/drawing/2014/main" id="{9787CCBB-1788-E2B6-2A92-F6ED29236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3630613" y="1366837"/>
              <a:ext cx="77788" cy="76200"/>
            </a:xfrm>
            <a:custGeom>
              <a:avLst/>
              <a:gdLst>
                <a:gd name="T0" fmla="*/ 0 w 49"/>
                <a:gd name="T1" fmla="*/ 11 h 48"/>
                <a:gd name="T2" fmla="*/ 13 w 49"/>
                <a:gd name="T3" fmla="*/ 7 h 48"/>
                <a:gd name="T4" fmla="*/ 21 w 49"/>
                <a:gd name="T5" fmla="*/ 5 h 48"/>
                <a:gd name="T6" fmla="*/ 29 w 49"/>
                <a:gd name="T7" fmla="*/ 3 h 48"/>
                <a:gd name="T8" fmla="*/ 40 w 49"/>
                <a:gd name="T9" fmla="*/ 0 h 48"/>
                <a:gd name="T10" fmla="*/ 49 w 49"/>
                <a:gd name="T11" fmla="*/ 33 h 48"/>
                <a:gd name="T12" fmla="*/ 32 w 49"/>
                <a:gd name="T13" fmla="*/ 38 h 48"/>
                <a:gd name="T14" fmla="*/ 25 w 49"/>
                <a:gd name="T15" fmla="*/ 43 h 48"/>
                <a:gd name="T16" fmla="*/ 21 w 49"/>
                <a:gd name="T17" fmla="*/ 45 h 48"/>
                <a:gd name="T18" fmla="*/ 15 w 49"/>
                <a:gd name="T19" fmla="*/ 48 h 48"/>
                <a:gd name="T20" fmla="*/ 9 w 49"/>
                <a:gd name="T21" fmla="*/ 32 h 48"/>
                <a:gd name="T22" fmla="*/ 1 w 49"/>
                <a:gd name="T23" fmla="*/ 12 h 48"/>
                <a:gd name="T24" fmla="*/ 0 w 49"/>
                <a:gd name="T25" fmla="*/ 11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9" h="48">
                  <a:moveTo>
                    <a:pt x="0" y="11"/>
                  </a:moveTo>
                  <a:lnTo>
                    <a:pt x="13" y="7"/>
                  </a:lnTo>
                  <a:lnTo>
                    <a:pt x="21" y="5"/>
                  </a:lnTo>
                  <a:lnTo>
                    <a:pt x="29" y="3"/>
                  </a:lnTo>
                  <a:lnTo>
                    <a:pt x="40" y="0"/>
                  </a:lnTo>
                  <a:lnTo>
                    <a:pt x="49" y="33"/>
                  </a:lnTo>
                  <a:lnTo>
                    <a:pt x="32" y="38"/>
                  </a:lnTo>
                  <a:lnTo>
                    <a:pt x="25" y="43"/>
                  </a:lnTo>
                  <a:lnTo>
                    <a:pt x="21" y="45"/>
                  </a:lnTo>
                  <a:lnTo>
                    <a:pt x="15" y="48"/>
                  </a:lnTo>
                  <a:lnTo>
                    <a:pt x="9" y="32"/>
                  </a:lnTo>
                  <a:lnTo>
                    <a:pt x="1" y="12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2" name="Freeform 260">
              <a:extLst>
                <a:ext uri="{FF2B5EF4-FFF2-40B4-BE49-F238E27FC236}">
                  <a16:creationId xmlns:a16="http://schemas.microsoft.com/office/drawing/2014/main" id="{35AFA13A-117B-DB2E-F522-75EF8D981E05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6688" y="4116387"/>
              <a:ext cx="90488" cy="158750"/>
            </a:xfrm>
            <a:custGeom>
              <a:avLst/>
              <a:gdLst>
                <a:gd name="T0" fmla="*/ 0 w 57"/>
                <a:gd name="T1" fmla="*/ 10 h 100"/>
                <a:gd name="T2" fmla="*/ 12 w 57"/>
                <a:gd name="T3" fmla="*/ 7 h 100"/>
                <a:gd name="T4" fmla="*/ 12 w 57"/>
                <a:gd name="T5" fmla="*/ 8 h 100"/>
                <a:gd name="T6" fmla="*/ 36 w 57"/>
                <a:gd name="T7" fmla="*/ 0 h 100"/>
                <a:gd name="T8" fmla="*/ 37 w 57"/>
                <a:gd name="T9" fmla="*/ 11 h 100"/>
                <a:gd name="T10" fmla="*/ 46 w 57"/>
                <a:gd name="T11" fmla="*/ 7 h 100"/>
                <a:gd name="T12" fmla="*/ 54 w 57"/>
                <a:gd name="T13" fmla="*/ 28 h 100"/>
                <a:gd name="T14" fmla="*/ 57 w 57"/>
                <a:gd name="T15" fmla="*/ 41 h 100"/>
                <a:gd name="T16" fmla="*/ 57 w 57"/>
                <a:gd name="T17" fmla="*/ 53 h 100"/>
                <a:gd name="T18" fmla="*/ 50 w 57"/>
                <a:gd name="T19" fmla="*/ 100 h 100"/>
                <a:gd name="T20" fmla="*/ 45 w 57"/>
                <a:gd name="T21" fmla="*/ 96 h 100"/>
                <a:gd name="T22" fmla="*/ 42 w 57"/>
                <a:gd name="T23" fmla="*/ 91 h 100"/>
                <a:gd name="T24" fmla="*/ 40 w 57"/>
                <a:gd name="T25" fmla="*/ 86 h 100"/>
                <a:gd name="T26" fmla="*/ 38 w 57"/>
                <a:gd name="T27" fmla="*/ 81 h 100"/>
                <a:gd name="T28" fmla="*/ 26 w 57"/>
                <a:gd name="T29" fmla="*/ 46 h 100"/>
                <a:gd name="T30" fmla="*/ 22 w 57"/>
                <a:gd name="T31" fmla="*/ 47 h 100"/>
                <a:gd name="T32" fmla="*/ 17 w 57"/>
                <a:gd name="T33" fmla="*/ 35 h 100"/>
                <a:gd name="T34" fmla="*/ 14 w 57"/>
                <a:gd name="T35" fmla="*/ 28 h 100"/>
                <a:gd name="T36" fmla="*/ 7 w 57"/>
                <a:gd name="T37" fmla="*/ 31 h 100"/>
                <a:gd name="T38" fmla="*/ 5 w 57"/>
                <a:gd name="T39" fmla="*/ 23 h 100"/>
                <a:gd name="T40" fmla="*/ 0 w 57"/>
                <a:gd name="T41" fmla="*/ 10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7" h="100">
                  <a:moveTo>
                    <a:pt x="0" y="10"/>
                  </a:moveTo>
                  <a:lnTo>
                    <a:pt x="12" y="7"/>
                  </a:lnTo>
                  <a:lnTo>
                    <a:pt x="12" y="8"/>
                  </a:lnTo>
                  <a:lnTo>
                    <a:pt x="36" y="0"/>
                  </a:lnTo>
                  <a:lnTo>
                    <a:pt x="37" y="11"/>
                  </a:lnTo>
                  <a:lnTo>
                    <a:pt x="46" y="7"/>
                  </a:lnTo>
                  <a:lnTo>
                    <a:pt x="54" y="28"/>
                  </a:lnTo>
                  <a:lnTo>
                    <a:pt x="57" y="41"/>
                  </a:lnTo>
                  <a:lnTo>
                    <a:pt x="57" y="53"/>
                  </a:lnTo>
                  <a:lnTo>
                    <a:pt x="50" y="100"/>
                  </a:lnTo>
                  <a:lnTo>
                    <a:pt x="45" y="96"/>
                  </a:lnTo>
                  <a:lnTo>
                    <a:pt x="42" y="91"/>
                  </a:lnTo>
                  <a:lnTo>
                    <a:pt x="40" y="86"/>
                  </a:lnTo>
                  <a:lnTo>
                    <a:pt x="38" y="81"/>
                  </a:lnTo>
                  <a:lnTo>
                    <a:pt x="26" y="46"/>
                  </a:lnTo>
                  <a:lnTo>
                    <a:pt x="22" y="47"/>
                  </a:lnTo>
                  <a:lnTo>
                    <a:pt x="17" y="35"/>
                  </a:lnTo>
                  <a:lnTo>
                    <a:pt x="14" y="28"/>
                  </a:lnTo>
                  <a:lnTo>
                    <a:pt x="7" y="31"/>
                  </a:lnTo>
                  <a:lnTo>
                    <a:pt x="5" y="23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3" name="Freeform 261">
              <a:extLst>
                <a:ext uri="{FF2B5EF4-FFF2-40B4-BE49-F238E27FC236}">
                  <a16:creationId xmlns:a16="http://schemas.microsoft.com/office/drawing/2014/main" id="{84571630-5414-1350-7ED0-6FE05684425E}"/>
                </a:ext>
              </a:extLst>
            </p:cNvPr>
            <p:cNvSpPr>
              <a:spLocks/>
            </p:cNvSpPr>
            <p:nvPr/>
          </p:nvSpPr>
          <p:spPr bwMode="auto">
            <a:xfrm>
              <a:off x="2400300" y="1179512"/>
              <a:ext cx="358775" cy="381000"/>
            </a:xfrm>
            <a:custGeom>
              <a:avLst/>
              <a:gdLst>
                <a:gd name="T0" fmla="*/ 7 w 226"/>
                <a:gd name="T1" fmla="*/ 52 h 240"/>
                <a:gd name="T2" fmla="*/ 18 w 226"/>
                <a:gd name="T3" fmla="*/ 53 h 240"/>
                <a:gd name="T4" fmla="*/ 20 w 226"/>
                <a:gd name="T5" fmla="*/ 49 h 240"/>
                <a:gd name="T6" fmla="*/ 13 w 226"/>
                <a:gd name="T7" fmla="*/ 21 h 240"/>
                <a:gd name="T8" fmla="*/ 34 w 226"/>
                <a:gd name="T9" fmla="*/ 5 h 240"/>
                <a:gd name="T10" fmla="*/ 42 w 226"/>
                <a:gd name="T11" fmla="*/ 0 h 240"/>
                <a:gd name="T12" fmla="*/ 61 w 226"/>
                <a:gd name="T13" fmla="*/ 14 h 240"/>
                <a:gd name="T14" fmla="*/ 85 w 226"/>
                <a:gd name="T15" fmla="*/ 15 h 240"/>
                <a:gd name="T16" fmla="*/ 102 w 226"/>
                <a:gd name="T17" fmla="*/ 35 h 240"/>
                <a:gd name="T18" fmla="*/ 127 w 226"/>
                <a:gd name="T19" fmla="*/ 57 h 240"/>
                <a:gd name="T20" fmla="*/ 128 w 226"/>
                <a:gd name="T21" fmla="*/ 57 h 240"/>
                <a:gd name="T22" fmla="*/ 137 w 226"/>
                <a:gd name="T23" fmla="*/ 58 h 240"/>
                <a:gd name="T24" fmla="*/ 142 w 226"/>
                <a:gd name="T25" fmla="*/ 60 h 240"/>
                <a:gd name="T26" fmla="*/ 193 w 226"/>
                <a:gd name="T27" fmla="*/ 66 h 240"/>
                <a:gd name="T28" fmla="*/ 220 w 226"/>
                <a:gd name="T29" fmla="*/ 78 h 240"/>
                <a:gd name="T30" fmla="*/ 219 w 226"/>
                <a:gd name="T31" fmla="*/ 92 h 240"/>
                <a:gd name="T32" fmla="*/ 221 w 226"/>
                <a:gd name="T33" fmla="*/ 131 h 240"/>
                <a:gd name="T34" fmla="*/ 220 w 226"/>
                <a:gd name="T35" fmla="*/ 161 h 240"/>
                <a:gd name="T36" fmla="*/ 226 w 226"/>
                <a:gd name="T37" fmla="*/ 162 h 240"/>
                <a:gd name="T38" fmla="*/ 224 w 226"/>
                <a:gd name="T39" fmla="*/ 170 h 240"/>
                <a:gd name="T40" fmla="*/ 218 w 226"/>
                <a:gd name="T41" fmla="*/ 193 h 240"/>
                <a:gd name="T42" fmla="*/ 207 w 226"/>
                <a:gd name="T43" fmla="*/ 193 h 240"/>
                <a:gd name="T44" fmla="*/ 207 w 226"/>
                <a:gd name="T45" fmla="*/ 203 h 240"/>
                <a:gd name="T46" fmla="*/ 193 w 226"/>
                <a:gd name="T47" fmla="*/ 202 h 240"/>
                <a:gd name="T48" fmla="*/ 193 w 226"/>
                <a:gd name="T49" fmla="*/ 230 h 240"/>
                <a:gd name="T50" fmla="*/ 208 w 226"/>
                <a:gd name="T51" fmla="*/ 229 h 240"/>
                <a:gd name="T52" fmla="*/ 208 w 226"/>
                <a:gd name="T53" fmla="*/ 231 h 240"/>
                <a:gd name="T54" fmla="*/ 204 w 226"/>
                <a:gd name="T55" fmla="*/ 233 h 240"/>
                <a:gd name="T56" fmla="*/ 200 w 226"/>
                <a:gd name="T57" fmla="*/ 240 h 240"/>
                <a:gd name="T58" fmla="*/ 194 w 226"/>
                <a:gd name="T59" fmla="*/ 238 h 240"/>
                <a:gd name="T60" fmla="*/ 185 w 226"/>
                <a:gd name="T61" fmla="*/ 235 h 240"/>
                <a:gd name="T62" fmla="*/ 161 w 226"/>
                <a:gd name="T63" fmla="*/ 223 h 240"/>
                <a:gd name="T64" fmla="*/ 150 w 226"/>
                <a:gd name="T65" fmla="*/ 216 h 240"/>
                <a:gd name="T66" fmla="*/ 133 w 226"/>
                <a:gd name="T67" fmla="*/ 203 h 240"/>
                <a:gd name="T68" fmla="*/ 97 w 226"/>
                <a:gd name="T69" fmla="*/ 169 h 240"/>
                <a:gd name="T70" fmla="*/ 87 w 226"/>
                <a:gd name="T71" fmla="*/ 157 h 240"/>
                <a:gd name="T72" fmla="*/ 86 w 226"/>
                <a:gd name="T73" fmla="*/ 156 h 240"/>
                <a:gd name="T74" fmla="*/ 74 w 226"/>
                <a:gd name="T75" fmla="*/ 141 h 240"/>
                <a:gd name="T76" fmla="*/ 73 w 226"/>
                <a:gd name="T77" fmla="*/ 141 h 240"/>
                <a:gd name="T78" fmla="*/ 56 w 226"/>
                <a:gd name="T79" fmla="*/ 120 h 240"/>
                <a:gd name="T80" fmla="*/ 46 w 226"/>
                <a:gd name="T81" fmla="*/ 108 h 240"/>
                <a:gd name="T82" fmla="*/ 30 w 226"/>
                <a:gd name="T83" fmla="*/ 88 h 240"/>
                <a:gd name="T84" fmla="*/ 22 w 226"/>
                <a:gd name="T85" fmla="*/ 80 h 240"/>
                <a:gd name="T86" fmla="*/ 15 w 226"/>
                <a:gd name="T87" fmla="*/ 72 h 240"/>
                <a:gd name="T88" fmla="*/ 7 w 226"/>
                <a:gd name="T89" fmla="*/ 62 h 240"/>
                <a:gd name="T90" fmla="*/ 0 w 226"/>
                <a:gd name="T91" fmla="*/ 55 h 240"/>
                <a:gd name="T92" fmla="*/ 7 w 226"/>
                <a:gd name="T93" fmla="*/ 52 h 2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226" h="240">
                  <a:moveTo>
                    <a:pt x="7" y="52"/>
                  </a:moveTo>
                  <a:lnTo>
                    <a:pt x="18" y="53"/>
                  </a:lnTo>
                  <a:lnTo>
                    <a:pt x="20" y="49"/>
                  </a:lnTo>
                  <a:lnTo>
                    <a:pt x="13" y="21"/>
                  </a:lnTo>
                  <a:lnTo>
                    <a:pt x="34" y="5"/>
                  </a:lnTo>
                  <a:lnTo>
                    <a:pt x="42" y="0"/>
                  </a:lnTo>
                  <a:lnTo>
                    <a:pt x="61" y="14"/>
                  </a:lnTo>
                  <a:lnTo>
                    <a:pt x="85" y="15"/>
                  </a:lnTo>
                  <a:lnTo>
                    <a:pt x="102" y="35"/>
                  </a:lnTo>
                  <a:lnTo>
                    <a:pt x="127" y="57"/>
                  </a:lnTo>
                  <a:lnTo>
                    <a:pt x="128" y="57"/>
                  </a:lnTo>
                  <a:lnTo>
                    <a:pt x="137" y="58"/>
                  </a:lnTo>
                  <a:lnTo>
                    <a:pt x="142" y="60"/>
                  </a:lnTo>
                  <a:lnTo>
                    <a:pt x="193" y="66"/>
                  </a:lnTo>
                  <a:lnTo>
                    <a:pt x="220" y="78"/>
                  </a:lnTo>
                  <a:lnTo>
                    <a:pt x="219" y="92"/>
                  </a:lnTo>
                  <a:lnTo>
                    <a:pt x="221" y="131"/>
                  </a:lnTo>
                  <a:lnTo>
                    <a:pt x="220" y="161"/>
                  </a:lnTo>
                  <a:lnTo>
                    <a:pt x="226" y="162"/>
                  </a:lnTo>
                  <a:lnTo>
                    <a:pt x="224" y="170"/>
                  </a:lnTo>
                  <a:lnTo>
                    <a:pt x="218" y="193"/>
                  </a:lnTo>
                  <a:lnTo>
                    <a:pt x="207" y="193"/>
                  </a:lnTo>
                  <a:lnTo>
                    <a:pt x="207" y="203"/>
                  </a:lnTo>
                  <a:lnTo>
                    <a:pt x="193" y="202"/>
                  </a:lnTo>
                  <a:lnTo>
                    <a:pt x="193" y="230"/>
                  </a:lnTo>
                  <a:lnTo>
                    <a:pt x="208" y="229"/>
                  </a:lnTo>
                  <a:lnTo>
                    <a:pt x="208" y="231"/>
                  </a:lnTo>
                  <a:lnTo>
                    <a:pt x="204" y="233"/>
                  </a:lnTo>
                  <a:lnTo>
                    <a:pt x="200" y="240"/>
                  </a:lnTo>
                  <a:lnTo>
                    <a:pt x="194" y="238"/>
                  </a:lnTo>
                  <a:lnTo>
                    <a:pt x="185" y="235"/>
                  </a:lnTo>
                  <a:lnTo>
                    <a:pt x="161" y="223"/>
                  </a:lnTo>
                  <a:lnTo>
                    <a:pt x="150" y="216"/>
                  </a:lnTo>
                  <a:lnTo>
                    <a:pt x="133" y="203"/>
                  </a:lnTo>
                  <a:lnTo>
                    <a:pt x="97" y="169"/>
                  </a:lnTo>
                  <a:lnTo>
                    <a:pt x="87" y="157"/>
                  </a:lnTo>
                  <a:lnTo>
                    <a:pt x="86" y="156"/>
                  </a:lnTo>
                  <a:lnTo>
                    <a:pt x="74" y="141"/>
                  </a:lnTo>
                  <a:lnTo>
                    <a:pt x="73" y="141"/>
                  </a:lnTo>
                  <a:lnTo>
                    <a:pt x="56" y="120"/>
                  </a:lnTo>
                  <a:lnTo>
                    <a:pt x="46" y="108"/>
                  </a:lnTo>
                  <a:lnTo>
                    <a:pt x="30" y="88"/>
                  </a:lnTo>
                  <a:lnTo>
                    <a:pt x="22" y="80"/>
                  </a:lnTo>
                  <a:lnTo>
                    <a:pt x="15" y="72"/>
                  </a:lnTo>
                  <a:lnTo>
                    <a:pt x="7" y="62"/>
                  </a:lnTo>
                  <a:lnTo>
                    <a:pt x="0" y="55"/>
                  </a:lnTo>
                  <a:lnTo>
                    <a:pt x="7" y="52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4" name="Freeform 262">
              <a:extLst>
                <a:ext uri="{FF2B5EF4-FFF2-40B4-BE49-F238E27FC236}">
                  <a16:creationId xmlns:a16="http://schemas.microsoft.com/office/drawing/2014/main" id="{294A1EF6-3A5A-2FB0-7532-30F14F2A5F27}"/>
                </a:ext>
              </a:extLst>
            </p:cNvPr>
            <p:cNvSpPr>
              <a:spLocks/>
            </p:cNvSpPr>
            <p:nvPr/>
          </p:nvSpPr>
          <p:spPr bwMode="auto">
            <a:xfrm>
              <a:off x="2747963" y="1162050"/>
              <a:ext cx="739775" cy="442912"/>
            </a:xfrm>
            <a:custGeom>
              <a:avLst/>
              <a:gdLst>
                <a:gd name="T0" fmla="*/ 6 w 466"/>
                <a:gd name="T1" fmla="*/ 91 h 279"/>
                <a:gd name="T2" fmla="*/ 47 w 466"/>
                <a:gd name="T3" fmla="*/ 81 h 279"/>
                <a:gd name="T4" fmla="*/ 70 w 466"/>
                <a:gd name="T5" fmla="*/ 28 h 279"/>
                <a:gd name="T6" fmla="*/ 74 w 466"/>
                <a:gd name="T7" fmla="*/ 18 h 279"/>
                <a:gd name="T8" fmla="*/ 113 w 466"/>
                <a:gd name="T9" fmla="*/ 14 h 279"/>
                <a:gd name="T10" fmla="*/ 206 w 466"/>
                <a:gd name="T11" fmla="*/ 8 h 279"/>
                <a:gd name="T12" fmla="*/ 219 w 466"/>
                <a:gd name="T13" fmla="*/ 18 h 279"/>
                <a:gd name="T14" fmla="*/ 277 w 466"/>
                <a:gd name="T15" fmla="*/ 34 h 279"/>
                <a:gd name="T16" fmla="*/ 311 w 466"/>
                <a:gd name="T17" fmla="*/ 24 h 279"/>
                <a:gd name="T18" fmla="*/ 351 w 466"/>
                <a:gd name="T19" fmla="*/ 30 h 279"/>
                <a:gd name="T20" fmla="*/ 369 w 466"/>
                <a:gd name="T21" fmla="*/ 21 h 279"/>
                <a:gd name="T22" fmla="*/ 373 w 466"/>
                <a:gd name="T23" fmla="*/ 0 h 279"/>
                <a:gd name="T24" fmla="*/ 378 w 466"/>
                <a:gd name="T25" fmla="*/ 15 h 279"/>
                <a:gd name="T26" fmla="*/ 393 w 466"/>
                <a:gd name="T27" fmla="*/ 27 h 279"/>
                <a:gd name="T28" fmla="*/ 405 w 466"/>
                <a:gd name="T29" fmla="*/ 27 h 279"/>
                <a:gd name="T30" fmla="*/ 408 w 466"/>
                <a:gd name="T31" fmla="*/ 36 h 279"/>
                <a:gd name="T32" fmla="*/ 418 w 466"/>
                <a:gd name="T33" fmla="*/ 48 h 279"/>
                <a:gd name="T34" fmla="*/ 415 w 466"/>
                <a:gd name="T35" fmla="*/ 56 h 279"/>
                <a:gd name="T36" fmla="*/ 430 w 466"/>
                <a:gd name="T37" fmla="*/ 50 h 279"/>
                <a:gd name="T38" fmla="*/ 430 w 466"/>
                <a:gd name="T39" fmla="*/ 57 h 279"/>
                <a:gd name="T40" fmla="*/ 433 w 466"/>
                <a:gd name="T41" fmla="*/ 57 h 279"/>
                <a:gd name="T42" fmla="*/ 444 w 466"/>
                <a:gd name="T43" fmla="*/ 56 h 279"/>
                <a:gd name="T44" fmla="*/ 454 w 466"/>
                <a:gd name="T45" fmla="*/ 119 h 279"/>
                <a:gd name="T46" fmla="*/ 460 w 466"/>
                <a:gd name="T47" fmla="*/ 159 h 279"/>
                <a:gd name="T48" fmla="*/ 451 w 466"/>
                <a:gd name="T49" fmla="*/ 183 h 279"/>
                <a:gd name="T50" fmla="*/ 419 w 466"/>
                <a:gd name="T51" fmla="*/ 191 h 279"/>
                <a:gd name="T52" fmla="*/ 333 w 466"/>
                <a:gd name="T53" fmla="*/ 202 h 279"/>
                <a:gd name="T54" fmla="*/ 299 w 466"/>
                <a:gd name="T55" fmla="*/ 204 h 279"/>
                <a:gd name="T56" fmla="*/ 290 w 466"/>
                <a:gd name="T57" fmla="*/ 206 h 279"/>
                <a:gd name="T58" fmla="*/ 238 w 466"/>
                <a:gd name="T59" fmla="*/ 233 h 279"/>
                <a:gd name="T60" fmla="*/ 230 w 466"/>
                <a:gd name="T61" fmla="*/ 236 h 279"/>
                <a:gd name="T62" fmla="*/ 180 w 466"/>
                <a:gd name="T63" fmla="*/ 249 h 279"/>
                <a:gd name="T64" fmla="*/ 164 w 466"/>
                <a:gd name="T65" fmla="*/ 253 h 279"/>
                <a:gd name="T66" fmla="*/ 108 w 466"/>
                <a:gd name="T67" fmla="*/ 269 h 279"/>
                <a:gd name="T68" fmla="*/ 80 w 466"/>
                <a:gd name="T69" fmla="*/ 278 h 279"/>
                <a:gd name="T70" fmla="*/ 74 w 466"/>
                <a:gd name="T71" fmla="*/ 278 h 279"/>
                <a:gd name="T72" fmla="*/ 75 w 466"/>
                <a:gd name="T73" fmla="*/ 204 h 279"/>
                <a:gd name="T74" fmla="*/ 81 w 466"/>
                <a:gd name="T75" fmla="*/ 174 h 279"/>
                <a:gd name="T76" fmla="*/ 74 w 466"/>
                <a:gd name="T77" fmla="*/ 173 h 279"/>
                <a:gd name="T78" fmla="*/ 64 w 466"/>
                <a:gd name="T79" fmla="*/ 172 h 279"/>
                <a:gd name="T80" fmla="*/ 55 w 466"/>
                <a:gd name="T81" fmla="*/ 171 h 279"/>
                <a:gd name="T82" fmla="*/ 19 w 466"/>
                <a:gd name="T83" fmla="*/ 136 h 279"/>
                <a:gd name="T84" fmla="*/ 0 w 466"/>
                <a:gd name="T85" fmla="*/ 103 h 2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</a:cxnLst>
              <a:rect l="0" t="0" r="r" b="b"/>
              <a:pathLst>
                <a:path w="466" h="279">
                  <a:moveTo>
                    <a:pt x="1" y="89"/>
                  </a:moveTo>
                  <a:lnTo>
                    <a:pt x="6" y="91"/>
                  </a:lnTo>
                  <a:lnTo>
                    <a:pt x="46" y="82"/>
                  </a:lnTo>
                  <a:lnTo>
                    <a:pt x="47" y="81"/>
                  </a:lnTo>
                  <a:lnTo>
                    <a:pt x="70" y="59"/>
                  </a:lnTo>
                  <a:lnTo>
                    <a:pt x="70" y="28"/>
                  </a:lnTo>
                  <a:lnTo>
                    <a:pt x="63" y="25"/>
                  </a:lnTo>
                  <a:lnTo>
                    <a:pt x="74" y="18"/>
                  </a:lnTo>
                  <a:lnTo>
                    <a:pt x="78" y="17"/>
                  </a:lnTo>
                  <a:lnTo>
                    <a:pt x="113" y="14"/>
                  </a:lnTo>
                  <a:lnTo>
                    <a:pt x="127" y="16"/>
                  </a:lnTo>
                  <a:lnTo>
                    <a:pt x="206" y="8"/>
                  </a:lnTo>
                  <a:lnTo>
                    <a:pt x="214" y="12"/>
                  </a:lnTo>
                  <a:lnTo>
                    <a:pt x="219" y="18"/>
                  </a:lnTo>
                  <a:lnTo>
                    <a:pt x="260" y="34"/>
                  </a:lnTo>
                  <a:lnTo>
                    <a:pt x="277" y="34"/>
                  </a:lnTo>
                  <a:lnTo>
                    <a:pt x="297" y="29"/>
                  </a:lnTo>
                  <a:lnTo>
                    <a:pt x="311" y="24"/>
                  </a:lnTo>
                  <a:lnTo>
                    <a:pt x="326" y="22"/>
                  </a:lnTo>
                  <a:lnTo>
                    <a:pt x="351" y="30"/>
                  </a:lnTo>
                  <a:lnTo>
                    <a:pt x="363" y="29"/>
                  </a:lnTo>
                  <a:lnTo>
                    <a:pt x="369" y="21"/>
                  </a:lnTo>
                  <a:lnTo>
                    <a:pt x="366" y="7"/>
                  </a:lnTo>
                  <a:lnTo>
                    <a:pt x="373" y="0"/>
                  </a:lnTo>
                  <a:lnTo>
                    <a:pt x="376" y="3"/>
                  </a:lnTo>
                  <a:lnTo>
                    <a:pt x="378" y="15"/>
                  </a:lnTo>
                  <a:lnTo>
                    <a:pt x="386" y="17"/>
                  </a:lnTo>
                  <a:lnTo>
                    <a:pt x="393" y="27"/>
                  </a:lnTo>
                  <a:lnTo>
                    <a:pt x="402" y="25"/>
                  </a:lnTo>
                  <a:lnTo>
                    <a:pt x="405" y="27"/>
                  </a:lnTo>
                  <a:lnTo>
                    <a:pt x="405" y="34"/>
                  </a:lnTo>
                  <a:lnTo>
                    <a:pt x="408" y="36"/>
                  </a:lnTo>
                  <a:lnTo>
                    <a:pt x="418" y="34"/>
                  </a:lnTo>
                  <a:lnTo>
                    <a:pt x="418" y="48"/>
                  </a:lnTo>
                  <a:lnTo>
                    <a:pt x="413" y="50"/>
                  </a:lnTo>
                  <a:lnTo>
                    <a:pt x="415" y="56"/>
                  </a:lnTo>
                  <a:lnTo>
                    <a:pt x="427" y="48"/>
                  </a:lnTo>
                  <a:lnTo>
                    <a:pt x="430" y="50"/>
                  </a:lnTo>
                  <a:lnTo>
                    <a:pt x="429" y="56"/>
                  </a:lnTo>
                  <a:lnTo>
                    <a:pt x="430" y="57"/>
                  </a:lnTo>
                  <a:lnTo>
                    <a:pt x="432" y="56"/>
                  </a:lnTo>
                  <a:lnTo>
                    <a:pt x="433" y="57"/>
                  </a:lnTo>
                  <a:lnTo>
                    <a:pt x="438" y="61"/>
                  </a:lnTo>
                  <a:lnTo>
                    <a:pt x="444" y="56"/>
                  </a:lnTo>
                  <a:lnTo>
                    <a:pt x="445" y="63"/>
                  </a:lnTo>
                  <a:lnTo>
                    <a:pt x="454" y="119"/>
                  </a:lnTo>
                  <a:lnTo>
                    <a:pt x="456" y="137"/>
                  </a:lnTo>
                  <a:lnTo>
                    <a:pt x="460" y="159"/>
                  </a:lnTo>
                  <a:lnTo>
                    <a:pt x="466" y="177"/>
                  </a:lnTo>
                  <a:lnTo>
                    <a:pt x="451" y="183"/>
                  </a:lnTo>
                  <a:lnTo>
                    <a:pt x="433" y="190"/>
                  </a:lnTo>
                  <a:lnTo>
                    <a:pt x="419" y="191"/>
                  </a:lnTo>
                  <a:lnTo>
                    <a:pt x="378" y="202"/>
                  </a:lnTo>
                  <a:lnTo>
                    <a:pt x="333" y="202"/>
                  </a:lnTo>
                  <a:lnTo>
                    <a:pt x="326" y="203"/>
                  </a:lnTo>
                  <a:lnTo>
                    <a:pt x="299" y="204"/>
                  </a:lnTo>
                  <a:lnTo>
                    <a:pt x="299" y="204"/>
                  </a:lnTo>
                  <a:lnTo>
                    <a:pt x="290" y="206"/>
                  </a:lnTo>
                  <a:lnTo>
                    <a:pt x="239" y="232"/>
                  </a:lnTo>
                  <a:lnTo>
                    <a:pt x="238" y="233"/>
                  </a:lnTo>
                  <a:lnTo>
                    <a:pt x="235" y="234"/>
                  </a:lnTo>
                  <a:lnTo>
                    <a:pt x="230" y="236"/>
                  </a:lnTo>
                  <a:lnTo>
                    <a:pt x="209" y="241"/>
                  </a:lnTo>
                  <a:lnTo>
                    <a:pt x="180" y="249"/>
                  </a:lnTo>
                  <a:lnTo>
                    <a:pt x="176" y="251"/>
                  </a:lnTo>
                  <a:lnTo>
                    <a:pt x="164" y="253"/>
                  </a:lnTo>
                  <a:lnTo>
                    <a:pt x="129" y="263"/>
                  </a:lnTo>
                  <a:lnTo>
                    <a:pt x="108" y="269"/>
                  </a:lnTo>
                  <a:lnTo>
                    <a:pt x="88" y="275"/>
                  </a:lnTo>
                  <a:lnTo>
                    <a:pt x="80" y="278"/>
                  </a:lnTo>
                  <a:lnTo>
                    <a:pt x="79" y="279"/>
                  </a:lnTo>
                  <a:lnTo>
                    <a:pt x="74" y="278"/>
                  </a:lnTo>
                  <a:lnTo>
                    <a:pt x="74" y="275"/>
                  </a:lnTo>
                  <a:lnTo>
                    <a:pt x="75" y="204"/>
                  </a:lnTo>
                  <a:lnTo>
                    <a:pt x="75" y="200"/>
                  </a:lnTo>
                  <a:lnTo>
                    <a:pt x="81" y="174"/>
                  </a:lnTo>
                  <a:lnTo>
                    <a:pt x="75" y="173"/>
                  </a:lnTo>
                  <a:lnTo>
                    <a:pt x="74" y="173"/>
                  </a:lnTo>
                  <a:lnTo>
                    <a:pt x="65" y="172"/>
                  </a:lnTo>
                  <a:lnTo>
                    <a:pt x="64" y="172"/>
                  </a:lnTo>
                  <a:lnTo>
                    <a:pt x="62" y="172"/>
                  </a:lnTo>
                  <a:lnTo>
                    <a:pt x="55" y="171"/>
                  </a:lnTo>
                  <a:lnTo>
                    <a:pt x="36" y="175"/>
                  </a:lnTo>
                  <a:lnTo>
                    <a:pt x="19" y="136"/>
                  </a:lnTo>
                  <a:lnTo>
                    <a:pt x="2" y="142"/>
                  </a:lnTo>
                  <a:lnTo>
                    <a:pt x="0" y="103"/>
                  </a:lnTo>
                  <a:lnTo>
                    <a:pt x="1" y="89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5" name="Freeform 263">
              <a:extLst>
                <a:ext uri="{FF2B5EF4-FFF2-40B4-BE49-F238E27FC236}">
                  <a16:creationId xmlns:a16="http://schemas.microsoft.com/office/drawing/2014/main" id="{FAAC6678-0B54-F466-66EE-1A86C09A2D0F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8763" y="1871662"/>
              <a:ext cx="93663" cy="47625"/>
            </a:xfrm>
            <a:custGeom>
              <a:avLst/>
              <a:gdLst>
                <a:gd name="T0" fmla="*/ 0 w 59"/>
                <a:gd name="T1" fmla="*/ 14 h 30"/>
                <a:gd name="T2" fmla="*/ 1 w 59"/>
                <a:gd name="T3" fmla="*/ 9 h 30"/>
                <a:gd name="T4" fmla="*/ 1 w 59"/>
                <a:gd name="T5" fmla="*/ 0 h 30"/>
                <a:gd name="T6" fmla="*/ 29 w 59"/>
                <a:gd name="T7" fmla="*/ 0 h 30"/>
                <a:gd name="T8" fmla="*/ 41 w 59"/>
                <a:gd name="T9" fmla="*/ 2 h 30"/>
                <a:gd name="T10" fmla="*/ 59 w 59"/>
                <a:gd name="T11" fmla="*/ 2 h 30"/>
                <a:gd name="T12" fmla="*/ 59 w 59"/>
                <a:gd name="T13" fmla="*/ 12 h 30"/>
                <a:gd name="T14" fmla="*/ 59 w 59"/>
                <a:gd name="T15" fmla="*/ 16 h 30"/>
                <a:gd name="T16" fmla="*/ 59 w 59"/>
                <a:gd name="T17" fmla="*/ 20 h 30"/>
                <a:gd name="T18" fmla="*/ 59 w 59"/>
                <a:gd name="T19" fmla="*/ 30 h 30"/>
                <a:gd name="T20" fmla="*/ 40 w 59"/>
                <a:gd name="T21" fmla="*/ 30 h 30"/>
                <a:gd name="T22" fmla="*/ 29 w 59"/>
                <a:gd name="T23" fmla="*/ 30 h 30"/>
                <a:gd name="T24" fmla="*/ 0 w 59"/>
                <a:gd name="T25" fmla="*/ 30 h 30"/>
                <a:gd name="T26" fmla="*/ 0 w 59"/>
                <a:gd name="T27" fmla="*/ 30 h 30"/>
                <a:gd name="T28" fmla="*/ 0 w 59"/>
                <a:gd name="T29" fmla="*/ 14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9" h="30">
                  <a:moveTo>
                    <a:pt x="0" y="14"/>
                  </a:moveTo>
                  <a:lnTo>
                    <a:pt x="1" y="9"/>
                  </a:lnTo>
                  <a:lnTo>
                    <a:pt x="1" y="0"/>
                  </a:lnTo>
                  <a:lnTo>
                    <a:pt x="29" y="0"/>
                  </a:lnTo>
                  <a:lnTo>
                    <a:pt x="41" y="2"/>
                  </a:lnTo>
                  <a:lnTo>
                    <a:pt x="59" y="2"/>
                  </a:lnTo>
                  <a:lnTo>
                    <a:pt x="59" y="12"/>
                  </a:lnTo>
                  <a:lnTo>
                    <a:pt x="59" y="16"/>
                  </a:lnTo>
                  <a:lnTo>
                    <a:pt x="59" y="20"/>
                  </a:lnTo>
                  <a:lnTo>
                    <a:pt x="59" y="30"/>
                  </a:lnTo>
                  <a:lnTo>
                    <a:pt x="40" y="30"/>
                  </a:lnTo>
                  <a:lnTo>
                    <a:pt x="29" y="30"/>
                  </a:lnTo>
                  <a:lnTo>
                    <a:pt x="0" y="30"/>
                  </a:lnTo>
                  <a:lnTo>
                    <a:pt x="0" y="30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6" name="Freeform 264">
              <a:extLst>
                <a:ext uri="{FF2B5EF4-FFF2-40B4-BE49-F238E27FC236}">
                  <a16:creationId xmlns:a16="http://schemas.microsoft.com/office/drawing/2014/main" id="{3E4E1AF8-8164-7695-C8C8-A7F938BC930F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2425" y="1919287"/>
              <a:ext cx="71438" cy="92075"/>
            </a:xfrm>
            <a:custGeom>
              <a:avLst/>
              <a:gdLst>
                <a:gd name="T0" fmla="*/ 0 w 45"/>
                <a:gd name="T1" fmla="*/ 0 h 58"/>
                <a:gd name="T2" fmla="*/ 20 w 45"/>
                <a:gd name="T3" fmla="*/ 0 h 58"/>
                <a:gd name="T4" fmla="*/ 28 w 45"/>
                <a:gd name="T5" fmla="*/ 0 h 58"/>
                <a:gd name="T6" fmla="*/ 32 w 45"/>
                <a:gd name="T7" fmla="*/ 0 h 58"/>
                <a:gd name="T8" fmla="*/ 39 w 45"/>
                <a:gd name="T9" fmla="*/ 0 h 58"/>
                <a:gd name="T10" fmla="*/ 39 w 45"/>
                <a:gd name="T11" fmla="*/ 14 h 58"/>
                <a:gd name="T12" fmla="*/ 36 w 45"/>
                <a:gd name="T13" fmla="*/ 21 h 58"/>
                <a:gd name="T14" fmla="*/ 34 w 45"/>
                <a:gd name="T15" fmla="*/ 21 h 58"/>
                <a:gd name="T16" fmla="*/ 34 w 45"/>
                <a:gd name="T17" fmla="*/ 30 h 58"/>
                <a:gd name="T18" fmla="*/ 31 w 45"/>
                <a:gd name="T19" fmla="*/ 35 h 58"/>
                <a:gd name="T20" fmla="*/ 30 w 45"/>
                <a:gd name="T21" fmla="*/ 55 h 58"/>
                <a:gd name="T22" fmla="*/ 45 w 45"/>
                <a:gd name="T23" fmla="*/ 55 h 58"/>
                <a:gd name="T24" fmla="*/ 45 w 45"/>
                <a:gd name="T25" fmla="*/ 58 h 58"/>
                <a:gd name="T26" fmla="*/ 41 w 45"/>
                <a:gd name="T27" fmla="*/ 58 h 58"/>
                <a:gd name="T28" fmla="*/ 6 w 45"/>
                <a:gd name="T29" fmla="*/ 58 h 58"/>
                <a:gd name="T30" fmla="*/ 0 w 45"/>
                <a:gd name="T31" fmla="*/ 58 h 58"/>
                <a:gd name="T32" fmla="*/ 0 w 45"/>
                <a:gd name="T33" fmla="*/ 56 h 58"/>
                <a:gd name="T34" fmla="*/ 0 w 45"/>
                <a:gd name="T35" fmla="*/ 51 h 58"/>
                <a:gd name="T36" fmla="*/ 0 w 45"/>
                <a:gd name="T37" fmla="*/ 49 h 58"/>
                <a:gd name="T38" fmla="*/ 0 w 45"/>
                <a:gd name="T39" fmla="*/ 30 h 58"/>
                <a:gd name="T40" fmla="*/ 0 w 45"/>
                <a:gd name="T41" fmla="*/ 22 h 58"/>
                <a:gd name="T42" fmla="*/ 0 w 45"/>
                <a:gd name="T43" fmla="*/ 0 h 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45" h="58">
                  <a:moveTo>
                    <a:pt x="0" y="0"/>
                  </a:moveTo>
                  <a:lnTo>
                    <a:pt x="20" y="0"/>
                  </a:lnTo>
                  <a:lnTo>
                    <a:pt x="28" y="0"/>
                  </a:lnTo>
                  <a:lnTo>
                    <a:pt x="32" y="0"/>
                  </a:lnTo>
                  <a:lnTo>
                    <a:pt x="39" y="0"/>
                  </a:lnTo>
                  <a:lnTo>
                    <a:pt x="39" y="14"/>
                  </a:lnTo>
                  <a:lnTo>
                    <a:pt x="36" y="21"/>
                  </a:lnTo>
                  <a:lnTo>
                    <a:pt x="34" y="21"/>
                  </a:lnTo>
                  <a:lnTo>
                    <a:pt x="34" y="30"/>
                  </a:lnTo>
                  <a:lnTo>
                    <a:pt x="31" y="35"/>
                  </a:lnTo>
                  <a:lnTo>
                    <a:pt x="30" y="55"/>
                  </a:lnTo>
                  <a:lnTo>
                    <a:pt x="45" y="55"/>
                  </a:lnTo>
                  <a:lnTo>
                    <a:pt x="45" y="58"/>
                  </a:lnTo>
                  <a:lnTo>
                    <a:pt x="41" y="58"/>
                  </a:lnTo>
                  <a:lnTo>
                    <a:pt x="6" y="58"/>
                  </a:lnTo>
                  <a:lnTo>
                    <a:pt x="0" y="58"/>
                  </a:lnTo>
                  <a:lnTo>
                    <a:pt x="0" y="56"/>
                  </a:lnTo>
                  <a:lnTo>
                    <a:pt x="0" y="51"/>
                  </a:lnTo>
                  <a:lnTo>
                    <a:pt x="0" y="49"/>
                  </a:lnTo>
                  <a:lnTo>
                    <a:pt x="0" y="30"/>
                  </a:lnTo>
                  <a:lnTo>
                    <a:pt x="0" y="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7" name="Freeform 265">
              <a:extLst>
                <a:ext uri="{FF2B5EF4-FFF2-40B4-BE49-F238E27FC236}">
                  <a16:creationId xmlns:a16="http://schemas.microsoft.com/office/drawing/2014/main" id="{3399BEB2-0828-8CF8-5629-E7A3953AFB6E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5000" y="2341562"/>
              <a:ext cx="84138" cy="61912"/>
            </a:xfrm>
            <a:custGeom>
              <a:avLst/>
              <a:gdLst>
                <a:gd name="T0" fmla="*/ 0 w 53"/>
                <a:gd name="T1" fmla="*/ 20 h 39"/>
                <a:gd name="T2" fmla="*/ 2 w 53"/>
                <a:gd name="T3" fmla="*/ 20 h 39"/>
                <a:gd name="T4" fmla="*/ 2 w 53"/>
                <a:gd name="T5" fmla="*/ 13 h 39"/>
                <a:gd name="T6" fmla="*/ 2 w 53"/>
                <a:gd name="T7" fmla="*/ 10 h 39"/>
                <a:gd name="T8" fmla="*/ 2 w 53"/>
                <a:gd name="T9" fmla="*/ 3 h 39"/>
                <a:gd name="T10" fmla="*/ 10 w 53"/>
                <a:gd name="T11" fmla="*/ 3 h 39"/>
                <a:gd name="T12" fmla="*/ 30 w 53"/>
                <a:gd name="T13" fmla="*/ 2 h 39"/>
                <a:gd name="T14" fmla="*/ 32 w 53"/>
                <a:gd name="T15" fmla="*/ 2 h 39"/>
                <a:gd name="T16" fmla="*/ 37 w 53"/>
                <a:gd name="T17" fmla="*/ 1 h 39"/>
                <a:gd name="T18" fmla="*/ 53 w 53"/>
                <a:gd name="T19" fmla="*/ 0 h 39"/>
                <a:gd name="T20" fmla="*/ 52 w 53"/>
                <a:gd name="T21" fmla="*/ 10 h 39"/>
                <a:gd name="T22" fmla="*/ 52 w 53"/>
                <a:gd name="T23" fmla="*/ 13 h 39"/>
                <a:gd name="T24" fmla="*/ 44 w 53"/>
                <a:gd name="T25" fmla="*/ 30 h 39"/>
                <a:gd name="T26" fmla="*/ 40 w 53"/>
                <a:gd name="T27" fmla="*/ 32 h 39"/>
                <a:gd name="T28" fmla="*/ 37 w 53"/>
                <a:gd name="T29" fmla="*/ 35 h 39"/>
                <a:gd name="T30" fmla="*/ 22 w 53"/>
                <a:gd name="T31" fmla="*/ 39 h 39"/>
                <a:gd name="T32" fmla="*/ 19 w 53"/>
                <a:gd name="T33" fmla="*/ 39 h 39"/>
                <a:gd name="T34" fmla="*/ 3 w 53"/>
                <a:gd name="T35" fmla="*/ 39 h 39"/>
                <a:gd name="T36" fmla="*/ 2 w 53"/>
                <a:gd name="T37" fmla="*/ 39 h 39"/>
                <a:gd name="T38" fmla="*/ 2 w 53"/>
                <a:gd name="T39" fmla="*/ 36 h 39"/>
                <a:gd name="T40" fmla="*/ 0 w 53"/>
                <a:gd name="T41" fmla="*/ 31 h 39"/>
                <a:gd name="T42" fmla="*/ 0 w 53"/>
                <a:gd name="T43" fmla="*/ 20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53" h="39">
                  <a:moveTo>
                    <a:pt x="0" y="20"/>
                  </a:moveTo>
                  <a:lnTo>
                    <a:pt x="2" y="20"/>
                  </a:lnTo>
                  <a:lnTo>
                    <a:pt x="2" y="13"/>
                  </a:lnTo>
                  <a:lnTo>
                    <a:pt x="2" y="10"/>
                  </a:lnTo>
                  <a:lnTo>
                    <a:pt x="2" y="3"/>
                  </a:lnTo>
                  <a:lnTo>
                    <a:pt x="10" y="3"/>
                  </a:lnTo>
                  <a:lnTo>
                    <a:pt x="30" y="2"/>
                  </a:lnTo>
                  <a:lnTo>
                    <a:pt x="32" y="2"/>
                  </a:lnTo>
                  <a:lnTo>
                    <a:pt x="37" y="1"/>
                  </a:lnTo>
                  <a:lnTo>
                    <a:pt x="53" y="0"/>
                  </a:lnTo>
                  <a:lnTo>
                    <a:pt x="52" y="10"/>
                  </a:lnTo>
                  <a:lnTo>
                    <a:pt x="52" y="13"/>
                  </a:lnTo>
                  <a:lnTo>
                    <a:pt x="44" y="30"/>
                  </a:lnTo>
                  <a:lnTo>
                    <a:pt x="40" y="32"/>
                  </a:lnTo>
                  <a:lnTo>
                    <a:pt x="37" y="35"/>
                  </a:lnTo>
                  <a:lnTo>
                    <a:pt x="22" y="39"/>
                  </a:lnTo>
                  <a:lnTo>
                    <a:pt x="19" y="39"/>
                  </a:lnTo>
                  <a:lnTo>
                    <a:pt x="3" y="39"/>
                  </a:lnTo>
                  <a:lnTo>
                    <a:pt x="2" y="39"/>
                  </a:lnTo>
                  <a:lnTo>
                    <a:pt x="2" y="36"/>
                  </a:lnTo>
                  <a:lnTo>
                    <a:pt x="0" y="31"/>
                  </a:lnTo>
                  <a:lnTo>
                    <a:pt x="0" y="2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8" name="Freeform 266">
              <a:extLst>
                <a:ext uri="{FF2B5EF4-FFF2-40B4-BE49-F238E27FC236}">
                  <a16:creationId xmlns:a16="http://schemas.microsoft.com/office/drawing/2014/main" id="{2C2C63A2-09E4-92EB-9D25-06BA4B18A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7400" y="1752600"/>
              <a:ext cx="234950" cy="204787"/>
            </a:xfrm>
            <a:custGeom>
              <a:avLst/>
              <a:gdLst>
                <a:gd name="T0" fmla="*/ 0 w 148"/>
                <a:gd name="T1" fmla="*/ 0 h 129"/>
                <a:gd name="T2" fmla="*/ 19 w 148"/>
                <a:gd name="T3" fmla="*/ 4 h 129"/>
                <a:gd name="T4" fmla="*/ 19 w 148"/>
                <a:gd name="T5" fmla="*/ 5 h 129"/>
                <a:gd name="T6" fmla="*/ 46 w 148"/>
                <a:gd name="T7" fmla="*/ 12 h 129"/>
                <a:gd name="T8" fmla="*/ 52 w 148"/>
                <a:gd name="T9" fmla="*/ 13 h 129"/>
                <a:gd name="T10" fmla="*/ 63 w 148"/>
                <a:gd name="T11" fmla="*/ 17 h 129"/>
                <a:gd name="T12" fmla="*/ 64 w 148"/>
                <a:gd name="T13" fmla="*/ 17 h 129"/>
                <a:gd name="T14" fmla="*/ 65 w 148"/>
                <a:gd name="T15" fmla="*/ 18 h 129"/>
                <a:gd name="T16" fmla="*/ 71 w 148"/>
                <a:gd name="T17" fmla="*/ 20 h 129"/>
                <a:gd name="T18" fmla="*/ 90 w 148"/>
                <a:gd name="T19" fmla="*/ 24 h 129"/>
                <a:gd name="T20" fmla="*/ 98 w 148"/>
                <a:gd name="T21" fmla="*/ 25 h 129"/>
                <a:gd name="T22" fmla="*/ 99 w 148"/>
                <a:gd name="T23" fmla="*/ 26 h 129"/>
                <a:gd name="T24" fmla="*/ 117 w 148"/>
                <a:gd name="T25" fmla="*/ 33 h 129"/>
                <a:gd name="T26" fmla="*/ 122 w 148"/>
                <a:gd name="T27" fmla="*/ 36 h 129"/>
                <a:gd name="T28" fmla="*/ 139 w 148"/>
                <a:gd name="T29" fmla="*/ 51 h 129"/>
                <a:gd name="T30" fmla="*/ 140 w 148"/>
                <a:gd name="T31" fmla="*/ 52 h 129"/>
                <a:gd name="T32" fmla="*/ 146 w 148"/>
                <a:gd name="T33" fmla="*/ 56 h 129"/>
                <a:gd name="T34" fmla="*/ 148 w 148"/>
                <a:gd name="T35" fmla="*/ 57 h 129"/>
                <a:gd name="T36" fmla="*/ 145 w 148"/>
                <a:gd name="T37" fmla="*/ 63 h 129"/>
                <a:gd name="T38" fmla="*/ 139 w 148"/>
                <a:gd name="T39" fmla="*/ 70 h 129"/>
                <a:gd name="T40" fmla="*/ 130 w 148"/>
                <a:gd name="T41" fmla="*/ 79 h 129"/>
                <a:gd name="T42" fmla="*/ 117 w 148"/>
                <a:gd name="T43" fmla="*/ 97 h 129"/>
                <a:gd name="T44" fmla="*/ 110 w 148"/>
                <a:gd name="T45" fmla="*/ 105 h 129"/>
                <a:gd name="T46" fmla="*/ 82 w 148"/>
                <a:gd name="T47" fmla="*/ 129 h 129"/>
                <a:gd name="T48" fmla="*/ 77 w 148"/>
                <a:gd name="T49" fmla="*/ 126 h 129"/>
                <a:gd name="T50" fmla="*/ 49 w 148"/>
                <a:gd name="T51" fmla="*/ 109 h 129"/>
                <a:gd name="T52" fmla="*/ 49 w 148"/>
                <a:gd name="T53" fmla="*/ 87 h 129"/>
                <a:gd name="T54" fmla="*/ 41 w 148"/>
                <a:gd name="T55" fmla="*/ 86 h 129"/>
                <a:gd name="T56" fmla="*/ 46 w 148"/>
                <a:gd name="T57" fmla="*/ 78 h 129"/>
                <a:gd name="T58" fmla="*/ 26 w 148"/>
                <a:gd name="T59" fmla="*/ 55 h 129"/>
                <a:gd name="T60" fmla="*/ 24 w 148"/>
                <a:gd name="T61" fmla="*/ 47 h 129"/>
                <a:gd name="T62" fmla="*/ 20 w 148"/>
                <a:gd name="T63" fmla="*/ 46 h 129"/>
                <a:gd name="T64" fmla="*/ 19 w 148"/>
                <a:gd name="T65" fmla="*/ 46 h 129"/>
                <a:gd name="T66" fmla="*/ 19 w 148"/>
                <a:gd name="T67" fmla="*/ 44 h 129"/>
                <a:gd name="T68" fmla="*/ 20 w 148"/>
                <a:gd name="T69" fmla="*/ 43 h 129"/>
                <a:gd name="T70" fmla="*/ 20 w 148"/>
                <a:gd name="T71" fmla="*/ 40 h 129"/>
                <a:gd name="T72" fmla="*/ 20 w 148"/>
                <a:gd name="T73" fmla="*/ 32 h 129"/>
                <a:gd name="T74" fmla="*/ 13 w 148"/>
                <a:gd name="T75" fmla="*/ 20 h 129"/>
                <a:gd name="T76" fmla="*/ 5 w 148"/>
                <a:gd name="T77" fmla="*/ 17 h 129"/>
                <a:gd name="T78" fmla="*/ 4 w 148"/>
                <a:gd name="T79" fmla="*/ 11 h 129"/>
                <a:gd name="T80" fmla="*/ 0 w 148"/>
                <a:gd name="T81" fmla="*/ 0 h 12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</a:cxnLst>
              <a:rect l="0" t="0" r="r" b="b"/>
              <a:pathLst>
                <a:path w="148" h="129">
                  <a:moveTo>
                    <a:pt x="0" y="0"/>
                  </a:moveTo>
                  <a:lnTo>
                    <a:pt x="19" y="4"/>
                  </a:lnTo>
                  <a:lnTo>
                    <a:pt x="19" y="5"/>
                  </a:lnTo>
                  <a:lnTo>
                    <a:pt x="46" y="12"/>
                  </a:lnTo>
                  <a:lnTo>
                    <a:pt x="52" y="13"/>
                  </a:lnTo>
                  <a:lnTo>
                    <a:pt x="63" y="17"/>
                  </a:lnTo>
                  <a:lnTo>
                    <a:pt x="64" y="17"/>
                  </a:lnTo>
                  <a:lnTo>
                    <a:pt x="65" y="18"/>
                  </a:lnTo>
                  <a:lnTo>
                    <a:pt x="71" y="20"/>
                  </a:lnTo>
                  <a:lnTo>
                    <a:pt x="90" y="24"/>
                  </a:lnTo>
                  <a:lnTo>
                    <a:pt x="98" y="25"/>
                  </a:lnTo>
                  <a:lnTo>
                    <a:pt x="99" y="26"/>
                  </a:lnTo>
                  <a:lnTo>
                    <a:pt x="117" y="33"/>
                  </a:lnTo>
                  <a:lnTo>
                    <a:pt x="122" y="36"/>
                  </a:lnTo>
                  <a:lnTo>
                    <a:pt x="139" y="51"/>
                  </a:lnTo>
                  <a:lnTo>
                    <a:pt x="140" y="52"/>
                  </a:lnTo>
                  <a:lnTo>
                    <a:pt x="146" y="56"/>
                  </a:lnTo>
                  <a:lnTo>
                    <a:pt x="148" y="57"/>
                  </a:lnTo>
                  <a:lnTo>
                    <a:pt x="145" y="63"/>
                  </a:lnTo>
                  <a:lnTo>
                    <a:pt x="139" y="70"/>
                  </a:lnTo>
                  <a:lnTo>
                    <a:pt x="130" y="79"/>
                  </a:lnTo>
                  <a:lnTo>
                    <a:pt x="117" y="97"/>
                  </a:lnTo>
                  <a:lnTo>
                    <a:pt x="110" y="105"/>
                  </a:lnTo>
                  <a:lnTo>
                    <a:pt x="82" y="129"/>
                  </a:lnTo>
                  <a:lnTo>
                    <a:pt x="77" y="126"/>
                  </a:lnTo>
                  <a:lnTo>
                    <a:pt x="49" y="109"/>
                  </a:lnTo>
                  <a:lnTo>
                    <a:pt x="49" y="87"/>
                  </a:lnTo>
                  <a:lnTo>
                    <a:pt x="41" y="86"/>
                  </a:lnTo>
                  <a:lnTo>
                    <a:pt x="46" y="78"/>
                  </a:lnTo>
                  <a:lnTo>
                    <a:pt x="26" y="55"/>
                  </a:lnTo>
                  <a:lnTo>
                    <a:pt x="24" y="47"/>
                  </a:lnTo>
                  <a:lnTo>
                    <a:pt x="20" y="46"/>
                  </a:lnTo>
                  <a:lnTo>
                    <a:pt x="19" y="46"/>
                  </a:lnTo>
                  <a:lnTo>
                    <a:pt x="19" y="44"/>
                  </a:lnTo>
                  <a:lnTo>
                    <a:pt x="20" y="43"/>
                  </a:lnTo>
                  <a:lnTo>
                    <a:pt x="20" y="40"/>
                  </a:lnTo>
                  <a:lnTo>
                    <a:pt x="20" y="32"/>
                  </a:lnTo>
                  <a:lnTo>
                    <a:pt x="13" y="20"/>
                  </a:lnTo>
                  <a:lnTo>
                    <a:pt x="5" y="17"/>
                  </a:lnTo>
                  <a:lnTo>
                    <a:pt x="4" y="1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79" name="Freeform 267">
              <a:extLst>
                <a:ext uri="{FF2B5EF4-FFF2-40B4-BE49-F238E27FC236}">
                  <a16:creationId xmlns:a16="http://schemas.microsoft.com/office/drawing/2014/main" id="{74F95ACD-8B3C-641E-E178-B58E15A97DE2}"/>
                </a:ext>
              </a:extLst>
            </p:cNvPr>
            <p:cNvSpPr>
              <a:spLocks/>
            </p:cNvSpPr>
            <p:nvPr/>
          </p:nvSpPr>
          <p:spPr bwMode="auto">
            <a:xfrm>
              <a:off x="3998913" y="2208212"/>
              <a:ext cx="73025" cy="82550"/>
            </a:xfrm>
            <a:custGeom>
              <a:avLst/>
              <a:gdLst>
                <a:gd name="T0" fmla="*/ 0 w 46"/>
                <a:gd name="T1" fmla="*/ 18 h 52"/>
                <a:gd name="T2" fmla="*/ 18 w 46"/>
                <a:gd name="T3" fmla="*/ 1 h 52"/>
                <a:gd name="T4" fmla="*/ 19 w 46"/>
                <a:gd name="T5" fmla="*/ 0 h 52"/>
                <a:gd name="T6" fmla="*/ 28 w 46"/>
                <a:gd name="T7" fmla="*/ 15 h 52"/>
                <a:gd name="T8" fmla="*/ 31 w 46"/>
                <a:gd name="T9" fmla="*/ 18 h 52"/>
                <a:gd name="T10" fmla="*/ 46 w 46"/>
                <a:gd name="T11" fmla="*/ 31 h 52"/>
                <a:gd name="T12" fmla="*/ 44 w 46"/>
                <a:gd name="T13" fmla="*/ 31 h 52"/>
                <a:gd name="T14" fmla="*/ 21 w 46"/>
                <a:gd name="T15" fmla="*/ 52 h 52"/>
                <a:gd name="T16" fmla="*/ 19 w 46"/>
                <a:gd name="T17" fmla="*/ 44 h 52"/>
                <a:gd name="T18" fmla="*/ 12 w 46"/>
                <a:gd name="T19" fmla="*/ 34 h 52"/>
                <a:gd name="T20" fmla="*/ 0 w 46"/>
                <a:gd name="T21" fmla="*/ 18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6" h="52">
                  <a:moveTo>
                    <a:pt x="0" y="18"/>
                  </a:moveTo>
                  <a:lnTo>
                    <a:pt x="18" y="1"/>
                  </a:lnTo>
                  <a:lnTo>
                    <a:pt x="19" y="0"/>
                  </a:lnTo>
                  <a:lnTo>
                    <a:pt x="28" y="15"/>
                  </a:lnTo>
                  <a:lnTo>
                    <a:pt x="31" y="18"/>
                  </a:lnTo>
                  <a:lnTo>
                    <a:pt x="46" y="31"/>
                  </a:lnTo>
                  <a:lnTo>
                    <a:pt x="44" y="31"/>
                  </a:lnTo>
                  <a:lnTo>
                    <a:pt x="21" y="52"/>
                  </a:lnTo>
                  <a:lnTo>
                    <a:pt x="19" y="44"/>
                  </a:lnTo>
                  <a:lnTo>
                    <a:pt x="12" y="34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0" name="Freeform 268">
              <a:extLst>
                <a:ext uri="{FF2B5EF4-FFF2-40B4-BE49-F238E27FC236}">
                  <a16:creationId xmlns:a16="http://schemas.microsoft.com/office/drawing/2014/main" id="{9371DAAC-E6B4-21BB-1758-6B126DD7DE16}"/>
                </a:ext>
              </a:extLst>
            </p:cNvPr>
            <p:cNvSpPr>
              <a:spLocks/>
            </p:cNvSpPr>
            <p:nvPr/>
          </p:nvSpPr>
          <p:spPr bwMode="auto">
            <a:xfrm>
              <a:off x="3892550" y="2360612"/>
              <a:ext cx="71438" cy="38100"/>
            </a:xfrm>
            <a:custGeom>
              <a:avLst/>
              <a:gdLst>
                <a:gd name="T0" fmla="*/ 1 w 45"/>
                <a:gd name="T1" fmla="*/ 15 h 24"/>
                <a:gd name="T2" fmla="*/ 8 w 45"/>
                <a:gd name="T3" fmla="*/ 9 h 24"/>
                <a:gd name="T4" fmla="*/ 10 w 45"/>
                <a:gd name="T5" fmla="*/ 0 h 24"/>
                <a:gd name="T6" fmla="*/ 15 w 45"/>
                <a:gd name="T7" fmla="*/ 2 h 24"/>
                <a:gd name="T8" fmla="*/ 18 w 45"/>
                <a:gd name="T9" fmla="*/ 2 h 24"/>
                <a:gd name="T10" fmla="*/ 31 w 45"/>
                <a:gd name="T11" fmla="*/ 5 h 24"/>
                <a:gd name="T12" fmla="*/ 34 w 45"/>
                <a:gd name="T13" fmla="*/ 5 h 24"/>
                <a:gd name="T14" fmla="*/ 45 w 45"/>
                <a:gd name="T15" fmla="*/ 6 h 24"/>
                <a:gd name="T16" fmla="*/ 45 w 45"/>
                <a:gd name="T17" fmla="*/ 17 h 24"/>
                <a:gd name="T18" fmla="*/ 45 w 45"/>
                <a:gd name="T19" fmla="*/ 20 h 24"/>
                <a:gd name="T20" fmla="*/ 43 w 45"/>
                <a:gd name="T21" fmla="*/ 23 h 24"/>
                <a:gd name="T22" fmla="*/ 41 w 45"/>
                <a:gd name="T23" fmla="*/ 23 h 24"/>
                <a:gd name="T24" fmla="*/ 34 w 45"/>
                <a:gd name="T25" fmla="*/ 23 h 24"/>
                <a:gd name="T26" fmla="*/ 16 w 45"/>
                <a:gd name="T27" fmla="*/ 23 h 24"/>
                <a:gd name="T28" fmla="*/ 7 w 45"/>
                <a:gd name="T29" fmla="*/ 23 h 24"/>
                <a:gd name="T30" fmla="*/ 7 w 45"/>
                <a:gd name="T31" fmla="*/ 24 h 24"/>
                <a:gd name="T32" fmla="*/ 0 w 45"/>
                <a:gd name="T33" fmla="*/ 15 h 24"/>
                <a:gd name="T34" fmla="*/ 1 w 45"/>
                <a:gd name="T35" fmla="*/ 15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5" h="24">
                  <a:moveTo>
                    <a:pt x="1" y="15"/>
                  </a:moveTo>
                  <a:lnTo>
                    <a:pt x="8" y="9"/>
                  </a:lnTo>
                  <a:lnTo>
                    <a:pt x="10" y="0"/>
                  </a:lnTo>
                  <a:lnTo>
                    <a:pt x="15" y="2"/>
                  </a:lnTo>
                  <a:lnTo>
                    <a:pt x="18" y="2"/>
                  </a:lnTo>
                  <a:lnTo>
                    <a:pt x="31" y="5"/>
                  </a:lnTo>
                  <a:lnTo>
                    <a:pt x="34" y="5"/>
                  </a:lnTo>
                  <a:lnTo>
                    <a:pt x="45" y="6"/>
                  </a:lnTo>
                  <a:lnTo>
                    <a:pt x="45" y="17"/>
                  </a:lnTo>
                  <a:lnTo>
                    <a:pt x="45" y="20"/>
                  </a:lnTo>
                  <a:lnTo>
                    <a:pt x="43" y="23"/>
                  </a:lnTo>
                  <a:lnTo>
                    <a:pt x="41" y="23"/>
                  </a:lnTo>
                  <a:lnTo>
                    <a:pt x="34" y="23"/>
                  </a:lnTo>
                  <a:lnTo>
                    <a:pt x="16" y="23"/>
                  </a:lnTo>
                  <a:lnTo>
                    <a:pt x="7" y="23"/>
                  </a:lnTo>
                  <a:lnTo>
                    <a:pt x="7" y="24"/>
                  </a:lnTo>
                  <a:lnTo>
                    <a:pt x="0" y="15"/>
                  </a:lnTo>
                  <a:lnTo>
                    <a:pt x="1" y="15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1" name="Freeform 269">
              <a:extLst>
                <a:ext uri="{FF2B5EF4-FFF2-40B4-BE49-F238E27FC236}">
                  <a16:creationId xmlns:a16="http://schemas.microsoft.com/office/drawing/2014/main" id="{30747C8D-6D6F-F042-319D-A0F43DC24632}"/>
                </a:ext>
              </a:extLst>
            </p:cNvPr>
            <p:cNvSpPr>
              <a:spLocks/>
            </p:cNvSpPr>
            <p:nvPr/>
          </p:nvSpPr>
          <p:spPr bwMode="auto">
            <a:xfrm>
              <a:off x="2627313" y="2295525"/>
              <a:ext cx="266700" cy="274637"/>
            </a:xfrm>
            <a:custGeom>
              <a:avLst/>
              <a:gdLst>
                <a:gd name="T0" fmla="*/ 1 w 168"/>
                <a:gd name="T1" fmla="*/ 130 h 173"/>
                <a:gd name="T2" fmla="*/ 6 w 168"/>
                <a:gd name="T3" fmla="*/ 123 h 173"/>
                <a:gd name="T4" fmla="*/ 15 w 168"/>
                <a:gd name="T5" fmla="*/ 116 h 173"/>
                <a:gd name="T6" fmla="*/ 52 w 168"/>
                <a:gd name="T7" fmla="*/ 116 h 173"/>
                <a:gd name="T8" fmla="*/ 52 w 168"/>
                <a:gd name="T9" fmla="*/ 114 h 173"/>
                <a:gd name="T10" fmla="*/ 52 w 168"/>
                <a:gd name="T11" fmla="*/ 89 h 173"/>
                <a:gd name="T12" fmla="*/ 52 w 168"/>
                <a:gd name="T13" fmla="*/ 77 h 173"/>
                <a:gd name="T14" fmla="*/ 50 w 168"/>
                <a:gd name="T15" fmla="*/ 77 h 173"/>
                <a:gd name="T16" fmla="*/ 43 w 168"/>
                <a:gd name="T17" fmla="*/ 66 h 173"/>
                <a:gd name="T18" fmla="*/ 39 w 168"/>
                <a:gd name="T19" fmla="*/ 66 h 173"/>
                <a:gd name="T20" fmla="*/ 34 w 168"/>
                <a:gd name="T21" fmla="*/ 52 h 173"/>
                <a:gd name="T22" fmla="*/ 30 w 168"/>
                <a:gd name="T23" fmla="*/ 52 h 173"/>
                <a:gd name="T24" fmla="*/ 27 w 168"/>
                <a:gd name="T25" fmla="*/ 41 h 173"/>
                <a:gd name="T26" fmla="*/ 21 w 168"/>
                <a:gd name="T27" fmla="*/ 39 h 173"/>
                <a:gd name="T28" fmla="*/ 19 w 168"/>
                <a:gd name="T29" fmla="*/ 32 h 173"/>
                <a:gd name="T30" fmla="*/ 50 w 168"/>
                <a:gd name="T31" fmla="*/ 19 h 173"/>
                <a:gd name="T32" fmla="*/ 56 w 168"/>
                <a:gd name="T33" fmla="*/ 18 h 173"/>
                <a:gd name="T34" fmla="*/ 58 w 168"/>
                <a:gd name="T35" fmla="*/ 31 h 173"/>
                <a:gd name="T36" fmla="*/ 59 w 168"/>
                <a:gd name="T37" fmla="*/ 31 h 173"/>
                <a:gd name="T38" fmla="*/ 64 w 168"/>
                <a:gd name="T39" fmla="*/ 32 h 173"/>
                <a:gd name="T40" fmla="*/ 83 w 168"/>
                <a:gd name="T41" fmla="*/ 31 h 173"/>
                <a:gd name="T42" fmla="*/ 94 w 168"/>
                <a:gd name="T43" fmla="*/ 31 h 173"/>
                <a:gd name="T44" fmla="*/ 94 w 168"/>
                <a:gd name="T45" fmla="*/ 31 h 173"/>
                <a:gd name="T46" fmla="*/ 113 w 168"/>
                <a:gd name="T47" fmla="*/ 35 h 173"/>
                <a:gd name="T48" fmla="*/ 115 w 168"/>
                <a:gd name="T49" fmla="*/ 32 h 173"/>
                <a:gd name="T50" fmla="*/ 114 w 168"/>
                <a:gd name="T51" fmla="*/ 26 h 173"/>
                <a:gd name="T52" fmla="*/ 117 w 168"/>
                <a:gd name="T53" fmla="*/ 19 h 173"/>
                <a:gd name="T54" fmla="*/ 126 w 168"/>
                <a:gd name="T55" fmla="*/ 11 h 173"/>
                <a:gd name="T56" fmla="*/ 130 w 168"/>
                <a:gd name="T57" fmla="*/ 1 h 173"/>
                <a:gd name="T58" fmla="*/ 139 w 168"/>
                <a:gd name="T59" fmla="*/ 0 h 173"/>
                <a:gd name="T60" fmla="*/ 142 w 168"/>
                <a:gd name="T61" fmla="*/ 1 h 173"/>
                <a:gd name="T62" fmla="*/ 151 w 168"/>
                <a:gd name="T63" fmla="*/ 12 h 173"/>
                <a:gd name="T64" fmla="*/ 165 w 168"/>
                <a:gd name="T65" fmla="*/ 22 h 173"/>
                <a:gd name="T66" fmla="*/ 167 w 168"/>
                <a:gd name="T67" fmla="*/ 41 h 173"/>
                <a:gd name="T68" fmla="*/ 167 w 168"/>
                <a:gd name="T69" fmla="*/ 43 h 173"/>
                <a:gd name="T70" fmla="*/ 167 w 168"/>
                <a:gd name="T71" fmla="*/ 49 h 173"/>
                <a:gd name="T72" fmla="*/ 167 w 168"/>
                <a:gd name="T73" fmla="*/ 59 h 173"/>
                <a:gd name="T74" fmla="*/ 168 w 168"/>
                <a:gd name="T75" fmla="*/ 90 h 173"/>
                <a:gd name="T76" fmla="*/ 168 w 168"/>
                <a:gd name="T77" fmla="*/ 118 h 173"/>
                <a:gd name="T78" fmla="*/ 168 w 168"/>
                <a:gd name="T79" fmla="*/ 137 h 173"/>
                <a:gd name="T80" fmla="*/ 162 w 168"/>
                <a:gd name="T81" fmla="*/ 141 h 173"/>
                <a:gd name="T82" fmla="*/ 148 w 168"/>
                <a:gd name="T83" fmla="*/ 153 h 173"/>
                <a:gd name="T84" fmla="*/ 145 w 168"/>
                <a:gd name="T85" fmla="*/ 158 h 173"/>
                <a:gd name="T86" fmla="*/ 133 w 168"/>
                <a:gd name="T87" fmla="*/ 166 h 173"/>
                <a:gd name="T88" fmla="*/ 124 w 168"/>
                <a:gd name="T89" fmla="*/ 169 h 173"/>
                <a:gd name="T90" fmla="*/ 108 w 168"/>
                <a:gd name="T91" fmla="*/ 170 h 173"/>
                <a:gd name="T92" fmla="*/ 106 w 168"/>
                <a:gd name="T93" fmla="*/ 170 h 173"/>
                <a:gd name="T94" fmla="*/ 100 w 168"/>
                <a:gd name="T95" fmla="*/ 173 h 173"/>
                <a:gd name="T96" fmla="*/ 82 w 168"/>
                <a:gd name="T97" fmla="*/ 168 h 173"/>
                <a:gd name="T98" fmla="*/ 79 w 168"/>
                <a:gd name="T99" fmla="*/ 170 h 173"/>
                <a:gd name="T100" fmla="*/ 76 w 168"/>
                <a:gd name="T101" fmla="*/ 168 h 173"/>
                <a:gd name="T102" fmla="*/ 64 w 168"/>
                <a:gd name="T103" fmla="*/ 170 h 173"/>
                <a:gd name="T104" fmla="*/ 62 w 168"/>
                <a:gd name="T105" fmla="*/ 168 h 173"/>
                <a:gd name="T106" fmla="*/ 58 w 168"/>
                <a:gd name="T107" fmla="*/ 158 h 173"/>
                <a:gd name="T108" fmla="*/ 54 w 168"/>
                <a:gd name="T109" fmla="*/ 151 h 173"/>
                <a:gd name="T110" fmla="*/ 47 w 168"/>
                <a:gd name="T111" fmla="*/ 143 h 173"/>
                <a:gd name="T112" fmla="*/ 38 w 168"/>
                <a:gd name="T113" fmla="*/ 142 h 173"/>
                <a:gd name="T114" fmla="*/ 27 w 168"/>
                <a:gd name="T115" fmla="*/ 133 h 173"/>
                <a:gd name="T116" fmla="*/ 20 w 168"/>
                <a:gd name="T117" fmla="*/ 136 h 173"/>
                <a:gd name="T118" fmla="*/ 6 w 168"/>
                <a:gd name="T119" fmla="*/ 144 h 173"/>
                <a:gd name="T120" fmla="*/ 0 w 168"/>
                <a:gd name="T121" fmla="*/ 143 h 173"/>
                <a:gd name="T122" fmla="*/ 1 w 168"/>
                <a:gd name="T123" fmla="*/ 130 h 1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168" h="173">
                  <a:moveTo>
                    <a:pt x="1" y="130"/>
                  </a:moveTo>
                  <a:lnTo>
                    <a:pt x="6" y="123"/>
                  </a:lnTo>
                  <a:lnTo>
                    <a:pt x="15" y="116"/>
                  </a:lnTo>
                  <a:lnTo>
                    <a:pt x="52" y="116"/>
                  </a:lnTo>
                  <a:lnTo>
                    <a:pt x="52" y="114"/>
                  </a:lnTo>
                  <a:lnTo>
                    <a:pt x="52" y="89"/>
                  </a:lnTo>
                  <a:lnTo>
                    <a:pt x="52" y="77"/>
                  </a:lnTo>
                  <a:lnTo>
                    <a:pt x="50" y="77"/>
                  </a:lnTo>
                  <a:lnTo>
                    <a:pt x="43" y="66"/>
                  </a:lnTo>
                  <a:lnTo>
                    <a:pt x="39" y="66"/>
                  </a:lnTo>
                  <a:lnTo>
                    <a:pt x="34" y="52"/>
                  </a:lnTo>
                  <a:lnTo>
                    <a:pt x="30" y="52"/>
                  </a:lnTo>
                  <a:lnTo>
                    <a:pt x="27" y="41"/>
                  </a:lnTo>
                  <a:lnTo>
                    <a:pt x="21" y="39"/>
                  </a:lnTo>
                  <a:lnTo>
                    <a:pt x="19" y="32"/>
                  </a:lnTo>
                  <a:lnTo>
                    <a:pt x="50" y="19"/>
                  </a:lnTo>
                  <a:lnTo>
                    <a:pt x="56" y="18"/>
                  </a:lnTo>
                  <a:lnTo>
                    <a:pt x="58" y="31"/>
                  </a:lnTo>
                  <a:lnTo>
                    <a:pt x="59" y="31"/>
                  </a:lnTo>
                  <a:lnTo>
                    <a:pt x="64" y="32"/>
                  </a:lnTo>
                  <a:lnTo>
                    <a:pt x="83" y="31"/>
                  </a:lnTo>
                  <a:lnTo>
                    <a:pt x="94" y="31"/>
                  </a:lnTo>
                  <a:lnTo>
                    <a:pt x="94" y="31"/>
                  </a:lnTo>
                  <a:lnTo>
                    <a:pt x="113" y="35"/>
                  </a:lnTo>
                  <a:lnTo>
                    <a:pt x="115" y="32"/>
                  </a:lnTo>
                  <a:lnTo>
                    <a:pt x="114" y="26"/>
                  </a:lnTo>
                  <a:lnTo>
                    <a:pt x="117" y="19"/>
                  </a:lnTo>
                  <a:lnTo>
                    <a:pt x="126" y="11"/>
                  </a:lnTo>
                  <a:lnTo>
                    <a:pt x="130" y="1"/>
                  </a:lnTo>
                  <a:lnTo>
                    <a:pt x="139" y="0"/>
                  </a:lnTo>
                  <a:lnTo>
                    <a:pt x="142" y="1"/>
                  </a:lnTo>
                  <a:lnTo>
                    <a:pt x="151" y="12"/>
                  </a:lnTo>
                  <a:lnTo>
                    <a:pt x="165" y="22"/>
                  </a:lnTo>
                  <a:lnTo>
                    <a:pt x="167" y="41"/>
                  </a:lnTo>
                  <a:lnTo>
                    <a:pt x="167" y="43"/>
                  </a:lnTo>
                  <a:lnTo>
                    <a:pt x="167" y="49"/>
                  </a:lnTo>
                  <a:lnTo>
                    <a:pt x="167" y="59"/>
                  </a:lnTo>
                  <a:lnTo>
                    <a:pt x="168" y="90"/>
                  </a:lnTo>
                  <a:lnTo>
                    <a:pt x="168" y="118"/>
                  </a:lnTo>
                  <a:lnTo>
                    <a:pt x="168" y="137"/>
                  </a:lnTo>
                  <a:lnTo>
                    <a:pt x="162" y="141"/>
                  </a:lnTo>
                  <a:lnTo>
                    <a:pt x="148" y="153"/>
                  </a:lnTo>
                  <a:lnTo>
                    <a:pt x="145" y="158"/>
                  </a:lnTo>
                  <a:lnTo>
                    <a:pt x="133" y="166"/>
                  </a:lnTo>
                  <a:lnTo>
                    <a:pt x="124" y="169"/>
                  </a:lnTo>
                  <a:lnTo>
                    <a:pt x="108" y="170"/>
                  </a:lnTo>
                  <a:lnTo>
                    <a:pt x="106" y="170"/>
                  </a:lnTo>
                  <a:lnTo>
                    <a:pt x="100" y="173"/>
                  </a:lnTo>
                  <a:lnTo>
                    <a:pt x="82" y="168"/>
                  </a:lnTo>
                  <a:lnTo>
                    <a:pt x="79" y="170"/>
                  </a:lnTo>
                  <a:lnTo>
                    <a:pt x="76" y="168"/>
                  </a:lnTo>
                  <a:lnTo>
                    <a:pt x="64" y="170"/>
                  </a:lnTo>
                  <a:lnTo>
                    <a:pt x="62" y="168"/>
                  </a:lnTo>
                  <a:lnTo>
                    <a:pt x="58" y="158"/>
                  </a:lnTo>
                  <a:lnTo>
                    <a:pt x="54" y="151"/>
                  </a:lnTo>
                  <a:lnTo>
                    <a:pt x="47" y="143"/>
                  </a:lnTo>
                  <a:lnTo>
                    <a:pt x="38" y="142"/>
                  </a:lnTo>
                  <a:lnTo>
                    <a:pt x="27" y="133"/>
                  </a:lnTo>
                  <a:lnTo>
                    <a:pt x="20" y="136"/>
                  </a:lnTo>
                  <a:lnTo>
                    <a:pt x="6" y="144"/>
                  </a:lnTo>
                  <a:lnTo>
                    <a:pt x="0" y="143"/>
                  </a:lnTo>
                  <a:lnTo>
                    <a:pt x="1" y="13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2" name="Freeform 270">
              <a:extLst>
                <a:ext uri="{FF2B5EF4-FFF2-40B4-BE49-F238E27FC236}">
                  <a16:creationId xmlns:a16="http://schemas.microsoft.com/office/drawing/2014/main" id="{BDB72690-9858-7760-6C09-3424CD9B9292}"/>
                </a:ext>
              </a:extLst>
            </p:cNvPr>
            <p:cNvSpPr>
              <a:spLocks/>
            </p:cNvSpPr>
            <p:nvPr/>
          </p:nvSpPr>
          <p:spPr bwMode="auto">
            <a:xfrm>
              <a:off x="2640013" y="2155825"/>
              <a:ext cx="212725" cy="195262"/>
            </a:xfrm>
            <a:custGeom>
              <a:avLst/>
              <a:gdLst>
                <a:gd name="T0" fmla="*/ 0 w 134"/>
                <a:gd name="T1" fmla="*/ 83 h 123"/>
                <a:gd name="T2" fmla="*/ 9 w 134"/>
                <a:gd name="T3" fmla="*/ 81 h 123"/>
                <a:gd name="T4" fmla="*/ 19 w 134"/>
                <a:gd name="T5" fmla="*/ 70 h 123"/>
                <a:gd name="T6" fmla="*/ 19 w 134"/>
                <a:gd name="T7" fmla="*/ 61 h 123"/>
                <a:gd name="T8" fmla="*/ 20 w 134"/>
                <a:gd name="T9" fmla="*/ 59 h 123"/>
                <a:gd name="T10" fmla="*/ 23 w 134"/>
                <a:gd name="T11" fmla="*/ 40 h 123"/>
                <a:gd name="T12" fmla="*/ 30 w 134"/>
                <a:gd name="T13" fmla="*/ 39 h 123"/>
                <a:gd name="T14" fmla="*/ 34 w 134"/>
                <a:gd name="T15" fmla="*/ 32 h 123"/>
                <a:gd name="T16" fmla="*/ 38 w 134"/>
                <a:gd name="T17" fmla="*/ 39 h 123"/>
                <a:gd name="T18" fmla="*/ 44 w 134"/>
                <a:gd name="T19" fmla="*/ 39 h 123"/>
                <a:gd name="T20" fmla="*/ 44 w 134"/>
                <a:gd name="T21" fmla="*/ 34 h 123"/>
                <a:gd name="T22" fmla="*/ 53 w 134"/>
                <a:gd name="T23" fmla="*/ 26 h 123"/>
                <a:gd name="T24" fmla="*/ 56 w 134"/>
                <a:gd name="T25" fmla="*/ 29 h 123"/>
                <a:gd name="T26" fmla="*/ 59 w 134"/>
                <a:gd name="T27" fmla="*/ 18 h 123"/>
                <a:gd name="T28" fmla="*/ 56 w 134"/>
                <a:gd name="T29" fmla="*/ 10 h 123"/>
                <a:gd name="T30" fmla="*/ 58 w 134"/>
                <a:gd name="T31" fmla="*/ 11 h 123"/>
                <a:gd name="T32" fmla="*/ 67 w 134"/>
                <a:gd name="T33" fmla="*/ 8 h 123"/>
                <a:gd name="T34" fmla="*/ 71 w 134"/>
                <a:gd name="T35" fmla="*/ 5 h 123"/>
                <a:gd name="T36" fmla="*/ 72 w 134"/>
                <a:gd name="T37" fmla="*/ 0 h 123"/>
                <a:gd name="T38" fmla="*/ 103 w 134"/>
                <a:gd name="T39" fmla="*/ 0 h 123"/>
                <a:gd name="T40" fmla="*/ 114 w 134"/>
                <a:gd name="T41" fmla="*/ 33 h 123"/>
                <a:gd name="T42" fmla="*/ 123 w 134"/>
                <a:gd name="T43" fmla="*/ 59 h 123"/>
                <a:gd name="T44" fmla="*/ 129 w 134"/>
                <a:gd name="T45" fmla="*/ 75 h 123"/>
                <a:gd name="T46" fmla="*/ 134 w 134"/>
                <a:gd name="T47" fmla="*/ 89 h 123"/>
                <a:gd name="T48" fmla="*/ 131 w 134"/>
                <a:gd name="T49" fmla="*/ 88 h 123"/>
                <a:gd name="T50" fmla="*/ 122 w 134"/>
                <a:gd name="T51" fmla="*/ 89 h 123"/>
                <a:gd name="T52" fmla="*/ 118 w 134"/>
                <a:gd name="T53" fmla="*/ 99 h 123"/>
                <a:gd name="T54" fmla="*/ 109 w 134"/>
                <a:gd name="T55" fmla="*/ 107 h 123"/>
                <a:gd name="T56" fmla="*/ 106 w 134"/>
                <a:gd name="T57" fmla="*/ 114 h 123"/>
                <a:gd name="T58" fmla="*/ 107 w 134"/>
                <a:gd name="T59" fmla="*/ 120 h 123"/>
                <a:gd name="T60" fmla="*/ 105 w 134"/>
                <a:gd name="T61" fmla="*/ 123 h 123"/>
                <a:gd name="T62" fmla="*/ 86 w 134"/>
                <a:gd name="T63" fmla="*/ 119 h 123"/>
                <a:gd name="T64" fmla="*/ 86 w 134"/>
                <a:gd name="T65" fmla="*/ 119 h 123"/>
                <a:gd name="T66" fmla="*/ 75 w 134"/>
                <a:gd name="T67" fmla="*/ 119 h 123"/>
                <a:gd name="T68" fmla="*/ 56 w 134"/>
                <a:gd name="T69" fmla="*/ 120 h 123"/>
                <a:gd name="T70" fmla="*/ 51 w 134"/>
                <a:gd name="T71" fmla="*/ 119 h 123"/>
                <a:gd name="T72" fmla="*/ 50 w 134"/>
                <a:gd name="T73" fmla="*/ 119 h 123"/>
                <a:gd name="T74" fmla="*/ 48 w 134"/>
                <a:gd name="T75" fmla="*/ 106 h 123"/>
                <a:gd name="T76" fmla="*/ 42 w 134"/>
                <a:gd name="T77" fmla="*/ 107 h 123"/>
                <a:gd name="T78" fmla="*/ 11 w 134"/>
                <a:gd name="T79" fmla="*/ 120 h 123"/>
                <a:gd name="T80" fmla="*/ 11 w 134"/>
                <a:gd name="T81" fmla="*/ 112 h 123"/>
                <a:gd name="T82" fmla="*/ 5 w 134"/>
                <a:gd name="T83" fmla="*/ 110 h 123"/>
                <a:gd name="T84" fmla="*/ 2 w 134"/>
                <a:gd name="T85" fmla="*/ 96 h 123"/>
                <a:gd name="T86" fmla="*/ 3 w 134"/>
                <a:gd name="T87" fmla="*/ 86 h 123"/>
                <a:gd name="T88" fmla="*/ 0 w 134"/>
                <a:gd name="T89" fmla="*/ 83 h 12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34" h="123">
                  <a:moveTo>
                    <a:pt x="0" y="83"/>
                  </a:moveTo>
                  <a:lnTo>
                    <a:pt x="9" y="81"/>
                  </a:lnTo>
                  <a:lnTo>
                    <a:pt x="19" y="70"/>
                  </a:lnTo>
                  <a:lnTo>
                    <a:pt x="19" y="61"/>
                  </a:lnTo>
                  <a:lnTo>
                    <a:pt x="20" y="59"/>
                  </a:lnTo>
                  <a:lnTo>
                    <a:pt x="23" y="40"/>
                  </a:lnTo>
                  <a:lnTo>
                    <a:pt x="30" y="39"/>
                  </a:lnTo>
                  <a:lnTo>
                    <a:pt x="34" y="32"/>
                  </a:lnTo>
                  <a:lnTo>
                    <a:pt x="38" y="39"/>
                  </a:lnTo>
                  <a:lnTo>
                    <a:pt x="44" y="39"/>
                  </a:lnTo>
                  <a:lnTo>
                    <a:pt x="44" y="34"/>
                  </a:lnTo>
                  <a:lnTo>
                    <a:pt x="53" y="26"/>
                  </a:lnTo>
                  <a:lnTo>
                    <a:pt x="56" y="29"/>
                  </a:lnTo>
                  <a:lnTo>
                    <a:pt x="59" y="18"/>
                  </a:lnTo>
                  <a:lnTo>
                    <a:pt x="56" y="10"/>
                  </a:lnTo>
                  <a:lnTo>
                    <a:pt x="58" y="11"/>
                  </a:lnTo>
                  <a:lnTo>
                    <a:pt x="67" y="8"/>
                  </a:lnTo>
                  <a:lnTo>
                    <a:pt x="71" y="5"/>
                  </a:lnTo>
                  <a:lnTo>
                    <a:pt x="72" y="0"/>
                  </a:lnTo>
                  <a:lnTo>
                    <a:pt x="103" y="0"/>
                  </a:lnTo>
                  <a:lnTo>
                    <a:pt x="114" y="33"/>
                  </a:lnTo>
                  <a:lnTo>
                    <a:pt x="123" y="59"/>
                  </a:lnTo>
                  <a:lnTo>
                    <a:pt x="129" y="75"/>
                  </a:lnTo>
                  <a:lnTo>
                    <a:pt x="134" y="89"/>
                  </a:lnTo>
                  <a:lnTo>
                    <a:pt x="131" y="88"/>
                  </a:lnTo>
                  <a:lnTo>
                    <a:pt x="122" y="89"/>
                  </a:lnTo>
                  <a:lnTo>
                    <a:pt x="118" y="99"/>
                  </a:lnTo>
                  <a:lnTo>
                    <a:pt x="109" y="107"/>
                  </a:lnTo>
                  <a:lnTo>
                    <a:pt x="106" y="114"/>
                  </a:lnTo>
                  <a:lnTo>
                    <a:pt x="107" y="120"/>
                  </a:lnTo>
                  <a:lnTo>
                    <a:pt x="105" y="123"/>
                  </a:lnTo>
                  <a:lnTo>
                    <a:pt x="86" y="119"/>
                  </a:lnTo>
                  <a:lnTo>
                    <a:pt x="86" y="119"/>
                  </a:lnTo>
                  <a:lnTo>
                    <a:pt x="75" y="119"/>
                  </a:lnTo>
                  <a:lnTo>
                    <a:pt x="56" y="120"/>
                  </a:lnTo>
                  <a:lnTo>
                    <a:pt x="51" y="119"/>
                  </a:lnTo>
                  <a:lnTo>
                    <a:pt x="50" y="119"/>
                  </a:lnTo>
                  <a:lnTo>
                    <a:pt x="48" y="106"/>
                  </a:lnTo>
                  <a:lnTo>
                    <a:pt x="42" y="107"/>
                  </a:lnTo>
                  <a:lnTo>
                    <a:pt x="11" y="120"/>
                  </a:lnTo>
                  <a:lnTo>
                    <a:pt x="11" y="112"/>
                  </a:lnTo>
                  <a:lnTo>
                    <a:pt x="5" y="110"/>
                  </a:lnTo>
                  <a:lnTo>
                    <a:pt x="2" y="96"/>
                  </a:lnTo>
                  <a:lnTo>
                    <a:pt x="3" y="86"/>
                  </a:lnTo>
                  <a:lnTo>
                    <a:pt x="0" y="83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3" name="Freeform 271">
              <a:extLst>
                <a:ext uri="{FF2B5EF4-FFF2-40B4-BE49-F238E27FC236}">
                  <a16:creationId xmlns:a16="http://schemas.microsoft.com/office/drawing/2014/main" id="{6F267347-81EF-C354-D3B0-41D93EE17AB1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3413" y="1917700"/>
              <a:ext cx="46038" cy="90487"/>
            </a:xfrm>
            <a:custGeom>
              <a:avLst/>
              <a:gdLst>
                <a:gd name="T0" fmla="*/ 0 w 29"/>
                <a:gd name="T1" fmla="*/ 0 h 57"/>
                <a:gd name="T2" fmla="*/ 13 w 29"/>
                <a:gd name="T3" fmla="*/ 0 h 57"/>
                <a:gd name="T4" fmla="*/ 29 w 29"/>
                <a:gd name="T5" fmla="*/ 0 h 57"/>
                <a:gd name="T6" fmla="*/ 29 w 29"/>
                <a:gd name="T7" fmla="*/ 24 h 57"/>
                <a:gd name="T8" fmla="*/ 23 w 29"/>
                <a:gd name="T9" fmla="*/ 39 h 57"/>
                <a:gd name="T10" fmla="*/ 25 w 29"/>
                <a:gd name="T11" fmla="*/ 47 h 57"/>
                <a:gd name="T12" fmla="*/ 2 w 29"/>
                <a:gd name="T13" fmla="*/ 57 h 57"/>
                <a:gd name="T14" fmla="*/ 0 w 29"/>
                <a:gd name="T15" fmla="*/ 48 h 57"/>
                <a:gd name="T16" fmla="*/ 0 w 29"/>
                <a:gd name="T17" fmla="*/ 23 h 57"/>
                <a:gd name="T18" fmla="*/ 0 w 29"/>
                <a:gd name="T19" fmla="*/ 0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</a:cxnLst>
              <a:rect l="0" t="0" r="r" b="b"/>
              <a:pathLst>
                <a:path w="29" h="57">
                  <a:moveTo>
                    <a:pt x="0" y="0"/>
                  </a:moveTo>
                  <a:lnTo>
                    <a:pt x="13" y="0"/>
                  </a:lnTo>
                  <a:lnTo>
                    <a:pt x="29" y="0"/>
                  </a:lnTo>
                  <a:lnTo>
                    <a:pt x="29" y="24"/>
                  </a:lnTo>
                  <a:lnTo>
                    <a:pt x="23" y="39"/>
                  </a:lnTo>
                  <a:lnTo>
                    <a:pt x="25" y="47"/>
                  </a:lnTo>
                  <a:lnTo>
                    <a:pt x="2" y="57"/>
                  </a:lnTo>
                  <a:lnTo>
                    <a:pt x="0" y="48"/>
                  </a:lnTo>
                  <a:lnTo>
                    <a:pt x="0" y="2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4" name="Freeform 272">
              <a:extLst>
                <a:ext uri="{FF2B5EF4-FFF2-40B4-BE49-F238E27FC236}">
                  <a16:creationId xmlns:a16="http://schemas.microsoft.com/office/drawing/2014/main" id="{6267922B-8F87-98E9-B6F5-CB6B759B2C60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6575" y="1917700"/>
              <a:ext cx="96838" cy="47625"/>
            </a:xfrm>
            <a:custGeom>
              <a:avLst/>
              <a:gdLst>
                <a:gd name="T0" fmla="*/ 0 w 61"/>
                <a:gd name="T1" fmla="*/ 1 h 30"/>
                <a:gd name="T2" fmla="*/ 15 w 61"/>
                <a:gd name="T3" fmla="*/ 0 h 30"/>
                <a:gd name="T4" fmla="*/ 40 w 61"/>
                <a:gd name="T5" fmla="*/ 0 h 30"/>
                <a:gd name="T6" fmla="*/ 61 w 61"/>
                <a:gd name="T7" fmla="*/ 0 h 30"/>
                <a:gd name="T8" fmla="*/ 61 w 61"/>
                <a:gd name="T9" fmla="*/ 23 h 30"/>
                <a:gd name="T10" fmla="*/ 47 w 61"/>
                <a:gd name="T11" fmla="*/ 23 h 30"/>
                <a:gd name="T12" fmla="*/ 42 w 61"/>
                <a:gd name="T13" fmla="*/ 23 h 30"/>
                <a:gd name="T14" fmla="*/ 37 w 61"/>
                <a:gd name="T15" fmla="*/ 26 h 30"/>
                <a:gd name="T16" fmla="*/ 34 w 61"/>
                <a:gd name="T17" fmla="*/ 28 h 30"/>
                <a:gd name="T18" fmla="*/ 23 w 61"/>
                <a:gd name="T19" fmla="*/ 30 h 30"/>
                <a:gd name="T20" fmla="*/ 10 w 61"/>
                <a:gd name="T21" fmla="*/ 30 h 30"/>
                <a:gd name="T22" fmla="*/ 10 w 61"/>
                <a:gd name="T23" fmla="*/ 30 h 30"/>
                <a:gd name="T24" fmla="*/ 2 w 61"/>
                <a:gd name="T25" fmla="*/ 27 h 30"/>
                <a:gd name="T26" fmla="*/ 2 w 61"/>
                <a:gd name="T27" fmla="*/ 16 h 30"/>
                <a:gd name="T28" fmla="*/ 0 w 61"/>
                <a:gd name="T29" fmla="*/ 3 h 30"/>
                <a:gd name="T30" fmla="*/ 0 w 61"/>
                <a:gd name="T31" fmla="*/ 1 h 3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1" h="30">
                  <a:moveTo>
                    <a:pt x="0" y="1"/>
                  </a:moveTo>
                  <a:lnTo>
                    <a:pt x="15" y="0"/>
                  </a:lnTo>
                  <a:lnTo>
                    <a:pt x="40" y="0"/>
                  </a:lnTo>
                  <a:lnTo>
                    <a:pt x="61" y="0"/>
                  </a:lnTo>
                  <a:lnTo>
                    <a:pt x="61" y="23"/>
                  </a:lnTo>
                  <a:lnTo>
                    <a:pt x="47" y="23"/>
                  </a:lnTo>
                  <a:lnTo>
                    <a:pt x="42" y="23"/>
                  </a:lnTo>
                  <a:lnTo>
                    <a:pt x="37" y="26"/>
                  </a:lnTo>
                  <a:lnTo>
                    <a:pt x="34" y="28"/>
                  </a:lnTo>
                  <a:lnTo>
                    <a:pt x="23" y="30"/>
                  </a:lnTo>
                  <a:lnTo>
                    <a:pt x="10" y="30"/>
                  </a:lnTo>
                  <a:lnTo>
                    <a:pt x="10" y="30"/>
                  </a:lnTo>
                  <a:lnTo>
                    <a:pt x="2" y="27"/>
                  </a:lnTo>
                  <a:lnTo>
                    <a:pt x="2" y="16"/>
                  </a:lnTo>
                  <a:lnTo>
                    <a:pt x="0" y="3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5" name="Freeform 273">
              <a:extLst>
                <a:ext uri="{FF2B5EF4-FFF2-40B4-BE49-F238E27FC236}">
                  <a16:creationId xmlns:a16="http://schemas.microsoft.com/office/drawing/2014/main" id="{E24A176F-A4F0-455B-5D26-CDB7A3401BF8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3413" y="1801812"/>
              <a:ext cx="63500" cy="115887"/>
            </a:xfrm>
            <a:custGeom>
              <a:avLst/>
              <a:gdLst>
                <a:gd name="T0" fmla="*/ 0 w 40"/>
                <a:gd name="T1" fmla="*/ 50 h 73"/>
                <a:gd name="T2" fmla="*/ 5 w 40"/>
                <a:gd name="T3" fmla="*/ 39 h 73"/>
                <a:gd name="T4" fmla="*/ 6 w 40"/>
                <a:gd name="T5" fmla="*/ 36 h 73"/>
                <a:gd name="T6" fmla="*/ 6 w 40"/>
                <a:gd name="T7" fmla="*/ 29 h 73"/>
                <a:gd name="T8" fmla="*/ 4 w 40"/>
                <a:gd name="T9" fmla="*/ 12 h 73"/>
                <a:gd name="T10" fmla="*/ 2 w 40"/>
                <a:gd name="T11" fmla="*/ 0 h 73"/>
                <a:gd name="T12" fmla="*/ 13 w 40"/>
                <a:gd name="T13" fmla="*/ 3 h 73"/>
                <a:gd name="T14" fmla="*/ 40 w 40"/>
                <a:gd name="T15" fmla="*/ 17 h 73"/>
                <a:gd name="T16" fmla="*/ 39 w 40"/>
                <a:gd name="T17" fmla="*/ 21 h 73"/>
                <a:gd name="T18" fmla="*/ 35 w 40"/>
                <a:gd name="T19" fmla="*/ 28 h 73"/>
                <a:gd name="T20" fmla="*/ 30 w 40"/>
                <a:gd name="T21" fmla="*/ 34 h 73"/>
                <a:gd name="T22" fmla="*/ 29 w 40"/>
                <a:gd name="T23" fmla="*/ 46 h 73"/>
                <a:gd name="T24" fmla="*/ 29 w 40"/>
                <a:gd name="T25" fmla="*/ 73 h 73"/>
                <a:gd name="T26" fmla="*/ 13 w 40"/>
                <a:gd name="T27" fmla="*/ 73 h 73"/>
                <a:gd name="T28" fmla="*/ 0 w 40"/>
                <a:gd name="T29" fmla="*/ 73 h 73"/>
                <a:gd name="T30" fmla="*/ 0 w 40"/>
                <a:gd name="T31" fmla="*/ 50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0" h="73">
                  <a:moveTo>
                    <a:pt x="0" y="50"/>
                  </a:moveTo>
                  <a:lnTo>
                    <a:pt x="5" y="39"/>
                  </a:lnTo>
                  <a:lnTo>
                    <a:pt x="6" y="36"/>
                  </a:lnTo>
                  <a:lnTo>
                    <a:pt x="6" y="29"/>
                  </a:lnTo>
                  <a:lnTo>
                    <a:pt x="4" y="12"/>
                  </a:lnTo>
                  <a:lnTo>
                    <a:pt x="2" y="0"/>
                  </a:lnTo>
                  <a:lnTo>
                    <a:pt x="13" y="3"/>
                  </a:lnTo>
                  <a:lnTo>
                    <a:pt x="40" y="17"/>
                  </a:lnTo>
                  <a:lnTo>
                    <a:pt x="39" y="21"/>
                  </a:lnTo>
                  <a:lnTo>
                    <a:pt x="35" y="28"/>
                  </a:lnTo>
                  <a:lnTo>
                    <a:pt x="30" y="34"/>
                  </a:lnTo>
                  <a:lnTo>
                    <a:pt x="29" y="46"/>
                  </a:lnTo>
                  <a:lnTo>
                    <a:pt x="29" y="73"/>
                  </a:lnTo>
                  <a:lnTo>
                    <a:pt x="13" y="73"/>
                  </a:lnTo>
                  <a:lnTo>
                    <a:pt x="0" y="73"/>
                  </a:lnTo>
                  <a:lnTo>
                    <a:pt x="0" y="5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6" name="Freeform 274">
              <a:extLst>
                <a:ext uri="{FF2B5EF4-FFF2-40B4-BE49-F238E27FC236}">
                  <a16:creationId xmlns:a16="http://schemas.microsoft.com/office/drawing/2014/main" id="{96F0874C-0F4E-71F4-009E-B73134AB336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1875" y="3282950"/>
              <a:ext cx="96838" cy="93662"/>
            </a:xfrm>
            <a:custGeom>
              <a:avLst/>
              <a:gdLst>
                <a:gd name="T0" fmla="*/ 4 w 61"/>
                <a:gd name="T1" fmla="*/ 33 h 59"/>
                <a:gd name="T2" fmla="*/ 30 w 61"/>
                <a:gd name="T3" fmla="*/ 8 h 59"/>
                <a:gd name="T4" fmla="*/ 33 w 61"/>
                <a:gd name="T5" fmla="*/ 4 h 59"/>
                <a:gd name="T6" fmla="*/ 38 w 61"/>
                <a:gd name="T7" fmla="*/ 0 h 59"/>
                <a:gd name="T8" fmla="*/ 53 w 61"/>
                <a:gd name="T9" fmla="*/ 21 h 59"/>
                <a:gd name="T10" fmla="*/ 61 w 61"/>
                <a:gd name="T11" fmla="*/ 39 h 59"/>
                <a:gd name="T12" fmla="*/ 17 w 61"/>
                <a:gd name="T13" fmla="*/ 59 h 59"/>
                <a:gd name="T14" fmla="*/ 0 w 61"/>
                <a:gd name="T15" fmla="*/ 38 h 59"/>
                <a:gd name="T16" fmla="*/ 4 w 61"/>
                <a:gd name="T17" fmla="*/ 33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61" h="59">
                  <a:moveTo>
                    <a:pt x="4" y="33"/>
                  </a:moveTo>
                  <a:lnTo>
                    <a:pt x="30" y="8"/>
                  </a:lnTo>
                  <a:lnTo>
                    <a:pt x="33" y="4"/>
                  </a:lnTo>
                  <a:lnTo>
                    <a:pt x="38" y="0"/>
                  </a:lnTo>
                  <a:lnTo>
                    <a:pt x="53" y="21"/>
                  </a:lnTo>
                  <a:lnTo>
                    <a:pt x="61" y="39"/>
                  </a:lnTo>
                  <a:lnTo>
                    <a:pt x="17" y="59"/>
                  </a:lnTo>
                  <a:lnTo>
                    <a:pt x="0" y="38"/>
                  </a:lnTo>
                  <a:lnTo>
                    <a:pt x="4" y="3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7" name="Freeform 275">
              <a:extLst>
                <a:ext uri="{FF2B5EF4-FFF2-40B4-BE49-F238E27FC236}">
                  <a16:creationId xmlns:a16="http://schemas.microsoft.com/office/drawing/2014/main" id="{A1271B43-9D59-CE77-3DD0-CBAE4BE4EA1F}"/>
                </a:ext>
              </a:extLst>
            </p:cNvPr>
            <p:cNvSpPr>
              <a:spLocks/>
            </p:cNvSpPr>
            <p:nvPr/>
          </p:nvSpPr>
          <p:spPr bwMode="auto">
            <a:xfrm>
              <a:off x="5175250" y="4189412"/>
              <a:ext cx="166688" cy="171450"/>
            </a:xfrm>
            <a:custGeom>
              <a:avLst/>
              <a:gdLst>
                <a:gd name="T0" fmla="*/ 2 w 105"/>
                <a:gd name="T1" fmla="*/ 32 h 108"/>
                <a:gd name="T2" fmla="*/ 0 w 105"/>
                <a:gd name="T3" fmla="*/ 24 h 108"/>
                <a:gd name="T4" fmla="*/ 1 w 105"/>
                <a:gd name="T5" fmla="*/ 17 h 108"/>
                <a:gd name="T6" fmla="*/ 8 w 105"/>
                <a:gd name="T7" fmla="*/ 7 h 108"/>
                <a:gd name="T8" fmla="*/ 10 w 105"/>
                <a:gd name="T9" fmla="*/ 3 h 108"/>
                <a:gd name="T10" fmla="*/ 16 w 105"/>
                <a:gd name="T11" fmla="*/ 8 h 108"/>
                <a:gd name="T12" fmla="*/ 22 w 105"/>
                <a:gd name="T13" fmla="*/ 18 h 108"/>
                <a:gd name="T14" fmla="*/ 29 w 105"/>
                <a:gd name="T15" fmla="*/ 15 h 108"/>
                <a:gd name="T16" fmla="*/ 59 w 105"/>
                <a:gd name="T17" fmla="*/ 4 h 108"/>
                <a:gd name="T18" fmla="*/ 67 w 105"/>
                <a:gd name="T19" fmla="*/ 1 h 108"/>
                <a:gd name="T20" fmla="*/ 71 w 105"/>
                <a:gd name="T21" fmla="*/ 0 h 108"/>
                <a:gd name="T22" fmla="*/ 83 w 105"/>
                <a:gd name="T23" fmla="*/ 35 h 108"/>
                <a:gd name="T24" fmla="*/ 85 w 105"/>
                <a:gd name="T25" fmla="*/ 40 h 108"/>
                <a:gd name="T26" fmla="*/ 87 w 105"/>
                <a:gd name="T27" fmla="*/ 45 h 108"/>
                <a:gd name="T28" fmla="*/ 90 w 105"/>
                <a:gd name="T29" fmla="*/ 50 h 108"/>
                <a:gd name="T30" fmla="*/ 95 w 105"/>
                <a:gd name="T31" fmla="*/ 54 h 108"/>
                <a:gd name="T32" fmla="*/ 94 w 105"/>
                <a:gd name="T33" fmla="*/ 68 h 108"/>
                <a:gd name="T34" fmla="*/ 104 w 105"/>
                <a:gd name="T35" fmla="*/ 97 h 108"/>
                <a:gd name="T36" fmla="*/ 105 w 105"/>
                <a:gd name="T37" fmla="*/ 99 h 108"/>
                <a:gd name="T38" fmla="*/ 82 w 105"/>
                <a:gd name="T39" fmla="*/ 108 h 108"/>
                <a:gd name="T40" fmla="*/ 75 w 105"/>
                <a:gd name="T41" fmla="*/ 95 h 108"/>
                <a:gd name="T42" fmla="*/ 61 w 105"/>
                <a:gd name="T43" fmla="*/ 97 h 108"/>
                <a:gd name="T44" fmla="*/ 59 w 105"/>
                <a:gd name="T45" fmla="*/ 95 h 108"/>
                <a:gd name="T46" fmla="*/ 46 w 105"/>
                <a:gd name="T47" fmla="*/ 73 h 108"/>
                <a:gd name="T48" fmla="*/ 36 w 105"/>
                <a:gd name="T49" fmla="*/ 71 h 108"/>
                <a:gd name="T50" fmla="*/ 23 w 105"/>
                <a:gd name="T51" fmla="*/ 63 h 108"/>
                <a:gd name="T52" fmla="*/ 13 w 105"/>
                <a:gd name="T53" fmla="*/ 65 h 108"/>
                <a:gd name="T54" fmla="*/ 7 w 105"/>
                <a:gd name="T55" fmla="*/ 70 h 108"/>
                <a:gd name="T56" fmla="*/ 3 w 105"/>
                <a:gd name="T57" fmla="*/ 65 h 108"/>
                <a:gd name="T58" fmla="*/ 0 w 105"/>
                <a:gd name="T59" fmla="*/ 52 h 108"/>
                <a:gd name="T60" fmla="*/ 2 w 105"/>
                <a:gd name="T61" fmla="*/ 32 h 10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05" h="108">
                  <a:moveTo>
                    <a:pt x="2" y="32"/>
                  </a:moveTo>
                  <a:lnTo>
                    <a:pt x="0" y="24"/>
                  </a:lnTo>
                  <a:lnTo>
                    <a:pt x="1" y="17"/>
                  </a:lnTo>
                  <a:lnTo>
                    <a:pt x="8" y="7"/>
                  </a:lnTo>
                  <a:lnTo>
                    <a:pt x="10" y="3"/>
                  </a:lnTo>
                  <a:lnTo>
                    <a:pt x="16" y="8"/>
                  </a:lnTo>
                  <a:lnTo>
                    <a:pt x="22" y="18"/>
                  </a:lnTo>
                  <a:lnTo>
                    <a:pt x="29" y="15"/>
                  </a:lnTo>
                  <a:lnTo>
                    <a:pt x="59" y="4"/>
                  </a:lnTo>
                  <a:lnTo>
                    <a:pt x="67" y="1"/>
                  </a:lnTo>
                  <a:lnTo>
                    <a:pt x="71" y="0"/>
                  </a:lnTo>
                  <a:lnTo>
                    <a:pt x="83" y="35"/>
                  </a:lnTo>
                  <a:lnTo>
                    <a:pt x="85" y="40"/>
                  </a:lnTo>
                  <a:lnTo>
                    <a:pt x="87" y="45"/>
                  </a:lnTo>
                  <a:lnTo>
                    <a:pt x="90" y="50"/>
                  </a:lnTo>
                  <a:lnTo>
                    <a:pt x="95" y="54"/>
                  </a:lnTo>
                  <a:lnTo>
                    <a:pt x="94" y="68"/>
                  </a:lnTo>
                  <a:lnTo>
                    <a:pt x="104" y="97"/>
                  </a:lnTo>
                  <a:lnTo>
                    <a:pt x="105" y="99"/>
                  </a:lnTo>
                  <a:lnTo>
                    <a:pt x="82" y="108"/>
                  </a:lnTo>
                  <a:lnTo>
                    <a:pt x="75" y="95"/>
                  </a:lnTo>
                  <a:lnTo>
                    <a:pt x="61" y="97"/>
                  </a:lnTo>
                  <a:lnTo>
                    <a:pt x="59" y="95"/>
                  </a:lnTo>
                  <a:lnTo>
                    <a:pt x="46" y="73"/>
                  </a:lnTo>
                  <a:lnTo>
                    <a:pt x="36" y="71"/>
                  </a:lnTo>
                  <a:lnTo>
                    <a:pt x="23" y="63"/>
                  </a:lnTo>
                  <a:lnTo>
                    <a:pt x="13" y="65"/>
                  </a:lnTo>
                  <a:lnTo>
                    <a:pt x="7" y="70"/>
                  </a:lnTo>
                  <a:lnTo>
                    <a:pt x="3" y="65"/>
                  </a:lnTo>
                  <a:lnTo>
                    <a:pt x="0" y="52"/>
                  </a:lnTo>
                  <a:lnTo>
                    <a:pt x="2" y="3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8" name="Freeform 276">
              <a:extLst>
                <a:ext uri="{FF2B5EF4-FFF2-40B4-BE49-F238E27FC236}">
                  <a16:creationId xmlns:a16="http://schemas.microsoft.com/office/drawing/2014/main" id="{7DA15BDA-E2EB-2828-DAB5-F47A09A9763D}"/>
                </a:ext>
              </a:extLst>
            </p:cNvPr>
            <p:cNvSpPr>
              <a:spLocks/>
            </p:cNvSpPr>
            <p:nvPr/>
          </p:nvSpPr>
          <p:spPr bwMode="auto">
            <a:xfrm>
              <a:off x="3735388" y="2020887"/>
              <a:ext cx="95250" cy="128587"/>
            </a:xfrm>
            <a:custGeom>
              <a:avLst/>
              <a:gdLst>
                <a:gd name="T0" fmla="*/ 0 w 60"/>
                <a:gd name="T1" fmla="*/ 28 h 81"/>
                <a:gd name="T2" fmla="*/ 10 w 60"/>
                <a:gd name="T3" fmla="*/ 20 h 81"/>
                <a:gd name="T4" fmla="*/ 35 w 60"/>
                <a:gd name="T5" fmla="*/ 0 h 81"/>
                <a:gd name="T6" fmla="*/ 47 w 60"/>
                <a:gd name="T7" fmla="*/ 15 h 81"/>
                <a:gd name="T8" fmla="*/ 41 w 60"/>
                <a:gd name="T9" fmla="*/ 20 h 81"/>
                <a:gd name="T10" fmla="*/ 34 w 60"/>
                <a:gd name="T11" fmla="*/ 25 h 81"/>
                <a:gd name="T12" fmla="*/ 56 w 60"/>
                <a:gd name="T13" fmla="*/ 53 h 81"/>
                <a:gd name="T14" fmla="*/ 60 w 60"/>
                <a:gd name="T15" fmla="*/ 58 h 81"/>
                <a:gd name="T16" fmla="*/ 53 w 60"/>
                <a:gd name="T17" fmla="*/ 64 h 81"/>
                <a:gd name="T18" fmla="*/ 44 w 60"/>
                <a:gd name="T19" fmla="*/ 77 h 81"/>
                <a:gd name="T20" fmla="*/ 43 w 60"/>
                <a:gd name="T21" fmla="*/ 77 h 81"/>
                <a:gd name="T22" fmla="*/ 37 w 60"/>
                <a:gd name="T23" fmla="*/ 81 h 81"/>
                <a:gd name="T24" fmla="*/ 20 w 60"/>
                <a:gd name="T25" fmla="*/ 60 h 81"/>
                <a:gd name="T26" fmla="*/ 9 w 60"/>
                <a:gd name="T27" fmla="*/ 46 h 81"/>
                <a:gd name="T28" fmla="*/ 8 w 60"/>
                <a:gd name="T29" fmla="*/ 44 h 81"/>
                <a:gd name="T30" fmla="*/ 7 w 60"/>
                <a:gd name="T31" fmla="*/ 44 h 81"/>
                <a:gd name="T32" fmla="*/ 6 w 60"/>
                <a:gd name="T33" fmla="*/ 39 h 81"/>
                <a:gd name="T34" fmla="*/ 1 w 60"/>
                <a:gd name="T35" fmla="*/ 31 h 81"/>
                <a:gd name="T36" fmla="*/ 0 w 60"/>
                <a:gd name="T37" fmla="*/ 28 h 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0" h="81">
                  <a:moveTo>
                    <a:pt x="0" y="28"/>
                  </a:moveTo>
                  <a:lnTo>
                    <a:pt x="10" y="20"/>
                  </a:lnTo>
                  <a:lnTo>
                    <a:pt x="35" y="0"/>
                  </a:lnTo>
                  <a:lnTo>
                    <a:pt x="47" y="15"/>
                  </a:lnTo>
                  <a:lnTo>
                    <a:pt x="41" y="20"/>
                  </a:lnTo>
                  <a:lnTo>
                    <a:pt x="34" y="25"/>
                  </a:lnTo>
                  <a:lnTo>
                    <a:pt x="56" y="53"/>
                  </a:lnTo>
                  <a:lnTo>
                    <a:pt x="60" y="58"/>
                  </a:lnTo>
                  <a:lnTo>
                    <a:pt x="53" y="64"/>
                  </a:lnTo>
                  <a:lnTo>
                    <a:pt x="44" y="77"/>
                  </a:lnTo>
                  <a:lnTo>
                    <a:pt x="43" y="77"/>
                  </a:lnTo>
                  <a:lnTo>
                    <a:pt x="37" y="81"/>
                  </a:lnTo>
                  <a:lnTo>
                    <a:pt x="20" y="60"/>
                  </a:lnTo>
                  <a:lnTo>
                    <a:pt x="9" y="46"/>
                  </a:lnTo>
                  <a:lnTo>
                    <a:pt x="8" y="44"/>
                  </a:lnTo>
                  <a:lnTo>
                    <a:pt x="7" y="44"/>
                  </a:lnTo>
                  <a:lnTo>
                    <a:pt x="6" y="39"/>
                  </a:lnTo>
                  <a:lnTo>
                    <a:pt x="1" y="31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9" name="Freeform 277">
              <a:extLst>
                <a:ext uri="{FF2B5EF4-FFF2-40B4-BE49-F238E27FC236}">
                  <a16:creationId xmlns:a16="http://schemas.microsoft.com/office/drawing/2014/main" id="{33AEA162-AE70-529E-C2F9-50B224F8DFF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2001837"/>
              <a:ext cx="347663" cy="333375"/>
            </a:xfrm>
            <a:custGeom>
              <a:avLst/>
              <a:gdLst>
                <a:gd name="T0" fmla="*/ 23 w 219"/>
                <a:gd name="T1" fmla="*/ 131 h 210"/>
                <a:gd name="T2" fmla="*/ 18 w 219"/>
                <a:gd name="T3" fmla="*/ 114 h 210"/>
                <a:gd name="T4" fmla="*/ 8 w 219"/>
                <a:gd name="T5" fmla="*/ 93 h 210"/>
                <a:gd name="T6" fmla="*/ 62 w 219"/>
                <a:gd name="T7" fmla="*/ 82 h 210"/>
                <a:gd name="T8" fmla="*/ 61 w 219"/>
                <a:gd name="T9" fmla="*/ 70 h 210"/>
                <a:gd name="T10" fmla="*/ 75 w 219"/>
                <a:gd name="T11" fmla="*/ 69 h 210"/>
                <a:gd name="T12" fmla="*/ 94 w 219"/>
                <a:gd name="T13" fmla="*/ 68 h 210"/>
                <a:gd name="T14" fmla="*/ 107 w 219"/>
                <a:gd name="T15" fmla="*/ 69 h 210"/>
                <a:gd name="T16" fmla="*/ 112 w 219"/>
                <a:gd name="T17" fmla="*/ 67 h 210"/>
                <a:gd name="T18" fmla="*/ 104 w 219"/>
                <a:gd name="T19" fmla="*/ 51 h 210"/>
                <a:gd name="T20" fmla="*/ 107 w 219"/>
                <a:gd name="T21" fmla="*/ 36 h 210"/>
                <a:gd name="T22" fmla="*/ 111 w 219"/>
                <a:gd name="T23" fmla="*/ 31 h 210"/>
                <a:gd name="T24" fmla="*/ 124 w 219"/>
                <a:gd name="T25" fmla="*/ 31 h 210"/>
                <a:gd name="T26" fmla="*/ 144 w 219"/>
                <a:gd name="T27" fmla="*/ 23 h 210"/>
                <a:gd name="T28" fmla="*/ 146 w 219"/>
                <a:gd name="T29" fmla="*/ 0 h 210"/>
                <a:gd name="T30" fmla="*/ 203 w 219"/>
                <a:gd name="T31" fmla="*/ 121 h 210"/>
                <a:gd name="T32" fmla="*/ 215 w 219"/>
                <a:gd name="T33" fmla="*/ 166 h 210"/>
                <a:gd name="T34" fmla="*/ 216 w 219"/>
                <a:gd name="T35" fmla="*/ 180 h 210"/>
                <a:gd name="T36" fmla="*/ 211 w 219"/>
                <a:gd name="T37" fmla="*/ 204 h 210"/>
                <a:gd name="T38" fmla="*/ 195 w 219"/>
                <a:gd name="T39" fmla="*/ 207 h 210"/>
                <a:gd name="T40" fmla="*/ 170 w 219"/>
                <a:gd name="T41" fmla="*/ 205 h 210"/>
                <a:gd name="T42" fmla="*/ 146 w 219"/>
                <a:gd name="T43" fmla="*/ 197 h 210"/>
                <a:gd name="T44" fmla="*/ 137 w 219"/>
                <a:gd name="T45" fmla="*/ 195 h 210"/>
                <a:gd name="T46" fmla="*/ 112 w 219"/>
                <a:gd name="T47" fmla="*/ 189 h 210"/>
                <a:gd name="T48" fmla="*/ 109 w 219"/>
                <a:gd name="T49" fmla="*/ 187 h 210"/>
                <a:gd name="T50" fmla="*/ 103 w 219"/>
                <a:gd name="T51" fmla="*/ 181 h 210"/>
                <a:gd name="T52" fmla="*/ 96 w 219"/>
                <a:gd name="T53" fmla="*/ 180 h 210"/>
                <a:gd name="T54" fmla="*/ 89 w 219"/>
                <a:gd name="T55" fmla="*/ 174 h 210"/>
                <a:gd name="T56" fmla="*/ 70 w 219"/>
                <a:gd name="T57" fmla="*/ 164 h 210"/>
                <a:gd name="T58" fmla="*/ 56 w 219"/>
                <a:gd name="T59" fmla="*/ 168 h 210"/>
                <a:gd name="T60" fmla="*/ 32 w 219"/>
                <a:gd name="T61" fmla="*/ 163 h 210"/>
                <a:gd name="T62" fmla="*/ 0 w 219"/>
                <a:gd name="T63" fmla="*/ 136 h 21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219" h="210">
                  <a:moveTo>
                    <a:pt x="0" y="136"/>
                  </a:moveTo>
                  <a:lnTo>
                    <a:pt x="23" y="131"/>
                  </a:lnTo>
                  <a:lnTo>
                    <a:pt x="19" y="119"/>
                  </a:lnTo>
                  <a:lnTo>
                    <a:pt x="18" y="114"/>
                  </a:lnTo>
                  <a:lnTo>
                    <a:pt x="14" y="103"/>
                  </a:lnTo>
                  <a:lnTo>
                    <a:pt x="8" y="93"/>
                  </a:lnTo>
                  <a:lnTo>
                    <a:pt x="37" y="87"/>
                  </a:lnTo>
                  <a:lnTo>
                    <a:pt x="62" y="82"/>
                  </a:lnTo>
                  <a:lnTo>
                    <a:pt x="64" y="81"/>
                  </a:lnTo>
                  <a:lnTo>
                    <a:pt x="61" y="70"/>
                  </a:lnTo>
                  <a:lnTo>
                    <a:pt x="71" y="75"/>
                  </a:lnTo>
                  <a:lnTo>
                    <a:pt x="75" y="69"/>
                  </a:lnTo>
                  <a:lnTo>
                    <a:pt x="80" y="67"/>
                  </a:lnTo>
                  <a:lnTo>
                    <a:pt x="94" y="68"/>
                  </a:lnTo>
                  <a:lnTo>
                    <a:pt x="103" y="64"/>
                  </a:lnTo>
                  <a:lnTo>
                    <a:pt x="107" y="69"/>
                  </a:lnTo>
                  <a:lnTo>
                    <a:pt x="107" y="64"/>
                  </a:lnTo>
                  <a:lnTo>
                    <a:pt x="112" y="67"/>
                  </a:lnTo>
                  <a:lnTo>
                    <a:pt x="115" y="65"/>
                  </a:lnTo>
                  <a:lnTo>
                    <a:pt x="104" y="51"/>
                  </a:lnTo>
                  <a:lnTo>
                    <a:pt x="104" y="40"/>
                  </a:lnTo>
                  <a:lnTo>
                    <a:pt x="107" y="36"/>
                  </a:lnTo>
                  <a:lnTo>
                    <a:pt x="114" y="42"/>
                  </a:lnTo>
                  <a:lnTo>
                    <a:pt x="111" y="31"/>
                  </a:lnTo>
                  <a:lnTo>
                    <a:pt x="117" y="30"/>
                  </a:lnTo>
                  <a:lnTo>
                    <a:pt x="124" y="31"/>
                  </a:lnTo>
                  <a:lnTo>
                    <a:pt x="136" y="28"/>
                  </a:lnTo>
                  <a:lnTo>
                    <a:pt x="144" y="23"/>
                  </a:lnTo>
                  <a:lnTo>
                    <a:pt x="143" y="10"/>
                  </a:lnTo>
                  <a:lnTo>
                    <a:pt x="146" y="0"/>
                  </a:lnTo>
                  <a:lnTo>
                    <a:pt x="147" y="1"/>
                  </a:lnTo>
                  <a:lnTo>
                    <a:pt x="203" y="121"/>
                  </a:lnTo>
                  <a:lnTo>
                    <a:pt x="217" y="154"/>
                  </a:lnTo>
                  <a:lnTo>
                    <a:pt x="215" y="166"/>
                  </a:lnTo>
                  <a:lnTo>
                    <a:pt x="215" y="172"/>
                  </a:lnTo>
                  <a:lnTo>
                    <a:pt x="216" y="180"/>
                  </a:lnTo>
                  <a:lnTo>
                    <a:pt x="219" y="196"/>
                  </a:lnTo>
                  <a:lnTo>
                    <a:pt x="211" y="204"/>
                  </a:lnTo>
                  <a:lnTo>
                    <a:pt x="205" y="204"/>
                  </a:lnTo>
                  <a:lnTo>
                    <a:pt x="195" y="207"/>
                  </a:lnTo>
                  <a:lnTo>
                    <a:pt x="177" y="210"/>
                  </a:lnTo>
                  <a:lnTo>
                    <a:pt x="170" y="205"/>
                  </a:lnTo>
                  <a:lnTo>
                    <a:pt x="149" y="198"/>
                  </a:lnTo>
                  <a:lnTo>
                    <a:pt x="146" y="197"/>
                  </a:lnTo>
                  <a:lnTo>
                    <a:pt x="142" y="194"/>
                  </a:lnTo>
                  <a:lnTo>
                    <a:pt x="137" y="195"/>
                  </a:lnTo>
                  <a:lnTo>
                    <a:pt x="124" y="190"/>
                  </a:lnTo>
                  <a:lnTo>
                    <a:pt x="112" y="189"/>
                  </a:lnTo>
                  <a:lnTo>
                    <a:pt x="110" y="187"/>
                  </a:lnTo>
                  <a:lnTo>
                    <a:pt x="109" y="187"/>
                  </a:lnTo>
                  <a:lnTo>
                    <a:pt x="105" y="185"/>
                  </a:lnTo>
                  <a:lnTo>
                    <a:pt x="103" y="181"/>
                  </a:lnTo>
                  <a:lnTo>
                    <a:pt x="101" y="180"/>
                  </a:lnTo>
                  <a:lnTo>
                    <a:pt x="96" y="180"/>
                  </a:lnTo>
                  <a:lnTo>
                    <a:pt x="95" y="179"/>
                  </a:lnTo>
                  <a:lnTo>
                    <a:pt x="89" y="174"/>
                  </a:lnTo>
                  <a:lnTo>
                    <a:pt x="81" y="172"/>
                  </a:lnTo>
                  <a:lnTo>
                    <a:pt x="70" y="164"/>
                  </a:lnTo>
                  <a:lnTo>
                    <a:pt x="64" y="162"/>
                  </a:lnTo>
                  <a:lnTo>
                    <a:pt x="56" y="168"/>
                  </a:lnTo>
                  <a:lnTo>
                    <a:pt x="44" y="168"/>
                  </a:lnTo>
                  <a:lnTo>
                    <a:pt x="32" y="163"/>
                  </a:lnTo>
                  <a:lnTo>
                    <a:pt x="20" y="163"/>
                  </a:lnTo>
                  <a:lnTo>
                    <a:pt x="0" y="136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0" name="Freeform 278">
              <a:extLst>
                <a:ext uri="{FF2B5EF4-FFF2-40B4-BE49-F238E27FC236}">
                  <a16:creationId xmlns:a16="http://schemas.microsoft.com/office/drawing/2014/main" id="{EAA1A556-E33C-3695-A833-DE6190D2D2C2}"/>
                </a:ext>
              </a:extLst>
            </p:cNvPr>
            <p:cNvSpPr>
              <a:spLocks/>
            </p:cNvSpPr>
            <p:nvPr/>
          </p:nvSpPr>
          <p:spPr bwMode="auto">
            <a:xfrm>
              <a:off x="2060575" y="1446212"/>
              <a:ext cx="309563" cy="250825"/>
            </a:xfrm>
            <a:custGeom>
              <a:avLst/>
              <a:gdLst>
                <a:gd name="T0" fmla="*/ 2 w 195"/>
                <a:gd name="T1" fmla="*/ 56 h 158"/>
                <a:gd name="T2" fmla="*/ 7 w 195"/>
                <a:gd name="T3" fmla="*/ 50 h 158"/>
                <a:gd name="T4" fmla="*/ 6 w 195"/>
                <a:gd name="T5" fmla="*/ 46 h 158"/>
                <a:gd name="T6" fmla="*/ 21 w 195"/>
                <a:gd name="T7" fmla="*/ 42 h 158"/>
                <a:gd name="T8" fmla="*/ 22 w 195"/>
                <a:gd name="T9" fmla="*/ 35 h 158"/>
                <a:gd name="T10" fmla="*/ 13 w 195"/>
                <a:gd name="T11" fmla="*/ 27 h 158"/>
                <a:gd name="T12" fmla="*/ 20 w 195"/>
                <a:gd name="T13" fmla="*/ 22 h 158"/>
                <a:gd name="T14" fmla="*/ 19 w 195"/>
                <a:gd name="T15" fmla="*/ 12 h 158"/>
                <a:gd name="T16" fmla="*/ 11 w 195"/>
                <a:gd name="T17" fmla="*/ 4 h 158"/>
                <a:gd name="T18" fmla="*/ 11 w 195"/>
                <a:gd name="T19" fmla="*/ 3 h 158"/>
                <a:gd name="T20" fmla="*/ 29 w 195"/>
                <a:gd name="T21" fmla="*/ 13 h 158"/>
                <a:gd name="T22" fmla="*/ 39 w 195"/>
                <a:gd name="T23" fmla="*/ 14 h 158"/>
                <a:gd name="T24" fmla="*/ 56 w 195"/>
                <a:gd name="T25" fmla="*/ 20 h 158"/>
                <a:gd name="T26" fmla="*/ 59 w 195"/>
                <a:gd name="T27" fmla="*/ 23 h 158"/>
                <a:gd name="T28" fmla="*/ 64 w 195"/>
                <a:gd name="T29" fmla="*/ 33 h 158"/>
                <a:gd name="T30" fmla="*/ 81 w 195"/>
                <a:gd name="T31" fmla="*/ 46 h 158"/>
                <a:gd name="T32" fmla="*/ 99 w 195"/>
                <a:gd name="T33" fmla="*/ 54 h 158"/>
                <a:gd name="T34" fmla="*/ 107 w 195"/>
                <a:gd name="T35" fmla="*/ 61 h 158"/>
                <a:gd name="T36" fmla="*/ 124 w 195"/>
                <a:gd name="T37" fmla="*/ 77 h 158"/>
                <a:gd name="T38" fmla="*/ 144 w 195"/>
                <a:gd name="T39" fmla="*/ 46 h 158"/>
                <a:gd name="T40" fmla="*/ 132 w 195"/>
                <a:gd name="T41" fmla="*/ 37 h 158"/>
                <a:gd name="T42" fmla="*/ 156 w 195"/>
                <a:gd name="T43" fmla="*/ 0 h 158"/>
                <a:gd name="T44" fmla="*/ 169 w 195"/>
                <a:gd name="T45" fmla="*/ 9 h 158"/>
                <a:gd name="T46" fmla="*/ 193 w 195"/>
                <a:gd name="T47" fmla="*/ 25 h 158"/>
                <a:gd name="T48" fmla="*/ 185 w 195"/>
                <a:gd name="T49" fmla="*/ 35 h 158"/>
                <a:gd name="T50" fmla="*/ 175 w 195"/>
                <a:gd name="T51" fmla="*/ 52 h 158"/>
                <a:gd name="T52" fmla="*/ 177 w 195"/>
                <a:gd name="T53" fmla="*/ 56 h 158"/>
                <a:gd name="T54" fmla="*/ 182 w 195"/>
                <a:gd name="T55" fmla="*/ 60 h 158"/>
                <a:gd name="T56" fmla="*/ 194 w 195"/>
                <a:gd name="T57" fmla="*/ 68 h 158"/>
                <a:gd name="T58" fmla="*/ 195 w 195"/>
                <a:gd name="T59" fmla="*/ 82 h 158"/>
                <a:gd name="T60" fmla="*/ 188 w 195"/>
                <a:gd name="T61" fmla="*/ 96 h 158"/>
                <a:gd name="T62" fmla="*/ 187 w 195"/>
                <a:gd name="T63" fmla="*/ 106 h 158"/>
                <a:gd name="T64" fmla="*/ 192 w 195"/>
                <a:gd name="T65" fmla="*/ 108 h 158"/>
                <a:gd name="T66" fmla="*/ 171 w 195"/>
                <a:gd name="T67" fmla="*/ 121 h 158"/>
                <a:gd name="T68" fmla="*/ 165 w 195"/>
                <a:gd name="T69" fmla="*/ 125 h 158"/>
                <a:gd name="T70" fmla="*/ 143 w 195"/>
                <a:gd name="T71" fmla="*/ 135 h 158"/>
                <a:gd name="T72" fmla="*/ 142 w 195"/>
                <a:gd name="T73" fmla="*/ 136 h 158"/>
                <a:gd name="T74" fmla="*/ 136 w 195"/>
                <a:gd name="T75" fmla="*/ 155 h 158"/>
                <a:gd name="T76" fmla="*/ 131 w 195"/>
                <a:gd name="T77" fmla="*/ 158 h 158"/>
                <a:gd name="T78" fmla="*/ 128 w 195"/>
                <a:gd name="T79" fmla="*/ 155 h 158"/>
                <a:gd name="T80" fmla="*/ 124 w 195"/>
                <a:gd name="T81" fmla="*/ 152 h 158"/>
                <a:gd name="T82" fmla="*/ 99 w 195"/>
                <a:gd name="T83" fmla="*/ 145 h 158"/>
                <a:gd name="T84" fmla="*/ 87 w 195"/>
                <a:gd name="T85" fmla="*/ 137 h 158"/>
                <a:gd name="T86" fmla="*/ 82 w 195"/>
                <a:gd name="T87" fmla="*/ 136 h 158"/>
                <a:gd name="T88" fmla="*/ 79 w 195"/>
                <a:gd name="T89" fmla="*/ 135 h 158"/>
                <a:gd name="T90" fmla="*/ 71 w 195"/>
                <a:gd name="T91" fmla="*/ 135 h 158"/>
                <a:gd name="T92" fmla="*/ 62 w 195"/>
                <a:gd name="T93" fmla="*/ 132 h 158"/>
                <a:gd name="T94" fmla="*/ 56 w 195"/>
                <a:gd name="T95" fmla="*/ 126 h 158"/>
                <a:gd name="T96" fmla="*/ 26 w 195"/>
                <a:gd name="T97" fmla="*/ 90 h 158"/>
                <a:gd name="T98" fmla="*/ 16 w 195"/>
                <a:gd name="T99" fmla="*/ 77 h 158"/>
                <a:gd name="T100" fmla="*/ 8 w 195"/>
                <a:gd name="T101" fmla="*/ 70 h 158"/>
                <a:gd name="T102" fmla="*/ 0 w 195"/>
                <a:gd name="T103" fmla="*/ 67 h 158"/>
                <a:gd name="T104" fmla="*/ 2 w 195"/>
                <a:gd name="T105" fmla="*/ 56 h 15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95" h="158">
                  <a:moveTo>
                    <a:pt x="2" y="56"/>
                  </a:moveTo>
                  <a:lnTo>
                    <a:pt x="7" y="50"/>
                  </a:lnTo>
                  <a:lnTo>
                    <a:pt x="6" y="46"/>
                  </a:lnTo>
                  <a:lnTo>
                    <a:pt x="21" y="42"/>
                  </a:lnTo>
                  <a:lnTo>
                    <a:pt x="22" y="35"/>
                  </a:lnTo>
                  <a:lnTo>
                    <a:pt x="13" y="27"/>
                  </a:lnTo>
                  <a:lnTo>
                    <a:pt x="20" y="22"/>
                  </a:lnTo>
                  <a:lnTo>
                    <a:pt x="19" y="12"/>
                  </a:lnTo>
                  <a:lnTo>
                    <a:pt x="11" y="4"/>
                  </a:lnTo>
                  <a:lnTo>
                    <a:pt x="11" y="3"/>
                  </a:lnTo>
                  <a:lnTo>
                    <a:pt x="29" y="13"/>
                  </a:lnTo>
                  <a:lnTo>
                    <a:pt x="39" y="14"/>
                  </a:lnTo>
                  <a:lnTo>
                    <a:pt x="56" y="20"/>
                  </a:lnTo>
                  <a:lnTo>
                    <a:pt x="59" y="23"/>
                  </a:lnTo>
                  <a:lnTo>
                    <a:pt x="64" y="33"/>
                  </a:lnTo>
                  <a:lnTo>
                    <a:pt x="81" y="46"/>
                  </a:lnTo>
                  <a:lnTo>
                    <a:pt x="99" y="54"/>
                  </a:lnTo>
                  <a:lnTo>
                    <a:pt x="107" y="61"/>
                  </a:lnTo>
                  <a:lnTo>
                    <a:pt x="124" y="77"/>
                  </a:lnTo>
                  <a:lnTo>
                    <a:pt x="144" y="46"/>
                  </a:lnTo>
                  <a:lnTo>
                    <a:pt x="132" y="37"/>
                  </a:lnTo>
                  <a:lnTo>
                    <a:pt x="156" y="0"/>
                  </a:lnTo>
                  <a:lnTo>
                    <a:pt x="169" y="9"/>
                  </a:lnTo>
                  <a:lnTo>
                    <a:pt x="193" y="25"/>
                  </a:lnTo>
                  <a:lnTo>
                    <a:pt x="185" y="35"/>
                  </a:lnTo>
                  <a:lnTo>
                    <a:pt x="175" y="52"/>
                  </a:lnTo>
                  <a:lnTo>
                    <a:pt x="177" y="56"/>
                  </a:lnTo>
                  <a:lnTo>
                    <a:pt x="182" y="60"/>
                  </a:lnTo>
                  <a:lnTo>
                    <a:pt x="194" y="68"/>
                  </a:lnTo>
                  <a:lnTo>
                    <a:pt x="195" y="82"/>
                  </a:lnTo>
                  <a:lnTo>
                    <a:pt x="188" y="96"/>
                  </a:lnTo>
                  <a:lnTo>
                    <a:pt x="187" y="106"/>
                  </a:lnTo>
                  <a:lnTo>
                    <a:pt x="192" y="108"/>
                  </a:lnTo>
                  <a:lnTo>
                    <a:pt x="171" y="121"/>
                  </a:lnTo>
                  <a:lnTo>
                    <a:pt x="165" y="125"/>
                  </a:lnTo>
                  <a:lnTo>
                    <a:pt x="143" y="135"/>
                  </a:lnTo>
                  <a:lnTo>
                    <a:pt x="142" y="136"/>
                  </a:lnTo>
                  <a:lnTo>
                    <a:pt x="136" y="155"/>
                  </a:lnTo>
                  <a:lnTo>
                    <a:pt x="131" y="158"/>
                  </a:lnTo>
                  <a:lnTo>
                    <a:pt x="128" y="155"/>
                  </a:lnTo>
                  <a:lnTo>
                    <a:pt x="124" y="152"/>
                  </a:lnTo>
                  <a:lnTo>
                    <a:pt x="99" y="145"/>
                  </a:lnTo>
                  <a:lnTo>
                    <a:pt x="87" y="137"/>
                  </a:lnTo>
                  <a:lnTo>
                    <a:pt x="82" y="136"/>
                  </a:lnTo>
                  <a:lnTo>
                    <a:pt x="79" y="135"/>
                  </a:lnTo>
                  <a:lnTo>
                    <a:pt x="71" y="135"/>
                  </a:lnTo>
                  <a:lnTo>
                    <a:pt x="62" y="132"/>
                  </a:lnTo>
                  <a:lnTo>
                    <a:pt x="56" y="126"/>
                  </a:lnTo>
                  <a:lnTo>
                    <a:pt x="26" y="90"/>
                  </a:lnTo>
                  <a:lnTo>
                    <a:pt x="16" y="77"/>
                  </a:lnTo>
                  <a:lnTo>
                    <a:pt x="8" y="70"/>
                  </a:lnTo>
                  <a:lnTo>
                    <a:pt x="0" y="67"/>
                  </a:lnTo>
                  <a:lnTo>
                    <a:pt x="2" y="56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1" name="Freeform 279">
              <a:extLst>
                <a:ext uri="{FF2B5EF4-FFF2-40B4-BE49-F238E27FC236}">
                  <a16:creationId xmlns:a16="http://schemas.microsoft.com/office/drawing/2014/main" id="{A0C8E3EC-EC95-23AC-7F34-020820138A21}"/>
                </a:ext>
              </a:extLst>
            </p:cNvPr>
            <p:cNvSpPr>
              <a:spLocks/>
            </p:cNvSpPr>
            <p:nvPr/>
          </p:nvSpPr>
          <p:spPr bwMode="auto">
            <a:xfrm>
              <a:off x="2174875" y="1662112"/>
              <a:ext cx="392113" cy="352425"/>
            </a:xfrm>
            <a:custGeom>
              <a:avLst/>
              <a:gdLst>
                <a:gd name="T0" fmla="*/ 10 w 247"/>
                <a:gd name="T1" fmla="*/ 0 h 222"/>
                <a:gd name="T2" fmla="*/ 27 w 247"/>
                <a:gd name="T3" fmla="*/ 9 h 222"/>
                <a:gd name="T4" fmla="*/ 56 w 247"/>
                <a:gd name="T5" fmla="*/ 19 h 222"/>
                <a:gd name="T6" fmla="*/ 62 w 247"/>
                <a:gd name="T7" fmla="*/ 27 h 222"/>
                <a:gd name="T8" fmla="*/ 68 w 247"/>
                <a:gd name="T9" fmla="*/ 53 h 222"/>
                <a:gd name="T10" fmla="*/ 104 w 247"/>
                <a:gd name="T11" fmla="*/ 97 h 222"/>
                <a:gd name="T12" fmla="*/ 134 w 247"/>
                <a:gd name="T13" fmla="*/ 109 h 222"/>
                <a:gd name="T14" fmla="*/ 157 w 247"/>
                <a:gd name="T15" fmla="*/ 115 h 222"/>
                <a:gd name="T16" fmla="*/ 167 w 247"/>
                <a:gd name="T17" fmla="*/ 125 h 222"/>
                <a:gd name="T18" fmla="*/ 179 w 247"/>
                <a:gd name="T19" fmla="*/ 143 h 222"/>
                <a:gd name="T20" fmla="*/ 201 w 247"/>
                <a:gd name="T21" fmla="*/ 155 h 222"/>
                <a:gd name="T22" fmla="*/ 198 w 247"/>
                <a:gd name="T23" fmla="*/ 170 h 222"/>
                <a:gd name="T24" fmla="*/ 220 w 247"/>
                <a:gd name="T25" fmla="*/ 182 h 222"/>
                <a:gd name="T26" fmla="*/ 232 w 247"/>
                <a:gd name="T27" fmla="*/ 184 h 222"/>
                <a:gd name="T28" fmla="*/ 242 w 247"/>
                <a:gd name="T29" fmla="*/ 203 h 222"/>
                <a:gd name="T30" fmla="*/ 233 w 247"/>
                <a:gd name="T31" fmla="*/ 207 h 222"/>
                <a:gd name="T32" fmla="*/ 229 w 247"/>
                <a:gd name="T33" fmla="*/ 220 h 222"/>
                <a:gd name="T34" fmla="*/ 210 w 247"/>
                <a:gd name="T35" fmla="*/ 217 h 222"/>
                <a:gd name="T36" fmla="*/ 197 w 247"/>
                <a:gd name="T37" fmla="*/ 218 h 222"/>
                <a:gd name="T38" fmla="*/ 194 w 247"/>
                <a:gd name="T39" fmla="*/ 219 h 222"/>
                <a:gd name="T40" fmla="*/ 172 w 247"/>
                <a:gd name="T41" fmla="*/ 214 h 222"/>
                <a:gd name="T42" fmla="*/ 159 w 247"/>
                <a:gd name="T43" fmla="*/ 211 h 222"/>
                <a:gd name="T44" fmla="*/ 145 w 247"/>
                <a:gd name="T45" fmla="*/ 199 h 222"/>
                <a:gd name="T46" fmla="*/ 136 w 247"/>
                <a:gd name="T47" fmla="*/ 188 h 222"/>
                <a:gd name="T48" fmla="*/ 122 w 247"/>
                <a:gd name="T49" fmla="*/ 194 h 222"/>
                <a:gd name="T50" fmla="*/ 106 w 247"/>
                <a:gd name="T51" fmla="*/ 183 h 222"/>
                <a:gd name="T52" fmla="*/ 94 w 247"/>
                <a:gd name="T53" fmla="*/ 181 h 222"/>
                <a:gd name="T54" fmla="*/ 107 w 247"/>
                <a:gd name="T55" fmla="*/ 167 h 222"/>
                <a:gd name="T56" fmla="*/ 100 w 247"/>
                <a:gd name="T57" fmla="*/ 158 h 222"/>
                <a:gd name="T58" fmla="*/ 72 w 247"/>
                <a:gd name="T59" fmla="*/ 162 h 222"/>
                <a:gd name="T60" fmla="*/ 57 w 247"/>
                <a:gd name="T61" fmla="*/ 153 h 222"/>
                <a:gd name="T62" fmla="*/ 18 w 247"/>
                <a:gd name="T63" fmla="*/ 138 h 222"/>
                <a:gd name="T64" fmla="*/ 20 w 247"/>
                <a:gd name="T65" fmla="*/ 133 h 222"/>
                <a:gd name="T66" fmla="*/ 0 w 247"/>
                <a:gd name="T67" fmla="*/ 120 h 222"/>
                <a:gd name="T68" fmla="*/ 15 w 247"/>
                <a:gd name="T69" fmla="*/ 110 h 222"/>
                <a:gd name="T70" fmla="*/ 16 w 247"/>
                <a:gd name="T71" fmla="*/ 106 h 222"/>
                <a:gd name="T72" fmla="*/ 2 w 247"/>
                <a:gd name="T73" fmla="*/ 101 h 222"/>
                <a:gd name="T74" fmla="*/ 14 w 247"/>
                <a:gd name="T75" fmla="*/ 58 h 222"/>
                <a:gd name="T76" fmla="*/ 0 w 247"/>
                <a:gd name="T77" fmla="*/ 49 h 2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247" h="222">
                  <a:moveTo>
                    <a:pt x="0" y="49"/>
                  </a:moveTo>
                  <a:lnTo>
                    <a:pt x="10" y="0"/>
                  </a:lnTo>
                  <a:lnTo>
                    <a:pt x="15" y="1"/>
                  </a:lnTo>
                  <a:lnTo>
                    <a:pt x="27" y="9"/>
                  </a:lnTo>
                  <a:lnTo>
                    <a:pt x="52" y="16"/>
                  </a:lnTo>
                  <a:lnTo>
                    <a:pt x="56" y="19"/>
                  </a:lnTo>
                  <a:lnTo>
                    <a:pt x="59" y="22"/>
                  </a:lnTo>
                  <a:lnTo>
                    <a:pt x="62" y="27"/>
                  </a:lnTo>
                  <a:lnTo>
                    <a:pt x="66" y="48"/>
                  </a:lnTo>
                  <a:lnTo>
                    <a:pt x="68" y="53"/>
                  </a:lnTo>
                  <a:lnTo>
                    <a:pt x="94" y="85"/>
                  </a:lnTo>
                  <a:lnTo>
                    <a:pt x="104" y="97"/>
                  </a:lnTo>
                  <a:lnTo>
                    <a:pt x="111" y="101"/>
                  </a:lnTo>
                  <a:lnTo>
                    <a:pt x="134" y="109"/>
                  </a:lnTo>
                  <a:lnTo>
                    <a:pt x="147" y="112"/>
                  </a:lnTo>
                  <a:lnTo>
                    <a:pt x="157" y="115"/>
                  </a:lnTo>
                  <a:lnTo>
                    <a:pt x="163" y="119"/>
                  </a:lnTo>
                  <a:lnTo>
                    <a:pt x="167" y="125"/>
                  </a:lnTo>
                  <a:lnTo>
                    <a:pt x="175" y="139"/>
                  </a:lnTo>
                  <a:lnTo>
                    <a:pt x="179" y="143"/>
                  </a:lnTo>
                  <a:lnTo>
                    <a:pt x="183" y="146"/>
                  </a:lnTo>
                  <a:lnTo>
                    <a:pt x="201" y="155"/>
                  </a:lnTo>
                  <a:lnTo>
                    <a:pt x="209" y="159"/>
                  </a:lnTo>
                  <a:lnTo>
                    <a:pt x="198" y="170"/>
                  </a:lnTo>
                  <a:lnTo>
                    <a:pt x="202" y="167"/>
                  </a:lnTo>
                  <a:lnTo>
                    <a:pt x="220" y="182"/>
                  </a:lnTo>
                  <a:lnTo>
                    <a:pt x="225" y="188"/>
                  </a:lnTo>
                  <a:lnTo>
                    <a:pt x="232" y="184"/>
                  </a:lnTo>
                  <a:lnTo>
                    <a:pt x="247" y="201"/>
                  </a:lnTo>
                  <a:lnTo>
                    <a:pt x="242" y="203"/>
                  </a:lnTo>
                  <a:lnTo>
                    <a:pt x="239" y="207"/>
                  </a:lnTo>
                  <a:lnTo>
                    <a:pt x="233" y="207"/>
                  </a:lnTo>
                  <a:lnTo>
                    <a:pt x="229" y="215"/>
                  </a:lnTo>
                  <a:lnTo>
                    <a:pt x="229" y="220"/>
                  </a:lnTo>
                  <a:lnTo>
                    <a:pt x="223" y="222"/>
                  </a:lnTo>
                  <a:lnTo>
                    <a:pt x="210" y="217"/>
                  </a:lnTo>
                  <a:lnTo>
                    <a:pt x="212" y="222"/>
                  </a:lnTo>
                  <a:lnTo>
                    <a:pt x="197" y="218"/>
                  </a:lnTo>
                  <a:lnTo>
                    <a:pt x="194" y="217"/>
                  </a:lnTo>
                  <a:lnTo>
                    <a:pt x="194" y="219"/>
                  </a:lnTo>
                  <a:lnTo>
                    <a:pt x="188" y="219"/>
                  </a:lnTo>
                  <a:lnTo>
                    <a:pt x="172" y="214"/>
                  </a:lnTo>
                  <a:lnTo>
                    <a:pt x="170" y="215"/>
                  </a:lnTo>
                  <a:lnTo>
                    <a:pt x="159" y="211"/>
                  </a:lnTo>
                  <a:lnTo>
                    <a:pt x="148" y="208"/>
                  </a:lnTo>
                  <a:lnTo>
                    <a:pt x="145" y="199"/>
                  </a:lnTo>
                  <a:lnTo>
                    <a:pt x="145" y="194"/>
                  </a:lnTo>
                  <a:lnTo>
                    <a:pt x="136" y="188"/>
                  </a:lnTo>
                  <a:lnTo>
                    <a:pt x="129" y="188"/>
                  </a:lnTo>
                  <a:lnTo>
                    <a:pt x="122" y="194"/>
                  </a:lnTo>
                  <a:lnTo>
                    <a:pt x="110" y="188"/>
                  </a:lnTo>
                  <a:lnTo>
                    <a:pt x="106" y="183"/>
                  </a:lnTo>
                  <a:lnTo>
                    <a:pt x="98" y="180"/>
                  </a:lnTo>
                  <a:lnTo>
                    <a:pt x="94" y="181"/>
                  </a:lnTo>
                  <a:lnTo>
                    <a:pt x="95" y="173"/>
                  </a:lnTo>
                  <a:lnTo>
                    <a:pt x="107" y="167"/>
                  </a:lnTo>
                  <a:lnTo>
                    <a:pt x="101" y="164"/>
                  </a:lnTo>
                  <a:lnTo>
                    <a:pt x="100" y="158"/>
                  </a:lnTo>
                  <a:lnTo>
                    <a:pt x="94" y="157"/>
                  </a:lnTo>
                  <a:lnTo>
                    <a:pt x="72" y="162"/>
                  </a:lnTo>
                  <a:lnTo>
                    <a:pt x="68" y="161"/>
                  </a:lnTo>
                  <a:lnTo>
                    <a:pt x="57" y="153"/>
                  </a:lnTo>
                  <a:lnTo>
                    <a:pt x="40" y="154"/>
                  </a:lnTo>
                  <a:lnTo>
                    <a:pt x="18" y="138"/>
                  </a:lnTo>
                  <a:lnTo>
                    <a:pt x="24" y="137"/>
                  </a:lnTo>
                  <a:lnTo>
                    <a:pt x="20" y="133"/>
                  </a:lnTo>
                  <a:lnTo>
                    <a:pt x="6" y="127"/>
                  </a:lnTo>
                  <a:lnTo>
                    <a:pt x="0" y="120"/>
                  </a:lnTo>
                  <a:lnTo>
                    <a:pt x="10" y="116"/>
                  </a:lnTo>
                  <a:lnTo>
                    <a:pt x="15" y="110"/>
                  </a:lnTo>
                  <a:lnTo>
                    <a:pt x="15" y="108"/>
                  </a:lnTo>
                  <a:lnTo>
                    <a:pt x="16" y="106"/>
                  </a:lnTo>
                  <a:lnTo>
                    <a:pt x="10" y="101"/>
                  </a:lnTo>
                  <a:lnTo>
                    <a:pt x="2" y="101"/>
                  </a:lnTo>
                  <a:lnTo>
                    <a:pt x="5" y="91"/>
                  </a:lnTo>
                  <a:lnTo>
                    <a:pt x="14" y="58"/>
                  </a:lnTo>
                  <a:lnTo>
                    <a:pt x="7" y="51"/>
                  </a:lnTo>
                  <a:lnTo>
                    <a:pt x="0" y="4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2" name="Freeform 280">
              <a:extLst>
                <a:ext uri="{FF2B5EF4-FFF2-40B4-BE49-F238E27FC236}">
                  <a16:creationId xmlns:a16="http://schemas.microsoft.com/office/drawing/2014/main" id="{321F707F-5AB0-3B70-F59B-3F4E7032146E}"/>
                </a:ext>
              </a:extLst>
            </p:cNvPr>
            <p:cNvSpPr>
              <a:spLocks/>
            </p:cNvSpPr>
            <p:nvPr/>
          </p:nvSpPr>
          <p:spPr bwMode="auto">
            <a:xfrm>
              <a:off x="4189413" y="2709862"/>
              <a:ext cx="574675" cy="685800"/>
            </a:xfrm>
            <a:custGeom>
              <a:avLst/>
              <a:gdLst>
                <a:gd name="T0" fmla="*/ 5 w 362"/>
                <a:gd name="T1" fmla="*/ 88 h 432"/>
                <a:gd name="T2" fmla="*/ 22 w 362"/>
                <a:gd name="T3" fmla="*/ 67 h 432"/>
                <a:gd name="T4" fmla="*/ 28 w 362"/>
                <a:gd name="T5" fmla="*/ 51 h 432"/>
                <a:gd name="T6" fmla="*/ 45 w 362"/>
                <a:gd name="T7" fmla="*/ 63 h 432"/>
                <a:gd name="T8" fmla="*/ 48 w 362"/>
                <a:gd name="T9" fmla="*/ 56 h 432"/>
                <a:gd name="T10" fmla="*/ 59 w 362"/>
                <a:gd name="T11" fmla="*/ 54 h 432"/>
                <a:gd name="T12" fmla="*/ 67 w 362"/>
                <a:gd name="T13" fmla="*/ 50 h 432"/>
                <a:gd name="T14" fmla="*/ 67 w 362"/>
                <a:gd name="T15" fmla="*/ 45 h 432"/>
                <a:gd name="T16" fmla="*/ 93 w 362"/>
                <a:gd name="T17" fmla="*/ 32 h 432"/>
                <a:gd name="T18" fmla="*/ 106 w 362"/>
                <a:gd name="T19" fmla="*/ 29 h 432"/>
                <a:gd name="T20" fmla="*/ 92 w 362"/>
                <a:gd name="T21" fmla="*/ 14 h 432"/>
                <a:gd name="T22" fmla="*/ 95 w 362"/>
                <a:gd name="T23" fmla="*/ 11 h 432"/>
                <a:gd name="T24" fmla="*/ 101 w 362"/>
                <a:gd name="T25" fmla="*/ 5 h 432"/>
                <a:gd name="T26" fmla="*/ 106 w 362"/>
                <a:gd name="T27" fmla="*/ 2 h 432"/>
                <a:gd name="T28" fmla="*/ 158 w 362"/>
                <a:gd name="T29" fmla="*/ 52 h 432"/>
                <a:gd name="T30" fmla="*/ 187 w 362"/>
                <a:gd name="T31" fmla="*/ 87 h 432"/>
                <a:gd name="T32" fmla="*/ 233 w 362"/>
                <a:gd name="T33" fmla="*/ 119 h 432"/>
                <a:gd name="T34" fmla="*/ 293 w 362"/>
                <a:gd name="T35" fmla="*/ 171 h 432"/>
                <a:gd name="T36" fmla="*/ 305 w 362"/>
                <a:gd name="T37" fmla="*/ 184 h 432"/>
                <a:gd name="T38" fmla="*/ 327 w 362"/>
                <a:gd name="T39" fmla="*/ 213 h 432"/>
                <a:gd name="T40" fmla="*/ 356 w 362"/>
                <a:gd name="T41" fmla="*/ 246 h 432"/>
                <a:gd name="T42" fmla="*/ 358 w 362"/>
                <a:gd name="T43" fmla="*/ 249 h 432"/>
                <a:gd name="T44" fmla="*/ 362 w 362"/>
                <a:gd name="T45" fmla="*/ 254 h 432"/>
                <a:gd name="T46" fmla="*/ 359 w 362"/>
                <a:gd name="T47" fmla="*/ 258 h 432"/>
                <a:gd name="T48" fmla="*/ 323 w 362"/>
                <a:gd name="T49" fmla="*/ 289 h 432"/>
                <a:gd name="T50" fmla="*/ 300 w 362"/>
                <a:gd name="T51" fmla="*/ 308 h 432"/>
                <a:gd name="T52" fmla="*/ 286 w 362"/>
                <a:gd name="T53" fmla="*/ 322 h 432"/>
                <a:gd name="T54" fmla="*/ 271 w 362"/>
                <a:gd name="T55" fmla="*/ 343 h 432"/>
                <a:gd name="T56" fmla="*/ 264 w 362"/>
                <a:gd name="T57" fmla="*/ 347 h 432"/>
                <a:gd name="T58" fmla="*/ 257 w 362"/>
                <a:gd name="T59" fmla="*/ 378 h 432"/>
                <a:gd name="T60" fmla="*/ 251 w 362"/>
                <a:gd name="T61" fmla="*/ 406 h 432"/>
                <a:gd name="T62" fmla="*/ 237 w 362"/>
                <a:gd name="T63" fmla="*/ 421 h 432"/>
                <a:gd name="T64" fmla="*/ 223 w 362"/>
                <a:gd name="T65" fmla="*/ 429 h 432"/>
                <a:gd name="T66" fmla="*/ 214 w 362"/>
                <a:gd name="T67" fmla="*/ 431 h 432"/>
                <a:gd name="T68" fmla="*/ 191 w 362"/>
                <a:gd name="T69" fmla="*/ 417 h 432"/>
                <a:gd name="T70" fmla="*/ 163 w 362"/>
                <a:gd name="T71" fmla="*/ 421 h 432"/>
                <a:gd name="T72" fmla="*/ 144 w 362"/>
                <a:gd name="T73" fmla="*/ 401 h 432"/>
                <a:gd name="T74" fmla="*/ 142 w 362"/>
                <a:gd name="T75" fmla="*/ 364 h 432"/>
                <a:gd name="T76" fmla="*/ 125 w 362"/>
                <a:gd name="T77" fmla="*/ 330 h 432"/>
                <a:gd name="T78" fmla="*/ 106 w 362"/>
                <a:gd name="T79" fmla="*/ 322 h 432"/>
                <a:gd name="T80" fmla="*/ 99 w 362"/>
                <a:gd name="T81" fmla="*/ 311 h 432"/>
                <a:gd name="T82" fmla="*/ 98 w 362"/>
                <a:gd name="T83" fmla="*/ 302 h 432"/>
                <a:gd name="T84" fmla="*/ 98 w 362"/>
                <a:gd name="T85" fmla="*/ 291 h 432"/>
                <a:gd name="T86" fmla="*/ 98 w 362"/>
                <a:gd name="T87" fmla="*/ 284 h 432"/>
                <a:gd name="T88" fmla="*/ 89 w 362"/>
                <a:gd name="T89" fmla="*/ 272 h 432"/>
                <a:gd name="T90" fmla="*/ 79 w 362"/>
                <a:gd name="T91" fmla="*/ 266 h 432"/>
                <a:gd name="T92" fmla="*/ 77 w 362"/>
                <a:gd name="T93" fmla="*/ 252 h 432"/>
                <a:gd name="T94" fmla="*/ 67 w 362"/>
                <a:gd name="T95" fmla="*/ 234 h 432"/>
                <a:gd name="T96" fmla="*/ 63 w 362"/>
                <a:gd name="T97" fmla="*/ 203 h 432"/>
                <a:gd name="T98" fmla="*/ 65 w 362"/>
                <a:gd name="T99" fmla="*/ 181 h 432"/>
                <a:gd name="T100" fmla="*/ 52 w 362"/>
                <a:gd name="T101" fmla="*/ 168 h 432"/>
                <a:gd name="T102" fmla="*/ 49 w 362"/>
                <a:gd name="T103" fmla="*/ 160 h 432"/>
                <a:gd name="T104" fmla="*/ 35 w 362"/>
                <a:gd name="T105" fmla="*/ 153 h 432"/>
                <a:gd name="T106" fmla="*/ 17 w 362"/>
                <a:gd name="T107" fmla="*/ 148 h 432"/>
                <a:gd name="T108" fmla="*/ 2 w 362"/>
                <a:gd name="T109" fmla="*/ 139 h 432"/>
                <a:gd name="T110" fmla="*/ 9 w 362"/>
                <a:gd name="T111" fmla="*/ 131 h 432"/>
                <a:gd name="T112" fmla="*/ 5 w 362"/>
                <a:gd name="T113" fmla="*/ 116 h 432"/>
                <a:gd name="T114" fmla="*/ 0 w 362"/>
                <a:gd name="T115" fmla="*/ 100 h 4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362" h="432">
                  <a:moveTo>
                    <a:pt x="1" y="92"/>
                  </a:moveTo>
                  <a:lnTo>
                    <a:pt x="5" y="88"/>
                  </a:lnTo>
                  <a:lnTo>
                    <a:pt x="13" y="71"/>
                  </a:lnTo>
                  <a:lnTo>
                    <a:pt x="22" y="67"/>
                  </a:lnTo>
                  <a:lnTo>
                    <a:pt x="28" y="54"/>
                  </a:lnTo>
                  <a:lnTo>
                    <a:pt x="28" y="51"/>
                  </a:lnTo>
                  <a:lnTo>
                    <a:pt x="43" y="57"/>
                  </a:lnTo>
                  <a:lnTo>
                    <a:pt x="45" y="63"/>
                  </a:lnTo>
                  <a:lnTo>
                    <a:pt x="47" y="58"/>
                  </a:lnTo>
                  <a:lnTo>
                    <a:pt x="48" y="56"/>
                  </a:lnTo>
                  <a:lnTo>
                    <a:pt x="54" y="49"/>
                  </a:lnTo>
                  <a:lnTo>
                    <a:pt x="59" y="54"/>
                  </a:lnTo>
                  <a:lnTo>
                    <a:pt x="64" y="51"/>
                  </a:lnTo>
                  <a:lnTo>
                    <a:pt x="67" y="50"/>
                  </a:lnTo>
                  <a:lnTo>
                    <a:pt x="68" y="49"/>
                  </a:lnTo>
                  <a:lnTo>
                    <a:pt x="67" y="45"/>
                  </a:lnTo>
                  <a:lnTo>
                    <a:pt x="75" y="38"/>
                  </a:lnTo>
                  <a:lnTo>
                    <a:pt x="93" y="32"/>
                  </a:lnTo>
                  <a:lnTo>
                    <a:pt x="101" y="30"/>
                  </a:lnTo>
                  <a:lnTo>
                    <a:pt x="106" y="29"/>
                  </a:lnTo>
                  <a:lnTo>
                    <a:pt x="103" y="23"/>
                  </a:lnTo>
                  <a:lnTo>
                    <a:pt x="92" y="14"/>
                  </a:lnTo>
                  <a:lnTo>
                    <a:pt x="93" y="13"/>
                  </a:lnTo>
                  <a:lnTo>
                    <a:pt x="95" y="11"/>
                  </a:lnTo>
                  <a:lnTo>
                    <a:pt x="99" y="8"/>
                  </a:lnTo>
                  <a:lnTo>
                    <a:pt x="101" y="5"/>
                  </a:lnTo>
                  <a:lnTo>
                    <a:pt x="104" y="0"/>
                  </a:lnTo>
                  <a:lnTo>
                    <a:pt x="106" y="2"/>
                  </a:lnTo>
                  <a:lnTo>
                    <a:pt x="118" y="12"/>
                  </a:lnTo>
                  <a:lnTo>
                    <a:pt x="158" y="52"/>
                  </a:lnTo>
                  <a:lnTo>
                    <a:pt x="182" y="81"/>
                  </a:lnTo>
                  <a:lnTo>
                    <a:pt x="187" y="87"/>
                  </a:lnTo>
                  <a:lnTo>
                    <a:pt x="224" y="114"/>
                  </a:lnTo>
                  <a:lnTo>
                    <a:pt x="233" y="119"/>
                  </a:lnTo>
                  <a:lnTo>
                    <a:pt x="238" y="125"/>
                  </a:lnTo>
                  <a:lnTo>
                    <a:pt x="293" y="171"/>
                  </a:lnTo>
                  <a:lnTo>
                    <a:pt x="303" y="180"/>
                  </a:lnTo>
                  <a:lnTo>
                    <a:pt x="305" y="184"/>
                  </a:lnTo>
                  <a:lnTo>
                    <a:pt x="321" y="208"/>
                  </a:lnTo>
                  <a:lnTo>
                    <a:pt x="327" y="213"/>
                  </a:lnTo>
                  <a:lnTo>
                    <a:pt x="348" y="236"/>
                  </a:lnTo>
                  <a:lnTo>
                    <a:pt x="356" y="246"/>
                  </a:lnTo>
                  <a:lnTo>
                    <a:pt x="357" y="247"/>
                  </a:lnTo>
                  <a:lnTo>
                    <a:pt x="358" y="249"/>
                  </a:lnTo>
                  <a:lnTo>
                    <a:pt x="361" y="253"/>
                  </a:lnTo>
                  <a:lnTo>
                    <a:pt x="362" y="254"/>
                  </a:lnTo>
                  <a:lnTo>
                    <a:pt x="362" y="255"/>
                  </a:lnTo>
                  <a:lnTo>
                    <a:pt x="359" y="258"/>
                  </a:lnTo>
                  <a:lnTo>
                    <a:pt x="348" y="267"/>
                  </a:lnTo>
                  <a:lnTo>
                    <a:pt x="323" y="289"/>
                  </a:lnTo>
                  <a:lnTo>
                    <a:pt x="321" y="290"/>
                  </a:lnTo>
                  <a:lnTo>
                    <a:pt x="300" y="308"/>
                  </a:lnTo>
                  <a:lnTo>
                    <a:pt x="294" y="317"/>
                  </a:lnTo>
                  <a:lnTo>
                    <a:pt x="286" y="322"/>
                  </a:lnTo>
                  <a:lnTo>
                    <a:pt x="286" y="326"/>
                  </a:lnTo>
                  <a:lnTo>
                    <a:pt x="271" y="343"/>
                  </a:lnTo>
                  <a:lnTo>
                    <a:pt x="260" y="343"/>
                  </a:lnTo>
                  <a:lnTo>
                    <a:pt x="264" y="347"/>
                  </a:lnTo>
                  <a:lnTo>
                    <a:pt x="263" y="369"/>
                  </a:lnTo>
                  <a:lnTo>
                    <a:pt x="257" y="378"/>
                  </a:lnTo>
                  <a:lnTo>
                    <a:pt x="257" y="391"/>
                  </a:lnTo>
                  <a:lnTo>
                    <a:pt x="251" y="406"/>
                  </a:lnTo>
                  <a:lnTo>
                    <a:pt x="240" y="413"/>
                  </a:lnTo>
                  <a:lnTo>
                    <a:pt x="237" y="421"/>
                  </a:lnTo>
                  <a:lnTo>
                    <a:pt x="230" y="429"/>
                  </a:lnTo>
                  <a:lnTo>
                    <a:pt x="223" y="429"/>
                  </a:lnTo>
                  <a:lnTo>
                    <a:pt x="218" y="432"/>
                  </a:lnTo>
                  <a:lnTo>
                    <a:pt x="214" y="431"/>
                  </a:lnTo>
                  <a:lnTo>
                    <a:pt x="204" y="423"/>
                  </a:lnTo>
                  <a:lnTo>
                    <a:pt x="191" y="417"/>
                  </a:lnTo>
                  <a:lnTo>
                    <a:pt x="182" y="416"/>
                  </a:lnTo>
                  <a:lnTo>
                    <a:pt x="163" y="421"/>
                  </a:lnTo>
                  <a:lnTo>
                    <a:pt x="149" y="420"/>
                  </a:lnTo>
                  <a:lnTo>
                    <a:pt x="144" y="401"/>
                  </a:lnTo>
                  <a:lnTo>
                    <a:pt x="139" y="382"/>
                  </a:lnTo>
                  <a:lnTo>
                    <a:pt x="142" y="364"/>
                  </a:lnTo>
                  <a:lnTo>
                    <a:pt x="131" y="338"/>
                  </a:lnTo>
                  <a:lnTo>
                    <a:pt x="125" y="330"/>
                  </a:lnTo>
                  <a:lnTo>
                    <a:pt x="115" y="325"/>
                  </a:lnTo>
                  <a:lnTo>
                    <a:pt x="106" y="322"/>
                  </a:lnTo>
                  <a:lnTo>
                    <a:pt x="100" y="317"/>
                  </a:lnTo>
                  <a:lnTo>
                    <a:pt x="99" y="311"/>
                  </a:lnTo>
                  <a:lnTo>
                    <a:pt x="98" y="307"/>
                  </a:lnTo>
                  <a:lnTo>
                    <a:pt x="98" y="302"/>
                  </a:lnTo>
                  <a:lnTo>
                    <a:pt x="98" y="296"/>
                  </a:lnTo>
                  <a:lnTo>
                    <a:pt x="98" y="291"/>
                  </a:lnTo>
                  <a:lnTo>
                    <a:pt x="98" y="288"/>
                  </a:lnTo>
                  <a:lnTo>
                    <a:pt x="98" y="284"/>
                  </a:lnTo>
                  <a:lnTo>
                    <a:pt x="94" y="278"/>
                  </a:lnTo>
                  <a:lnTo>
                    <a:pt x="89" y="272"/>
                  </a:lnTo>
                  <a:lnTo>
                    <a:pt x="82" y="269"/>
                  </a:lnTo>
                  <a:lnTo>
                    <a:pt x="79" y="266"/>
                  </a:lnTo>
                  <a:lnTo>
                    <a:pt x="77" y="263"/>
                  </a:lnTo>
                  <a:lnTo>
                    <a:pt x="77" y="252"/>
                  </a:lnTo>
                  <a:lnTo>
                    <a:pt x="74" y="245"/>
                  </a:lnTo>
                  <a:lnTo>
                    <a:pt x="67" y="234"/>
                  </a:lnTo>
                  <a:lnTo>
                    <a:pt x="65" y="221"/>
                  </a:lnTo>
                  <a:lnTo>
                    <a:pt x="63" y="203"/>
                  </a:lnTo>
                  <a:lnTo>
                    <a:pt x="60" y="195"/>
                  </a:lnTo>
                  <a:lnTo>
                    <a:pt x="65" y="181"/>
                  </a:lnTo>
                  <a:lnTo>
                    <a:pt x="58" y="170"/>
                  </a:lnTo>
                  <a:lnTo>
                    <a:pt x="52" y="168"/>
                  </a:lnTo>
                  <a:lnTo>
                    <a:pt x="54" y="158"/>
                  </a:lnTo>
                  <a:lnTo>
                    <a:pt x="49" y="160"/>
                  </a:lnTo>
                  <a:lnTo>
                    <a:pt x="41" y="153"/>
                  </a:lnTo>
                  <a:lnTo>
                    <a:pt x="35" y="153"/>
                  </a:lnTo>
                  <a:lnTo>
                    <a:pt x="32" y="153"/>
                  </a:lnTo>
                  <a:lnTo>
                    <a:pt x="17" y="148"/>
                  </a:lnTo>
                  <a:lnTo>
                    <a:pt x="14" y="145"/>
                  </a:lnTo>
                  <a:lnTo>
                    <a:pt x="2" y="139"/>
                  </a:lnTo>
                  <a:lnTo>
                    <a:pt x="1" y="136"/>
                  </a:lnTo>
                  <a:lnTo>
                    <a:pt x="9" y="131"/>
                  </a:lnTo>
                  <a:lnTo>
                    <a:pt x="9" y="127"/>
                  </a:lnTo>
                  <a:lnTo>
                    <a:pt x="5" y="116"/>
                  </a:lnTo>
                  <a:lnTo>
                    <a:pt x="4" y="109"/>
                  </a:lnTo>
                  <a:lnTo>
                    <a:pt x="0" y="100"/>
                  </a:lnTo>
                  <a:lnTo>
                    <a:pt x="1" y="9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3" name="Freeform 281">
              <a:extLst>
                <a:ext uri="{FF2B5EF4-FFF2-40B4-BE49-F238E27FC236}">
                  <a16:creationId xmlns:a16="http://schemas.microsoft.com/office/drawing/2014/main" id="{DF72C1F8-B54B-4EA5-F045-9D718C57411B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2175" y="3114675"/>
              <a:ext cx="200025" cy="228600"/>
            </a:xfrm>
            <a:custGeom>
              <a:avLst/>
              <a:gdLst>
                <a:gd name="T0" fmla="*/ 0 w 126"/>
                <a:gd name="T1" fmla="*/ 34 h 144"/>
                <a:gd name="T2" fmla="*/ 25 w 126"/>
                <a:gd name="T3" fmla="*/ 12 h 144"/>
                <a:gd name="T4" fmla="*/ 36 w 126"/>
                <a:gd name="T5" fmla="*/ 3 h 144"/>
                <a:gd name="T6" fmla="*/ 39 w 126"/>
                <a:gd name="T7" fmla="*/ 0 h 144"/>
                <a:gd name="T8" fmla="*/ 54 w 126"/>
                <a:gd name="T9" fmla="*/ 18 h 144"/>
                <a:gd name="T10" fmla="*/ 69 w 126"/>
                <a:gd name="T11" fmla="*/ 34 h 144"/>
                <a:gd name="T12" fmla="*/ 74 w 126"/>
                <a:gd name="T13" fmla="*/ 40 h 144"/>
                <a:gd name="T14" fmla="*/ 88 w 126"/>
                <a:gd name="T15" fmla="*/ 58 h 144"/>
                <a:gd name="T16" fmla="*/ 111 w 126"/>
                <a:gd name="T17" fmla="*/ 88 h 144"/>
                <a:gd name="T18" fmla="*/ 125 w 126"/>
                <a:gd name="T19" fmla="*/ 106 h 144"/>
                <a:gd name="T20" fmla="*/ 126 w 126"/>
                <a:gd name="T21" fmla="*/ 106 h 144"/>
                <a:gd name="T22" fmla="*/ 121 w 126"/>
                <a:gd name="T23" fmla="*/ 110 h 144"/>
                <a:gd name="T24" fmla="*/ 118 w 126"/>
                <a:gd name="T25" fmla="*/ 114 h 144"/>
                <a:gd name="T26" fmla="*/ 92 w 126"/>
                <a:gd name="T27" fmla="*/ 139 h 144"/>
                <a:gd name="T28" fmla="*/ 88 w 126"/>
                <a:gd name="T29" fmla="*/ 144 h 144"/>
                <a:gd name="T30" fmla="*/ 56 w 126"/>
                <a:gd name="T31" fmla="*/ 103 h 144"/>
                <a:gd name="T32" fmla="*/ 53 w 126"/>
                <a:gd name="T33" fmla="*/ 95 h 144"/>
                <a:gd name="T34" fmla="*/ 41 w 126"/>
                <a:gd name="T35" fmla="*/ 84 h 144"/>
                <a:gd name="T36" fmla="*/ 9 w 126"/>
                <a:gd name="T37" fmla="*/ 45 h 144"/>
                <a:gd name="T38" fmla="*/ 0 w 126"/>
                <a:gd name="T39" fmla="*/ 34 h 1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126" h="144">
                  <a:moveTo>
                    <a:pt x="0" y="34"/>
                  </a:moveTo>
                  <a:lnTo>
                    <a:pt x="25" y="12"/>
                  </a:lnTo>
                  <a:lnTo>
                    <a:pt x="36" y="3"/>
                  </a:lnTo>
                  <a:lnTo>
                    <a:pt x="39" y="0"/>
                  </a:lnTo>
                  <a:lnTo>
                    <a:pt x="54" y="18"/>
                  </a:lnTo>
                  <a:lnTo>
                    <a:pt x="69" y="34"/>
                  </a:lnTo>
                  <a:lnTo>
                    <a:pt x="74" y="40"/>
                  </a:lnTo>
                  <a:lnTo>
                    <a:pt x="88" y="58"/>
                  </a:lnTo>
                  <a:lnTo>
                    <a:pt x="111" y="88"/>
                  </a:lnTo>
                  <a:lnTo>
                    <a:pt x="125" y="106"/>
                  </a:lnTo>
                  <a:lnTo>
                    <a:pt x="126" y="106"/>
                  </a:lnTo>
                  <a:lnTo>
                    <a:pt x="121" y="110"/>
                  </a:lnTo>
                  <a:lnTo>
                    <a:pt x="118" y="114"/>
                  </a:lnTo>
                  <a:lnTo>
                    <a:pt x="92" y="139"/>
                  </a:lnTo>
                  <a:lnTo>
                    <a:pt x="88" y="144"/>
                  </a:lnTo>
                  <a:lnTo>
                    <a:pt x="56" y="103"/>
                  </a:lnTo>
                  <a:lnTo>
                    <a:pt x="53" y="95"/>
                  </a:lnTo>
                  <a:lnTo>
                    <a:pt x="41" y="84"/>
                  </a:lnTo>
                  <a:lnTo>
                    <a:pt x="9" y="45"/>
                  </a:lnTo>
                  <a:lnTo>
                    <a:pt x="0" y="3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4" name="Freeform 282">
              <a:extLst>
                <a:ext uri="{FF2B5EF4-FFF2-40B4-BE49-F238E27FC236}">
                  <a16:creationId xmlns:a16="http://schemas.microsoft.com/office/drawing/2014/main" id="{A385AEDA-EFAA-BA5A-D244-D30D8ED0347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14675" y="2725737"/>
              <a:ext cx="393700" cy="209550"/>
            </a:xfrm>
            <a:custGeom>
              <a:avLst/>
              <a:gdLst>
                <a:gd name="T0" fmla="*/ 7 w 248"/>
                <a:gd name="T1" fmla="*/ 89 h 132"/>
                <a:gd name="T2" fmla="*/ 6 w 248"/>
                <a:gd name="T3" fmla="*/ 85 h 132"/>
                <a:gd name="T4" fmla="*/ 7 w 248"/>
                <a:gd name="T5" fmla="*/ 78 h 132"/>
                <a:gd name="T6" fmla="*/ 8 w 248"/>
                <a:gd name="T7" fmla="*/ 75 h 132"/>
                <a:gd name="T8" fmla="*/ 6 w 248"/>
                <a:gd name="T9" fmla="*/ 70 h 132"/>
                <a:gd name="T10" fmla="*/ 7 w 248"/>
                <a:gd name="T11" fmla="*/ 66 h 132"/>
                <a:gd name="T12" fmla="*/ 9 w 248"/>
                <a:gd name="T13" fmla="*/ 62 h 132"/>
                <a:gd name="T14" fmla="*/ 11 w 248"/>
                <a:gd name="T15" fmla="*/ 59 h 132"/>
                <a:gd name="T16" fmla="*/ 15 w 248"/>
                <a:gd name="T17" fmla="*/ 55 h 132"/>
                <a:gd name="T18" fmla="*/ 20 w 248"/>
                <a:gd name="T19" fmla="*/ 54 h 132"/>
                <a:gd name="T20" fmla="*/ 32 w 248"/>
                <a:gd name="T21" fmla="*/ 55 h 132"/>
                <a:gd name="T22" fmla="*/ 35 w 248"/>
                <a:gd name="T23" fmla="*/ 60 h 132"/>
                <a:gd name="T24" fmla="*/ 29 w 248"/>
                <a:gd name="T25" fmla="*/ 68 h 132"/>
                <a:gd name="T26" fmla="*/ 30 w 248"/>
                <a:gd name="T27" fmla="*/ 76 h 132"/>
                <a:gd name="T28" fmla="*/ 40 w 248"/>
                <a:gd name="T29" fmla="*/ 78 h 132"/>
                <a:gd name="T30" fmla="*/ 51 w 248"/>
                <a:gd name="T31" fmla="*/ 72 h 132"/>
                <a:gd name="T32" fmla="*/ 52 w 248"/>
                <a:gd name="T33" fmla="*/ 58 h 132"/>
                <a:gd name="T34" fmla="*/ 55 w 248"/>
                <a:gd name="T35" fmla="*/ 58 h 132"/>
                <a:gd name="T36" fmla="*/ 56 w 248"/>
                <a:gd name="T37" fmla="*/ 54 h 132"/>
                <a:gd name="T38" fmla="*/ 60 w 248"/>
                <a:gd name="T39" fmla="*/ 45 h 132"/>
                <a:gd name="T40" fmla="*/ 49 w 248"/>
                <a:gd name="T41" fmla="*/ 28 h 132"/>
                <a:gd name="T42" fmla="*/ 56 w 248"/>
                <a:gd name="T43" fmla="*/ 18 h 132"/>
                <a:gd name="T44" fmla="*/ 68 w 248"/>
                <a:gd name="T45" fmla="*/ 0 h 132"/>
                <a:gd name="T46" fmla="*/ 92 w 248"/>
                <a:gd name="T47" fmla="*/ 8 h 132"/>
                <a:gd name="T48" fmla="*/ 109 w 248"/>
                <a:gd name="T49" fmla="*/ 15 h 132"/>
                <a:gd name="T50" fmla="*/ 114 w 248"/>
                <a:gd name="T51" fmla="*/ 27 h 132"/>
                <a:gd name="T52" fmla="*/ 131 w 248"/>
                <a:gd name="T53" fmla="*/ 42 h 132"/>
                <a:gd name="T54" fmla="*/ 150 w 248"/>
                <a:gd name="T55" fmla="*/ 36 h 132"/>
                <a:gd name="T56" fmla="*/ 173 w 248"/>
                <a:gd name="T57" fmla="*/ 31 h 132"/>
                <a:gd name="T58" fmla="*/ 183 w 248"/>
                <a:gd name="T59" fmla="*/ 37 h 132"/>
                <a:gd name="T60" fmla="*/ 187 w 248"/>
                <a:gd name="T61" fmla="*/ 40 h 132"/>
                <a:gd name="T62" fmla="*/ 199 w 248"/>
                <a:gd name="T63" fmla="*/ 35 h 132"/>
                <a:gd name="T64" fmla="*/ 217 w 248"/>
                <a:gd name="T65" fmla="*/ 32 h 132"/>
                <a:gd name="T66" fmla="*/ 230 w 248"/>
                <a:gd name="T67" fmla="*/ 34 h 132"/>
                <a:gd name="T68" fmla="*/ 245 w 248"/>
                <a:gd name="T69" fmla="*/ 40 h 132"/>
                <a:gd name="T70" fmla="*/ 248 w 248"/>
                <a:gd name="T71" fmla="*/ 43 h 132"/>
                <a:gd name="T72" fmla="*/ 248 w 248"/>
                <a:gd name="T73" fmla="*/ 56 h 132"/>
                <a:gd name="T74" fmla="*/ 246 w 248"/>
                <a:gd name="T75" fmla="*/ 63 h 132"/>
                <a:gd name="T76" fmla="*/ 245 w 248"/>
                <a:gd name="T77" fmla="*/ 64 h 132"/>
                <a:gd name="T78" fmla="*/ 244 w 248"/>
                <a:gd name="T79" fmla="*/ 65 h 132"/>
                <a:gd name="T80" fmla="*/ 236 w 248"/>
                <a:gd name="T81" fmla="*/ 72 h 132"/>
                <a:gd name="T82" fmla="*/ 224 w 248"/>
                <a:gd name="T83" fmla="*/ 82 h 132"/>
                <a:gd name="T84" fmla="*/ 211 w 248"/>
                <a:gd name="T85" fmla="*/ 106 h 132"/>
                <a:gd name="T86" fmla="*/ 197 w 248"/>
                <a:gd name="T87" fmla="*/ 124 h 132"/>
                <a:gd name="T88" fmla="*/ 172 w 248"/>
                <a:gd name="T89" fmla="*/ 130 h 132"/>
                <a:gd name="T90" fmla="*/ 140 w 248"/>
                <a:gd name="T91" fmla="*/ 124 h 132"/>
                <a:gd name="T92" fmla="*/ 124 w 248"/>
                <a:gd name="T93" fmla="*/ 120 h 132"/>
                <a:gd name="T94" fmla="*/ 84 w 248"/>
                <a:gd name="T95" fmla="*/ 106 h 132"/>
                <a:gd name="T96" fmla="*/ 41 w 248"/>
                <a:gd name="T97" fmla="*/ 102 h 132"/>
                <a:gd name="T98" fmla="*/ 27 w 248"/>
                <a:gd name="T99" fmla="*/ 107 h 132"/>
                <a:gd name="T100" fmla="*/ 7 w 248"/>
                <a:gd name="T101" fmla="*/ 109 h 132"/>
                <a:gd name="T102" fmla="*/ 6 w 248"/>
                <a:gd name="T103" fmla="*/ 101 h 1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248" h="132">
                  <a:moveTo>
                    <a:pt x="6" y="101"/>
                  </a:moveTo>
                  <a:lnTo>
                    <a:pt x="7" y="89"/>
                  </a:lnTo>
                  <a:lnTo>
                    <a:pt x="6" y="87"/>
                  </a:lnTo>
                  <a:lnTo>
                    <a:pt x="6" y="85"/>
                  </a:lnTo>
                  <a:lnTo>
                    <a:pt x="9" y="79"/>
                  </a:lnTo>
                  <a:lnTo>
                    <a:pt x="7" y="78"/>
                  </a:lnTo>
                  <a:lnTo>
                    <a:pt x="7" y="77"/>
                  </a:lnTo>
                  <a:lnTo>
                    <a:pt x="8" y="75"/>
                  </a:lnTo>
                  <a:lnTo>
                    <a:pt x="8" y="71"/>
                  </a:lnTo>
                  <a:lnTo>
                    <a:pt x="6" y="70"/>
                  </a:lnTo>
                  <a:lnTo>
                    <a:pt x="4" y="69"/>
                  </a:lnTo>
                  <a:lnTo>
                    <a:pt x="7" y="66"/>
                  </a:lnTo>
                  <a:lnTo>
                    <a:pt x="9" y="64"/>
                  </a:lnTo>
                  <a:lnTo>
                    <a:pt x="9" y="62"/>
                  </a:lnTo>
                  <a:lnTo>
                    <a:pt x="10" y="61"/>
                  </a:lnTo>
                  <a:lnTo>
                    <a:pt x="11" y="59"/>
                  </a:lnTo>
                  <a:lnTo>
                    <a:pt x="12" y="57"/>
                  </a:lnTo>
                  <a:lnTo>
                    <a:pt x="15" y="55"/>
                  </a:lnTo>
                  <a:lnTo>
                    <a:pt x="16" y="55"/>
                  </a:lnTo>
                  <a:lnTo>
                    <a:pt x="20" y="54"/>
                  </a:lnTo>
                  <a:lnTo>
                    <a:pt x="26" y="54"/>
                  </a:lnTo>
                  <a:lnTo>
                    <a:pt x="32" y="55"/>
                  </a:lnTo>
                  <a:lnTo>
                    <a:pt x="31" y="57"/>
                  </a:lnTo>
                  <a:lnTo>
                    <a:pt x="35" y="60"/>
                  </a:lnTo>
                  <a:lnTo>
                    <a:pt x="32" y="63"/>
                  </a:lnTo>
                  <a:lnTo>
                    <a:pt x="29" y="68"/>
                  </a:lnTo>
                  <a:lnTo>
                    <a:pt x="27" y="69"/>
                  </a:lnTo>
                  <a:lnTo>
                    <a:pt x="30" y="76"/>
                  </a:lnTo>
                  <a:lnTo>
                    <a:pt x="36" y="76"/>
                  </a:lnTo>
                  <a:lnTo>
                    <a:pt x="40" y="78"/>
                  </a:lnTo>
                  <a:lnTo>
                    <a:pt x="48" y="69"/>
                  </a:lnTo>
                  <a:lnTo>
                    <a:pt x="51" y="72"/>
                  </a:lnTo>
                  <a:lnTo>
                    <a:pt x="53" y="69"/>
                  </a:lnTo>
                  <a:lnTo>
                    <a:pt x="52" y="58"/>
                  </a:lnTo>
                  <a:lnTo>
                    <a:pt x="55" y="59"/>
                  </a:lnTo>
                  <a:lnTo>
                    <a:pt x="55" y="58"/>
                  </a:lnTo>
                  <a:lnTo>
                    <a:pt x="56" y="57"/>
                  </a:lnTo>
                  <a:lnTo>
                    <a:pt x="56" y="54"/>
                  </a:lnTo>
                  <a:lnTo>
                    <a:pt x="57" y="53"/>
                  </a:lnTo>
                  <a:lnTo>
                    <a:pt x="60" y="45"/>
                  </a:lnTo>
                  <a:lnTo>
                    <a:pt x="60" y="41"/>
                  </a:lnTo>
                  <a:lnTo>
                    <a:pt x="49" y="28"/>
                  </a:lnTo>
                  <a:lnTo>
                    <a:pt x="48" y="25"/>
                  </a:lnTo>
                  <a:lnTo>
                    <a:pt x="56" y="18"/>
                  </a:lnTo>
                  <a:lnTo>
                    <a:pt x="62" y="8"/>
                  </a:lnTo>
                  <a:lnTo>
                    <a:pt x="68" y="0"/>
                  </a:lnTo>
                  <a:lnTo>
                    <a:pt x="80" y="3"/>
                  </a:lnTo>
                  <a:lnTo>
                    <a:pt x="92" y="8"/>
                  </a:lnTo>
                  <a:lnTo>
                    <a:pt x="93" y="10"/>
                  </a:lnTo>
                  <a:lnTo>
                    <a:pt x="109" y="15"/>
                  </a:lnTo>
                  <a:lnTo>
                    <a:pt x="114" y="23"/>
                  </a:lnTo>
                  <a:lnTo>
                    <a:pt x="114" y="27"/>
                  </a:lnTo>
                  <a:lnTo>
                    <a:pt x="114" y="32"/>
                  </a:lnTo>
                  <a:lnTo>
                    <a:pt x="131" y="42"/>
                  </a:lnTo>
                  <a:lnTo>
                    <a:pt x="147" y="43"/>
                  </a:lnTo>
                  <a:lnTo>
                    <a:pt x="150" y="36"/>
                  </a:lnTo>
                  <a:lnTo>
                    <a:pt x="163" y="36"/>
                  </a:lnTo>
                  <a:lnTo>
                    <a:pt x="173" y="31"/>
                  </a:lnTo>
                  <a:lnTo>
                    <a:pt x="182" y="31"/>
                  </a:lnTo>
                  <a:lnTo>
                    <a:pt x="183" y="37"/>
                  </a:lnTo>
                  <a:lnTo>
                    <a:pt x="178" y="37"/>
                  </a:lnTo>
                  <a:lnTo>
                    <a:pt x="187" y="40"/>
                  </a:lnTo>
                  <a:lnTo>
                    <a:pt x="194" y="40"/>
                  </a:lnTo>
                  <a:lnTo>
                    <a:pt x="199" y="35"/>
                  </a:lnTo>
                  <a:lnTo>
                    <a:pt x="210" y="29"/>
                  </a:lnTo>
                  <a:lnTo>
                    <a:pt x="217" y="32"/>
                  </a:lnTo>
                  <a:lnTo>
                    <a:pt x="220" y="32"/>
                  </a:lnTo>
                  <a:lnTo>
                    <a:pt x="230" y="34"/>
                  </a:lnTo>
                  <a:lnTo>
                    <a:pt x="237" y="38"/>
                  </a:lnTo>
                  <a:lnTo>
                    <a:pt x="245" y="40"/>
                  </a:lnTo>
                  <a:lnTo>
                    <a:pt x="247" y="42"/>
                  </a:lnTo>
                  <a:lnTo>
                    <a:pt x="248" y="43"/>
                  </a:lnTo>
                  <a:lnTo>
                    <a:pt x="246" y="47"/>
                  </a:lnTo>
                  <a:lnTo>
                    <a:pt x="248" y="56"/>
                  </a:lnTo>
                  <a:lnTo>
                    <a:pt x="248" y="61"/>
                  </a:lnTo>
                  <a:lnTo>
                    <a:pt x="246" y="63"/>
                  </a:lnTo>
                  <a:lnTo>
                    <a:pt x="246" y="63"/>
                  </a:lnTo>
                  <a:lnTo>
                    <a:pt x="245" y="64"/>
                  </a:lnTo>
                  <a:lnTo>
                    <a:pt x="245" y="65"/>
                  </a:lnTo>
                  <a:lnTo>
                    <a:pt x="244" y="65"/>
                  </a:lnTo>
                  <a:lnTo>
                    <a:pt x="244" y="66"/>
                  </a:lnTo>
                  <a:lnTo>
                    <a:pt x="236" y="72"/>
                  </a:lnTo>
                  <a:lnTo>
                    <a:pt x="232" y="80"/>
                  </a:lnTo>
                  <a:lnTo>
                    <a:pt x="224" y="82"/>
                  </a:lnTo>
                  <a:lnTo>
                    <a:pt x="216" y="93"/>
                  </a:lnTo>
                  <a:lnTo>
                    <a:pt x="211" y="106"/>
                  </a:lnTo>
                  <a:lnTo>
                    <a:pt x="205" y="117"/>
                  </a:lnTo>
                  <a:lnTo>
                    <a:pt x="197" y="124"/>
                  </a:lnTo>
                  <a:lnTo>
                    <a:pt x="197" y="132"/>
                  </a:lnTo>
                  <a:lnTo>
                    <a:pt x="172" y="130"/>
                  </a:lnTo>
                  <a:lnTo>
                    <a:pt x="154" y="129"/>
                  </a:lnTo>
                  <a:lnTo>
                    <a:pt x="140" y="124"/>
                  </a:lnTo>
                  <a:lnTo>
                    <a:pt x="135" y="124"/>
                  </a:lnTo>
                  <a:lnTo>
                    <a:pt x="124" y="120"/>
                  </a:lnTo>
                  <a:lnTo>
                    <a:pt x="109" y="120"/>
                  </a:lnTo>
                  <a:lnTo>
                    <a:pt x="84" y="106"/>
                  </a:lnTo>
                  <a:lnTo>
                    <a:pt x="54" y="97"/>
                  </a:lnTo>
                  <a:lnTo>
                    <a:pt x="41" y="102"/>
                  </a:lnTo>
                  <a:lnTo>
                    <a:pt x="39" y="104"/>
                  </a:lnTo>
                  <a:lnTo>
                    <a:pt x="27" y="107"/>
                  </a:lnTo>
                  <a:lnTo>
                    <a:pt x="16" y="115"/>
                  </a:lnTo>
                  <a:lnTo>
                    <a:pt x="7" y="109"/>
                  </a:lnTo>
                  <a:lnTo>
                    <a:pt x="0" y="105"/>
                  </a:lnTo>
                  <a:lnTo>
                    <a:pt x="6" y="10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5" name="Freeform 283">
              <a:extLst>
                <a:ext uri="{FF2B5EF4-FFF2-40B4-BE49-F238E27FC236}">
                  <a16:creationId xmlns:a16="http://schemas.microsoft.com/office/drawing/2014/main" id="{C818266F-8A1E-3EF6-0721-68749D23130B}"/>
                </a:ext>
              </a:extLst>
            </p:cNvPr>
            <p:cNvSpPr>
              <a:spLocks/>
            </p:cNvSpPr>
            <p:nvPr/>
          </p:nvSpPr>
          <p:spPr bwMode="auto">
            <a:xfrm>
              <a:off x="2268538" y="1601787"/>
              <a:ext cx="263525" cy="312737"/>
            </a:xfrm>
            <a:custGeom>
              <a:avLst/>
              <a:gdLst>
                <a:gd name="T0" fmla="*/ 0 w 166"/>
                <a:gd name="T1" fmla="*/ 60 h 197"/>
                <a:gd name="T2" fmla="*/ 5 w 166"/>
                <a:gd name="T3" fmla="*/ 57 h 197"/>
                <a:gd name="T4" fmla="*/ 11 w 166"/>
                <a:gd name="T5" fmla="*/ 38 h 197"/>
                <a:gd name="T6" fmla="*/ 12 w 166"/>
                <a:gd name="T7" fmla="*/ 37 h 197"/>
                <a:gd name="T8" fmla="*/ 34 w 166"/>
                <a:gd name="T9" fmla="*/ 27 h 197"/>
                <a:gd name="T10" fmla="*/ 40 w 166"/>
                <a:gd name="T11" fmla="*/ 23 h 197"/>
                <a:gd name="T12" fmla="*/ 61 w 166"/>
                <a:gd name="T13" fmla="*/ 10 h 197"/>
                <a:gd name="T14" fmla="*/ 77 w 166"/>
                <a:gd name="T15" fmla="*/ 2 h 197"/>
                <a:gd name="T16" fmla="*/ 94 w 166"/>
                <a:gd name="T17" fmla="*/ 0 h 197"/>
                <a:gd name="T18" fmla="*/ 93 w 166"/>
                <a:gd name="T19" fmla="*/ 8 h 197"/>
                <a:gd name="T20" fmla="*/ 82 w 166"/>
                <a:gd name="T21" fmla="*/ 18 h 197"/>
                <a:gd name="T22" fmla="*/ 79 w 166"/>
                <a:gd name="T23" fmla="*/ 20 h 197"/>
                <a:gd name="T24" fmla="*/ 84 w 166"/>
                <a:gd name="T25" fmla="*/ 27 h 197"/>
                <a:gd name="T26" fmla="*/ 82 w 166"/>
                <a:gd name="T27" fmla="*/ 37 h 197"/>
                <a:gd name="T28" fmla="*/ 88 w 166"/>
                <a:gd name="T29" fmla="*/ 49 h 197"/>
                <a:gd name="T30" fmla="*/ 88 w 166"/>
                <a:gd name="T31" fmla="*/ 52 h 197"/>
                <a:gd name="T32" fmla="*/ 93 w 166"/>
                <a:gd name="T33" fmla="*/ 52 h 197"/>
                <a:gd name="T34" fmla="*/ 95 w 166"/>
                <a:gd name="T35" fmla="*/ 55 h 197"/>
                <a:gd name="T36" fmla="*/ 98 w 166"/>
                <a:gd name="T37" fmla="*/ 60 h 197"/>
                <a:gd name="T38" fmla="*/ 95 w 166"/>
                <a:gd name="T39" fmla="*/ 66 h 197"/>
                <a:gd name="T40" fmla="*/ 91 w 166"/>
                <a:gd name="T41" fmla="*/ 75 h 197"/>
                <a:gd name="T42" fmla="*/ 98 w 166"/>
                <a:gd name="T43" fmla="*/ 81 h 197"/>
                <a:gd name="T44" fmla="*/ 108 w 166"/>
                <a:gd name="T45" fmla="*/ 92 h 197"/>
                <a:gd name="T46" fmla="*/ 110 w 166"/>
                <a:gd name="T47" fmla="*/ 98 h 197"/>
                <a:gd name="T48" fmla="*/ 110 w 166"/>
                <a:gd name="T49" fmla="*/ 111 h 197"/>
                <a:gd name="T50" fmla="*/ 113 w 166"/>
                <a:gd name="T51" fmla="*/ 114 h 197"/>
                <a:gd name="T52" fmla="*/ 112 w 166"/>
                <a:gd name="T53" fmla="*/ 119 h 197"/>
                <a:gd name="T54" fmla="*/ 108 w 166"/>
                <a:gd name="T55" fmla="*/ 121 h 197"/>
                <a:gd name="T56" fmla="*/ 108 w 166"/>
                <a:gd name="T57" fmla="*/ 123 h 197"/>
                <a:gd name="T58" fmla="*/ 117 w 166"/>
                <a:gd name="T59" fmla="*/ 127 h 197"/>
                <a:gd name="T60" fmla="*/ 114 w 166"/>
                <a:gd name="T61" fmla="*/ 136 h 197"/>
                <a:gd name="T62" fmla="*/ 117 w 166"/>
                <a:gd name="T63" fmla="*/ 145 h 197"/>
                <a:gd name="T64" fmla="*/ 121 w 166"/>
                <a:gd name="T65" fmla="*/ 147 h 197"/>
                <a:gd name="T66" fmla="*/ 124 w 166"/>
                <a:gd name="T67" fmla="*/ 144 h 197"/>
                <a:gd name="T68" fmla="*/ 130 w 166"/>
                <a:gd name="T69" fmla="*/ 148 h 197"/>
                <a:gd name="T70" fmla="*/ 132 w 166"/>
                <a:gd name="T71" fmla="*/ 150 h 197"/>
                <a:gd name="T72" fmla="*/ 138 w 166"/>
                <a:gd name="T73" fmla="*/ 159 h 197"/>
                <a:gd name="T74" fmla="*/ 143 w 166"/>
                <a:gd name="T75" fmla="*/ 162 h 197"/>
                <a:gd name="T76" fmla="*/ 149 w 166"/>
                <a:gd name="T77" fmla="*/ 166 h 197"/>
                <a:gd name="T78" fmla="*/ 166 w 166"/>
                <a:gd name="T79" fmla="*/ 183 h 197"/>
                <a:gd name="T80" fmla="*/ 160 w 166"/>
                <a:gd name="T81" fmla="*/ 190 h 197"/>
                <a:gd name="T82" fmla="*/ 150 w 166"/>
                <a:gd name="T83" fmla="*/ 197 h 197"/>
                <a:gd name="T84" fmla="*/ 142 w 166"/>
                <a:gd name="T85" fmla="*/ 193 h 197"/>
                <a:gd name="T86" fmla="*/ 124 w 166"/>
                <a:gd name="T87" fmla="*/ 184 h 197"/>
                <a:gd name="T88" fmla="*/ 120 w 166"/>
                <a:gd name="T89" fmla="*/ 181 h 197"/>
                <a:gd name="T90" fmla="*/ 116 w 166"/>
                <a:gd name="T91" fmla="*/ 177 h 197"/>
                <a:gd name="T92" fmla="*/ 108 w 166"/>
                <a:gd name="T93" fmla="*/ 163 h 197"/>
                <a:gd name="T94" fmla="*/ 104 w 166"/>
                <a:gd name="T95" fmla="*/ 157 h 197"/>
                <a:gd name="T96" fmla="*/ 98 w 166"/>
                <a:gd name="T97" fmla="*/ 153 h 197"/>
                <a:gd name="T98" fmla="*/ 88 w 166"/>
                <a:gd name="T99" fmla="*/ 150 h 197"/>
                <a:gd name="T100" fmla="*/ 75 w 166"/>
                <a:gd name="T101" fmla="*/ 147 h 197"/>
                <a:gd name="T102" fmla="*/ 52 w 166"/>
                <a:gd name="T103" fmla="*/ 139 h 197"/>
                <a:gd name="T104" fmla="*/ 45 w 166"/>
                <a:gd name="T105" fmla="*/ 135 h 197"/>
                <a:gd name="T106" fmla="*/ 35 w 166"/>
                <a:gd name="T107" fmla="*/ 123 h 197"/>
                <a:gd name="T108" fmla="*/ 9 w 166"/>
                <a:gd name="T109" fmla="*/ 91 h 197"/>
                <a:gd name="T110" fmla="*/ 7 w 166"/>
                <a:gd name="T111" fmla="*/ 86 h 197"/>
                <a:gd name="T112" fmla="*/ 3 w 166"/>
                <a:gd name="T113" fmla="*/ 65 h 197"/>
                <a:gd name="T114" fmla="*/ 0 w 166"/>
                <a:gd name="T115" fmla="*/ 60 h 19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166" h="197">
                  <a:moveTo>
                    <a:pt x="0" y="60"/>
                  </a:moveTo>
                  <a:lnTo>
                    <a:pt x="5" y="57"/>
                  </a:lnTo>
                  <a:lnTo>
                    <a:pt x="11" y="38"/>
                  </a:lnTo>
                  <a:lnTo>
                    <a:pt x="12" y="37"/>
                  </a:lnTo>
                  <a:lnTo>
                    <a:pt x="34" y="27"/>
                  </a:lnTo>
                  <a:lnTo>
                    <a:pt x="40" y="23"/>
                  </a:lnTo>
                  <a:lnTo>
                    <a:pt x="61" y="10"/>
                  </a:lnTo>
                  <a:lnTo>
                    <a:pt x="77" y="2"/>
                  </a:lnTo>
                  <a:lnTo>
                    <a:pt x="94" y="0"/>
                  </a:lnTo>
                  <a:lnTo>
                    <a:pt x="93" y="8"/>
                  </a:lnTo>
                  <a:lnTo>
                    <a:pt x="82" y="18"/>
                  </a:lnTo>
                  <a:lnTo>
                    <a:pt x="79" y="20"/>
                  </a:lnTo>
                  <a:lnTo>
                    <a:pt x="84" y="27"/>
                  </a:lnTo>
                  <a:lnTo>
                    <a:pt x="82" y="37"/>
                  </a:lnTo>
                  <a:lnTo>
                    <a:pt x="88" y="49"/>
                  </a:lnTo>
                  <a:lnTo>
                    <a:pt x="88" y="52"/>
                  </a:lnTo>
                  <a:lnTo>
                    <a:pt x="93" y="52"/>
                  </a:lnTo>
                  <a:lnTo>
                    <a:pt x="95" y="55"/>
                  </a:lnTo>
                  <a:lnTo>
                    <a:pt x="98" y="60"/>
                  </a:lnTo>
                  <a:lnTo>
                    <a:pt x="95" y="66"/>
                  </a:lnTo>
                  <a:lnTo>
                    <a:pt x="91" y="75"/>
                  </a:lnTo>
                  <a:lnTo>
                    <a:pt x="98" y="81"/>
                  </a:lnTo>
                  <a:lnTo>
                    <a:pt x="108" y="92"/>
                  </a:lnTo>
                  <a:lnTo>
                    <a:pt x="110" y="98"/>
                  </a:lnTo>
                  <a:lnTo>
                    <a:pt x="110" y="111"/>
                  </a:lnTo>
                  <a:lnTo>
                    <a:pt x="113" y="114"/>
                  </a:lnTo>
                  <a:lnTo>
                    <a:pt x="112" y="119"/>
                  </a:lnTo>
                  <a:lnTo>
                    <a:pt x="108" y="121"/>
                  </a:lnTo>
                  <a:lnTo>
                    <a:pt x="108" y="123"/>
                  </a:lnTo>
                  <a:lnTo>
                    <a:pt x="117" y="127"/>
                  </a:lnTo>
                  <a:lnTo>
                    <a:pt x="114" y="136"/>
                  </a:lnTo>
                  <a:lnTo>
                    <a:pt x="117" y="145"/>
                  </a:lnTo>
                  <a:lnTo>
                    <a:pt x="121" y="147"/>
                  </a:lnTo>
                  <a:lnTo>
                    <a:pt x="124" y="144"/>
                  </a:lnTo>
                  <a:lnTo>
                    <a:pt x="130" y="148"/>
                  </a:lnTo>
                  <a:lnTo>
                    <a:pt x="132" y="150"/>
                  </a:lnTo>
                  <a:lnTo>
                    <a:pt x="138" y="159"/>
                  </a:lnTo>
                  <a:lnTo>
                    <a:pt x="143" y="162"/>
                  </a:lnTo>
                  <a:lnTo>
                    <a:pt x="149" y="166"/>
                  </a:lnTo>
                  <a:lnTo>
                    <a:pt x="166" y="183"/>
                  </a:lnTo>
                  <a:lnTo>
                    <a:pt x="160" y="190"/>
                  </a:lnTo>
                  <a:lnTo>
                    <a:pt x="150" y="197"/>
                  </a:lnTo>
                  <a:lnTo>
                    <a:pt x="142" y="193"/>
                  </a:lnTo>
                  <a:lnTo>
                    <a:pt x="124" y="184"/>
                  </a:lnTo>
                  <a:lnTo>
                    <a:pt x="120" y="181"/>
                  </a:lnTo>
                  <a:lnTo>
                    <a:pt x="116" y="177"/>
                  </a:lnTo>
                  <a:lnTo>
                    <a:pt x="108" y="163"/>
                  </a:lnTo>
                  <a:lnTo>
                    <a:pt x="104" y="157"/>
                  </a:lnTo>
                  <a:lnTo>
                    <a:pt x="98" y="153"/>
                  </a:lnTo>
                  <a:lnTo>
                    <a:pt x="88" y="150"/>
                  </a:lnTo>
                  <a:lnTo>
                    <a:pt x="75" y="147"/>
                  </a:lnTo>
                  <a:lnTo>
                    <a:pt x="52" y="139"/>
                  </a:lnTo>
                  <a:lnTo>
                    <a:pt x="45" y="135"/>
                  </a:lnTo>
                  <a:lnTo>
                    <a:pt x="35" y="123"/>
                  </a:lnTo>
                  <a:lnTo>
                    <a:pt x="9" y="91"/>
                  </a:lnTo>
                  <a:lnTo>
                    <a:pt x="7" y="86"/>
                  </a:lnTo>
                  <a:lnTo>
                    <a:pt x="3" y="65"/>
                  </a:lnTo>
                  <a:lnTo>
                    <a:pt x="0" y="6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6" name="Freeform 284">
              <a:extLst>
                <a:ext uri="{FF2B5EF4-FFF2-40B4-BE49-F238E27FC236}">
                  <a16:creationId xmlns:a16="http://schemas.microsoft.com/office/drawing/2014/main" id="{2B0CB8FC-4E15-3133-79AC-B06E45107FC1}"/>
                </a:ext>
              </a:extLst>
            </p:cNvPr>
            <p:cNvSpPr>
              <a:spLocks/>
            </p:cNvSpPr>
            <p:nvPr/>
          </p:nvSpPr>
          <p:spPr bwMode="auto">
            <a:xfrm>
              <a:off x="2798763" y="1792287"/>
              <a:ext cx="95250" cy="82550"/>
            </a:xfrm>
            <a:custGeom>
              <a:avLst/>
              <a:gdLst>
                <a:gd name="T0" fmla="*/ 0 w 60"/>
                <a:gd name="T1" fmla="*/ 37 h 52"/>
                <a:gd name="T2" fmla="*/ 1 w 60"/>
                <a:gd name="T3" fmla="*/ 25 h 52"/>
                <a:gd name="T4" fmla="*/ 2 w 60"/>
                <a:gd name="T5" fmla="*/ 14 h 52"/>
                <a:gd name="T6" fmla="*/ 6 w 60"/>
                <a:gd name="T7" fmla="*/ 0 h 52"/>
                <a:gd name="T8" fmla="*/ 31 w 60"/>
                <a:gd name="T9" fmla="*/ 7 h 52"/>
                <a:gd name="T10" fmla="*/ 43 w 60"/>
                <a:gd name="T11" fmla="*/ 11 h 52"/>
                <a:gd name="T12" fmla="*/ 55 w 60"/>
                <a:gd name="T13" fmla="*/ 14 h 52"/>
                <a:gd name="T14" fmla="*/ 59 w 60"/>
                <a:gd name="T15" fmla="*/ 16 h 52"/>
                <a:gd name="T16" fmla="*/ 60 w 60"/>
                <a:gd name="T17" fmla="*/ 17 h 52"/>
                <a:gd name="T18" fmla="*/ 57 w 60"/>
                <a:gd name="T19" fmla="*/ 30 h 52"/>
                <a:gd name="T20" fmla="*/ 59 w 60"/>
                <a:gd name="T21" fmla="*/ 36 h 52"/>
                <a:gd name="T22" fmla="*/ 59 w 60"/>
                <a:gd name="T23" fmla="*/ 52 h 52"/>
                <a:gd name="T24" fmla="*/ 41 w 60"/>
                <a:gd name="T25" fmla="*/ 52 h 52"/>
                <a:gd name="T26" fmla="*/ 29 w 60"/>
                <a:gd name="T27" fmla="*/ 50 h 52"/>
                <a:gd name="T28" fmla="*/ 1 w 60"/>
                <a:gd name="T29" fmla="*/ 50 h 52"/>
                <a:gd name="T30" fmla="*/ 0 w 60"/>
                <a:gd name="T31" fmla="*/ 37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0" h="52">
                  <a:moveTo>
                    <a:pt x="0" y="37"/>
                  </a:moveTo>
                  <a:lnTo>
                    <a:pt x="1" y="25"/>
                  </a:lnTo>
                  <a:lnTo>
                    <a:pt x="2" y="14"/>
                  </a:lnTo>
                  <a:lnTo>
                    <a:pt x="6" y="0"/>
                  </a:lnTo>
                  <a:lnTo>
                    <a:pt x="31" y="7"/>
                  </a:lnTo>
                  <a:lnTo>
                    <a:pt x="43" y="11"/>
                  </a:lnTo>
                  <a:lnTo>
                    <a:pt x="55" y="14"/>
                  </a:lnTo>
                  <a:lnTo>
                    <a:pt x="59" y="16"/>
                  </a:lnTo>
                  <a:lnTo>
                    <a:pt x="60" y="17"/>
                  </a:lnTo>
                  <a:lnTo>
                    <a:pt x="57" y="30"/>
                  </a:lnTo>
                  <a:lnTo>
                    <a:pt x="59" y="36"/>
                  </a:lnTo>
                  <a:lnTo>
                    <a:pt x="59" y="52"/>
                  </a:lnTo>
                  <a:lnTo>
                    <a:pt x="41" y="52"/>
                  </a:lnTo>
                  <a:lnTo>
                    <a:pt x="29" y="50"/>
                  </a:lnTo>
                  <a:lnTo>
                    <a:pt x="1" y="50"/>
                  </a:lnTo>
                  <a:lnTo>
                    <a:pt x="0" y="3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7" name="Freeform 285">
              <a:extLst>
                <a:ext uri="{FF2B5EF4-FFF2-40B4-BE49-F238E27FC236}">
                  <a16:creationId xmlns:a16="http://schemas.microsoft.com/office/drawing/2014/main" id="{620AA7E3-83A7-AAA4-0052-ED577E114A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60700" y="2309812"/>
              <a:ext cx="117475" cy="146050"/>
            </a:xfrm>
            <a:custGeom>
              <a:avLst/>
              <a:gdLst>
                <a:gd name="T0" fmla="*/ 0 w 74"/>
                <a:gd name="T1" fmla="*/ 29 h 92"/>
                <a:gd name="T2" fmla="*/ 10 w 74"/>
                <a:gd name="T3" fmla="*/ 15 h 92"/>
                <a:gd name="T4" fmla="*/ 13 w 74"/>
                <a:gd name="T5" fmla="*/ 11 h 92"/>
                <a:gd name="T6" fmla="*/ 24 w 74"/>
                <a:gd name="T7" fmla="*/ 0 h 92"/>
                <a:gd name="T8" fmla="*/ 45 w 74"/>
                <a:gd name="T9" fmla="*/ 21 h 92"/>
                <a:gd name="T10" fmla="*/ 48 w 74"/>
                <a:gd name="T11" fmla="*/ 22 h 92"/>
                <a:gd name="T12" fmla="*/ 49 w 74"/>
                <a:gd name="T13" fmla="*/ 23 h 92"/>
                <a:gd name="T14" fmla="*/ 52 w 74"/>
                <a:gd name="T15" fmla="*/ 23 h 92"/>
                <a:gd name="T16" fmla="*/ 55 w 74"/>
                <a:gd name="T17" fmla="*/ 23 h 92"/>
                <a:gd name="T18" fmla="*/ 74 w 74"/>
                <a:gd name="T19" fmla="*/ 23 h 92"/>
                <a:gd name="T20" fmla="*/ 74 w 74"/>
                <a:gd name="T21" fmla="*/ 23 h 92"/>
                <a:gd name="T22" fmla="*/ 74 w 74"/>
                <a:gd name="T23" fmla="*/ 30 h 92"/>
                <a:gd name="T24" fmla="*/ 74 w 74"/>
                <a:gd name="T25" fmla="*/ 33 h 92"/>
                <a:gd name="T26" fmla="*/ 74 w 74"/>
                <a:gd name="T27" fmla="*/ 40 h 92"/>
                <a:gd name="T28" fmla="*/ 72 w 74"/>
                <a:gd name="T29" fmla="*/ 40 h 92"/>
                <a:gd name="T30" fmla="*/ 72 w 74"/>
                <a:gd name="T31" fmla="*/ 51 h 92"/>
                <a:gd name="T32" fmla="*/ 74 w 74"/>
                <a:gd name="T33" fmla="*/ 56 h 92"/>
                <a:gd name="T34" fmla="*/ 74 w 74"/>
                <a:gd name="T35" fmla="*/ 59 h 92"/>
                <a:gd name="T36" fmla="*/ 71 w 74"/>
                <a:gd name="T37" fmla="*/ 62 h 92"/>
                <a:gd name="T38" fmla="*/ 69 w 74"/>
                <a:gd name="T39" fmla="*/ 67 h 92"/>
                <a:gd name="T40" fmla="*/ 57 w 74"/>
                <a:gd name="T41" fmla="*/ 73 h 92"/>
                <a:gd name="T42" fmla="*/ 53 w 74"/>
                <a:gd name="T43" fmla="*/ 74 h 92"/>
                <a:gd name="T44" fmla="*/ 45 w 74"/>
                <a:gd name="T45" fmla="*/ 79 h 92"/>
                <a:gd name="T46" fmla="*/ 33 w 74"/>
                <a:gd name="T47" fmla="*/ 77 h 92"/>
                <a:gd name="T48" fmla="*/ 29 w 74"/>
                <a:gd name="T49" fmla="*/ 81 h 92"/>
                <a:gd name="T50" fmla="*/ 28 w 74"/>
                <a:gd name="T51" fmla="*/ 89 h 92"/>
                <a:gd name="T52" fmla="*/ 28 w 74"/>
                <a:gd name="T53" fmla="*/ 92 h 92"/>
                <a:gd name="T54" fmla="*/ 19 w 74"/>
                <a:gd name="T55" fmla="*/ 86 h 92"/>
                <a:gd name="T56" fmla="*/ 18 w 74"/>
                <a:gd name="T57" fmla="*/ 73 h 92"/>
                <a:gd name="T58" fmla="*/ 17 w 74"/>
                <a:gd name="T59" fmla="*/ 64 h 92"/>
                <a:gd name="T60" fmla="*/ 32 w 74"/>
                <a:gd name="T61" fmla="*/ 63 h 92"/>
                <a:gd name="T62" fmla="*/ 32 w 74"/>
                <a:gd name="T63" fmla="*/ 53 h 92"/>
                <a:gd name="T64" fmla="*/ 32 w 74"/>
                <a:gd name="T65" fmla="*/ 47 h 92"/>
                <a:gd name="T66" fmla="*/ 17 w 74"/>
                <a:gd name="T67" fmla="*/ 47 h 92"/>
                <a:gd name="T68" fmla="*/ 17 w 74"/>
                <a:gd name="T69" fmla="*/ 45 h 92"/>
                <a:gd name="T70" fmla="*/ 17 w 74"/>
                <a:gd name="T71" fmla="*/ 34 h 92"/>
                <a:gd name="T72" fmla="*/ 16 w 74"/>
                <a:gd name="T73" fmla="*/ 18 h 92"/>
                <a:gd name="T74" fmla="*/ 3 w 74"/>
                <a:gd name="T75" fmla="*/ 31 h 92"/>
                <a:gd name="T76" fmla="*/ 0 w 74"/>
                <a:gd name="T77" fmla="*/ 29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74" h="92">
                  <a:moveTo>
                    <a:pt x="0" y="29"/>
                  </a:moveTo>
                  <a:lnTo>
                    <a:pt x="10" y="15"/>
                  </a:lnTo>
                  <a:lnTo>
                    <a:pt x="13" y="11"/>
                  </a:lnTo>
                  <a:lnTo>
                    <a:pt x="24" y="0"/>
                  </a:lnTo>
                  <a:lnTo>
                    <a:pt x="45" y="21"/>
                  </a:lnTo>
                  <a:lnTo>
                    <a:pt x="48" y="22"/>
                  </a:lnTo>
                  <a:lnTo>
                    <a:pt x="49" y="23"/>
                  </a:lnTo>
                  <a:lnTo>
                    <a:pt x="52" y="23"/>
                  </a:lnTo>
                  <a:lnTo>
                    <a:pt x="55" y="23"/>
                  </a:lnTo>
                  <a:lnTo>
                    <a:pt x="74" y="23"/>
                  </a:lnTo>
                  <a:lnTo>
                    <a:pt x="74" y="23"/>
                  </a:lnTo>
                  <a:lnTo>
                    <a:pt x="74" y="30"/>
                  </a:lnTo>
                  <a:lnTo>
                    <a:pt x="74" y="33"/>
                  </a:lnTo>
                  <a:lnTo>
                    <a:pt x="74" y="40"/>
                  </a:lnTo>
                  <a:lnTo>
                    <a:pt x="72" y="40"/>
                  </a:lnTo>
                  <a:lnTo>
                    <a:pt x="72" y="51"/>
                  </a:lnTo>
                  <a:lnTo>
                    <a:pt x="74" y="56"/>
                  </a:lnTo>
                  <a:lnTo>
                    <a:pt x="74" y="59"/>
                  </a:lnTo>
                  <a:lnTo>
                    <a:pt x="71" y="62"/>
                  </a:lnTo>
                  <a:lnTo>
                    <a:pt x="69" y="67"/>
                  </a:lnTo>
                  <a:lnTo>
                    <a:pt x="57" y="73"/>
                  </a:lnTo>
                  <a:lnTo>
                    <a:pt x="53" y="74"/>
                  </a:lnTo>
                  <a:lnTo>
                    <a:pt x="45" y="79"/>
                  </a:lnTo>
                  <a:lnTo>
                    <a:pt x="33" y="77"/>
                  </a:lnTo>
                  <a:lnTo>
                    <a:pt x="29" y="81"/>
                  </a:lnTo>
                  <a:lnTo>
                    <a:pt x="28" y="89"/>
                  </a:lnTo>
                  <a:lnTo>
                    <a:pt x="28" y="92"/>
                  </a:lnTo>
                  <a:lnTo>
                    <a:pt x="19" y="86"/>
                  </a:lnTo>
                  <a:lnTo>
                    <a:pt x="18" y="73"/>
                  </a:lnTo>
                  <a:lnTo>
                    <a:pt x="17" y="64"/>
                  </a:lnTo>
                  <a:lnTo>
                    <a:pt x="32" y="63"/>
                  </a:lnTo>
                  <a:lnTo>
                    <a:pt x="32" y="53"/>
                  </a:lnTo>
                  <a:lnTo>
                    <a:pt x="32" y="47"/>
                  </a:lnTo>
                  <a:lnTo>
                    <a:pt x="17" y="47"/>
                  </a:lnTo>
                  <a:lnTo>
                    <a:pt x="17" y="45"/>
                  </a:lnTo>
                  <a:lnTo>
                    <a:pt x="17" y="34"/>
                  </a:lnTo>
                  <a:lnTo>
                    <a:pt x="16" y="18"/>
                  </a:lnTo>
                  <a:lnTo>
                    <a:pt x="3" y="31"/>
                  </a:lnTo>
                  <a:lnTo>
                    <a:pt x="0" y="2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8" name="Freeform 286">
              <a:extLst>
                <a:ext uri="{FF2B5EF4-FFF2-40B4-BE49-F238E27FC236}">
                  <a16:creationId xmlns:a16="http://schemas.microsoft.com/office/drawing/2014/main" id="{F7976D75-BFCF-AF21-2B60-AC2BB2607303}"/>
                </a:ext>
              </a:extLst>
            </p:cNvPr>
            <p:cNvSpPr>
              <a:spLocks/>
            </p:cNvSpPr>
            <p:nvPr/>
          </p:nvSpPr>
          <p:spPr bwMode="auto">
            <a:xfrm>
              <a:off x="3213100" y="1960562"/>
              <a:ext cx="95250" cy="117475"/>
            </a:xfrm>
            <a:custGeom>
              <a:avLst/>
              <a:gdLst>
                <a:gd name="T0" fmla="*/ 0 w 60"/>
                <a:gd name="T1" fmla="*/ 20 h 74"/>
                <a:gd name="T2" fmla="*/ 11 w 60"/>
                <a:gd name="T3" fmla="*/ 17 h 74"/>
                <a:gd name="T4" fmla="*/ 18 w 60"/>
                <a:gd name="T5" fmla="*/ 14 h 74"/>
                <a:gd name="T6" fmla="*/ 31 w 60"/>
                <a:gd name="T7" fmla="*/ 9 h 74"/>
                <a:gd name="T8" fmla="*/ 34 w 60"/>
                <a:gd name="T9" fmla="*/ 8 h 74"/>
                <a:gd name="T10" fmla="*/ 50 w 60"/>
                <a:gd name="T11" fmla="*/ 7 h 74"/>
                <a:gd name="T12" fmla="*/ 53 w 60"/>
                <a:gd name="T13" fmla="*/ 0 h 74"/>
                <a:gd name="T14" fmla="*/ 60 w 60"/>
                <a:gd name="T15" fmla="*/ 17 h 74"/>
                <a:gd name="T16" fmla="*/ 47 w 60"/>
                <a:gd name="T17" fmla="*/ 21 h 74"/>
                <a:gd name="T18" fmla="*/ 36 w 60"/>
                <a:gd name="T19" fmla="*/ 35 h 74"/>
                <a:gd name="T20" fmla="*/ 31 w 60"/>
                <a:gd name="T21" fmla="*/ 44 h 74"/>
                <a:gd name="T22" fmla="*/ 17 w 60"/>
                <a:gd name="T23" fmla="*/ 64 h 74"/>
                <a:gd name="T24" fmla="*/ 11 w 60"/>
                <a:gd name="T25" fmla="*/ 74 h 74"/>
                <a:gd name="T26" fmla="*/ 8 w 60"/>
                <a:gd name="T27" fmla="*/ 69 h 74"/>
                <a:gd name="T28" fmla="*/ 7 w 60"/>
                <a:gd name="T29" fmla="*/ 64 h 74"/>
                <a:gd name="T30" fmla="*/ 7 w 60"/>
                <a:gd name="T31" fmla="*/ 44 h 74"/>
                <a:gd name="T32" fmla="*/ 7 w 60"/>
                <a:gd name="T33" fmla="*/ 40 h 74"/>
                <a:gd name="T34" fmla="*/ 0 w 60"/>
                <a:gd name="T35" fmla="*/ 20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0" h="74">
                  <a:moveTo>
                    <a:pt x="0" y="20"/>
                  </a:moveTo>
                  <a:lnTo>
                    <a:pt x="11" y="17"/>
                  </a:lnTo>
                  <a:lnTo>
                    <a:pt x="18" y="14"/>
                  </a:lnTo>
                  <a:lnTo>
                    <a:pt x="31" y="9"/>
                  </a:lnTo>
                  <a:lnTo>
                    <a:pt x="34" y="8"/>
                  </a:lnTo>
                  <a:lnTo>
                    <a:pt x="50" y="7"/>
                  </a:lnTo>
                  <a:lnTo>
                    <a:pt x="53" y="0"/>
                  </a:lnTo>
                  <a:lnTo>
                    <a:pt x="60" y="17"/>
                  </a:lnTo>
                  <a:lnTo>
                    <a:pt x="47" y="21"/>
                  </a:lnTo>
                  <a:lnTo>
                    <a:pt x="36" y="35"/>
                  </a:lnTo>
                  <a:lnTo>
                    <a:pt x="31" y="44"/>
                  </a:lnTo>
                  <a:lnTo>
                    <a:pt x="17" y="64"/>
                  </a:lnTo>
                  <a:lnTo>
                    <a:pt x="11" y="74"/>
                  </a:lnTo>
                  <a:lnTo>
                    <a:pt x="8" y="69"/>
                  </a:lnTo>
                  <a:lnTo>
                    <a:pt x="7" y="64"/>
                  </a:lnTo>
                  <a:lnTo>
                    <a:pt x="7" y="44"/>
                  </a:lnTo>
                  <a:lnTo>
                    <a:pt x="7" y="40"/>
                  </a:lnTo>
                  <a:lnTo>
                    <a:pt x="0" y="2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99" name="Freeform 287">
              <a:extLst>
                <a:ext uri="{FF2B5EF4-FFF2-40B4-BE49-F238E27FC236}">
                  <a16:creationId xmlns:a16="http://schemas.microsoft.com/office/drawing/2014/main" id="{2B7F8BBA-047D-6B21-44EF-A5D02AB837AF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2613" y="1684337"/>
              <a:ext cx="282575" cy="241300"/>
            </a:xfrm>
            <a:custGeom>
              <a:avLst/>
              <a:gdLst>
                <a:gd name="T0" fmla="*/ 1 w 178"/>
                <a:gd name="T1" fmla="*/ 68 h 152"/>
                <a:gd name="T2" fmla="*/ 1 w 178"/>
                <a:gd name="T3" fmla="*/ 59 h 152"/>
                <a:gd name="T4" fmla="*/ 1 w 178"/>
                <a:gd name="T5" fmla="*/ 44 h 152"/>
                <a:gd name="T6" fmla="*/ 1 w 178"/>
                <a:gd name="T7" fmla="*/ 43 h 152"/>
                <a:gd name="T8" fmla="*/ 1 w 178"/>
                <a:gd name="T9" fmla="*/ 0 h 152"/>
                <a:gd name="T10" fmla="*/ 34 w 178"/>
                <a:gd name="T11" fmla="*/ 11 h 152"/>
                <a:gd name="T12" fmla="*/ 75 w 178"/>
                <a:gd name="T13" fmla="*/ 27 h 152"/>
                <a:gd name="T14" fmla="*/ 109 w 178"/>
                <a:gd name="T15" fmla="*/ 38 h 152"/>
                <a:gd name="T16" fmla="*/ 129 w 178"/>
                <a:gd name="T17" fmla="*/ 43 h 152"/>
                <a:gd name="T18" fmla="*/ 133 w 178"/>
                <a:gd name="T19" fmla="*/ 54 h 152"/>
                <a:gd name="T20" fmla="*/ 134 w 178"/>
                <a:gd name="T21" fmla="*/ 60 h 152"/>
                <a:gd name="T22" fmla="*/ 142 w 178"/>
                <a:gd name="T23" fmla="*/ 63 h 152"/>
                <a:gd name="T24" fmla="*/ 149 w 178"/>
                <a:gd name="T25" fmla="*/ 75 h 152"/>
                <a:gd name="T26" fmla="*/ 149 w 178"/>
                <a:gd name="T27" fmla="*/ 83 h 152"/>
                <a:gd name="T28" fmla="*/ 149 w 178"/>
                <a:gd name="T29" fmla="*/ 86 h 152"/>
                <a:gd name="T30" fmla="*/ 148 w 178"/>
                <a:gd name="T31" fmla="*/ 87 h 152"/>
                <a:gd name="T32" fmla="*/ 148 w 178"/>
                <a:gd name="T33" fmla="*/ 89 h 152"/>
                <a:gd name="T34" fmla="*/ 149 w 178"/>
                <a:gd name="T35" fmla="*/ 89 h 152"/>
                <a:gd name="T36" fmla="*/ 153 w 178"/>
                <a:gd name="T37" fmla="*/ 90 h 152"/>
                <a:gd name="T38" fmla="*/ 155 w 178"/>
                <a:gd name="T39" fmla="*/ 98 h 152"/>
                <a:gd name="T40" fmla="*/ 175 w 178"/>
                <a:gd name="T41" fmla="*/ 121 h 152"/>
                <a:gd name="T42" fmla="*/ 170 w 178"/>
                <a:gd name="T43" fmla="*/ 129 h 152"/>
                <a:gd name="T44" fmla="*/ 178 w 178"/>
                <a:gd name="T45" fmla="*/ 130 h 152"/>
                <a:gd name="T46" fmla="*/ 178 w 178"/>
                <a:gd name="T47" fmla="*/ 152 h 152"/>
                <a:gd name="T48" fmla="*/ 161 w 178"/>
                <a:gd name="T49" fmla="*/ 141 h 152"/>
                <a:gd name="T50" fmla="*/ 141 w 178"/>
                <a:gd name="T51" fmla="*/ 129 h 152"/>
                <a:gd name="T52" fmla="*/ 132 w 178"/>
                <a:gd name="T53" fmla="*/ 132 h 152"/>
                <a:gd name="T54" fmla="*/ 117 w 178"/>
                <a:gd name="T55" fmla="*/ 140 h 152"/>
                <a:gd name="T56" fmla="*/ 105 w 178"/>
                <a:gd name="T57" fmla="*/ 143 h 152"/>
                <a:gd name="T58" fmla="*/ 107 w 178"/>
                <a:gd name="T59" fmla="*/ 147 h 152"/>
                <a:gd name="T60" fmla="*/ 97 w 178"/>
                <a:gd name="T61" fmla="*/ 147 h 152"/>
                <a:gd name="T62" fmla="*/ 90 w 178"/>
                <a:gd name="T63" fmla="*/ 147 h 152"/>
                <a:gd name="T64" fmla="*/ 90 w 178"/>
                <a:gd name="T65" fmla="*/ 132 h 152"/>
                <a:gd name="T66" fmla="*/ 90 w 178"/>
                <a:gd name="T67" fmla="*/ 120 h 152"/>
                <a:gd name="T68" fmla="*/ 90 w 178"/>
                <a:gd name="T69" fmla="*/ 112 h 152"/>
                <a:gd name="T70" fmla="*/ 90 w 178"/>
                <a:gd name="T71" fmla="*/ 102 h 152"/>
                <a:gd name="T72" fmla="*/ 72 w 178"/>
                <a:gd name="T73" fmla="*/ 91 h 152"/>
                <a:gd name="T74" fmla="*/ 45 w 178"/>
                <a:gd name="T75" fmla="*/ 77 h 152"/>
                <a:gd name="T76" fmla="*/ 34 w 178"/>
                <a:gd name="T77" fmla="*/ 74 h 152"/>
                <a:gd name="T78" fmla="*/ 31 w 178"/>
                <a:gd name="T79" fmla="*/ 73 h 152"/>
                <a:gd name="T80" fmla="*/ 30 w 178"/>
                <a:gd name="T81" fmla="*/ 73 h 152"/>
                <a:gd name="T82" fmla="*/ 15 w 178"/>
                <a:gd name="T83" fmla="*/ 73 h 152"/>
                <a:gd name="T84" fmla="*/ 0 w 178"/>
                <a:gd name="T85" fmla="*/ 73 h 152"/>
                <a:gd name="T86" fmla="*/ 1 w 178"/>
                <a:gd name="T87" fmla="*/ 68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</a:cxnLst>
              <a:rect l="0" t="0" r="r" b="b"/>
              <a:pathLst>
                <a:path w="178" h="152">
                  <a:moveTo>
                    <a:pt x="1" y="68"/>
                  </a:moveTo>
                  <a:lnTo>
                    <a:pt x="1" y="59"/>
                  </a:lnTo>
                  <a:lnTo>
                    <a:pt x="1" y="44"/>
                  </a:lnTo>
                  <a:lnTo>
                    <a:pt x="1" y="43"/>
                  </a:lnTo>
                  <a:lnTo>
                    <a:pt x="1" y="0"/>
                  </a:lnTo>
                  <a:lnTo>
                    <a:pt x="34" y="11"/>
                  </a:lnTo>
                  <a:lnTo>
                    <a:pt x="75" y="27"/>
                  </a:lnTo>
                  <a:lnTo>
                    <a:pt x="109" y="38"/>
                  </a:lnTo>
                  <a:lnTo>
                    <a:pt x="129" y="43"/>
                  </a:lnTo>
                  <a:lnTo>
                    <a:pt x="133" y="54"/>
                  </a:lnTo>
                  <a:lnTo>
                    <a:pt x="134" y="60"/>
                  </a:lnTo>
                  <a:lnTo>
                    <a:pt x="142" y="63"/>
                  </a:lnTo>
                  <a:lnTo>
                    <a:pt x="149" y="75"/>
                  </a:lnTo>
                  <a:lnTo>
                    <a:pt x="149" y="83"/>
                  </a:lnTo>
                  <a:lnTo>
                    <a:pt x="149" y="86"/>
                  </a:lnTo>
                  <a:lnTo>
                    <a:pt x="148" y="87"/>
                  </a:lnTo>
                  <a:lnTo>
                    <a:pt x="148" y="89"/>
                  </a:lnTo>
                  <a:lnTo>
                    <a:pt x="149" y="89"/>
                  </a:lnTo>
                  <a:lnTo>
                    <a:pt x="153" y="90"/>
                  </a:lnTo>
                  <a:lnTo>
                    <a:pt x="155" y="98"/>
                  </a:lnTo>
                  <a:lnTo>
                    <a:pt x="175" y="121"/>
                  </a:lnTo>
                  <a:lnTo>
                    <a:pt x="170" y="129"/>
                  </a:lnTo>
                  <a:lnTo>
                    <a:pt x="178" y="130"/>
                  </a:lnTo>
                  <a:lnTo>
                    <a:pt x="178" y="152"/>
                  </a:lnTo>
                  <a:lnTo>
                    <a:pt x="161" y="141"/>
                  </a:lnTo>
                  <a:lnTo>
                    <a:pt x="141" y="129"/>
                  </a:lnTo>
                  <a:lnTo>
                    <a:pt x="132" y="132"/>
                  </a:lnTo>
                  <a:lnTo>
                    <a:pt x="117" y="140"/>
                  </a:lnTo>
                  <a:lnTo>
                    <a:pt x="105" y="143"/>
                  </a:lnTo>
                  <a:lnTo>
                    <a:pt x="107" y="147"/>
                  </a:lnTo>
                  <a:lnTo>
                    <a:pt x="97" y="147"/>
                  </a:lnTo>
                  <a:lnTo>
                    <a:pt x="90" y="147"/>
                  </a:lnTo>
                  <a:lnTo>
                    <a:pt x="90" y="132"/>
                  </a:lnTo>
                  <a:lnTo>
                    <a:pt x="90" y="120"/>
                  </a:lnTo>
                  <a:lnTo>
                    <a:pt x="90" y="112"/>
                  </a:lnTo>
                  <a:lnTo>
                    <a:pt x="90" y="102"/>
                  </a:lnTo>
                  <a:lnTo>
                    <a:pt x="72" y="91"/>
                  </a:lnTo>
                  <a:lnTo>
                    <a:pt x="45" y="77"/>
                  </a:lnTo>
                  <a:lnTo>
                    <a:pt x="34" y="74"/>
                  </a:lnTo>
                  <a:lnTo>
                    <a:pt x="31" y="73"/>
                  </a:lnTo>
                  <a:lnTo>
                    <a:pt x="30" y="73"/>
                  </a:lnTo>
                  <a:lnTo>
                    <a:pt x="15" y="73"/>
                  </a:lnTo>
                  <a:lnTo>
                    <a:pt x="0" y="73"/>
                  </a:lnTo>
                  <a:lnTo>
                    <a:pt x="1" y="6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0" name="Freeform 288">
              <a:extLst>
                <a:ext uri="{FF2B5EF4-FFF2-40B4-BE49-F238E27FC236}">
                  <a16:creationId xmlns:a16="http://schemas.microsoft.com/office/drawing/2014/main" id="{7D023003-6512-0A5D-AFD3-7CF63EA155B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2588" y="2657475"/>
              <a:ext cx="79375" cy="98425"/>
            </a:xfrm>
            <a:custGeom>
              <a:avLst/>
              <a:gdLst>
                <a:gd name="T0" fmla="*/ 7 w 50"/>
                <a:gd name="T1" fmla="*/ 45 h 62"/>
                <a:gd name="T2" fmla="*/ 21 w 50"/>
                <a:gd name="T3" fmla="*/ 25 h 62"/>
                <a:gd name="T4" fmla="*/ 21 w 50"/>
                <a:gd name="T5" fmla="*/ 17 h 62"/>
                <a:gd name="T6" fmla="*/ 18 w 50"/>
                <a:gd name="T7" fmla="*/ 4 h 62"/>
                <a:gd name="T8" fmla="*/ 19 w 50"/>
                <a:gd name="T9" fmla="*/ 0 h 62"/>
                <a:gd name="T10" fmla="*/ 32 w 50"/>
                <a:gd name="T11" fmla="*/ 10 h 62"/>
                <a:gd name="T12" fmla="*/ 33 w 50"/>
                <a:gd name="T13" fmla="*/ 10 h 62"/>
                <a:gd name="T14" fmla="*/ 31 w 50"/>
                <a:gd name="T15" fmla="*/ 12 h 62"/>
                <a:gd name="T16" fmla="*/ 50 w 50"/>
                <a:gd name="T17" fmla="*/ 24 h 62"/>
                <a:gd name="T18" fmla="*/ 41 w 50"/>
                <a:gd name="T19" fmla="*/ 45 h 62"/>
                <a:gd name="T20" fmla="*/ 38 w 50"/>
                <a:gd name="T21" fmla="*/ 56 h 62"/>
                <a:gd name="T22" fmla="*/ 20 w 50"/>
                <a:gd name="T23" fmla="*/ 52 h 62"/>
                <a:gd name="T24" fmla="*/ 19 w 50"/>
                <a:gd name="T25" fmla="*/ 55 h 62"/>
                <a:gd name="T26" fmla="*/ 15 w 50"/>
                <a:gd name="T27" fmla="*/ 62 h 62"/>
                <a:gd name="T28" fmla="*/ 0 w 50"/>
                <a:gd name="T29" fmla="*/ 54 h 62"/>
                <a:gd name="T30" fmla="*/ 7 w 50"/>
                <a:gd name="T31" fmla="*/ 45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0" h="62">
                  <a:moveTo>
                    <a:pt x="7" y="45"/>
                  </a:moveTo>
                  <a:lnTo>
                    <a:pt x="21" y="25"/>
                  </a:lnTo>
                  <a:lnTo>
                    <a:pt x="21" y="17"/>
                  </a:lnTo>
                  <a:lnTo>
                    <a:pt x="18" y="4"/>
                  </a:lnTo>
                  <a:lnTo>
                    <a:pt x="19" y="0"/>
                  </a:lnTo>
                  <a:lnTo>
                    <a:pt x="32" y="10"/>
                  </a:lnTo>
                  <a:lnTo>
                    <a:pt x="33" y="10"/>
                  </a:lnTo>
                  <a:lnTo>
                    <a:pt x="31" y="12"/>
                  </a:lnTo>
                  <a:lnTo>
                    <a:pt x="50" y="24"/>
                  </a:lnTo>
                  <a:lnTo>
                    <a:pt x="41" y="45"/>
                  </a:lnTo>
                  <a:lnTo>
                    <a:pt x="38" y="56"/>
                  </a:lnTo>
                  <a:lnTo>
                    <a:pt x="20" y="52"/>
                  </a:lnTo>
                  <a:lnTo>
                    <a:pt x="19" y="55"/>
                  </a:lnTo>
                  <a:lnTo>
                    <a:pt x="15" y="62"/>
                  </a:lnTo>
                  <a:lnTo>
                    <a:pt x="0" y="54"/>
                  </a:lnTo>
                  <a:lnTo>
                    <a:pt x="7" y="4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1" name="Freeform 289">
              <a:extLst>
                <a:ext uri="{FF2B5EF4-FFF2-40B4-BE49-F238E27FC236}">
                  <a16:creationId xmlns:a16="http://schemas.microsoft.com/office/drawing/2014/main" id="{361CAD11-967B-6628-1B2D-4CCF7A1EF20F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9950" y="2209800"/>
              <a:ext cx="92075" cy="82550"/>
            </a:xfrm>
            <a:custGeom>
              <a:avLst/>
              <a:gdLst>
                <a:gd name="T0" fmla="*/ 0 w 58"/>
                <a:gd name="T1" fmla="*/ 40 h 52"/>
                <a:gd name="T2" fmla="*/ 4 w 58"/>
                <a:gd name="T3" fmla="*/ 39 h 52"/>
                <a:gd name="T4" fmla="*/ 19 w 58"/>
                <a:gd name="T5" fmla="*/ 31 h 52"/>
                <a:gd name="T6" fmla="*/ 28 w 58"/>
                <a:gd name="T7" fmla="*/ 30 h 52"/>
                <a:gd name="T8" fmla="*/ 32 w 58"/>
                <a:gd name="T9" fmla="*/ 25 h 52"/>
                <a:gd name="T10" fmla="*/ 41 w 58"/>
                <a:gd name="T11" fmla="*/ 24 h 52"/>
                <a:gd name="T12" fmla="*/ 52 w 58"/>
                <a:gd name="T13" fmla="*/ 11 h 52"/>
                <a:gd name="T14" fmla="*/ 58 w 58"/>
                <a:gd name="T15" fmla="*/ 0 h 52"/>
                <a:gd name="T16" fmla="*/ 58 w 58"/>
                <a:gd name="T17" fmla="*/ 13 h 52"/>
                <a:gd name="T18" fmla="*/ 58 w 58"/>
                <a:gd name="T19" fmla="*/ 20 h 52"/>
                <a:gd name="T20" fmla="*/ 58 w 58"/>
                <a:gd name="T21" fmla="*/ 25 h 52"/>
                <a:gd name="T22" fmla="*/ 58 w 58"/>
                <a:gd name="T23" fmla="*/ 36 h 52"/>
                <a:gd name="T24" fmla="*/ 58 w 58"/>
                <a:gd name="T25" fmla="*/ 48 h 52"/>
                <a:gd name="T26" fmla="*/ 58 w 58"/>
                <a:gd name="T27" fmla="*/ 50 h 52"/>
                <a:gd name="T28" fmla="*/ 58 w 58"/>
                <a:gd name="T29" fmla="*/ 52 h 52"/>
                <a:gd name="T30" fmla="*/ 44 w 58"/>
                <a:gd name="T31" fmla="*/ 52 h 52"/>
                <a:gd name="T32" fmla="*/ 34 w 58"/>
                <a:gd name="T33" fmla="*/ 52 h 52"/>
                <a:gd name="T34" fmla="*/ 28 w 58"/>
                <a:gd name="T35" fmla="*/ 52 h 52"/>
                <a:gd name="T36" fmla="*/ 24 w 58"/>
                <a:gd name="T37" fmla="*/ 52 h 52"/>
                <a:gd name="T38" fmla="*/ 0 w 58"/>
                <a:gd name="T39" fmla="*/ 52 h 52"/>
                <a:gd name="T40" fmla="*/ 0 w 58"/>
                <a:gd name="T41" fmla="*/ 40 h 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8" h="52">
                  <a:moveTo>
                    <a:pt x="0" y="40"/>
                  </a:moveTo>
                  <a:lnTo>
                    <a:pt x="4" y="39"/>
                  </a:lnTo>
                  <a:lnTo>
                    <a:pt x="19" y="31"/>
                  </a:lnTo>
                  <a:lnTo>
                    <a:pt x="28" y="30"/>
                  </a:lnTo>
                  <a:lnTo>
                    <a:pt x="32" y="25"/>
                  </a:lnTo>
                  <a:lnTo>
                    <a:pt x="41" y="24"/>
                  </a:lnTo>
                  <a:lnTo>
                    <a:pt x="52" y="11"/>
                  </a:lnTo>
                  <a:lnTo>
                    <a:pt x="58" y="0"/>
                  </a:lnTo>
                  <a:lnTo>
                    <a:pt x="58" y="13"/>
                  </a:lnTo>
                  <a:lnTo>
                    <a:pt x="58" y="20"/>
                  </a:lnTo>
                  <a:lnTo>
                    <a:pt x="58" y="25"/>
                  </a:lnTo>
                  <a:lnTo>
                    <a:pt x="58" y="36"/>
                  </a:lnTo>
                  <a:lnTo>
                    <a:pt x="58" y="48"/>
                  </a:lnTo>
                  <a:lnTo>
                    <a:pt x="58" y="50"/>
                  </a:lnTo>
                  <a:lnTo>
                    <a:pt x="58" y="52"/>
                  </a:lnTo>
                  <a:lnTo>
                    <a:pt x="44" y="52"/>
                  </a:lnTo>
                  <a:lnTo>
                    <a:pt x="34" y="52"/>
                  </a:lnTo>
                  <a:lnTo>
                    <a:pt x="28" y="52"/>
                  </a:lnTo>
                  <a:lnTo>
                    <a:pt x="24" y="52"/>
                  </a:lnTo>
                  <a:lnTo>
                    <a:pt x="0" y="52"/>
                  </a:lnTo>
                  <a:lnTo>
                    <a:pt x="0" y="4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2" name="Freeform 290">
              <a:extLst>
                <a:ext uri="{FF2B5EF4-FFF2-40B4-BE49-F238E27FC236}">
                  <a16:creationId xmlns:a16="http://schemas.microsoft.com/office/drawing/2014/main" id="{00531B6E-E911-CD78-DC2B-CD491C3576F4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8175" y="2292350"/>
              <a:ext cx="80963" cy="53975"/>
            </a:xfrm>
            <a:custGeom>
              <a:avLst/>
              <a:gdLst>
                <a:gd name="T0" fmla="*/ 0 w 51"/>
                <a:gd name="T1" fmla="*/ 3 h 34"/>
                <a:gd name="T2" fmla="*/ 12 w 51"/>
                <a:gd name="T3" fmla="*/ 2 h 34"/>
                <a:gd name="T4" fmla="*/ 18 w 51"/>
                <a:gd name="T5" fmla="*/ 1 h 34"/>
                <a:gd name="T6" fmla="*/ 26 w 51"/>
                <a:gd name="T7" fmla="*/ 1 h 34"/>
                <a:gd name="T8" fmla="*/ 51 w 51"/>
                <a:gd name="T9" fmla="*/ 0 h 34"/>
                <a:gd name="T10" fmla="*/ 51 w 51"/>
                <a:gd name="T11" fmla="*/ 14 h 34"/>
                <a:gd name="T12" fmla="*/ 51 w 51"/>
                <a:gd name="T13" fmla="*/ 24 h 34"/>
                <a:gd name="T14" fmla="*/ 51 w 51"/>
                <a:gd name="T15" fmla="*/ 31 h 34"/>
                <a:gd name="T16" fmla="*/ 35 w 51"/>
                <a:gd name="T17" fmla="*/ 32 h 34"/>
                <a:gd name="T18" fmla="*/ 30 w 51"/>
                <a:gd name="T19" fmla="*/ 33 h 34"/>
                <a:gd name="T20" fmla="*/ 28 w 51"/>
                <a:gd name="T21" fmla="*/ 33 h 34"/>
                <a:gd name="T22" fmla="*/ 8 w 51"/>
                <a:gd name="T23" fmla="*/ 34 h 34"/>
                <a:gd name="T24" fmla="*/ 0 w 51"/>
                <a:gd name="T25" fmla="*/ 34 h 34"/>
                <a:gd name="T26" fmla="*/ 0 w 51"/>
                <a:gd name="T27" fmla="*/ 34 h 34"/>
                <a:gd name="T28" fmla="*/ 0 w 51"/>
                <a:gd name="T29" fmla="*/ 22 h 34"/>
                <a:gd name="T30" fmla="*/ 0 w 51"/>
                <a:gd name="T31" fmla="*/ 20 h 34"/>
                <a:gd name="T32" fmla="*/ 0 w 51"/>
                <a:gd name="T33" fmla="*/ 18 h 34"/>
                <a:gd name="T34" fmla="*/ 0 w 51"/>
                <a:gd name="T35" fmla="*/ 14 h 34"/>
                <a:gd name="T36" fmla="*/ 0 w 51"/>
                <a:gd name="T37" fmla="*/ 3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51" h="34">
                  <a:moveTo>
                    <a:pt x="0" y="3"/>
                  </a:moveTo>
                  <a:lnTo>
                    <a:pt x="12" y="2"/>
                  </a:lnTo>
                  <a:lnTo>
                    <a:pt x="18" y="1"/>
                  </a:lnTo>
                  <a:lnTo>
                    <a:pt x="26" y="1"/>
                  </a:lnTo>
                  <a:lnTo>
                    <a:pt x="51" y="0"/>
                  </a:lnTo>
                  <a:lnTo>
                    <a:pt x="51" y="14"/>
                  </a:lnTo>
                  <a:lnTo>
                    <a:pt x="51" y="24"/>
                  </a:lnTo>
                  <a:lnTo>
                    <a:pt x="51" y="31"/>
                  </a:lnTo>
                  <a:lnTo>
                    <a:pt x="35" y="32"/>
                  </a:lnTo>
                  <a:lnTo>
                    <a:pt x="30" y="33"/>
                  </a:lnTo>
                  <a:lnTo>
                    <a:pt x="28" y="33"/>
                  </a:lnTo>
                  <a:lnTo>
                    <a:pt x="8" y="34"/>
                  </a:lnTo>
                  <a:lnTo>
                    <a:pt x="0" y="34"/>
                  </a:lnTo>
                  <a:lnTo>
                    <a:pt x="0" y="34"/>
                  </a:lnTo>
                  <a:lnTo>
                    <a:pt x="0" y="22"/>
                  </a:lnTo>
                  <a:lnTo>
                    <a:pt x="0" y="20"/>
                  </a:lnTo>
                  <a:lnTo>
                    <a:pt x="0" y="18"/>
                  </a:lnTo>
                  <a:lnTo>
                    <a:pt x="0" y="14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3" name="Freeform 291">
              <a:extLst>
                <a:ext uri="{FF2B5EF4-FFF2-40B4-BE49-F238E27FC236}">
                  <a16:creationId xmlns:a16="http://schemas.microsoft.com/office/drawing/2014/main" id="{EA5CBE39-AEC2-307D-5F78-182D717AABE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44825" y="2551112"/>
              <a:ext cx="173038" cy="149225"/>
            </a:xfrm>
            <a:custGeom>
              <a:avLst/>
              <a:gdLst>
                <a:gd name="T0" fmla="*/ 0 w 109"/>
                <a:gd name="T1" fmla="*/ 52 h 94"/>
                <a:gd name="T2" fmla="*/ 6 w 109"/>
                <a:gd name="T3" fmla="*/ 49 h 94"/>
                <a:gd name="T4" fmla="*/ 17 w 109"/>
                <a:gd name="T5" fmla="*/ 43 h 94"/>
                <a:gd name="T6" fmla="*/ 21 w 109"/>
                <a:gd name="T7" fmla="*/ 32 h 94"/>
                <a:gd name="T8" fmla="*/ 23 w 109"/>
                <a:gd name="T9" fmla="*/ 31 h 94"/>
                <a:gd name="T10" fmla="*/ 22 w 109"/>
                <a:gd name="T11" fmla="*/ 27 h 94"/>
                <a:gd name="T12" fmla="*/ 22 w 109"/>
                <a:gd name="T13" fmla="*/ 16 h 94"/>
                <a:gd name="T14" fmla="*/ 23 w 109"/>
                <a:gd name="T15" fmla="*/ 14 h 94"/>
                <a:gd name="T16" fmla="*/ 56 w 109"/>
                <a:gd name="T17" fmla="*/ 17 h 94"/>
                <a:gd name="T18" fmla="*/ 68 w 109"/>
                <a:gd name="T19" fmla="*/ 13 h 94"/>
                <a:gd name="T20" fmla="*/ 71 w 109"/>
                <a:gd name="T21" fmla="*/ 7 h 94"/>
                <a:gd name="T22" fmla="*/ 72 w 109"/>
                <a:gd name="T23" fmla="*/ 10 h 94"/>
                <a:gd name="T24" fmla="*/ 73 w 109"/>
                <a:gd name="T25" fmla="*/ 19 h 94"/>
                <a:gd name="T26" fmla="*/ 75 w 109"/>
                <a:gd name="T27" fmla="*/ 19 h 94"/>
                <a:gd name="T28" fmla="*/ 74 w 109"/>
                <a:gd name="T29" fmla="*/ 7 h 94"/>
                <a:gd name="T30" fmla="*/ 73 w 109"/>
                <a:gd name="T31" fmla="*/ 0 h 94"/>
                <a:gd name="T32" fmla="*/ 79 w 109"/>
                <a:gd name="T33" fmla="*/ 2 h 94"/>
                <a:gd name="T34" fmla="*/ 82 w 109"/>
                <a:gd name="T35" fmla="*/ 13 h 94"/>
                <a:gd name="T36" fmla="*/ 84 w 109"/>
                <a:gd name="T37" fmla="*/ 20 h 94"/>
                <a:gd name="T38" fmla="*/ 93 w 109"/>
                <a:gd name="T39" fmla="*/ 11 h 94"/>
                <a:gd name="T40" fmla="*/ 109 w 109"/>
                <a:gd name="T41" fmla="*/ 14 h 94"/>
                <a:gd name="T42" fmla="*/ 100 w 109"/>
                <a:gd name="T43" fmla="*/ 27 h 94"/>
                <a:gd name="T44" fmla="*/ 96 w 109"/>
                <a:gd name="T45" fmla="*/ 31 h 94"/>
                <a:gd name="T46" fmla="*/ 94 w 109"/>
                <a:gd name="T47" fmla="*/ 34 h 94"/>
                <a:gd name="T48" fmla="*/ 91 w 109"/>
                <a:gd name="T49" fmla="*/ 38 h 94"/>
                <a:gd name="T50" fmla="*/ 87 w 109"/>
                <a:gd name="T51" fmla="*/ 44 h 94"/>
                <a:gd name="T52" fmla="*/ 84 w 109"/>
                <a:gd name="T53" fmla="*/ 52 h 94"/>
                <a:gd name="T54" fmla="*/ 84 w 109"/>
                <a:gd name="T55" fmla="*/ 53 h 94"/>
                <a:gd name="T56" fmla="*/ 83 w 109"/>
                <a:gd name="T57" fmla="*/ 59 h 94"/>
                <a:gd name="T58" fmla="*/ 83 w 109"/>
                <a:gd name="T59" fmla="*/ 65 h 94"/>
                <a:gd name="T60" fmla="*/ 74 w 109"/>
                <a:gd name="T61" fmla="*/ 70 h 94"/>
                <a:gd name="T62" fmla="*/ 60 w 109"/>
                <a:gd name="T63" fmla="*/ 65 h 94"/>
                <a:gd name="T64" fmla="*/ 67 w 109"/>
                <a:gd name="T65" fmla="*/ 54 h 94"/>
                <a:gd name="T66" fmla="*/ 55 w 109"/>
                <a:gd name="T67" fmla="*/ 58 h 94"/>
                <a:gd name="T68" fmla="*/ 54 w 109"/>
                <a:gd name="T69" fmla="*/ 65 h 94"/>
                <a:gd name="T70" fmla="*/ 60 w 109"/>
                <a:gd name="T71" fmla="*/ 69 h 94"/>
                <a:gd name="T72" fmla="*/ 53 w 109"/>
                <a:gd name="T73" fmla="*/ 76 h 94"/>
                <a:gd name="T74" fmla="*/ 67 w 109"/>
                <a:gd name="T75" fmla="*/ 81 h 94"/>
                <a:gd name="T76" fmla="*/ 59 w 109"/>
                <a:gd name="T77" fmla="*/ 94 h 94"/>
                <a:gd name="T78" fmla="*/ 59 w 109"/>
                <a:gd name="T79" fmla="*/ 94 h 94"/>
                <a:gd name="T80" fmla="*/ 58 w 109"/>
                <a:gd name="T81" fmla="*/ 93 h 94"/>
                <a:gd name="T82" fmla="*/ 42 w 109"/>
                <a:gd name="T83" fmla="*/ 82 h 94"/>
                <a:gd name="T84" fmla="*/ 39 w 109"/>
                <a:gd name="T85" fmla="*/ 80 h 94"/>
                <a:gd name="T86" fmla="*/ 26 w 109"/>
                <a:gd name="T87" fmla="*/ 67 h 94"/>
                <a:gd name="T88" fmla="*/ 23 w 109"/>
                <a:gd name="T89" fmla="*/ 63 h 94"/>
                <a:gd name="T90" fmla="*/ 19 w 109"/>
                <a:gd name="T91" fmla="*/ 59 h 94"/>
                <a:gd name="T92" fmla="*/ 18 w 109"/>
                <a:gd name="T93" fmla="*/ 58 h 94"/>
                <a:gd name="T94" fmla="*/ 12 w 109"/>
                <a:gd name="T95" fmla="*/ 55 h 94"/>
                <a:gd name="T96" fmla="*/ 5 w 109"/>
                <a:gd name="T97" fmla="*/ 53 h 94"/>
                <a:gd name="T98" fmla="*/ 1 w 109"/>
                <a:gd name="T99" fmla="*/ 52 h 94"/>
                <a:gd name="T100" fmla="*/ 0 w 109"/>
                <a:gd name="T101" fmla="*/ 52 h 94"/>
                <a:gd name="T102" fmla="*/ 0 w 109"/>
                <a:gd name="T103" fmla="*/ 52 h 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109" h="94">
                  <a:moveTo>
                    <a:pt x="0" y="52"/>
                  </a:moveTo>
                  <a:lnTo>
                    <a:pt x="6" y="49"/>
                  </a:lnTo>
                  <a:lnTo>
                    <a:pt x="17" y="43"/>
                  </a:lnTo>
                  <a:lnTo>
                    <a:pt x="21" y="32"/>
                  </a:lnTo>
                  <a:lnTo>
                    <a:pt x="23" y="31"/>
                  </a:lnTo>
                  <a:lnTo>
                    <a:pt x="22" y="27"/>
                  </a:lnTo>
                  <a:lnTo>
                    <a:pt x="22" y="16"/>
                  </a:lnTo>
                  <a:lnTo>
                    <a:pt x="23" y="14"/>
                  </a:lnTo>
                  <a:lnTo>
                    <a:pt x="56" y="17"/>
                  </a:lnTo>
                  <a:lnTo>
                    <a:pt x="68" y="13"/>
                  </a:lnTo>
                  <a:lnTo>
                    <a:pt x="71" y="7"/>
                  </a:lnTo>
                  <a:lnTo>
                    <a:pt x="72" y="10"/>
                  </a:lnTo>
                  <a:lnTo>
                    <a:pt x="73" y="19"/>
                  </a:lnTo>
                  <a:lnTo>
                    <a:pt x="75" y="19"/>
                  </a:lnTo>
                  <a:lnTo>
                    <a:pt x="74" y="7"/>
                  </a:lnTo>
                  <a:lnTo>
                    <a:pt x="73" y="0"/>
                  </a:lnTo>
                  <a:lnTo>
                    <a:pt x="79" y="2"/>
                  </a:lnTo>
                  <a:lnTo>
                    <a:pt x="82" y="13"/>
                  </a:lnTo>
                  <a:lnTo>
                    <a:pt x="84" y="20"/>
                  </a:lnTo>
                  <a:lnTo>
                    <a:pt x="93" y="11"/>
                  </a:lnTo>
                  <a:lnTo>
                    <a:pt x="109" y="14"/>
                  </a:lnTo>
                  <a:lnTo>
                    <a:pt x="100" y="27"/>
                  </a:lnTo>
                  <a:lnTo>
                    <a:pt x="96" y="31"/>
                  </a:lnTo>
                  <a:lnTo>
                    <a:pt x="94" y="34"/>
                  </a:lnTo>
                  <a:lnTo>
                    <a:pt x="91" y="38"/>
                  </a:lnTo>
                  <a:lnTo>
                    <a:pt x="87" y="44"/>
                  </a:lnTo>
                  <a:lnTo>
                    <a:pt x="84" y="52"/>
                  </a:lnTo>
                  <a:lnTo>
                    <a:pt x="84" y="53"/>
                  </a:lnTo>
                  <a:lnTo>
                    <a:pt x="83" y="59"/>
                  </a:lnTo>
                  <a:lnTo>
                    <a:pt x="83" y="65"/>
                  </a:lnTo>
                  <a:lnTo>
                    <a:pt x="74" y="70"/>
                  </a:lnTo>
                  <a:lnTo>
                    <a:pt x="60" y="65"/>
                  </a:lnTo>
                  <a:lnTo>
                    <a:pt x="67" y="54"/>
                  </a:lnTo>
                  <a:lnTo>
                    <a:pt x="55" y="58"/>
                  </a:lnTo>
                  <a:lnTo>
                    <a:pt x="54" y="65"/>
                  </a:lnTo>
                  <a:lnTo>
                    <a:pt x="60" y="69"/>
                  </a:lnTo>
                  <a:lnTo>
                    <a:pt x="53" y="76"/>
                  </a:lnTo>
                  <a:lnTo>
                    <a:pt x="67" y="81"/>
                  </a:lnTo>
                  <a:lnTo>
                    <a:pt x="59" y="94"/>
                  </a:lnTo>
                  <a:lnTo>
                    <a:pt x="59" y="94"/>
                  </a:lnTo>
                  <a:lnTo>
                    <a:pt x="58" y="93"/>
                  </a:lnTo>
                  <a:lnTo>
                    <a:pt x="42" y="82"/>
                  </a:lnTo>
                  <a:lnTo>
                    <a:pt x="39" y="80"/>
                  </a:lnTo>
                  <a:lnTo>
                    <a:pt x="26" y="67"/>
                  </a:lnTo>
                  <a:lnTo>
                    <a:pt x="23" y="63"/>
                  </a:lnTo>
                  <a:lnTo>
                    <a:pt x="19" y="59"/>
                  </a:lnTo>
                  <a:lnTo>
                    <a:pt x="18" y="58"/>
                  </a:lnTo>
                  <a:lnTo>
                    <a:pt x="12" y="55"/>
                  </a:lnTo>
                  <a:lnTo>
                    <a:pt x="5" y="53"/>
                  </a:lnTo>
                  <a:lnTo>
                    <a:pt x="1" y="52"/>
                  </a:lnTo>
                  <a:lnTo>
                    <a:pt x="0" y="52"/>
                  </a:lnTo>
                  <a:lnTo>
                    <a:pt x="0" y="5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4" name="Freeform 292">
              <a:extLst>
                <a:ext uri="{FF2B5EF4-FFF2-40B4-BE49-F238E27FC236}">
                  <a16:creationId xmlns:a16="http://schemas.microsoft.com/office/drawing/2014/main" id="{B171805C-7E83-ACCC-2027-B110A366C0CC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8963" y="2598737"/>
              <a:ext cx="125413" cy="131762"/>
            </a:xfrm>
            <a:custGeom>
              <a:avLst/>
              <a:gdLst>
                <a:gd name="T0" fmla="*/ 7 w 79"/>
                <a:gd name="T1" fmla="*/ 39 h 83"/>
                <a:gd name="T2" fmla="*/ 1 w 79"/>
                <a:gd name="T3" fmla="*/ 35 h 83"/>
                <a:gd name="T4" fmla="*/ 2 w 79"/>
                <a:gd name="T5" fmla="*/ 28 h 83"/>
                <a:gd name="T6" fmla="*/ 14 w 79"/>
                <a:gd name="T7" fmla="*/ 24 h 83"/>
                <a:gd name="T8" fmla="*/ 7 w 79"/>
                <a:gd name="T9" fmla="*/ 35 h 83"/>
                <a:gd name="T10" fmla="*/ 21 w 79"/>
                <a:gd name="T11" fmla="*/ 40 h 83"/>
                <a:gd name="T12" fmla="*/ 30 w 79"/>
                <a:gd name="T13" fmla="*/ 35 h 83"/>
                <a:gd name="T14" fmla="*/ 30 w 79"/>
                <a:gd name="T15" fmla="*/ 29 h 83"/>
                <a:gd name="T16" fmla="*/ 38 w 79"/>
                <a:gd name="T17" fmla="*/ 31 h 83"/>
                <a:gd name="T18" fmla="*/ 44 w 79"/>
                <a:gd name="T19" fmla="*/ 21 h 83"/>
                <a:gd name="T20" fmla="*/ 48 w 79"/>
                <a:gd name="T21" fmla="*/ 33 h 83"/>
                <a:gd name="T22" fmla="*/ 53 w 79"/>
                <a:gd name="T23" fmla="*/ 27 h 83"/>
                <a:gd name="T24" fmla="*/ 50 w 79"/>
                <a:gd name="T25" fmla="*/ 12 h 83"/>
                <a:gd name="T26" fmla="*/ 56 w 79"/>
                <a:gd name="T27" fmla="*/ 5 h 83"/>
                <a:gd name="T28" fmla="*/ 64 w 79"/>
                <a:gd name="T29" fmla="*/ 0 h 83"/>
                <a:gd name="T30" fmla="*/ 79 w 79"/>
                <a:gd name="T31" fmla="*/ 5 h 83"/>
                <a:gd name="T32" fmla="*/ 62 w 79"/>
                <a:gd name="T33" fmla="*/ 25 h 83"/>
                <a:gd name="T34" fmla="*/ 56 w 79"/>
                <a:gd name="T35" fmla="*/ 36 h 83"/>
                <a:gd name="T36" fmla="*/ 50 w 79"/>
                <a:gd name="T37" fmla="*/ 50 h 83"/>
                <a:gd name="T38" fmla="*/ 39 w 79"/>
                <a:gd name="T39" fmla="*/ 78 h 83"/>
                <a:gd name="T40" fmla="*/ 36 w 79"/>
                <a:gd name="T41" fmla="*/ 83 h 83"/>
                <a:gd name="T42" fmla="*/ 23 w 79"/>
                <a:gd name="T43" fmla="*/ 78 h 83"/>
                <a:gd name="T44" fmla="*/ 6 w 79"/>
                <a:gd name="T45" fmla="*/ 64 h 83"/>
                <a:gd name="T46" fmla="*/ 14 w 79"/>
                <a:gd name="T47" fmla="*/ 51 h 83"/>
                <a:gd name="T48" fmla="*/ 0 w 79"/>
                <a:gd name="T49" fmla="*/ 46 h 83"/>
                <a:gd name="T50" fmla="*/ 7 w 79"/>
                <a:gd name="T51" fmla="*/ 39 h 8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79" h="83">
                  <a:moveTo>
                    <a:pt x="7" y="39"/>
                  </a:moveTo>
                  <a:lnTo>
                    <a:pt x="1" y="35"/>
                  </a:lnTo>
                  <a:lnTo>
                    <a:pt x="2" y="28"/>
                  </a:lnTo>
                  <a:lnTo>
                    <a:pt x="14" y="24"/>
                  </a:lnTo>
                  <a:lnTo>
                    <a:pt x="7" y="35"/>
                  </a:lnTo>
                  <a:lnTo>
                    <a:pt x="21" y="40"/>
                  </a:lnTo>
                  <a:lnTo>
                    <a:pt x="30" y="35"/>
                  </a:lnTo>
                  <a:lnTo>
                    <a:pt x="30" y="29"/>
                  </a:lnTo>
                  <a:lnTo>
                    <a:pt x="38" y="31"/>
                  </a:lnTo>
                  <a:lnTo>
                    <a:pt x="44" y="21"/>
                  </a:lnTo>
                  <a:lnTo>
                    <a:pt x="48" y="33"/>
                  </a:lnTo>
                  <a:lnTo>
                    <a:pt x="53" y="27"/>
                  </a:lnTo>
                  <a:lnTo>
                    <a:pt x="50" y="12"/>
                  </a:lnTo>
                  <a:lnTo>
                    <a:pt x="56" y="5"/>
                  </a:lnTo>
                  <a:lnTo>
                    <a:pt x="64" y="0"/>
                  </a:lnTo>
                  <a:lnTo>
                    <a:pt x="79" y="5"/>
                  </a:lnTo>
                  <a:lnTo>
                    <a:pt x="62" y="25"/>
                  </a:lnTo>
                  <a:lnTo>
                    <a:pt x="56" y="36"/>
                  </a:lnTo>
                  <a:lnTo>
                    <a:pt x="50" y="50"/>
                  </a:lnTo>
                  <a:lnTo>
                    <a:pt x="39" y="78"/>
                  </a:lnTo>
                  <a:lnTo>
                    <a:pt x="36" y="83"/>
                  </a:lnTo>
                  <a:lnTo>
                    <a:pt x="23" y="78"/>
                  </a:lnTo>
                  <a:lnTo>
                    <a:pt x="6" y="64"/>
                  </a:lnTo>
                  <a:lnTo>
                    <a:pt x="14" y="51"/>
                  </a:lnTo>
                  <a:lnTo>
                    <a:pt x="0" y="46"/>
                  </a:lnTo>
                  <a:lnTo>
                    <a:pt x="7" y="3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5" name="Freeform 293">
              <a:extLst>
                <a:ext uri="{FF2B5EF4-FFF2-40B4-BE49-F238E27FC236}">
                  <a16:creationId xmlns:a16="http://schemas.microsoft.com/office/drawing/2014/main" id="{32B9B0A5-36E6-6452-34EB-61DFDC1138FA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7638" y="1795462"/>
              <a:ext cx="103188" cy="96837"/>
            </a:xfrm>
            <a:custGeom>
              <a:avLst/>
              <a:gdLst>
                <a:gd name="T0" fmla="*/ 0 w 65"/>
                <a:gd name="T1" fmla="*/ 37 h 61"/>
                <a:gd name="T2" fmla="*/ 14 w 65"/>
                <a:gd name="T3" fmla="*/ 24 h 61"/>
                <a:gd name="T4" fmla="*/ 18 w 65"/>
                <a:gd name="T5" fmla="*/ 20 h 61"/>
                <a:gd name="T6" fmla="*/ 24 w 65"/>
                <a:gd name="T7" fmla="*/ 16 h 61"/>
                <a:gd name="T8" fmla="*/ 27 w 65"/>
                <a:gd name="T9" fmla="*/ 13 h 61"/>
                <a:gd name="T10" fmla="*/ 28 w 65"/>
                <a:gd name="T11" fmla="*/ 13 h 61"/>
                <a:gd name="T12" fmla="*/ 29 w 65"/>
                <a:gd name="T13" fmla="*/ 12 h 61"/>
                <a:gd name="T14" fmla="*/ 37 w 65"/>
                <a:gd name="T15" fmla="*/ 5 h 61"/>
                <a:gd name="T16" fmla="*/ 39 w 65"/>
                <a:gd name="T17" fmla="*/ 4 h 61"/>
                <a:gd name="T18" fmla="*/ 45 w 65"/>
                <a:gd name="T19" fmla="*/ 0 h 61"/>
                <a:gd name="T20" fmla="*/ 49 w 65"/>
                <a:gd name="T21" fmla="*/ 2 h 61"/>
                <a:gd name="T22" fmla="*/ 53 w 65"/>
                <a:gd name="T23" fmla="*/ 6 h 61"/>
                <a:gd name="T24" fmla="*/ 55 w 65"/>
                <a:gd name="T25" fmla="*/ 8 h 61"/>
                <a:gd name="T26" fmla="*/ 56 w 65"/>
                <a:gd name="T27" fmla="*/ 10 h 61"/>
                <a:gd name="T28" fmla="*/ 58 w 65"/>
                <a:gd name="T29" fmla="*/ 11 h 61"/>
                <a:gd name="T30" fmla="*/ 63 w 65"/>
                <a:gd name="T31" fmla="*/ 14 h 61"/>
                <a:gd name="T32" fmla="*/ 65 w 65"/>
                <a:gd name="T33" fmla="*/ 15 h 61"/>
                <a:gd name="T34" fmla="*/ 59 w 65"/>
                <a:gd name="T35" fmla="*/ 25 h 61"/>
                <a:gd name="T36" fmla="*/ 44 w 65"/>
                <a:gd name="T37" fmla="*/ 32 h 61"/>
                <a:gd name="T38" fmla="*/ 41 w 65"/>
                <a:gd name="T39" fmla="*/ 36 h 61"/>
                <a:gd name="T40" fmla="*/ 41 w 65"/>
                <a:gd name="T41" fmla="*/ 40 h 61"/>
                <a:gd name="T42" fmla="*/ 41 w 65"/>
                <a:gd name="T43" fmla="*/ 42 h 61"/>
                <a:gd name="T44" fmla="*/ 34 w 65"/>
                <a:gd name="T45" fmla="*/ 49 h 61"/>
                <a:gd name="T46" fmla="*/ 30 w 65"/>
                <a:gd name="T47" fmla="*/ 51 h 61"/>
                <a:gd name="T48" fmla="*/ 28 w 65"/>
                <a:gd name="T49" fmla="*/ 53 h 61"/>
                <a:gd name="T50" fmla="*/ 25 w 65"/>
                <a:gd name="T51" fmla="*/ 56 h 61"/>
                <a:gd name="T52" fmla="*/ 18 w 65"/>
                <a:gd name="T53" fmla="*/ 61 h 61"/>
                <a:gd name="T54" fmla="*/ 12 w 65"/>
                <a:gd name="T55" fmla="*/ 53 h 61"/>
                <a:gd name="T56" fmla="*/ 11 w 65"/>
                <a:gd name="T57" fmla="*/ 51 h 61"/>
                <a:gd name="T58" fmla="*/ 7 w 65"/>
                <a:gd name="T59" fmla="*/ 47 h 61"/>
                <a:gd name="T60" fmla="*/ 5 w 65"/>
                <a:gd name="T61" fmla="*/ 43 h 61"/>
                <a:gd name="T62" fmla="*/ 0 w 65"/>
                <a:gd name="T63" fmla="*/ 37 h 61"/>
                <a:gd name="T64" fmla="*/ 0 w 65"/>
                <a:gd name="T65" fmla="*/ 37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65" h="61">
                  <a:moveTo>
                    <a:pt x="0" y="37"/>
                  </a:moveTo>
                  <a:lnTo>
                    <a:pt x="14" y="24"/>
                  </a:lnTo>
                  <a:lnTo>
                    <a:pt x="18" y="20"/>
                  </a:lnTo>
                  <a:lnTo>
                    <a:pt x="24" y="16"/>
                  </a:lnTo>
                  <a:lnTo>
                    <a:pt x="27" y="13"/>
                  </a:lnTo>
                  <a:lnTo>
                    <a:pt x="28" y="13"/>
                  </a:lnTo>
                  <a:lnTo>
                    <a:pt x="29" y="12"/>
                  </a:lnTo>
                  <a:lnTo>
                    <a:pt x="37" y="5"/>
                  </a:lnTo>
                  <a:lnTo>
                    <a:pt x="39" y="4"/>
                  </a:lnTo>
                  <a:lnTo>
                    <a:pt x="45" y="0"/>
                  </a:lnTo>
                  <a:lnTo>
                    <a:pt x="49" y="2"/>
                  </a:lnTo>
                  <a:lnTo>
                    <a:pt x="53" y="6"/>
                  </a:lnTo>
                  <a:lnTo>
                    <a:pt x="55" y="8"/>
                  </a:lnTo>
                  <a:lnTo>
                    <a:pt x="56" y="10"/>
                  </a:lnTo>
                  <a:lnTo>
                    <a:pt x="58" y="11"/>
                  </a:lnTo>
                  <a:lnTo>
                    <a:pt x="63" y="14"/>
                  </a:lnTo>
                  <a:lnTo>
                    <a:pt x="65" y="15"/>
                  </a:lnTo>
                  <a:lnTo>
                    <a:pt x="59" y="25"/>
                  </a:lnTo>
                  <a:lnTo>
                    <a:pt x="44" y="32"/>
                  </a:lnTo>
                  <a:lnTo>
                    <a:pt x="41" y="36"/>
                  </a:lnTo>
                  <a:lnTo>
                    <a:pt x="41" y="40"/>
                  </a:lnTo>
                  <a:lnTo>
                    <a:pt x="41" y="42"/>
                  </a:lnTo>
                  <a:lnTo>
                    <a:pt x="34" y="49"/>
                  </a:lnTo>
                  <a:lnTo>
                    <a:pt x="30" y="51"/>
                  </a:lnTo>
                  <a:lnTo>
                    <a:pt x="28" y="53"/>
                  </a:lnTo>
                  <a:lnTo>
                    <a:pt x="25" y="56"/>
                  </a:lnTo>
                  <a:lnTo>
                    <a:pt x="18" y="61"/>
                  </a:lnTo>
                  <a:lnTo>
                    <a:pt x="12" y="53"/>
                  </a:lnTo>
                  <a:lnTo>
                    <a:pt x="11" y="51"/>
                  </a:lnTo>
                  <a:lnTo>
                    <a:pt x="7" y="47"/>
                  </a:lnTo>
                  <a:lnTo>
                    <a:pt x="5" y="43"/>
                  </a:lnTo>
                  <a:lnTo>
                    <a:pt x="0" y="37"/>
                  </a:lnTo>
                  <a:lnTo>
                    <a:pt x="0" y="3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6" name="Freeform 294">
              <a:extLst>
                <a:ext uri="{FF2B5EF4-FFF2-40B4-BE49-F238E27FC236}">
                  <a16:creationId xmlns:a16="http://schemas.microsoft.com/office/drawing/2014/main" id="{C073B3F6-91D5-E6BA-DFE0-378C7673C00A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0838" y="2001837"/>
              <a:ext cx="104775" cy="93662"/>
            </a:xfrm>
            <a:custGeom>
              <a:avLst/>
              <a:gdLst>
                <a:gd name="T0" fmla="*/ 0 w 66"/>
                <a:gd name="T1" fmla="*/ 2 h 59"/>
                <a:gd name="T2" fmla="*/ 11 w 66"/>
                <a:gd name="T3" fmla="*/ 0 h 59"/>
                <a:gd name="T4" fmla="*/ 16 w 66"/>
                <a:gd name="T5" fmla="*/ 0 h 59"/>
                <a:gd name="T6" fmla="*/ 41 w 66"/>
                <a:gd name="T7" fmla="*/ 23 h 59"/>
                <a:gd name="T8" fmla="*/ 43 w 66"/>
                <a:gd name="T9" fmla="*/ 31 h 59"/>
                <a:gd name="T10" fmla="*/ 47 w 66"/>
                <a:gd name="T11" fmla="*/ 29 h 59"/>
                <a:gd name="T12" fmla="*/ 53 w 66"/>
                <a:gd name="T13" fmla="*/ 35 h 59"/>
                <a:gd name="T14" fmla="*/ 57 w 66"/>
                <a:gd name="T15" fmla="*/ 32 h 59"/>
                <a:gd name="T16" fmla="*/ 62 w 66"/>
                <a:gd name="T17" fmla="*/ 30 h 59"/>
                <a:gd name="T18" fmla="*/ 66 w 66"/>
                <a:gd name="T19" fmla="*/ 29 h 59"/>
                <a:gd name="T20" fmla="*/ 61 w 66"/>
                <a:gd name="T21" fmla="*/ 37 h 59"/>
                <a:gd name="T22" fmla="*/ 62 w 66"/>
                <a:gd name="T23" fmla="*/ 43 h 59"/>
                <a:gd name="T24" fmla="*/ 61 w 66"/>
                <a:gd name="T25" fmla="*/ 47 h 59"/>
                <a:gd name="T26" fmla="*/ 49 w 66"/>
                <a:gd name="T27" fmla="*/ 54 h 59"/>
                <a:gd name="T28" fmla="*/ 47 w 66"/>
                <a:gd name="T29" fmla="*/ 56 h 59"/>
                <a:gd name="T30" fmla="*/ 9 w 66"/>
                <a:gd name="T31" fmla="*/ 59 h 59"/>
                <a:gd name="T32" fmla="*/ 9 w 66"/>
                <a:gd name="T33" fmla="*/ 48 h 59"/>
                <a:gd name="T34" fmla="*/ 9 w 66"/>
                <a:gd name="T35" fmla="*/ 39 h 59"/>
                <a:gd name="T36" fmla="*/ 7 w 66"/>
                <a:gd name="T37" fmla="*/ 31 h 59"/>
                <a:gd name="T38" fmla="*/ 0 w 66"/>
                <a:gd name="T39" fmla="*/ 2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6" h="59">
                  <a:moveTo>
                    <a:pt x="0" y="2"/>
                  </a:moveTo>
                  <a:lnTo>
                    <a:pt x="11" y="0"/>
                  </a:lnTo>
                  <a:lnTo>
                    <a:pt x="16" y="0"/>
                  </a:lnTo>
                  <a:lnTo>
                    <a:pt x="41" y="23"/>
                  </a:lnTo>
                  <a:lnTo>
                    <a:pt x="43" y="31"/>
                  </a:lnTo>
                  <a:lnTo>
                    <a:pt x="47" y="29"/>
                  </a:lnTo>
                  <a:lnTo>
                    <a:pt x="53" y="35"/>
                  </a:lnTo>
                  <a:lnTo>
                    <a:pt x="57" y="32"/>
                  </a:lnTo>
                  <a:lnTo>
                    <a:pt x="62" y="30"/>
                  </a:lnTo>
                  <a:lnTo>
                    <a:pt x="66" y="29"/>
                  </a:lnTo>
                  <a:lnTo>
                    <a:pt x="61" y="37"/>
                  </a:lnTo>
                  <a:lnTo>
                    <a:pt x="62" y="43"/>
                  </a:lnTo>
                  <a:lnTo>
                    <a:pt x="61" y="47"/>
                  </a:lnTo>
                  <a:lnTo>
                    <a:pt x="49" y="54"/>
                  </a:lnTo>
                  <a:lnTo>
                    <a:pt x="47" y="56"/>
                  </a:lnTo>
                  <a:lnTo>
                    <a:pt x="9" y="59"/>
                  </a:lnTo>
                  <a:lnTo>
                    <a:pt x="9" y="48"/>
                  </a:lnTo>
                  <a:lnTo>
                    <a:pt x="9" y="39"/>
                  </a:lnTo>
                  <a:lnTo>
                    <a:pt x="7" y="31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7" name="Freeform 295">
              <a:extLst>
                <a:ext uri="{FF2B5EF4-FFF2-40B4-BE49-F238E27FC236}">
                  <a16:creationId xmlns:a16="http://schemas.microsoft.com/office/drawing/2014/main" id="{DB658B9E-EED6-DEEE-995F-C039E222001C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3925" y="2462212"/>
              <a:ext cx="115888" cy="109537"/>
            </a:xfrm>
            <a:custGeom>
              <a:avLst/>
              <a:gdLst>
                <a:gd name="T0" fmla="*/ 0 w 73"/>
                <a:gd name="T1" fmla="*/ 25 h 69"/>
                <a:gd name="T2" fmla="*/ 19 w 73"/>
                <a:gd name="T3" fmla="*/ 13 h 69"/>
                <a:gd name="T4" fmla="*/ 40 w 73"/>
                <a:gd name="T5" fmla="*/ 5 h 69"/>
                <a:gd name="T6" fmla="*/ 41 w 73"/>
                <a:gd name="T7" fmla="*/ 5 h 69"/>
                <a:gd name="T8" fmla="*/ 53 w 73"/>
                <a:gd name="T9" fmla="*/ 0 h 69"/>
                <a:gd name="T10" fmla="*/ 55 w 73"/>
                <a:gd name="T11" fmla="*/ 8 h 69"/>
                <a:gd name="T12" fmla="*/ 57 w 73"/>
                <a:gd name="T13" fmla="*/ 12 h 69"/>
                <a:gd name="T14" fmla="*/ 61 w 73"/>
                <a:gd name="T15" fmla="*/ 23 h 69"/>
                <a:gd name="T16" fmla="*/ 64 w 73"/>
                <a:gd name="T17" fmla="*/ 32 h 69"/>
                <a:gd name="T18" fmla="*/ 65 w 73"/>
                <a:gd name="T19" fmla="*/ 34 h 69"/>
                <a:gd name="T20" fmla="*/ 70 w 73"/>
                <a:gd name="T21" fmla="*/ 48 h 69"/>
                <a:gd name="T22" fmla="*/ 73 w 73"/>
                <a:gd name="T23" fmla="*/ 52 h 69"/>
                <a:gd name="T24" fmla="*/ 59 w 73"/>
                <a:gd name="T25" fmla="*/ 61 h 69"/>
                <a:gd name="T26" fmla="*/ 33 w 73"/>
                <a:gd name="T27" fmla="*/ 69 h 69"/>
                <a:gd name="T28" fmla="*/ 27 w 73"/>
                <a:gd name="T29" fmla="*/ 62 h 69"/>
                <a:gd name="T30" fmla="*/ 19 w 73"/>
                <a:gd name="T31" fmla="*/ 49 h 69"/>
                <a:gd name="T32" fmla="*/ 15 w 73"/>
                <a:gd name="T33" fmla="*/ 40 h 69"/>
                <a:gd name="T34" fmla="*/ 13 w 73"/>
                <a:gd name="T35" fmla="*/ 37 h 69"/>
                <a:gd name="T36" fmla="*/ 7 w 73"/>
                <a:gd name="T37" fmla="*/ 28 h 69"/>
                <a:gd name="T38" fmla="*/ 0 w 73"/>
                <a:gd name="T39" fmla="*/ 25 h 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73" h="69">
                  <a:moveTo>
                    <a:pt x="0" y="25"/>
                  </a:moveTo>
                  <a:lnTo>
                    <a:pt x="19" y="13"/>
                  </a:lnTo>
                  <a:lnTo>
                    <a:pt x="40" y="5"/>
                  </a:lnTo>
                  <a:lnTo>
                    <a:pt x="41" y="5"/>
                  </a:lnTo>
                  <a:lnTo>
                    <a:pt x="53" y="0"/>
                  </a:lnTo>
                  <a:lnTo>
                    <a:pt x="55" y="8"/>
                  </a:lnTo>
                  <a:lnTo>
                    <a:pt x="57" y="12"/>
                  </a:lnTo>
                  <a:lnTo>
                    <a:pt x="61" y="23"/>
                  </a:lnTo>
                  <a:lnTo>
                    <a:pt x="64" y="32"/>
                  </a:lnTo>
                  <a:lnTo>
                    <a:pt x="65" y="34"/>
                  </a:lnTo>
                  <a:lnTo>
                    <a:pt x="70" y="48"/>
                  </a:lnTo>
                  <a:lnTo>
                    <a:pt x="73" y="52"/>
                  </a:lnTo>
                  <a:lnTo>
                    <a:pt x="59" y="61"/>
                  </a:lnTo>
                  <a:lnTo>
                    <a:pt x="33" y="69"/>
                  </a:lnTo>
                  <a:lnTo>
                    <a:pt x="27" y="62"/>
                  </a:lnTo>
                  <a:lnTo>
                    <a:pt x="19" y="49"/>
                  </a:lnTo>
                  <a:lnTo>
                    <a:pt x="15" y="40"/>
                  </a:lnTo>
                  <a:lnTo>
                    <a:pt x="13" y="37"/>
                  </a:lnTo>
                  <a:lnTo>
                    <a:pt x="7" y="28"/>
                  </a:lnTo>
                  <a:lnTo>
                    <a:pt x="0" y="2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8" name="Freeform 296">
              <a:extLst>
                <a:ext uri="{FF2B5EF4-FFF2-40B4-BE49-F238E27FC236}">
                  <a16:creationId xmlns:a16="http://schemas.microsoft.com/office/drawing/2014/main" id="{6BC2EFE2-22BB-640B-33E0-B65987E4A724}"/>
                </a:ext>
              </a:extLst>
            </p:cNvPr>
            <p:cNvSpPr>
              <a:spLocks/>
            </p:cNvSpPr>
            <p:nvPr/>
          </p:nvSpPr>
          <p:spPr bwMode="auto">
            <a:xfrm>
              <a:off x="3449638" y="2343150"/>
              <a:ext cx="98425" cy="158750"/>
            </a:xfrm>
            <a:custGeom>
              <a:avLst/>
              <a:gdLst>
                <a:gd name="T0" fmla="*/ 0 w 62"/>
                <a:gd name="T1" fmla="*/ 33 h 100"/>
                <a:gd name="T2" fmla="*/ 4 w 62"/>
                <a:gd name="T3" fmla="*/ 16 h 100"/>
                <a:gd name="T4" fmla="*/ 6 w 62"/>
                <a:gd name="T5" fmla="*/ 14 h 100"/>
                <a:gd name="T6" fmla="*/ 10 w 62"/>
                <a:gd name="T7" fmla="*/ 8 h 100"/>
                <a:gd name="T8" fmla="*/ 17 w 62"/>
                <a:gd name="T9" fmla="*/ 9 h 100"/>
                <a:gd name="T10" fmla="*/ 33 w 62"/>
                <a:gd name="T11" fmla="*/ 0 h 100"/>
                <a:gd name="T12" fmla="*/ 33 w 62"/>
                <a:gd name="T13" fmla="*/ 18 h 100"/>
                <a:gd name="T14" fmla="*/ 41 w 62"/>
                <a:gd name="T15" fmla="*/ 33 h 100"/>
                <a:gd name="T16" fmla="*/ 44 w 62"/>
                <a:gd name="T17" fmla="*/ 39 h 100"/>
                <a:gd name="T18" fmla="*/ 49 w 62"/>
                <a:gd name="T19" fmla="*/ 49 h 100"/>
                <a:gd name="T20" fmla="*/ 54 w 62"/>
                <a:gd name="T21" fmla="*/ 58 h 100"/>
                <a:gd name="T22" fmla="*/ 58 w 62"/>
                <a:gd name="T23" fmla="*/ 64 h 100"/>
                <a:gd name="T24" fmla="*/ 62 w 62"/>
                <a:gd name="T25" fmla="*/ 75 h 100"/>
                <a:gd name="T26" fmla="*/ 50 w 62"/>
                <a:gd name="T27" fmla="*/ 80 h 100"/>
                <a:gd name="T28" fmla="*/ 49 w 62"/>
                <a:gd name="T29" fmla="*/ 80 h 100"/>
                <a:gd name="T30" fmla="*/ 28 w 62"/>
                <a:gd name="T31" fmla="*/ 88 h 100"/>
                <a:gd name="T32" fmla="*/ 9 w 62"/>
                <a:gd name="T33" fmla="*/ 100 h 100"/>
                <a:gd name="T34" fmla="*/ 4 w 62"/>
                <a:gd name="T35" fmla="*/ 100 h 100"/>
                <a:gd name="T36" fmla="*/ 4 w 62"/>
                <a:gd name="T37" fmla="*/ 80 h 100"/>
                <a:gd name="T38" fmla="*/ 4 w 62"/>
                <a:gd name="T39" fmla="*/ 78 h 100"/>
                <a:gd name="T40" fmla="*/ 5 w 62"/>
                <a:gd name="T41" fmla="*/ 76 h 100"/>
                <a:gd name="T42" fmla="*/ 9 w 62"/>
                <a:gd name="T43" fmla="*/ 66 h 100"/>
                <a:gd name="T44" fmla="*/ 9 w 62"/>
                <a:gd name="T45" fmla="*/ 61 h 100"/>
                <a:gd name="T46" fmla="*/ 9 w 62"/>
                <a:gd name="T47" fmla="*/ 53 h 100"/>
                <a:gd name="T48" fmla="*/ 7 w 62"/>
                <a:gd name="T49" fmla="*/ 50 h 100"/>
                <a:gd name="T50" fmla="*/ 1 w 62"/>
                <a:gd name="T51" fmla="*/ 40 h 100"/>
                <a:gd name="T52" fmla="*/ 0 w 62"/>
                <a:gd name="T53" fmla="*/ 33 h 1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62" h="100">
                  <a:moveTo>
                    <a:pt x="0" y="33"/>
                  </a:moveTo>
                  <a:lnTo>
                    <a:pt x="4" y="16"/>
                  </a:lnTo>
                  <a:lnTo>
                    <a:pt x="6" y="14"/>
                  </a:lnTo>
                  <a:lnTo>
                    <a:pt x="10" y="8"/>
                  </a:lnTo>
                  <a:lnTo>
                    <a:pt x="17" y="9"/>
                  </a:lnTo>
                  <a:lnTo>
                    <a:pt x="33" y="0"/>
                  </a:lnTo>
                  <a:lnTo>
                    <a:pt x="33" y="18"/>
                  </a:lnTo>
                  <a:lnTo>
                    <a:pt x="41" y="33"/>
                  </a:lnTo>
                  <a:lnTo>
                    <a:pt x="44" y="39"/>
                  </a:lnTo>
                  <a:lnTo>
                    <a:pt x="49" y="49"/>
                  </a:lnTo>
                  <a:lnTo>
                    <a:pt x="54" y="58"/>
                  </a:lnTo>
                  <a:lnTo>
                    <a:pt x="58" y="64"/>
                  </a:lnTo>
                  <a:lnTo>
                    <a:pt x="62" y="75"/>
                  </a:lnTo>
                  <a:lnTo>
                    <a:pt x="50" y="80"/>
                  </a:lnTo>
                  <a:lnTo>
                    <a:pt x="49" y="80"/>
                  </a:lnTo>
                  <a:lnTo>
                    <a:pt x="28" y="88"/>
                  </a:lnTo>
                  <a:lnTo>
                    <a:pt x="9" y="100"/>
                  </a:lnTo>
                  <a:lnTo>
                    <a:pt x="4" y="100"/>
                  </a:lnTo>
                  <a:lnTo>
                    <a:pt x="4" y="80"/>
                  </a:lnTo>
                  <a:lnTo>
                    <a:pt x="4" y="78"/>
                  </a:lnTo>
                  <a:lnTo>
                    <a:pt x="5" y="76"/>
                  </a:lnTo>
                  <a:lnTo>
                    <a:pt x="9" y="66"/>
                  </a:lnTo>
                  <a:lnTo>
                    <a:pt x="9" y="61"/>
                  </a:lnTo>
                  <a:lnTo>
                    <a:pt x="9" y="53"/>
                  </a:lnTo>
                  <a:lnTo>
                    <a:pt x="7" y="50"/>
                  </a:lnTo>
                  <a:lnTo>
                    <a:pt x="1" y="40"/>
                  </a:lnTo>
                  <a:lnTo>
                    <a:pt x="0" y="3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9" name="Freeform 297">
              <a:extLst>
                <a:ext uri="{FF2B5EF4-FFF2-40B4-BE49-F238E27FC236}">
                  <a16:creationId xmlns:a16="http://schemas.microsoft.com/office/drawing/2014/main" id="{819B39FE-476C-933C-1B8E-E826352A4344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3750" y="2384425"/>
              <a:ext cx="77788" cy="117475"/>
            </a:xfrm>
            <a:custGeom>
              <a:avLst/>
              <a:gdLst>
                <a:gd name="T0" fmla="*/ 1 w 49"/>
                <a:gd name="T1" fmla="*/ 31 h 74"/>
                <a:gd name="T2" fmla="*/ 3 w 49"/>
                <a:gd name="T3" fmla="*/ 31 h 74"/>
                <a:gd name="T4" fmla="*/ 4 w 49"/>
                <a:gd name="T5" fmla="*/ 21 h 74"/>
                <a:gd name="T6" fmla="*/ 10 w 49"/>
                <a:gd name="T7" fmla="*/ 18 h 74"/>
                <a:gd name="T8" fmla="*/ 14 w 49"/>
                <a:gd name="T9" fmla="*/ 13 h 74"/>
                <a:gd name="T10" fmla="*/ 28 w 49"/>
                <a:gd name="T11" fmla="*/ 4 h 74"/>
                <a:gd name="T12" fmla="*/ 34 w 49"/>
                <a:gd name="T13" fmla="*/ 3 h 74"/>
                <a:gd name="T14" fmla="*/ 36 w 49"/>
                <a:gd name="T15" fmla="*/ 9 h 74"/>
                <a:gd name="T16" fmla="*/ 42 w 49"/>
                <a:gd name="T17" fmla="*/ 1 h 74"/>
                <a:gd name="T18" fmla="*/ 48 w 49"/>
                <a:gd name="T19" fmla="*/ 0 h 74"/>
                <a:gd name="T20" fmla="*/ 45 w 49"/>
                <a:gd name="T21" fmla="*/ 12 h 74"/>
                <a:gd name="T22" fmla="*/ 40 w 49"/>
                <a:gd name="T23" fmla="*/ 23 h 74"/>
                <a:gd name="T24" fmla="*/ 43 w 49"/>
                <a:gd name="T25" fmla="*/ 31 h 74"/>
                <a:gd name="T26" fmla="*/ 46 w 49"/>
                <a:gd name="T27" fmla="*/ 40 h 74"/>
                <a:gd name="T28" fmla="*/ 48 w 49"/>
                <a:gd name="T29" fmla="*/ 43 h 74"/>
                <a:gd name="T30" fmla="*/ 49 w 49"/>
                <a:gd name="T31" fmla="*/ 74 h 74"/>
                <a:gd name="T32" fmla="*/ 40 w 49"/>
                <a:gd name="T33" fmla="*/ 74 h 74"/>
                <a:gd name="T34" fmla="*/ 39 w 49"/>
                <a:gd name="T35" fmla="*/ 74 h 74"/>
                <a:gd name="T36" fmla="*/ 35 w 49"/>
                <a:gd name="T37" fmla="*/ 73 h 74"/>
                <a:gd name="T38" fmla="*/ 32 w 49"/>
                <a:gd name="T39" fmla="*/ 71 h 74"/>
                <a:gd name="T40" fmla="*/ 28 w 49"/>
                <a:gd name="T41" fmla="*/ 68 h 74"/>
                <a:gd name="T42" fmla="*/ 17 w 49"/>
                <a:gd name="T43" fmla="*/ 57 h 74"/>
                <a:gd name="T44" fmla="*/ 14 w 49"/>
                <a:gd name="T45" fmla="*/ 54 h 74"/>
                <a:gd name="T46" fmla="*/ 0 w 49"/>
                <a:gd name="T47" fmla="*/ 41 h 74"/>
                <a:gd name="T48" fmla="*/ 1 w 49"/>
                <a:gd name="T49" fmla="*/ 31 h 7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49" h="74">
                  <a:moveTo>
                    <a:pt x="1" y="31"/>
                  </a:moveTo>
                  <a:lnTo>
                    <a:pt x="3" y="31"/>
                  </a:lnTo>
                  <a:lnTo>
                    <a:pt x="4" y="21"/>
                  </a:lnTo>
                  <a:lnTo>
                    <a:pt x="10" y="18"/>
                  </a:lnTo>
                  <a:lnTo>
                    <a:pt x="14" y="13"/>
                  </a:lnTo>
                  <a:lnTo>
                    <a:pt x="28" y="4"/>
                  </a:lnTo>
                  <a:lnTo>
                    <a:pt x="34" y="3"/>
                  </a:lnTo>
                  <a:lnTo>
                    <a:pt x="36" y="9"/>
                  </a:lnTo>
                  <a:lnTo>
                    <a:pt x="42" y="1"/>
                  </a:lnTo>
                  <a:lnTo>
                    <a:pt x="48" y="0"/>
                  </a:lnTo>
                  <a:lnTo>
                    <a:pt x="45" y="12"/>
                  </a:lnTo>
                  <a:lnTo>
                    <a:pt x="40" y="23"/>
                  </a:lnTo>
                  <a:lnTo>
                    <a:pt x="43" y="31"/>
                  </a:lnTo>
                  <a:lnTo>
                    <a:pt x="46" y="40"/>
                  </a:lnTo>
                  <a:lnTo>
                    <a:pt x="48" y="43"/>
                  </a:lnTo>
                  <a:lnTo>
                    <a:pt x="49" y="74"/>
                  </a:lnTo>
                  <a:lnTo>
                    <a:pt x="40" y="74"/>
                  </a:lnTo>
                  <a:lnTo>
                    <a:pt x="39" y="74"/>
                  </a:lnTo>
                  <a:lnTo>
                    <a:pt x="35" y="73"/>
                  </a:lnTo>
                  <a:lnTo>
                    <a:pt x="32" y="71"/>
                  </a:lnTo>
                  <a:lnTo>
                    <a:pt x="28" y="68"/>
                  </a:lnTo>
                  <a:lnTo>
                    <a:pt x="17" y="57"/>
                  </a:lnTo>
                  <a:lnTo>
                    <a:pt x="14" y="54"/>
                  </a:lnTo>
                  <a:lnTo>
                    <a:pt x="0" y="41"/>
                  </a:lnTo>
                  <a:lnTo>
                    <a:pt x="1" y="3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0" name="Freeform 298">
              <a:extLst>
                <a:ext uri="{FF2B5EF4-FFF2-40B4-BE49-F238E27FC236}">
                  <a16:creationId xmlns:a16="http://schemas.microsoft.com/office/drawing/2014/main" id="{CB0BA152-9177-04F8-5590-BD0E28D9A36F}"/>
                </a:ext>
              </a:extLst>
            </p:cNvPr>
            <p:cNvSpPr>
              <a:spLocks/>
            </p:cNvSpPr>
            <p:nvPr/>
          </p:nvSpPr>
          <p:spPr bwMode="auto">
            <a:xfrm>
              <a:off x="3186113" y="2106612"/>
              <a:ext cx="127000" cy="42862"/>
            </a:xfrm>
            <a:custGeom>
              <a:avLst/>
              <a:gdLst>
                <a:gd name="T0" fmla="*/ 8 w 80"/>
                <a:gd name="T1" fmla="*/ 12 h 27"/>
                <a:gd name="T2" fmla="*/ 10 w 80"/>
                <a:gd name="T3" fmla="*/ 8 h 27"/>
                <a:gd name="T4" fmla="*/ 16 w 80"/>
                <a:gd name="T5" fmla="*/ 0 h 27"/>
                <a:gd name="T6" fmla="*/ 29 w 80"/>
                <a:gd name="T7" fmla="*/ 0 h 27"/>
                <a:gd name="T8" fmla="*/ 35 w 80"/>
                <a:gd name="T9" fmla="*/ 0 h 27"/>
                <a:gd name="T10" fmla="*/ 49 w 80"/>
                <a:gd name="T11" fmla="*/ 0 h 27"/>
                <a:gd name="T12" fmla="*/ 56 w 80"/>
                <a:gd name="T13" fmla="*/ 0 h 27"/>
                <a:gd name="T14" fmla="*/ 80 w 80"/>
                <a:gd name="T15" fmla="*/ 0 h 27"/>
                <a:gd name="T16" fmla="*/ 80 w 80"/>
                <a:gd name="T17" fmla="*/ 16 h 27"/>
                <a:gd name="T18" fmla="*/ 80 w 80"/>
                <a:gd name="T19" fmla="*/ 26 h 27"/>
                <a:gd name="T20" fmla="*/ 74 w 80"/>
                <a:gd name="T21" fmla="*/ 26 h 27"/>
                <a:gd name="T22" fmla="*/ 66 w 80"/>
                <a:gd name="T23" fmla="*/ 26 h 27"/>
                <a:gd name="T24" fmla="*/ 57 w 80"/>
                <a:gd name="T25" fmla="*/ 27 h 27"/>
                <a:gd name="T26" fmla="*/ 46 w 80"/>
                <a:gd name="T27" fmla="*/ 27 h 27"/>
                <a:gd name="T28" fmla="*/ 36 w 80"/>
                <a:gd name="T29" fmla="*/ 27 h 27"/>
                <a:gd name="T30" fmla="*/ 19 w 80"/>
                <a:gd name="T31" fmla="*/ 27 h 27"/>
                <a:gd name="T32" fmla="*/ 17 w 80"/>
                <a:gd name="T33" fmla="*/ 27 h 27"/>
                <a:gd name="T34" fmla="*/ 11 w 80"/>
                <a:gd name="T35" fmla="*/ 27 h 27"/>
                <a:gd name="T36" fmla="*/ 0 w 80"/>
                <a:gd name="T37" fmla="*/ 24 h 27"/>
                <a:gd name="T38" fmla="*/ 8 w 80"/>
                <a:gd name="T39" fmla="*/ 12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80" h="27">
                  <a:moveTo>
                    <a:pt x="8" y="12"/>
                  </a:moveTo>
                  <a:lnTo>
                    <a:pt x="10" y="8"/>
                  </a:lnTo>
                  <a:lnTo>
                    <a:pt x="16" y="0"/>
                  </a:lnTo>
                  <a:lnTo>
                    <a:pt x="29" y="0"/>
                  </a:lnTo>
                  <a:lnTo>
                    <a:pt x="35" y="0"/>
                  </a:lnTo>
                  <a:lnTo>
                    <a:pt x="49" y="0"/>
                  </a:lnTo>
                  <a:lnTo>
                    <a:pt x="56" y="0"/>
                  </a:lnTo>
                  <a:lnTo>
                    <a:pt x="80" y="0"/>
                  </a:lnTo>
                  <a:lnTo>
                    <a:pt x="80" y="16"/>
                  </a:lnTo>
                  <a:lnTo>
                    <a:pt x="80" y="26"/>
                  </a:lnTo>
                  <a:lnTo>
                    <a:pt x="74" y="26"/>
                  </a:lnTo>
                  <a:lnTo>
                    <a:pt x="66" y="26"/>
                  </a:lnTo>
                  <a:lnTo>
                    <a:pt x="57" y="27"/>
                  </a:lnTo>
                  <a:lnTo>
                    <a:pt x="46" y="27"/>
                  </a:lnTo>
                  <a:lnTo>
                    <a:pt x="36" y="27"/>
                  </a:lnTo>
                  <a:lnTo>
                    <a:pt x="19" y="27"/>
                  </a:lnTo>
                  <a:lnTo>
                    <a:pt x="17" y="27"/>
                  </a:lnTo>
                  <a:lnTo>
                    <a:pt x="11" y="27"/>
                  </a:lnTo>
                  <a:lnTo>
                    <a:pt x="0" y="24"/>
                  </a:lnTo>
                  <a:lnTo>
                    <a:pt x="8" y="1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1" name="Freeform 299">
              <a:extLst>
                <a:ext uri="{FF2B5EF4-FFF2-40B4-BE49-F238E27FC236}">
                  <a16:creationId xmlns:a16="http://schemas.microsoft.com/office/drawing/2014/main" id="{38E727F6-86A3-3570-D704-8BEE7001CA5D}"/>
                </a:ext>
              </a:extLst>
            </p:cNvPr>
            <p:cNvSpPr>
              <a:spLocks/>
            </p:cNvSpPr>
            <p:nvPr/>
          </p:nvSpPr>
          <p:spPr bwMode="auto">
            <a:xfrm>
              <a:off x="3416300" y="1957387"/>
              <a:ext cx="85725" cy="79375"/>
            </a:xfrm>
            <a:custGeom>
              <a:avLst/>
              <a:gdLst>
                <a:gd name="T0" fmla="*/ 14 w 54"/>
                <a:gd name="T1" fmla="*/ 15 h 50"/>
                <a:gd name="T2" fmla="*/ 14 w 54"/>
                <a:gd name="T3" fmla="*/ 15 h 50"/>
                <a:gd name="T4" fmla="*/ 19 w 54"/>
                <a:gd name="T5" fmla="*/ 8 h 50"/>
                <a:gd name="T6" fmla="*/ 26 w 54"/>
                <a:gd name="T7" fmla="*/ 0 h 50"/>
                <a:gd name="T8" fmla="*/ 45 w 54"/>
                <a:gd name="T9" fmla="*/ 12 h 50"/>
                <a:gd name="T10" fmla="*/ 54 w 54"/>
                <a:gd name="T11" fmla="*/ 22 h 50"/>
                <a:gd name="T12" fmla="*/ 43 w 54"/>
                <a:gd name="T13" fmla="*/ 33 h 50"/>
                <a:gd name="T14" fmla="*/ 41 w 54"/>
                <a:gd name="T15" fmla="*/ 34 h 50"/>
                <a:gd name="T16" fmla="*/ 35 w 54"/>
                <a:gd name="T17" fmla="*/ 35 h 50"/>
                <a:gd name="T18" fmla="*/ 20 w 54"/>
                <a:gd name="T19" fmla="*/ 50 h 50"/>
                <a:gd name="T20" fmla="*/ 0 w 54"/>
                <a:gd name="T21" fmla="*/ 29 h 50"/>
                <a:gd name="T22" fmla="*/ 14 w 54"/>
                <a:gd name="T23" fmla="*/ 1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4" h="50">
                  <a:moveTo>
                    <a:pt x="14" y="15"/>
                  </a:moveTo>
                  <a:lnTo>
                    <a:pt x="14" y="15"/>
                  </a:lnTo>
                  <a:lnTo>
                    <a:pt x="19" y="8"/>
                  </a:lnTo>
                  <a:lnTo>
                    <a:pt x="26" y="0"/>
                  </a:lnTo>
                  <a:lnTo>
                    <a:pt x="45" y="12"/>
                  </a:lnTo>
                  <a:lnTo>
                    <a:pt x="54" y="22"/>
                  </a:lnTo>
                  <a:lnTo>
                    <a:pt x="43" y="33"/>
                  </a:lnTo>
                  <a:lnTo>
                    <a:pt x="41" y="34"/>
                  </a:lnTo>
                  <a:lnTo>
                    <a:pt x="35" y="35"/>
                  </a:lnTo>
                  <a:lnTo>
                    <a:pt x="20" y="50"/>
                  </a:lnTo>
                  <a:lnTo>
                    <a:pt x="0" y="29"/>
                  </a:lnTo>
                  <a:lnTo>
                    <a:pt x="14" y="1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2" name="Freeform 300">
              <a:extLst>
                <a:ext uri="{FF2B5EF4-FFF2-40B4-BE49-F238E27FC236}">
                  <a16:creationId xmlns:a16="http://schemas.microsoft.com/office/drawing/2014/main" id="{F55AC79D-4942-4C87-A077-1457AB9DC84E}"/>
                </a:ext>
              </a:extLst>
            </p:cNvPr>
            <p:cNvSpPr>
              <a:spLocks/>
            </p:cNvSpPr>
            <p:nvPr/>
          </p:nvSpPr>
          <p:spPr bwMode="auto">
            <a:xfrm>
              <a:off x="2514600" y="1639887"/>
              <a:ext cx="111125" cy="142875"/>
            </a:xfrm>
            <a:custGeom>
              <a:avLst/>
              <a:gdLst>
                <a:gd name="T0" fmla="*/ 10 w 70"/>
                <a:gd name="T1" fmla="*/ 9 h 90"/>
                <a:gd name="T2" fmla="*/ 15 w 70"/>
                <a:gd name="T3" fmla="*/ 0 h 90"/>
                <a:gd name="T4" fmla="*/ 27 w 70"/>
                <a:gd name="T5" fmla="*/ 7 h 90"/>
                <a:gd name="T6" fmla="*/ 30 w 70"/>
                <a:gd name="T7" fmla="*/ 10 h 90"/>
                <a:gd name="T8" fmla="*/ 37 w 70"/>
                <a:gd name="T9" fmla="*/ 17 h 90"/>
                <a:gd name="T10" fmla="*/ 47 w 70"/>
                <a:gd name="T11" fmla="*/ 24 h 90"/>
                <a:gd name="T12" fmla="*/ 56 w 70"/>
                <a:gd name="T13" fmla="*/ 30 h 90"/>
                <a:gd name="T14" fmla="*/ 70 w 70"/>
                <a:gd name="T15" fmla="*/ 39 h 90"/>
                <a:gd name="T16" fmla="*/ 67 w 70"/>
                <a:gd name="T17" fmla="*/ 45 h 90"/>
                <a:gd name="T18" fmla="*/ 61 w 70"/>
                <a:gd name="T19" fmla="*/ 59 h 90"/>
                <a:gd name="T20" fmla="*/ 61 w 70"/>
                <a:gd name="T21" fmla="*/ 66 h 90"/>
                <a:gd name="T22" fmla="*/ 61 w 70"/>
                <a:gd name="T23" fmla="*/ 74 h 90"/>
                <a:gd name="T24" fmla="*/ 61 w 70"/>
                <a:gd name="T25" fmla="*/ 75 h 90"/>
                <a:gd name="T26" fmla="*/ 61 w 70"/>
                <a:gd name="T27" fmla="*/ 89 h 90"/>
                <a:gd name="T28" fmla="*/ 35 w 70"/>
                <a:gd name="T29" fmla="*/ 90 h 90"/>
                <a:gd name="T30" fmla="*/ 31 w 70"/>
                <a:gd name="T31" fmla="*/ 88 h 90"/>
                <a:gd name="T32" fmla="*/ 31 w 70"/>
                <a:gd name="T33" fmla="*/ 75 h 90"/>
                <a:gd name="T34" fmla="*/ 41 w 70"/>
                <a:gd name="T35" fmla="*/ 75 h 90"/>
                <a:gd name="T36" fmla="*/ 41 w 70"/>
                <a:gd name="T37" fmla="*/ 64 h 90"/>
                <a:gd name="T38" fmla="*/ 31 w 70"/>
                <a:gd name="T39" fmla="*/ 64 h 90"/>
                <a:gd name="T40" fmla="*/ 31 w 70"/>
                <a:gd name="T41" fmla="*/ 57 h 90"/>
                <a:gd name="T42" fmla="*/ 49 w 70"/>
                <a:gd name="T43" fmla="*/ 57 h 90"/>
                <a:gd name="T44" fmla="*/ 55 w 70"/>
                <a:gd name="T45" fmla="*/ 57 h 90"/>
                <a:gd name="T46" fmla="*/ 51 w 70"/>
                <a:gd name="T47" fmla="*/ 52 h 90"/>
                <a:gd name="T48" fmla="*/ 52 w 70"/>
                <a:gd name="T49" fmla="*/ 47 h 90"/>
                <a:gd name="T50" fmla="*/ 49 w 70"/>
                <a:gd name="T51" fmla="*/ 45 h 90"/>
                <a:gd name="T52" fmla="*/ 49 w 70"/>
                <a:gd name="T53" fmla="*/ 43 h 90"/>
                <a:gd name="T54" fmla="*/ 31 w 70"/>
                <a:gd name="T55" fmla="*/ 43 h 90"/>
                <a:gd name="T56" fmla="*/ 31 w 70"/>
                <a:gd name="T57" fmla="*/ 36 h 90"/>
                <a:gd name="T58" fmla="*/ 31 w 70"/>
                <a:gd name="T59" fmla="*/ 29 h 90"/>
                <a:gd name="T60" fmla="*/ 31 w 70"/>
                <a:gd name="T61" fmla="*/ 27 h 90"/>
                <a:gd name="T62" fmla="*/ 0 w 70"/>
                <a:gd name="T63" fmla="*/ 27 h 90"/>
                <a:gd name="T64" fmla="*/ 10 w 70"/>
                <a:gd name="T65" fmla="*/ 9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70" h="90">
                  <a:moveTo>
                    <a:pt x="10" y="9"/>
                  </a:moveTo>
                  <a:lnTo>
                    <a:pt x="15" y="0"/>
                  </a:lnTo>
                  <a:lnTo>
                    <a:pt x="27" y="7"/>
                  </a:lnTo>
                  <a:lnTo>
                    <a:pt x="30" y="10"/>
                  </a:lnTo>
                  <a:lnTo>
                    <a:pt x="37" y="17"/>
                  </a:lnTo>
                  <a:lnTo>
                    <a:pt x="47" y="24"/>
                  </a:lnTo>
                  <a:lnTo>
                    <a:pt x="56" y="30"/>
                  </a:lnTo>
                  <a:lnTo>
                    <a:pt x="70" y="39"/>
                  </a:lnTo>
                  <a:lnTo>
                    <a:pt x="67" y="45"/>
                  </a:lnTo>
                  <a:lnTo>
                    <a:pt x="61" y="59"/>
                  </a:lnTo>
                  <a:lnTo>
                    <a:pt x="61" y="66"/>
                  </a:lnTo>
                  <a:lnTo>
                    <a:pt x="61" y="74"/>
                  </a:lnTo>
                  <a:lnTo>
                    <a:pt x="61" y="75"/>
                  </a:lnTo>
                  <a:lnTo>
                    <a:pt x="61" y="89"/>
                  </a:lnTo>
                  <a:lnTo>
                    <a:pt x="35" y="90"/>
                  </a:lnTo>
                  <a:lnTo>
                    <a:pt x="31" y="88"/>
                  </a:lnTo>
                  <a:lnTo>
                    <a:pt x="31" y="75"/>
                  </a:lnTo>
                  <a:lnTo>
                    <a:pt x="41" y="75"/>
                  </a:lnTo>
                  <a:lnTo>
                    <a:pt x="41" y="64"/>
                  </a:lnTo>
                  <a:lnTo>
                    <a:pt x="31" y="64"/>
                  </a:lnTo>
                  <a:lnTo>
                    <a:pt x="31" y="57"/>
                  </a:lnTo>
                  <a:lnTo>
                    <a:pt x="49" y="57"/>
                  </a:lnTo>
                  <a:lnTo>
                    <a:pt x="55" y="57"/>
                  </a:lnTo>
                  <a:lnTo>
                    <a:pt x="51" y="52"/>
                  </a:lnTo>
                  <a:lnTo>
                    <a:pt x="52" y="47"/>
                  </a:lnTo>
                  <a:lnTo>
                    <a:pt x="49" y="45"/>
                  </a:lnTo>
                  <a:lnTo>
                    <a:pt x="49" y="43"/>
                  </a:lnTo>
                  <a:lnTo>
                    <a:pt x="31" y="43"/>
                  </a:lnTo>
                  <a:lnTo>
                    <a:pt x="31" y="36"/>
                  </a:lnTo>
                  <a:lnTo>
                    <a:pt x="31" y="29"/>
                  </a:lnTo>
                  <a:lnTo>
                    <a:pt x="31" y="27"/>
                  </a:lnTo>
                  <a:lnTo>
                    <a:pt x="0" y="27"/>
                  </a:lnTo>
                  <a:lnTo>
                    <a:pt x="10" y="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3" name="Freeform 301">
              <a:extLst>
                <a:ext uri="{FF2B5EF4-FFF2-40B4-BE49-F238E27FC236}">
                  <a16:creationId xmlns:a16="http://schemas.microsoft.com/office/drawing/2014/main" id="{3AF0C0C5-C1BB-D1B1-3AC2-FB0F812B3975}"/>
                </a:ext>
              </a:extLst>
            </p:cNvPr>
            <p:cNvSpPr>
              <a:spLocks/>
            </p:cNvSpPr>
            <p:nvPr/>
          </p:nvSpPr>
          <p:spPr bwMode="auto">
            <a:xfrm>
              <a:off x="4789488" y="3575050"/>
              <a:ext cx="592138" cy="407987"/>
            </a:xfrm>
            <a:custGeom>
              <a:avLst/>
              <a:gdLst>
                <a:gd name="T0" fmla="*/ 1 w 373"/>
                <a:gd name="T1" fmla="*/ 137 h 257"/>
                <a:gd name="T2" fmla="*/ 22 w 373"/>
                <a:gd name="T3" fmla="*/ 69 h 257"/>
                <a:gd name="T4" fmla="*/ 31 w 373"/>
                <a:gd name="T5" fmla="*/ 43 h 257"/>
                <a:gd name="T6" fmla="*/ 46 w 373"/>
                <a:gd name="T7" fmla="*/ 31 h 257"/>
                <a:gd name="T8" fmla="*/ 57 w 373"/>
                <a:gd name="T9" fmla="*/ 21 h 257"/>
                <a:gd name="T10" fmla="*/ 58 w 373"/>
                <a:gd name="T11" fmla="*/ 21 h 257"/>
                <a:gd name="T12" fmla="*/ 61 w 373"/>
                <a:gd name="T13" fmla="*/ 19 h 257"/>
                <a:gd name="T14" fmla="*/ 76 w 373"/>
                <a:gd name="T15" fmla="*/ 18 h 257"/>
                <a:gd name="T16" fmla="*/ 90 w 373"/>
                <a:gd name="T17" fmla="*/ 29 h 257"/>
                <a:gd name="T18" fmla="*/ 104 w 373"/>
                <a:gd name="T19" fmla="*/ 28 h 257"/>
                <a:gd name="T20" fmla="*/ 114 w 373"/>
                <a:gd name="T21" fmla="*/ 32 h 257"/>
                <a:gd name="T22" fmla="*/ 151 w 373"/>
                <a:gd name="T23" fmla="*/ 1 h 257"/>
                <a:gd name="T24" fmla="*/ 151 w 373"/>
                <a:gd name="T25" fmla="*/ 0 h 257"/>
                <a:gd name="T26" fmla="*/ 166 w 373"/>
                <a:gd name="T27" fmla="*/ 4 h 257"/>
                <a:gd name="T28" fmla="*/ 179 w 373"/>
                <a:gd name="T29" fmla="*/ 56 h 257"/>
                <a:gd name="T30" fmla="*/ 169 w 373"/>
                <a:gd name="T31" fmla="*/ 43 h 257"/>
                <a:gd name="T32" fmla="*/ 169 w 373"/>
                <a:gd name="T33" fmla="*/ 68 h 257"/>
                <a:gd name="T34" fmla="*/ 129 w 373"/>
                <a:gd name="T35" fmla="*/ 62 h 257"/>
                <a:gd name="T36" fmla="*/ 150 w 373"/>
                <a:gd name="T37" fmla="*/ 105 h 257"/>
                <a:gd name="T38" fmla="*/ 203 w 373"/>
                <a:gd name="T39" fmla="*/ 113 h 257"/>
                <a:gd name="T40" fmla="*/ 277 w 373"/>
                <a:gd name="T41" fmla="*/ 80 h 257"/>
                <a:gd name="T42" fmla="*/ 346 w 373"/>
                <a:gd name="T43" fmla="*/ 49 h 257"/>
                <a:gd name="T44" fmla="*/ 373 w 373"/>
                <a:gd name="T45" fmla="*/ 88 h 257"/>
                <a:gd name="T46" fmla="*/ 356 w 373"/>
                <a:gd name="T47" fmla="*/ 95 h 257"/>
                <a:gd name="T48" fmla="*/ 356 w 373"/>
                <a:gd name="T49" fmla="*/ 107 h 257"/>
                <a:gd name="T50" fmla="*/ 372 w 373"/>
                <a:gd name="T51" fmla="*/ 175 h 257"/>
                <a:gd name="T52" fmla="*/ 325 w 373"/>
                <a:gd name="T53" fmla="*/ 193 h 257"/>
                <a:gd name="T54" fmla="*/ 328 w 373"/>
                <a:gd name="T55" fmla="*/ 214 h 257"/>
                <a:gd name="T56" fmla="*/ 306 w 373"/>
                <a:gd name="T57" fmla="*/ 251 h 257"/>
                <a:gd name="T58" fmla="*/ 295 w 373"/>
                <a:gd name="T59" fmla="*/ 256 h 257"/>
                <a:gd name="T60" fmla="*/ 280 w 373"/>
                <a:gd name="T61" fmla="*/ 219 h 257"/>
                <a:gd name="T62" fmla="*/ 283 w 373"/>
                <a:gd name="T63" fmla="*/ 211 h 257"/>
                <a:gd name="T64" fmla="*/ 277 w 373"/>
                <a:gd name="T65" fmla="*/ 211 h 257"/>
                <a:gd name="T66" fmla="*/ 249 w 373"/>
                <a:gd name="T67" fmla="*/ 220 h 257"/>
                <a:gd name="T68" fmla="*/ 248 w 373"/>
                <a:gd name="T69" fmla="*/ 220 h 257"/>
                <a:gd name="T70" fmla="*/ 253 w 373"/>
                <a:gd name="T71" fmla="*/ 233 h 257"/>
                <a:gd name="T72" fmla="*/ 238 w 373"/>
                <a:gd name="T73" fmla="*/ 237 h 257"/>
                <a:gd name="T74" fmla="*/ 212 w 373"/>
                <a:gd name="T75" fmla="*/ 241 h 257"/>
                <a:gd name="T76" fmla="*/ 187 w 373"/>
                <a:gd name="T77" fmla="*/ 226 h 257"/>
                <a:gd name="T78" fmla="*/ 153 w 373"/>
                <a:gd name="T79" fmla="*/ 215 h 257"/>
                <a:gd name="T80" fmla="*/ 142 w 373"/>
                <a:gd name="T81" fmla="*/ 223 h 257"/>
                <a:gd name="T82" fmla="*/ 102 w 373"/>
                <a:gd name="T83" fmla="*/ 213 h 257"/>
                <a:gd name="T84" fmla="*/ 100 w 373"/>
                <a:gd name="T85" fmla="*/ 207 h 257"/>
                <a:gd name="T86" fmla="*/ 70 w 373"/>
                <a:gd name="T87" fmla="*/ 201 h 257"/>
                <a:gd name="T88" fmla="*/ 31 w 373"/>
                <a:gd name="T89" fmla="*/ 203 h 257"/>
                <a:gd name="T90" fmla="*/ 7 w 373"/>
                <a:gd name="T91" fmla="*/ 167 h 257"/>
                <a:gd name="T92" fmla="*/ 0 w 373"/>
                <a:gd name="T93" fmla="*/ 142 h 2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373" h="257">
                  <a:moveTo>
                    <a:pt x="0" y="142"/>
                  </a:moveTo>
                  <a:lnTo>
                    <a:pt x="1" y="137"/>
                  </a:lnTo>
                  <a:lnTo>
                    <a:pt x="7" y="116"/>
                  </a:lnTo>
                  <a:lnTo>
                    <a:pt x="22" y="69"/>
                  </a:lnTo>
                  <a:lnTo>
                    <a:pt x="31" y="50"/>
                  </a:lnTo>
                  <a:lnTo>
                    <a:pt x="31" y="43"/>
                  </a:lnTo>
                  <a:lnTo>
                    <a:pt x="37" y="43"/>
                  </a:lnTo>
                  <a:lnTo>
                    <a:pt x="46" y="31"/>
                  </a:lnTo>
                  <a:lnTo>
                    <a:pt x="56" y="22"/>
                  </a:lnTo>
                  <a:lnTo>
                    <a:pt x="57" y="21"/>
                  </a:lnTo>
                  <a:lnTo>
                    <a:pt x="58" y="21"/>
                  </a:lnTo>
                  <a:lnTo>
                    <a:pt x="58" y="21"/>
                  </a:lnTo>
                  <a:lnTo>
                    <a:pt x="59" y="19"/>
                  </a:lnTo>
                  <a:lnTo>
                    <a:pt x="61" y="19"/>
                  </a:lnTo>
                  <a:lnTo>
                    <a:pt x="74" y="18"/>
                  </a:lnTo>
                  <a:lnTo>
                    <a:pt x="76" y="18"/>
                  </a:lnTo>
                  <a:lnTo>
                    <a:pt x="82" y="26"/>
                  </a:lnTo>
                  <a:lnTo>
                    <a:pt x="90" y="29"/>
                  </a:lnTo>
                  <a:lnTo>
                    <a:pt x="93" y="29"/>
                  </a:lnTo>
                  <a:lnTo>
                    <a:pt x="104" y="28"/>
                  </a:lnTo>
                  <a:lnTo>
                    <a:pt x="108" y="29"/>
                  </a:lnTo>
                  <a:lnTo>
                    <a:pt x="114" y="32"/>
                  </a:lnTo>
                  <a:lnTo>
                    <a:pt x="155" y="13"/>
                  </a:lnTo>
                  <a:lnTo>
                    <a:pt x="151" y="1"/>
                  </a:lnTo>
                  <a:lnTo>
                    <a:pt x="150" y="0"/>
                  </a:lnTo>
                  <a:lnTo>
                    <a:pt x="151" y="0"/>
                  </a:lnTo>
                  <a:lnTo>
                    <a:pt x="158" y="0"/>
                  </a:lnTo>
                  <a:lnTo>
                    <a:pt x="166" y="4"/>
                  </a:lnTo>
                  <a:lnTo>
                    <a:pt x="186" y="53"/>
                  </a:lnTo>
                  <a:lnTo>
                    <a:pt x="179" y="56"/>
                  </a:lnTo>
                  <a:lnTo>
                    <a:pt x="173" y="41"/>
                  </a:lnTo>
                  <a:lnTo>
                    <a:pt x="169" y="43"/>
                  </a:lnTo>
                  <a:lnTo>
                    <a:pt x="178" y="64"/>
                  </a:lnTo>
                  <a:lnTo>
                    <a:pt x="169" y="68"/>
                  </a:lnTo>
                  <a:lnTo>
                    <a:pt x="160" y="48"/>
                  </a:lnTo>
                  <a:lnTo>
                    <a:pt x="129" y="62"/>
                  </a:lnTo>
                  <a:lnTo>
                    <a:pt x="149" y="103"/>
                  </a:lnTo>
                  <a:lnTo>
                    <a:pt x="150" y="105"/>
                  </a:lnTo>
                  <a:lnTo>
                    <a:pt x="190" y="86"/>
                  </a:lnTo>
                  <a:lnTo>
                    <a:pt x="203" y="113"/>
                  </a:lnTo>
                  <a:lnTo>
                    <a:pt x="236" y="99"/>
                  </a:lnTo>
                  <a:lnTo>
                    <a:pt x="277" y="80"/>
                  </a:lnTo>
                  <a:lnTo>
                    <a:pt x="322" y="61"/>
                  </a:lnTo>
                  <a:lnTo>
                    <a:pt x="346" y="49"/>
                  </a:lnTo>
                  <a:lnTo>
                    <a:pt x="347" y="49"/>
                  </a:lnTo>
                  <a:lnTo>
                    <a:pt x="373" y="88"/>
                  </a:lnTo>
                  <a:lnTo>
                    <a:pt x="362" y="88"/>
                  </a:lnTo>
                  <a:lnTo>
                    <a:pt x="356" y="95"/>
                  </a:lnTo>
                  <a:lnTo>
                    <a:pt x="354" y="101"/>
                  </a:lnTo>
                  <a:lnTo>
                    <a:pt x="356" y="107"/>
                  </a:lnTo>
                  <a:lnTo>
                    <a:pt x="345" y="114"/>
                  </a:lnTo>
                  <a:lnTo>
                    <a:pt x="372" y="175"/>
                  </a:lnTo>
                  <a:lnTo>
                    <a:pt x="336" y="190"/>
                  </a:lnTo>
                  <a:lnTo>
                    <a:pt x="325" y="193"/>
                  </a:lnTo>
                  <a:lnTo>
                    <a:pt x="331" y="212"/>
                  </a:lnTo>
                  <a:lnTo>
                    <a:pt x="328" y="214"/>
                  </a:lnTo>
                  <a:lnTo>
                    <a:pt x="338" y="236"/>
                  </a:lnTo>
                  <a:lnTo>
                    <a:pt x="306" y="251"/>
                  </a:lnTo>
                  <a:lnTo>
                    <a:pt x="296" y="257"/>
                  </a:lnTo>
                  <a:lnTo>
                    <a:pt x="295" y="256"/>
                  </a:lnTo>
                  <a:lnTo>
                    <a:pt x="287" y="236"/>
                  </a:lnTo>
                  <a:lnTo>
                    <a:pt x="280" y="219"/>
                  </a:lnTo>
                  <a:lnTo>
                    <a:pt x="280" y="216"/>
                  </a:lnTo>
                  <a:lnTo>
                    <a:pt x="283" y="211"/>
                  </a:lnTo>
                  <a:lnTo>
                    <a:pt x="283" y="208"/>
                  </a:lnTo>
                  <a:lnTo>
                    <a:pt x="277" y="211"/>
                  </a:lnTo>
                  <a:lnTo>
                    <a:pt x="275" y="212"/>
                  </a:lnTo>
                  <a:lnTo>
                    <a:pt x="249" y="220"/>
                  </a:lnTo>
                  <a:lnTo>
                    <a:pt x="249" y="220"/>
                  </a:lnTo>
                  <a:lnTo>
                    <a:pt x="248" y="220"/>
                  </a:lnTo>
                  <a:lnTo>
                    <a:pt x="248" y="220"/>
                  </a:lnTo>
                  <a:lnTo>
                    <a:pt x="253" y="233"/>
                  </a:lnTo>
                  <a:lnTo>
                    <a:pt x="244" y="235"/>
                  </a:lnTo>
                  <a:lnTo>
                    <a:pt x="238" y="237"/>
                  </a:lnTo>
                  <a:lnTo>
                    <a:pt x="212" y="243"/>
                  </a:lnTo>
                  <a:lnTo>
                    <a:pt x="212" y="241"/>
                  </a:lnTo>
                  <a:lnTo>
                    <a:pt x="211" y="235"/>
                  </a:lnTo>
                  <a:lnTo>
                    <a:pt x="187" y="226"/>
                  </a:lnTo>
                  <a:lnTo>
                    <a:pt x="155" y="214"/>
                  </a:lnTo>
                  <a:lnTo>
                    <a:pt x="153" y="215"/>
                  </a:lnTo>
                  <a:lnTo>
                    <a:pt x="151" y="222"/>
                  </a:lnTo>
                  <a:lnTo>
                    <a:pt x="142" y="223"/>
                  </a:lnTo>
                  <a:lnTo>
                    <a:pt x="136" y="225"/>
                  </a:lnTo>
                  <a:lnTo>
                    <a:pt x="102" y="213"/>
                  </a:lnTo>
                  <a:lnTo>
                    <a:pt x="102" y="212"/>
                  </a:lnTo>
                  <a:lnTo>
                    <a:pt x="100" y="207"/>
                  </a:lnTo>
                  <a:lnTo>
                    <a:pt x="75" y="204"/>
                  </a:lnTo>
                  <a:lnTo>
                    <a:pt x="70" y="201"/>
                  </a:lnTo>
                  <a:lnTo>
                    <a:pt x="42" y="200"/>
                  </a:lnTo>
                  <a:lnTo>
                    <a:pt x="31" y="203"/>
                  </a:lnTo>
                  <a:lnTo>
                    <a:pt x="29" y="193"/>
                  </a:lnTo>
                  <a:lnTo>
                    <a:pt x="7" y="167"/>
                  </a:lnTo>
                  <a:lnTo>
                    <a:pt x="0" y="147"/>
                  </a:lnTo>
                  <a:lnTo>
                    <a:pt x="0" y="14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4" name="Freeform 302">
              <a:extLst>
                <a:ext uri="{FF2B5EF4-FFF2-40B4-BE49-F238E27FC236}">
                  <a16:creationId xmlns:a16="http://schemas.microsoft.com/office/drawing/2014/main" id="{1AF315AB-38B5-83B8-ACFE-621E42ECE63E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1325" y="2187575"/>
              <a:ext cx="61913" cy="111125"/>
            </a:xfrm>
            <a:custGeom>
              <a:avLst/>
              <a:gdLst>
                <a:gd name="T0" fmla="*/ 0 w 39"/>
                <a:gd name="T1" fmla="*/ 24 h 70"/>
                <a:gd name="T2" fmla="*/ 0 w 39"/>
                <a:gd name="T3" fmla="*/ 18 h 70"/>
                <a:gd name="T4" fmla="*/ 1 w 39"/>
                <a:gd name="T5" fmla="*/ 15 h 70"/>
                <a:gd name="T6" fmla="*/ 4 w 39"/>
                <a:gd name="T7" fmla="*/ 1 h 70"/>
                <a:gd name="T8" fmla="*/ 23 w 39"/>
                <a:gd name="T9" fmla="*/ 0 h 70"/>
                <a:gd name="T10" fmla="*/ 24 w 39"/>
                <a:gd name="T11" fmla="*/ 0 h 70"/>
                <a:gd name="T12" fmla="*/ 39 w 39"/>
                <a:gd name="T13" fmla="*/ 1 h 70"/>
                <a:gd name="T14" fmla="*/ 35 w 39"/>
                <a:gd name="T15" fmla="*/ 14 h 70"/>
                <a:gd name="T16" fmla="*/ 31 w 39"/>
                <a:gd name="T17" fmla="*/ 28 h 70"/>
                <a:gd name="T18" fmla="*/ 26 w 39"/>
                <a:gd name="T19" fmla="*/ 46 h 70"/>
                <a:gd name="T20" fmla="*/ 26 w 39"/>
                <a:gd name="T21" fmla="*/ 50 h 70"/>
                <a:gd name="T22" fmla="*/ 24 w 39"/>
                <a:gd name="T23" fmla="*/ 58 h 70"/>
                <a:gd name="T24" fmla="*/ 23 w 39"/>
                <a:gd name="T25" fmla="*/ 66 h 70"/>
                <a:gd name="T26" fmla="*/ 22 w 39"/>
                <a:gd name="T27" fmla="*/ 70 h 70"/>
                <a:gd name="T28" fmla="*/ 0 w 39"/>
                <a:gd name="T29" fmla="*/ 69 h 70"/>
                <a:gd name="T30" fmla="*/ 0 w 39"/>
                <a:gd name="T31" fmla="*/ 52 h 70"/>
                <a:gd name="T32" fmla="*/ 0 w 39"/>
                <a:gd name="T33" fmla="*/ 41 h 70"/>
                <a:gd name="T34" fmla="*/ 0 w 39"/>
                <a:gd name="T35" fmla="*/ 38 h 70"/>
                <a:gd name="T36" fmla="*/ 0 w 39"/>
                <a:gd name="T37" fmla="*/ 24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39" h="70">
                  <a:moveTo>
                    <a:pt x="0" y="24"/>
                  </a:moveTo>
                  <a:lnTo>
                    <a:pt x="0" y="18"/>
                  </a:lnTo>
                  <a:lnTo>
                    <a:pt x="1" y="15"/>
                  </a:lnTo>
                  <a:lnTo>
                    <a:pt x="4" y="1"/>
                  </a:lnTo>
                  <a:lnTo>
                    <a:pt x="23" y="0"/>
                  </a:lnTo>
                  <a:lnTo>
                    <a:pt x="24" y="0"/>
                  </a:lnTo>
                  <a:lnTo>
                    <a:pt x="39" y="1"/>
                  </a:lnTo>
                  <a:lnTo>
                    <a:pt x="35" y="14"/>
                  </a:lnTo>
                  <a:lnTo>
                    <a:pt x="31" y="28"/>
                  </a:lnTo>
                  <a:lnTo>
                    <a:pt x="26" y="46"/>
                  </a:lnTo>
                  <a:lnTo>
                    <a:pt x="26" y="50"/>
                  </a:lnTo>
                  <a:lnTo>
                    <a:pt x="24" y="58"/>
                  </a:lnTo>
                  <a:lnTo>
                    <a:pt x="23" y="66"/>
                  </a:lnTo>
                  <a:lnTo>
                    <a:pt x="22" y="70"/>
                  </a:lnTo>
                  <a:lnTo>
                    <a:pt x="0" y="69"/>
                  </a:lnTo>
                  <a:lnTo>
                    <a:pt x="0" y="52"/>
                  </a:lnTo>
                  <a:lnTo>
                    <a:pt x="0" y="41"/>
                  </a:lnTo>
                  <a:lnTo>
                    <a:pt x="0" y="38"/>
                  </a:lnTo>
                  <a:lnTo>
                    <a:pt x="0" y="2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5" name="Freeform 303">
              <a:extLst>
                <a:ext uri="{FF2B5EF4-FFF2-40B4-BE49-F238E27FC236}">
                  <a16:creationId xmlns:a16="http://schemas.microsoft.com/office/drawing/2014/main" id="{0C975476-5E73-FCEE-2C4C-1DFAB0FC813F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9863" y="1751012"/>
              <a:ext cx="50800" cy="73025"/>
            </a:xfrm>
            <a:custGeom>
              <a:avLst/>
              <a:gdLst>
                <a:gd name="T0" fmla="*/ 0 w 32"/>
                <a:gd name="T1" fmla="*/ 0 h 46"/>
                <a:gd name="T2" fmla="*/ 13 w 32"/>
                <a:gd name="T3" fmla="*/ 6 h 46"/>
                <a:gd name="T4" fmla="*/ 18 w 32"/>
                <a:gd name="T5" fmla="*/ 8 h 46"/>
                <a:gd name="T6" fmla="*/ 24 w 32"/>
                <a:gd name="T7" fmla="*/ 11 h 46"/>
                <a:gd name="T8" fmla="*/ 30 w 32"/>
                <a:gd name="T9" fmla="*/ 14 h 46"/>
                <a:gd name="T10" fmla="*/ 32 w 32"/>
                <a:gd name="T11" fmla="*/ 16 h 46"/>
                <a:gd name="T12" fmla="*/ 20 w 32"/>
                <a:gd name="T13" fmla="*/ 40 h 46"/>
                <a:gd name="T14" fmla="*/ 18 w 32"/>
                <a:gd name="T15" fmla="*/ 39 h 46"/>
                <a:gd name="T16" fmla="*/ 17 w 32"/>
                <a:gd name="T17" fmla="*/ 39 h 46"/>
                <a:gd name="T18" fmla="*/ 13 w 32"/>
                <a:gd name="T19" fmla="*/ 46 h 46"/>
                <a:gd name="T20" fmla="*/ 6 w 32"/>
                <a:gd name="T21" fmla="*/ 32 h 46"/>
                <a:gd name="T22" fmla="*/ 0 w 32"/>
                <a:gd name="T23" fmla="*/ 16 h 46"/>
                <a:gd name="T24" fmla="*/ 0 w 32"/>
                <a:gd name="T25" fmla="*/ 0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2" h="46">
                  <a:moveTo>
                    <a:pt x="0" y="0"/>
                  </a:moveTo>
                  <a:lnTo>
                    <a:pt x="13" y="6"/>
                  </a:lnTo>
                  <a:lnTo>
                    <a:pt x="18" y="8"/>
                  </a:lnTo>
                  <a:lnTo>
                    <a:pt x="24" y="11"/>
                  </a:lnTo>
                  <a:lnTo>
                    <a:pt x="30" y="14"/>
                  </a:lnTo>
                  <a:lnTo>
                    <a:pt x="32" y="16"/>
                  </a:lnTo>
                  <a:lnTo>
                    <a:pt x="20" y="40"/>
                  </a:lnTo>
                  <a:lnTo>
                    <a:pt x="18" y="39"/>
                  </a:lnTo>
                  <a:lnTo>
                    <a:pt x="17" y="39"/>
                  </a:lnTo>
                  <a:lnTo>
                    <a:pt x="13" y="46"/>
                  </a:lnTo>
                  <a:lnTo>
                    <a:pt x="6" y="32"/>
                  </a:lnTo>
                  <a:lnTo>
                    <a:pt x="0" y="1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6" name="Freeform 304">
              <a:extLst>
                <a:ext uri="{FF2B5EF4-FFF2-40B4-BE49-F238E27FC236}">
                  <a16:creationId xmlns:a16="http://schemas.microsoft.com/office/drawing/2014/main" id="{70F6237A-20B5-C531-5A37-CC158349454A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6475" y="3892550"/>
              <a:ext cx="309563" cy="187325"/>
            </a:xfrm>
            <a:custGeom>
              <a:avLst/>
              <a:gdLst>
                <a:gd name="T0" fmla="*/ 3 w 195"/>
                <a:gd name="T1" fmla="*/ 49 h 118"/>
                <a:gd name="T2" fmla="*/ 4 w 195"/>
                <a:gd name="T3" fmla="*/ 34 h 118"/>
                <a:gd name="T4" fmla="*/ 8 w 195"/>
                <a:gd name="T5" fmla="*/ 17 h 118"/>
                <a:gd name="T6" fmla="*/ 14 w 195"/>
                <a:gd name="T7" fmla="*/ 3 h 118"/>
                <a:gd name="T8" fmla="*/ 25 w 195"/>
                <a:gd name="T9" fmla="*/ 0 h 118"/>
                <a:gd name="T10" fmla="*/ 53 w 195"/>
                <a:gd name="T11" fmla="*/ 1 h 118"/>
                <a:gd name="T12" fmla="*/ 58 w 195"/>
                <a:gd name="T13" fmla="*/ 4 h 118"/>
                <a:gd name="T14" fmla="*/ 83 w 195"/>
                <a:gd name="T15" fmla="*/ 7 h 118"/>
                <a:gd name="T16" fmla="*/ 85 w 195"/>
                <a:gd name="T17" fmla="*/ 12 h 118"/>
                <a:gd name="T18" fmla="*/ 85 w 195"/>
                <a:gd name="T19" fmla="*/ 13 h 118"/>
                <a:gd name="T20" fmla="*/ 119 w 195"/>
                <a:gd name="T21" fmla="*/ 25 h 118"/>
                <a:gd name="T22" fmla="*/ 125 w 195"/>
                <a:gd name="T23" fmla="*/ 23 h 118"/>
                <a:gd name="T24" fmla="*/ 134 w 195"/>
                <a:gd name="T25" fmla="*/ 22 h 118"/>
                <a:gd name="T26" fmla="*/ 136 w 195"/>
                <a:gd name="T27" fmla="*/ 15 h 118"/>
                <a:gd name="T28" fmla="*/ 138 w 195"/>
                <a:gd name="T29" fmla="*/ 14 h 118"/>
                <a:gd name="T30" fmla="*/ 170 w 195"/>
                <a:gd name="T31" fmla="*/ 26 h 118"/>
                <a:gd name="T32" fmla="*/ 194 w 195"/>
                <a:gd name="T33" fmla="*/ 35 h 118"/>
                <a:gd name="T34" fmla="*/ 195 w 195"/>
                <a:gd name="T35" fmla="*/ 41 h 118"/>
                <a:gd name="T36" fmla="*/ 195 w 195"/>
                <a:gd name="T37" fmla="*/ 43 h 118"/>
                <a:gd name="T38" fmla="*/ 194 w 195"/>
                <a:gd name="T39" fmla="*/ 54 h 118"/>
                <a:gd name="T40" fmla="*/ 193 w 195"/>
                <a:gd name="T41" fmla="*/ 71 h 118"/>
                <a:gd name="T42" fmla="*/ 192 w 195"/>
                <a:gd name="T43" fmla="*/ 74 h 118"/>
                <a:gd name="T44" fmla="*/ 186 w 195"/>
                <a:gd name="T45" fmla="*/ 75 h 118"/>
                <a:gd name="T46" fmla="*/ 170 w 195"/>
                <a:gd name="T47" fmla="*/ 73 h 118"/>
                <a:gd name="T48" fmla="*/ 156 w 195"/>
                <a:gd name="T49" fmla="*/ 74 h 118"/>
                <a:gd name="T50" fmla="*/ 155 w 195"/>
                <a:gd name="T51" fmla="*/ 97 h 118"/>
                <a:gd name="T52" fmla="*/ 158 w 195"/>
                <a:gd name="T53" fmla="*/ 105 h 118"/>
                <a:gd name="T54" fmla="*/ 143 w 195"/>
                <a:gd name="T55" fmla="*/ 108 h 118"/>
                <a:gd name="T56" fmla="*/ 129 w 195"/>
                <a:gd name="T57" fmla="*/ 99 h 118"/>
                <a:gd name="T58" fmla="*/ 116 w 195"/>
                <a:gd name="T59" fmla="*/ 98 h 118"/>
                <a:gd name="T60" fmla="*/ 111 w 195"/>
                <a:gd name="T61" fmla="*/ 105 h 118"/>
                <a:gd name="T62" fmla="*/ 108 w 195"/>
                <a:gd name="T63" fmla="*/ 104 h 118"/>
                <a:gd name="T64" fmla="*/ 96 w 195"/>
                <a:gd name="T65" fmla="*/ 107 h 118"/>
                <a:gd name="T66" fmla="*/ 95 w 195"/>
                <a:gd name="T67" fmla="*/ 118 h 118"/>
                <a:gd name="T68" fmla="*/ 88 w 195"/>
                <a:gd name="T69" fmla="*/ 111 h 118"/>
                <a:gd name="T70" fmla="*/ 65 w 195"/>
                <a:gd name="T71" fmla="*/ 100 h 118"/>
                <a:gd name="T72" fmla="*/ 65 w 195"/>
                <a:gd name="T73" fmla="*/ 78 h 118"/>
                <a:gd name="T74" fmla="*/ 65 w 195"/>
                <a:gd name="T75" fmla="*/ 74 h 118"/>
                <a:gd name="T76" fmla="*/ 43 w 195"/>
                <a:gd name="T77" fmla="*/ 74 h 118"/>
                <a:gd name="T78" fmla="*/ 40 w 195"/>
                <a:gd name="T79" fmla="*/ 68 h 118"/>
                <a:gd name="T80" fmla="*/ 22 w 195"/>
                <a:gd name="T81" fmla="*/ 67 h 118"/>
                <a:gd name="T82" fmla="*/ 16 w 195"/>
                <a:gd name="T83" fmla="*/ 66 h 118"/>
                <a:gd name="T84" fmla="*/ 4 w 195"/>
                <a:gd name="T85" fmla="*/ 66 h 118"/>
                <a:gd name="T86" fmla="*/ 0 w 195"/>
                <a:gd name="T87" fmla="*/ 57 h 118"/>
                <a:gd name="T88" fmla="*/ 3 w 195"/>
                <a:gd name="T89" fmla="*/ 49 h 11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95" h="118">
                  <a:moveTo>
                    <a:pt x="3" y="49"/>
                  </a:moveTo>
                  <a:lnTo>
                    <a:pt x="4" y="34"/>
                  </a:lnTo>
                  <a:lnTo>
                    <a:pt x="8" y="17"/>
                  </a:lnTo>
                  <a:lnTo>
                    <a:pt x="14" y="3"/>
                  </a:lnTo>
                  <a:lnTo>
                    <a:pt x="25" y="0"/>
                  </a:lnTo>
                  <a:lnTo>
                    <a:pt x="53" y="1"/>
                  </a:lnTo>
                  <a:lnTo>
                    <a:pt x="58" y="4"/>
                  </a:lnTo>
                  <a:lnTo>
                    <a:pt x="83" y="7"/>
                  </a:lnTo>
                  <a:lnTo>
                    <a:pt x="85" y="12"/>
                  </a:lnTo>
                  <a:lnTo>
                    <a:pt x="85" y="13"/>
                  </a:lnTo>
                  <a:lnTo>
                    <a:pt x="119" y="25"/>
                  </a:lnTo>
                  <a:lnTo>
                    <a:pt x="125" y="23"/>
                  </a:lnTo>
                  <a:lnTo>
                    <a:pt x="134" y="22"/>
                  </a:lnTo>
                  <a:lnTo>
                    <a:pt x="136" y="15"/>
                  </a:lnTo>
                  <a:lnTo>
                    <a:pt x="138" y="14"/>
                  </a:lnTo>
                  <a:lnTo>
                    <a:pt x="170" y="26"/>
                  </a:lnTo>
                  <a:lnTo>
                    <a:pt x="194" y="35"/>
                  </a:lnTo>
                  <a:lnTo>
                    <a:pt x="195" y="41"/>
                  </a:lnTo>
                  <a:lnTo>
                    <a:pt x="195" y="43"/>
                  </a:lnTo>
                  <a:lnTo>
                    <a:pt x="194" y="54"/>
                  </a:lnTo>
                  <a:lnTo>
                    <a:pt x="193" y="71"/>
                  </a:lnTo>
                  <a:lnTo>
                    <a:pt x="192" y="74"/>
                  </a:lnTo>
                  <a:lnTo>
                    <a:pt x="186" y="75"/>
                  </a:lnTo>
                  <a:lnTo>
                    <a:pt x="170" y="73"/>
                  </a:lnTo>
                  <a:lnTo>
                    <a:pt x="156" y="74"/>
                  </a:lnTo>
                  <a:lnTo>
                    <a:pt x="155" y="97"/>
                  </a:lnTo>
                  <a:lnTo>
                    <a:pt x="158" y="105"/>
                  </a:lnTo>
                  <a:lnTo>
                    <a:pt x="143" y="108"/>
                  </a:lnTo>
                  <a:lnTo>
                    <a:pt x="129" y="99"/>
                  </a:lnTo>
                  <a:lnTo>
                    <a:pt x="116" y="98"/>
                  </a:lnTo>
                  <a:lnTo>
                    <a:pt x="111" y="105"/>
                  </a:lnTo>
                  <a:lnTo>
                    <a:pt x="108" y="104"/>
                  </a:lnTo>
                  <a:lnTo>
                    <a:pt x="96" y="107"/>
                  </a:lnTo>
                  <a:lnTo>
                    <a:pt x="95" y="118"/>
                  </a:lnTo>
                  <a:lnTo>
                    <a:pt x="88" y="111"/>
                  </a:lnTo>
                  <a:lnTo>
                    <a:pt x="65" y="100"/>
                  </a:lnTo>
                  <a:lnTo>
                    <a:pt x="65" y="78"/>
                  </a:lnTo>
                  <a:lnTo>
                    <a:pt x="65" y="74"/>
                  </a:lnTo>
                  <a:lnTo>
                    <a:pt x="43" y="74"/>
                  </a:lnTo>
                  <a:lnTo>
                    <a:pt x="40" y="68"/>
                  </a:lnTo>
                  <a:lnTo>
                    <a:pt x="22" y="67"/>
                  </a:lnTo>
                  <a:lnTo>
                    <a:pt x="16" y="66"/>
                  </a:lnTo>
                  <a:lnTo>
                    <a:pt x="4" y="66"/>
                  </a:lnTo>
                  <a:lnTo>
                    <a:pt x="0" y="57"/>
                  </a:lnTo>
                  <a:lnTo>
                    <a:pt x="3" y="4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7" name="Freeform 305">
              <a:extLst>
                <a:ext uri="{FF2B5EF4-FFF2-40B4-BE49-F238E27FC236}">
                  <a16:creationId xmlns:a16="http://schemas.microsoft.com/office/drawing/2014/main" id="{7E158C0C-E7C8-CC63-1EB2-F3809C7D96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2425" y="1814512"/>
              <a:ext cx="77788" cy="42862"/>
            </a:xfrm>
            <a:custGeom>
              <a:avLst/>
              <a:gdLst>
                <a:gd name="T0" fmla="*/ 0 w 49"/>
                <a:gd name="T1" fmla="*/ 2 h 27"/>
                <a:gd name="T2" fmla="*/ 2 w 49"/>
                <a:gd name="T3" fmla="*/ 0 h 27"/>
                <a:gd name="T4" fmla="*/ 20 w 49"/>
                <a:gd name="T5" fmla="*/ 2 h 27"/>
                <a:gd name="T6" fmla="*/ 29 w 49"/>
                <a:gd name="T7" fmla="*/ 4 h 27"/>
                <a:gd name="T8" fmla="*/ 41 w 49"/>
                <a:gd name="T9" fmla="*/ 5 h 27"/>
                <a:gd name="T10" fmla="*/ 41 w 49"/>
                <a:gd name="T11" fmla="*/ 6 h 27"/>
                <a:gd name="T12" fmla="*/ 49 w 49"/>
                <a:gd name="T13" fmla="*/ 6 h 27"/>
                <a:gd name="T14" fmla="*/ 48 w 49"/>
                <a:gd name="T15" fmla="*/ 17 h 27"/>
                <a:gd name="T16" fmla="*/ 46 w 49"/>
                <a:gd name="T17" fmla="*/ 25 h 27"/>
                <a:gd name="T18" fmla="*/ 43 w 49"/>
                <a:gd name="T19" fmla="*/ 24 h 27"/>
                <a:gd name="T20" fmla="*/ 35 w 49"/>
                <a:gd name="T21" fmla="*/ 22 h 27"/>
                <a:gd name="T22" fmla="*/ 35 w 49"/>
                <a:gd name="T23" fmla="*/ 22 h 27"/>
                <a:gd name="T24" fmla="*/ 25 w 49"/>
                <a:gd name="T25" fmla="*/ 20 h 27"/>
                <a:gd name="T26" fmla="*/ 23 w 49"/>
                <a:gd name="T27" fmla="*/ 27 h 27"/>
                <a:gd name="T28" fmla="*/ 1 w 49"/>
                <a:gd name="T29" fmla="*/ 3 h 27"/>
                <a:gd name="T30" fmla="*/ 0 w 49"/>
                <a:gd name="T31" fmla="*/ 2 h 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9" h="27">
                  <a:moveTo>
                    <a:pt x="0" y="2"/>
                  </a:moveTo>
                  <a:lnTo>
                    <a:pt x="2" y="0"/>
                  </a:lnTo>
                  <a:lnTo>
                    <a:pt x="20" y="2"/>
                  </a:lnTo>
                  <a:lnTo>
                    <a:pt x="29" y="4"/>
                  </a:lnTo>
                  <a:lnTo>
                    <a:pt x="41" y="5"/>
                  </a:lnTo>
                  <a:lnTo>
                    <a:pt x="41" y="6"/>
                  </a:lnTo>
                  <a:lnTo>
                    <a:pt x="49" y="6"/>
                  </a:lnTo>
                  <a:lnTo>
                    <a:pt x="48" y="17"/>
                  </a:lnTo>
                  <a:lnTo>
                    <a:pt x="46" y="25"/>
                  </a:lnTo>
                  <a:lnTo>
                    <a:pt x="43" y="24"/>
                  </a:lnTo>
                  <a:lnTo>
                    <a:pt x="35" y="22"/>
                  </a:lnTo>
                  <a:lnTo>
                    <a:pt x="35" y="22"/>
                  </a:lnTo>
                  <a:lnTo>
                    <a:pt x="25" y="20"/>
                  </a:lnTo>
                  <a:lnTo>
                    <a:pt x="23" y="27"/>
                  </a:lnTo>
                  <a:lnTo>
                    <a:pt x="1" y="3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8" name="Freeform 306">
              <a:extLst>
                <a:ext uri="{FF2B5EF4-FFF2-40B4-BE49-F238E27FC236}">
                  <a16:creationId xmlns:a16="http://schemas.microsoft.com/office/drawing/2014/main" id="{8FA3A736-7DAB-2EA5-BE74-FC593748F5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262313" y="1536700"/>
              <a:ext cx="123825" cy="100012"/>
            </a:xfrm>
            <a:custGeom>
              <a:avLst/>
              <a:gdLst>
                <a:gd name="T0" fmla="*/ 9 w 78"/>
                <a:gd name="T1" fmla="*/ 0 h 63"/>
                <a:gd name="T2" fmla="*/ 18 w 78"/>
                <a:gd name="T3" fmla="*/ 2 h 63"/>
                <a:gd name="T4" fmla="*/ 30 w 78"/>
                <a:gd name="T5" fmla="*/ 12 h 63"/>
                <a:gd name="T6" fmla="*/ 37 w 78"/>
                <a:gd name="T7" fmla="*/ 14 h 63"/>
                <a:gd name="T8" fmla="*/ 49 w 78"/>
                <a:gd name="T9" fmla="*/ 8 h 63"/>
                <a:gd name="T10" fmla="*/ 56 w 78"/>
                <a:gd name="T11" fmla="*/ 17 h 63"/>
                <a:gd name="T12" fmla="*/ 57 w 78"/>
                <a:gd name="T13" fmla="*/ 21 h 63"/>
                <a:gd name="T14" fmla="*/ 67 w 78"/>
                <a:gd name="T15" fmla="*/ 38 h 63"/>
                <a:gd name="T16" fmla="*/ 78 w 78"/>
                <a:gd name="T17" fmla="*/ 56 h 63"/>
                <a:gd name="T18" fmla="*/ 63 w 78"/>
                <a:gd name="T19" fmla="*/ 63 h 63"/>
                <a:gd name="T20" fmla="*/ 60 w 78"/>
                <a:gd name="T21" fmla="*/ 54 h 63"/>
                <a:gd name="T22" fmla="*/ 59 w 78"/>
                <a:gd name="T23" fmla="*/ 44 h 63"/>
                <a:gd name="T24" fmla="*/ 57 w 78"/>
                <a:gd name="T25" fmla="*/ 42 h 63"/>
                <a:gd name="T26" fmla="*/ 50 w 78"/>
                <a:gd name="T27" fmla="*/ 42 h 63"/>
                <a:gd name="T28" fmla="*/ 40 w 78"/>
                <a:gd name="T29" fmla="*/ 39 h 63"/>
                <a:gd name="T30" fmla="*/ 26 w 78"/>
                <a:gd name="T31" fmla="*/ 26 h 63"/>
                <a:gd name="T32" fmla="*/ 17 w 78"/>
                <a:gd name="T33" fmla="*/ 14 h 63"/>
                <a:gd name="T34" fmla="*/ 0 w 78"/>
                <a:gd name="T35" fmla="*/ 6 h 63"/>
                <a:gd name="T36" fmla="*/ 9 w 78"/>
                <a:gd name="T37" fmla="*/ 0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8" h="63">
                  <a:moveTo>
                    <a:pt x="9" y="0"/>
                  </a:moveTo>
                  <a:lnTo>
                    <a:pt x="18" y="2"/>
                  </a:lnTo>
                  <a:lnTo>
                    <a:pt x="30" y="12"/>
                  </a:lnTo>
                  <a:lnTo>
                    <a:pt x="37" y="14"/>
                  </a:lnTo>
                  <a:lnTo>
                    <a:pt x="49" y="8"/>
                  </a:lnTo>
                  <a:lnTo>
                    <a:pt x="56" y="17"/>
                  </a:lnTo>
                  <a:lnTo>
                    <a:pt x="57" y="21"/>
                  </a:lnTo>
                  <a:lnTo>
                    <a:pt x="67" y="38"/>
                  </a:lnTo>
                  <a:lnTo>
                    <a:pt x="78" y="56"/>
                  </a:lnTo>
                  <a:lnTo>
                    <a:pt x="63" y="63"/>
                  </a:lnTo>
                  <a:lnTo>
                    <a:pt x="60" y="54"/>
                  </a:lnTo>
                  <a:lnTo>
                    <a:pt x="59" y="44"/>
                  </a:lnTo>
                  <a:lnTo>
                    <a:pt x="57" y="42"/>
                  </a:lnTo>
                  <a:lnTo>
                    <a:pt x="50" y="42"/>
                  </a:lnTo>
                  <a:lnTo>
                    <a:pt x="40" y="39"/>
                  </a:lnTo>
                  <a:lnTo>
                    <a:pt x="26" y="26"/>
                  </a:lnTo>
                  <a:lnTo>
                    <a:pt x="17" y="14"/>
                  </a:lnTo>
                  <a:lnTo>
                    <a:pt x="0" y="6"/>
                  </a:lnTo>
                  <a:lnTo>
                    <a:pt x="9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9" name="Freeform 307">
              <a:extLst>
                <a:ext uri="{FF2B5EF4-FFF2-40B4-BE49-F238E27FC236}">
                  <a16:creationId xmlns:a16="http://schemas.microsoft.com/office/drawing/2014/main" id="{6229E303-4111-40A0-1AAD-21FD3C95AFE7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4200" y="1485900"/>
              <a:ext cx="165100" cy="241300"/>
            </a:xfrm>
            <a:custGeom>
              <a:avLst/>
              <a:gdLst>
                <a:gd name="T0" fmla="*/ 0 w 104"/>
                <a:gd name="T1" fmla="*/ 67 h 152"/>
                <a:gd name="T2" fmla="*/ 0 w 104"/>
                <a:gd name="T3" fmla="*/ 62 h 152"/>
                <a:gd name="T4" fmla="*/ 1 w 104"/>
                <a:gd name="T5" fmla="*/ 59 h 152"/>
                <a:gd name="T6" fmla="*/ 1 w 104"/>
                <a:gd name="T7" fmla="*/ 29 h 152"/>
                <a:gd name="T8" fmla="*/ 2 w 104"/>
                <a:gd name="T9" fmla="*/ 28 h 152"/>
                <a:gd name="T10" fmla="*/ 53 w 104"/>
                <a:gd name="T11" fmla="*/ 2 h 152"/>
                <a:gd name="T12" fmla="*/ 62 w 104"/>
                <a:gd name="T13" fmla="*/ 0 h 152"/>
                <a:gd name="T14" fmla="*/ 63 w 104"/>
                <a:gd name="T15" fmla="*/ 5 h 152"/>
                <a:gd name="T16" fmla="*/ 73 w 104"/>
                <a:gd name="T17" fmla="*/ 19 h 152"/>
                <a:gd name="T18" fmla="*/ 81 w 104"/>
                <a:gd name="T19" fmla="*/ 31 h 152"/>
                <a:gd name="T20" fmla="*/ 85 w 104"/>
                <a:gd name="T21" fmla="*/ 36 h 152"/>
                <a:gd name="T22" fmla="*/ 87 w 104"/>
                <a:gd name="T23" fmla="*/ 38 h 152"/>
                <a:gd name="T24" fmla="*/ 83 w 104"/>
                <a:gd name="T25" fmla="*/ 44 h 152"/>
                <a:gd name="T26" fmla="*/ 67 w 104"/>
                <a:gd name="T27" fmla="*/ 51 h 152"/>
                <a:gd name="T28" fmla="*/ 77 w 104"/>
                <a:gd name="T29" fmla="*/ 72 h 152"/>
                <a:gd name="T30" fmla="*/ 78 w 104"/>
                <a:gd name="T31" fmla="*/ 73 h 152"/>
                <a:gd name="T32" fmla="*/ 85 w 104"/>
                <a:gd name="T33" fmla="*/ 87 h 152"/>
                <a:gd name="T34" fmla="*/ 92 w 104"/>
                <a:gd name="T35" fmla="*/ 98 h 152"/>
                <a:gd name="T36" fmla="*/ 104 w 104"/>
                <a:gd name="T37" fmla="*/ 121 h 152"/>
                <a:gd name="T38" fmla="*/ 87 w 104"/>
                <a:gd name="T39" fmla="*/ 130 h 152"/>
                <a:gd name="T40" fmla="*/ 83 w 104"/>
                <a:gd name="T41" fmla="*/ 133 h 152"/>
                <a:gd name="T42" fmla="*/ 80 w 104"/>
                <a:gd name="T43" fmla="*/ 138 h 152"/>
                <a:gd name="T44" fmla="*/ 74 w 104"/>
                <a:gd name="T45" fmla="*/ 152 h 152"/>
                <a:gd name="T46" fmla="*/ 33 w 104"/>
                <a:gd name="T47" fmla="*/ 136 h 152"/>
                <a:gd name="T48" fmla="*/ 0 w 104"/>
                <a:gd name="T49" fmla="*/ 125 h 152"/>
                <a:gd name="T50" fmla="*/ 0 w 104"/>
                <a:gd name="T51" fmla="*/ 105 h 152"/>
                <a:gd name="T52" fmla="*/ 0 w 104"/>
                <a:gd name="T53" fmla="*/ 94 h 152"/>
                <a:gd name="T54" fmla="*/ 0 w 104"/>
                <a:gd name="T55" fmla="*/ 78 h 152"/>
                <a:gd name="T56" fmla="*/ 0 w 104"/>
                <a:gd name="T57" fmla="*/ 67 h 1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104" h="152">
                  <a:moveTo>
                    <a:pt x="0" y="67"/>
                  </a:moveTo>
                  <a:lnTo>
                    <a:pt x="0" y="62"/>
                  </a:lnTo>
                  <a:lnTo>
                    <a:pt x="1" y="59"/>
                  </a:lnTo>
                  <a:lnTo>
                    <a:pt x="1" y="29"/>
                  </a:lnTo>
                  <a:lnTo>
                    <a:pt x="2" y="28"/>
                  </a:lnTo>
                  <a:lnTo>
                    <a:pt x="53" y="2"/>
                  </a:lnTo>
                  <a:lnTo>
                    <a:pt x="62" y="0"/>
                  </a:lnTo>
                  <a:lnTo>
                    <a:pt x="63" y="5"/>
                  </a:lnTo>
                  <a:lnTo>
                    <a:pt x="73" y="19"/>
                  </a:lnTo>
                  <a:lnTo>
                    <a:pt x="81" y="31"/>
                  </a:lnTo>
                  <a:lnTo>
                    <a:pt x="85" y="36"/>
                  </a:lnTo>
                  <a:lnTo>
                    <a:pt x="87" y="38"/>
                  </a:lnTo>
                  <a:lnTo>
                    <a:pt x="83" y="44"/>
                  </a:lnTo>
                  <a:lnTo>
                    <a:pt x="67" y="51"/>
                  </a:lnTo>
                  <a:lnTo>
                    <a:pt x="77" y="72"/>
                  </a:lnTo>
                  <a:lnTo>
                    <a:pt x="78" y="73"/>
                  </a:lnTo>
                  <a:lnTo>
                    <a:pt x="85" y="87"/>
                  </a:lnTo>
                  <a:lnTo>
                    <a:pt x="92" y="98"/>
                  </a:lnTo>
                  <a:lnTo>
                    <a:pt x="104" y="121"/>
                  </a:lnTo>
                  <a:lnTo>
                    <a:pt x="87" y="130"/>
                  </a:lnTo>
                  <a:lnTo>
                    <a:pt x="83" y="133"/>
                  </a:lnTo>
                  <a:lnTo>
                    <a:pt x="80" y="138"/>
                  </a:lnTo>
                  <a:lnTo>
                    <a:pt x="74" y="152"/>
                  </a:lnTo>
                  <a:lnTo>
                    <a:pt x="33" y="136"/>
                  </a:lnTo>
                  <a:lnTo>
                    <a:pt x="0" y="125"/>
                  </a:lnTo>
                  <a:lnTo>
                    <a:pt x="0" y="105"/>
                  </a:lnTo>
                  <a:lnTo>
                    <a:pt x="0" y="94"/>
                  </a:lnTo>
                  <a:lnTo>
                    <a:pt x="0" y="78"/>
                  </a:lnTo>
                  <a:lnTo>
                    <a:pt x="0" y="6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0" name="Freeform 308">
              <a:extLst>
                <a:ext uri="{FF2B5EF4-FFF2-40B4-BE49-F238E27FC236}">
                  <a16:creationId xmlns:a16="http://schemas.microsoft.com/office/drawing/2014/main" id="{F1973698-E41D-73B1-50D6-6176236E108F}"/>
                </a:ext>
              </a:extLst>
            </p:cNvPr>
            <p:cNvSpPr>
              <a:spLocks/>
            </p:cNvSpPr>
            <p:nvPr/>
          </p:nvSpPr>
          <p:spPr bwMode="auto">
            <a:xfrm>
              <a:off x="3903663" y="2392362"/>
              <a:ext cx="111125" cy="74612"/>
            </a:xfrm>
            <a:custGeom>
              <a:avLst/>
              <a:gdLst>
                <a:gd name="T0" fmla="*/ 0 w 70"/>
                <a:gd name="T1" fmla="*/ 3 h 47"/>
                <a:gd name="T2" fmla="*/ 9 w 70"/>
                <a:gd name="T3" fmla="*/ 3 h 47"/>
                <a:gd name="T4" fmla="*/ 27 w 70"/>
                <a:gd name="T5" fmla="*/ 3 h 47"/>
                <a:gd name="T6" fmla="*/ 34 w 70"/>
                <a:gd name="T7" fmla="*/ 3 h 47"/>
                <a:gd name="T8" fmla="*/ 36 w 70"/>
                <a:gd name="T9" fmla="*/ 3 h 47"/>
                <a:gd name="T10" fmla="*/ 38 w 70"/>
                <a:gd name="T11" fmla="*/ 0 h 47"/>
                <a:gd name="T12" fmla="*/ 45 w 70"/>
                <a:gd name="T13" fmla="*/ 8 h 47"/>
                <a:gd name="T14" fmla="*/ 58 w 70"/>
                <a:gd name="T15" fmla="*/ 11 h 47"/>
                <a:gd name="T16" fmla="*/ 69 w 70"/>
                <a:gd name="T17" fmla="*/ 8 h 47"/>
                <a:gd name="T18" fmla="*/ 70 w 70"/>
                <a:gd name="T19" fmla="*/ 10 h 47"/>
                <a:gd name="T20" fmla="*/ 69 w 70"/>
                <a:gd name="T21" fmla="*/ 22 h 47"/>
                <a:gd name="T22" fmla="*/ 68 w 70"/>
                <a:gd name="T23" fmla="*/ 28 h 47"/>
                <a:gd name="T24" fmla="*/ 70 w 70"/>
                <a:gd name="T25" fmla="*/ 39 h 47"/>
                <a:gd name="T26" fmla="*/ 64 w 70"/>
                <a:gd name="T27" fmla="*/ 39 h 47"/>
                <a:gd name="T28" fmla="*/ 55 w 70"/>
                <a:gd name="T29" fmla="*/ 37 h 47"/>
                <a:gd name="T30" fmla="*/ 49 w 70"/>
                <a:gd name="T31" fmla="*/ 39 h 47"/>
                <a:gd name="T32" fmla="*/ 43 w 70"/>
                <a:gd name="T33" fmla="*/ 47 h 47"/>
                <a:gd name="T34" fmla="*/ 21 w 70"/>
                <a:gd name="T35" fmla="*/ 26 h 47"/>
                <a:gd name="T36" fmla="*/ 13 w 70"/>
                <a:gd name="T37" fmla="*/ 21 h 47"/>
                <a:gd name="T38" fmla="*/ 13 w 70"/>
                <a:gd name="T39" fmla="*/ 20 h 47"/>
                <a:gd name="T40" fmla="*/ 4 w 70"/>
                <a:gd name="T41" fmla="*/ 10 h 47"/>
                <a:gd name="T42" fmla="*/ 0 w 70"/>
                <a:gd name="T43" fmla="*/ 4 h 47"/>
                <a:gd name="T44" fmla="*/ 0 w 70"/>
                <a:gd name="T45" fmla="*/ 3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70" h="47">
                  <a:moveTo>
                    <a:pt x="0" y="3"/>
                  </a:moveTo>
                  <a:lnTo>
                    <a:pt x="9" y="3"/>
                  </a:lnTo>
                  <a:lnTo>
                    <a:pt x="27" y="3"/>
                  </a:lnTo>
                  <a:lnTo>
                    <a:pt x="34" y="3"/>
                  </a:lnTo>
                  <a:lnTo>
                    <a:pt x="36" y="3"/>
                  </a:lnTo>
                  <a:lnTo>
                    <a:pt x="38" y="0"/>
                  </a:lnTo>
                  <a:lnTo>
                    <a:pt x="45" y="8"/>
                  </a:lnTo>
                  <a:lnTo>
                    <a:pt x="58" y="11"/>
                  </a:lnTo>
                  <a:lnTo>
                    <a:pt x="69" y="8"/>
                  </a:lnTo>
                  <a:lnTo>
                    <a:pt x="70" y="10"/>
                  </a:lnTo>
                  <a:lnTo>
                    <a:pt x="69" y="22"/>
                  </a:lnTo>
                  <a:lnTo>
                    <a:pt x="68" y="28"/>
                  </a:lnTo>
                  <a:lnTo>
                    <a:pt x="70" y="39"/>
                  </a:lnTo>
                  <a:lnTo>
                    <a:pt x="64" y="39"/>
                  </a:lnTo>
                  <a:lnTo>
                    <a:pt x="55" y="37"/>
                  </a:lnTo>
                  <a:lnTo>
                    <a:pt x="49" y="39"/>
                  </a:lnTo>
                  <a:lnTo>
                    <a:pt x="43" y="47"/>
                  </a:lnTo>
                  <a:lnTo>
                    <a:pt x="21" y="26"/>
                  </a:lnTo>
                  <a:lnTo>
                    <a:pt x="13" y="21"/>
                  </a:lnTo>
                  <a:lnTo>
                    <a:pt x="13" y="20"/>
                  </a:lnTo>
                  <a:lnTo>
                    <a:pt x="4" y="10"/>
                  </a:lnTo>
                  <a:lnTo>
                    <a:pt x="0" y="4"/>
                  </a:lnTo>
                  <a:lnTo>
                    <a:pt x="0" y="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1" name="Freeform 309">
              <a:extLst>
                <a:ext uri="{FF2B5EF4-FFF2-40B4-BE49-F238E27FC236}">
                  <a16:creationId xmlns:a16="http://schemas.microsoft.com/office/drawing/2014/main" id="{50025163-CFE9-96C3-2810-FDDE127F99E3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0838" y="2260600"/>
              <a:ext cx="209550" cy="188912"/>
            </a:xfrm>
            <a:custGeom>
              <a:avLst/>
              <a:gdLst>
                <a:gd name="T0" fmla="*/ 0 w 132"/>
                <a:gd name="T1" fmla="*/ 14 h 119"/>
                <a:gd name="T2" fmla="*/ 6 w 132"/>
                <a:gd name="T3" fmla="*/ 8 h 119"/>
                <a:gd name="T4" fmla="*/ 34 w 132"/>
                <a:gd name="T5" fmla="*/ 6 h 119"/>
                <a:gd name="T6" fmla="*/ 44 w 132"/>
                <a:gd name="T7" fmla="*/ 0 h 119"/>
                <a:gd name="T8" fmla="*/ 44 w 132"/>
                <a:gd name="T9" fmla="*/ 0 h 119"/>
                <a:gd name="T10" fmla="*/ 52 w 132"/>
                <a:gd name="T11" fmla="*/ 12 h 119"/>
                <a:gd name="T12" fmla="*/ 65 w 132"/>
                <a:gd name="T13" fmla="*/ 34 h 119"/>
                <a:gd name="T14" fmla="*/ 65 w 132"/>
                <a:gd name="T15" fmla="*/ 42 h 119"/>
                <a:gd name="T16" fmla="*/ 70 w 132"/>
                <a:gd name="T17" fmla="*/ 52 h 119"/>
                <a:gd name="T18" fmla="*/ 73 w 132"/>
                <a:gd name="T19" fmla="*/ 58 h 119"/>
                <a:gd name="T20" fmla="*/ 82 w 132"/>
                <a:gd name="T21" fmla="*/ 66 h 119"/>
                <a:gd name="T22" fmla="*/ 83 w 132"/>
                <a:gd name="T23" fmla="*/ 68 h 119"/>
                <a:gd name="T24" fmla="*/ 85 w 132"/>
                <a:gd name="T25" fmla="*/ 73 h 119"/>
                <a:gd name="T26" fmla="*/ 91 w 132"/>
                <a:gd name="T27" fmla="*/ 78 h 119"/>
                <a:gd name="T28" fmla="*/ 113 w 132"/>
                <a:gd name="T29" fmla="*/ 87 h 119"/>
                <a:gd name="T30" fmla="*/ 118 w 132"/>
                <a:gd name="T31" fmla="*/ 91 h 119"/>
                <a:gd name="T32" fmla="*/ 128 w 132"/>
                <a:gd name="T33" fmla="*/ 105 h 119"/>
                <a:gd name="T34" fmla="*/ 132 w 132"/>
                <a:gd name="T35" fmla="*/ 107 h 119"/>
                <a:gd name="T36" fmla="*/ 115 w 132"/>
                <a:gd name="T37" fmla="*/ 110 h 119"/>
                <a:gd name="T38" fmla="*/ 110 w 132"/>
                <a:gd name="T39" fmla="*/ 118 h 119"/>
                <a:gd name="T40" fmla="*/ 106 w 132"/>
                <a:gd name="T41" fmla="*/ 119 h 119"/>
                <a:gd name="T42" fmla="*/ 95 w 132"/>
                <a:gd name="T43" fmla="*/ 117 h 119"/>
                <a:gd name="T44" fmla="*/ 88 w 132"/>
                <a:gd name="T45" fmla="*/ 107 h 119"/>
                <a:gd name="T46" fmla="*/ 74 w 132"/>
                <a:gd name="T47" fmla="*/ 96 h 119"/>
                <a:gd name="T48" fmla="*/ 66 w 132"/>
                <a:gd name="T49" fmla="*/ 93 h 119"/>
                <a:gd name="T50" fmla="*/ 57 w 132"/>
                <a:gd name="T51" fmla="*/ 80 h 119"/>
                <a:gd name="T52" fmla="*/ 37 w 132"/>
                <a:gd name="T53" fmla="*/ 62 h 119"/>
                <a:gd name="T54" fmla="*/ 31 w 132"/>
                <a:gd name="T55" fmla="*/ 57 h 119"/>
                <a:gd name="T56" fmla="*/ 9 w 132"/>
                <a:gd name="T57" fmla="*/ 37 h 119"/>
                <a:gd name="T58" fmla="*/ 2 w 132"/>
                <a:gd name="T59" fmla="*/ 16 h 119"/>
                <a:gd name="T60" fmla="*/ 0 w 132"/>
                <a:gd name="T61" fmla="*/ 14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</a:cxnLst>
              <a:rect l="0" t="0" r="r" b="b"/>
              <a:pathLst>
                <a:path w="132" h="119">
                  <a:moveTo>
                    <a:pt x="0" y="14"/>
                  </a:moveTo>
                  <a:lnTo>
                    <a:pt x="6" y="8"/>
                  </a:lnTo>
                  <a:lnTo>
                    <a:pt x="34" y="6"/>
                  </a:lnTo>
                  <a:lnTo>
                    <a:pt x="44" y="0"/>
                  </a:lnTo>
                  <a:lnTo>
                    <a:pt x="44" y="0"/>
                  </a:lnTo>
                  <a:lnTo>
                    <a:pt x="52" y="12"/>
                  </a:lnTo>
                  <a:lnTo>
                    <a:pt x="65" y="34"/>
                  </a:lnTo>
                  <a:lnTo>
                    <a:pt x="65" y="42"/>
                  </a:lnTo>
                  <a:lnTo>
                    <a:pt x="70" y="52"/>
                  </a:lnTo>
                  <a:lnTo>
                    <a:pt x="73" y="58"/>
                  </a:lnTo>
                  <a:lnTo>
                    <a:pt x="82" y="66"/>
                  </a:lnTo>
                  <a:lnTo>
                    <a:pt x="83" y="68"/>
                  </a:lnTo>
                  <a:lnTo>
                    <a:pt x="85" y="73"/>
                  </a:lnTo>
                  <a:lnTo>
                    <a:pt x="91" y="78"/>
                  </a:lnTo>
                  <a:lnTo>
                    <a:pt x="113" y="87"/>
                  </a:lnTo>
                  <a:lnTo>
                    <a:pt x="118" y="91"/>
                  </a:lnTo>
                  <a:lnTo>
                    <a:pt x="128" y="105"/>
                  </a:lnTo>
                  <a:lnTo>
                    <a:pt x="132" y="107"/>
                  </a:lnTo>
                  <a:lnTo>
                    <a:pt x="115" y="110"/>
                  </a:lnTo>
                  <a:lnTo>
                    <a:pt x="110" y="118"/>
                  </a:lnTo>
                  <a:lnTo>
                    <a:pt x="106" y="119"/>
                  </a:lnTo>
                  <a:lnTo>
                    <a:pt x="95" y="117"/>
                  </a:lnTo>
                  <a:lnTo>
                    <a:pt x="88" y="107"/>
                  </a:lnTo>
                  <a:lnTo>
                    <a:pt x="74" y="96"/>
                  </a:lnTo>
                  <a:lnTo>
                    <a:pt x="66" y="93"/>
                  </a:lnTo>
                  <a:lnTo>
                    <a:pt x="57" y="80"/>
                  </a:lnTo>
                  <a:lnTo>
                    <a:pt x="37" y="62"/>
                  </a:lnTo>
                  <a:lnTo>
                    <a:pt x="31" y="57"/>
                  </a:lnTo>
                  <a:lnTo>
                    <a:pt x="9" y="37"/>
                  </a:lnTo>
                  <a:lnTo>
                    <a:pt x="2" y="16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2" name="Freeform 310">
              <a:extLst>
                <a:ext uri="{FF2B5EF4-FFF2-40B4-BE49-F238E27FC236}">
                  <a16:creationId xmlns:a16="http://schemas.microsoft.com/office/drawing/2014/main" id="{798590BE-F2E8-1306-9BF8-B7771D5DBE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032250" y="2257425"/>
              <a:ext cx="425450" cy="328612"/>
            </a:xfrm>
            <a:custGeom>
              <a:avLst/>
              <a:gdLst>
                <a:gd name="T0" fmla="*/ 0 w 268"/>
                <a:gd name="T1" fmla="*/ 21 h 207"/>
                <a:gd name="T2" fmla="*/ 23 w 268"/>
                <a:gd name="T3" fmla="*/ 0 h 207"/>
                <a:gd name="T4" fmla="*/ 25 w 268"/>
                <a:gd name="T5" fmla="*/ 0 h 207"/>
                <a:gd name="T6" fmla="*/ 31 w 268"/>
                <a:gd name="T7" fmla="*/ 0 h 207"/>
                <a:gd name="T8" fmla="*/ 39 w 268"/>
                <a:gd name="T9" fmla="*/ 6 h 207"/>
                <a:gd name="T10" fmla="*/ 48 w 268"/>
                <a:gd name="T11" fmla="*/ 7 h 207"/>
                <a:gd name="T12" fmla="*/ 74 w 268"/>
                <a:gd name="T13" fmla="*/ 20 h 207"/>
                <a:gd name="T14" fmla="*/ 81 w 268"/>
                <a:gd name="T15" fmla="*/ 16 h 207"/>
                <a:gd name="T16" fmla="*/ 83 w 268"/>
                <a:gd name="T17" fmla="*/ 18 h 207"/>
                <a:gd name="T18" fmla="*/ 90 w 268"/>
                <a:gd name="T19" fmla="*/ 39 h 207"/>
                <a:gd name="T20" fmla="*/ 112 w 268"/>
                <a:gd name="T21" fmla="*/ 59 h 207"/>
                <a:gd name="T22" fmla="*/ 118 w 268"/>
                <a:gd name="T23" fmla="*/ 64 h 207"/>
                <a:gd name="T24" fmla="*/ 138 w 268"/>
                <a:gd name="T25" fmla="*/ 82 h 207"/>
                <a:gd name="T26" fmla="*/ 147 w 268"/>
                <a:gd name="T27" fmla="*/ 95 h 207"/>
                <a:gd name="T28" fmla="*/ 155 w 268"/>
                <a:gd name="T29" fmla="*/ 98 h 207"/>
                <a:gd name="T30" fmla="*/ 169 w 268"/>
                <a:gd name="T31" fmla="*/ 109 h 207"/>
                <a:gd name="T32" fmla="*/ 176 w 268"/>
                <a:gd name="T33" fmla="*/ 119 h 207"/>
                <a:gd name="T34" fmla="*/ 187 w 268"/>
                <a:gd name="T35" fmla="*/ 121 h 207"/>
                <a:gd name="T36" fmla="*/ 191 w 268"/>
                <a:gd name="T37" fmla="*/ 120 h 207"/>
                <a:gd name="T38" fmla="*/ 196 w 268"/>
                <a:gd name="T39" fmla="*/ 112 h 207"/>
                <a:gd name="T40" fmla="*/ 213 w 268"/>
                <a:gd name="T41" fmla="*/ 109 h 207"/>
                <a:gd name="T42" fmla="*/ 223 w 268"/>
                <a:gd name="T43" fmla="*/ 116 h 207"/>
                <a:gd name="T44" fmla="*/ 232 w 268"/>
                <a:gd name="T45" fmla="*/ 126 h 207"/>
                <a:gd name="T46" fmla="*/ 246 w 268"/>
                <a:gd name="T47" fmla="*/ 134 h 207"/>
                <a:gd name="T48" fmla="*/ 256 w 268"/>
                <a:gd name="T49" fmla="*/ 142 h 207"/>
                <a:gd name="T50" fmla="*/ 268 w 268"/>
                <a:gd name="T51" fmla="*/ 145 h 207"/>
                <a:gd name="T52" fmla="*/ 257 w 268"/>
                <a:gd name="T53" fmla="*/ 182 h 207"/>
                <a:gd name="T54" fmla="*/ 248 w 268"/>
                <a:gd name="T55" fmla="*/ 207 h 207"/>
                <a:gd name="T56" fmla="*/ 232 w 268"/>
                <a:gd name="T57" fmla="*/ 191 h 207"/>
                <a:gd name="T58" fmla="*/ 207 w 268"/>
                <a:gd name="T59" fmla="*/ 167 h 207"/>
                <a:gd name="T60" fmla="*/ 154 w 268"/>
                <a:gd name="T61" fmla="*/ 128 h 207"/>
                <a:gd name="T62" fmla="*/ 152 w 268"/>
                <a:gd name="T63" fmla="*/ 126 h 207"/>
                <a:gd name="T64" fmla="*/ 145 w 268"/>
                <a:gd name="T65" fmla="*/ 126 h 207"/>
                <a:gd name="T66" fmla="*/ 138 w 268"/>
                <a:gd name="T67" fmla="*/ 114 h 207"/>
                <a:gd name="T68" fmla="*/ 123 w 268"/>
                <a:gd name="T69" fmla="*/ 116 h 207"/>
                <a:gd name="T70" fmla="*/ 122 w 268"/>
                <a:gd name="T71" fmla="*/ 101 h 207"/>
                <a:gd name="T72" fmla="*/ 112 w 268"/>
                <a:gd name="T73" fmla="*/ 86 h 207"/>
                <a:gd name="T74" fmla="*/ 113 w 268"/>
                <a:gd name="T75" fmla="*/ 85 h 207"/>
                <a:gd name="T76" fmla="*/ 110 w 268"/>
                <a:gd name="T77" fmla="*/ 82 h 207"/>
                <a:gd name="T78" fmla="*/ 98 w 268"/>
                <a:gd name="T79" fmla="*/ 79 h 207"/>
                <a:gd name="T80" fmla="*/ 93 w 268"/>
                <a:gd name="T81" fmla="*/ 82 h 207"/>
                <a:gd name="T82" fmla="*/ 73 w 268"/>
                <a:gd name="T83" fmla="*/ 79 h 207"/>
                <a:gd name="T84" fmla="*/ 67 w 268"/>
                <a:gd name="T85" fmla="*/ 74 h 207"/>
                <a:gd name="T86" fmla="*/ 51 w 268"/>
                <a:gd name="T87" fmla="*/ 74 h 207"/>
                <a:gd name="T88" fmla="*/ 43 w 268"/>
                <a:gd name="T89" fmla="*/ 71 h 207"/>
                <a:gd name="T90" fmla="*/ 34 w 268"/>
                <a:gd name="T91" fmla="*/ 64 h 207"/>
                <a:gd name="T92" fmla="*/ 4 w 268"/>
                <a:gd name="T93" fmla="*/ 56 h 207"/>
                <a:gd name="T94" fmla="*/ 2 w 268"/>
                <a:gd name="T95" fmla="*/ 56 h 207"/>
                <a:gd name="T96" fmla="*/ 1 w 268"/>
                <a:gd name="T97" fmla="*/ 38 h 207"/>
                <a:gd name="T98" fmla="*/ 0 w 268"/>
                <a:gd name="T99" fmla="*/ 22 h 207"/>
                <a:gd name="T100" fmla="*/ 0 w 268"/>
                <a:gd name="T101" fmla="*/ 21 h 20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</a:cxnLst>
              <a:rect l="0" t="0" r="r" b="b"/>
              <a:pathLst>
                <a:path w="268" h="207">
                  <a:moveTo>
                    <a:pt x="0" y="21"/>
                  </a:moveTo>
                  <a:lnTo>
                    <a:pt x="23" y="0"/>
                  </a:lnTo>
                  <a:lnTo>
                    <a:pt x="25" y="0"/>
                  </a:lnTo>
                  <a:lnTo>
                    <a:pt x="31" y="0"/>
                  </a:lnTo>
                  <a:lnTo>
                    <a:pt x="39" y="6"/>
                  </a:lnTo>
                  <a:lnTo>
                    <a:pt x="48" y="7"/>
                  </a:lnTo>
                  <a:lnTo>
                    <a:pt x="74" y="20"/>
                  </a:lnTo>
                  <a:lnTo>
                    <a:pt x="81" y="16"/>
                  </a:lnTo>
                  <a:lnTo>
                    <a:pt x="83" y="18"/>
                  </a:lnTo>
                  <a:lnTo>
                    <a:pt x="90" y="39"/>
                  </a:lnTo>
                  <a:lnTo>
                    <a:pt x="112" y="59"/>
                  </a:lnTo>
                  <a:lnTo>
                    <a:pt x="118" y="64"/>
                  </a:lnTo>
                  <a:lnTo>
                    <a:pt x="138" y="82"/>
                  </a:lnTo>
                  <a:lnTo>
                    <a:pt x="147" y="95"/>
                  </a:lnTo>
                  <a:lnTo>
                    <a:pt x="155" y="98"/>
                  </a:lnTo>
                  <a:lnTo>
                    <a:pt x="169" y="109"/>
                  </a:lnTo>
                  <a:lnTo>
                    <a:pt x="176" y="119"/>
                  </a:lnTo>
                  <a:lnTo>
                    <a:pt x="187" y="121"/>
                  </a:lnTo>
                  <a:lnTo>
                    <a:pt x="191" y="120"/>
                  </a:lnTo>
                  <a:lnTo>
                    <a:pt x="196" y="112"/>
                  </a:lnTo>
                  <a:lnTo>
                    <a:pt x="213" y="109"/>
                  </a:lnTo>
                  <a:lnTo>
                    <a:pt x="223" y="116"/>
                  </a:lnTo>
                  <a:lnTo>
                    <a:pt x="232" y="126"/>
                  </a:lnTo>
                  <a:lnTo>
                    <a:pt x="246" y="134"/>
                  </a:lnTo>
                  <a:lnTo>
                    <a:pt x="256" y="142"/>
                  </a:lnTo>
                  <a:lnTo>
                    <a:pt x="268" y="145"/>
                  </a:lnTo>
                  <a:lnTo>
                    <a:pt x="257" y="182"/>
                  </a:lnTo>
                  <a:lnTo>
                    <a:pt x="248" y="207"/>
                  </a:lnTo>
                  <a:lnTo>
                    <a:pt x="232" y="191"/>
                  </a:lnTo>
                  <a:lnTo>
                    <a:pt x="207" y="167"/>
                  </a:lnTo>
                  <a:lnTo>
                    <a:pt x="154" y="128"/>
                  </a:lnTo>
                  <a:lnTo>
                    <a:pt x="152" y="126"/>
                  </a:lnTo>
                  <a:lnTo>
                    <a:pt x="145" y="126"/>
                  </a:lnTo>
                  <a:lnTo>
                    <a:pt x="138" y="114"/>
                  </a:lnTo>
                  <a:lnTo>
                    <a:pt x="123" y="116"/>
                  </a:lnTo>
                  <a:lnTo>
                    <a:pt x="122" y="101"/>
                  </a:lnTo>
                  <a:lnTo>
                    <a:pt x="112" y="86"/>
                  </a:lnTo>
                  <a:lnTo>
                    <a:pt x="113" y="85"/>
                  </a:lnTo>
                  <a:lnTo>
                    <a:pt x="110" y="82"/>
                  </a:lnTo>
                  <a:lnTo>
                    <a:pt x="98" y="79"/>
                  </a:lnTo>
                  <a:lnTo>
                    <a:pt x="93" y="82"/>
                  </a:lnTo>
                  <a:lnTo>
                    <a:pt x="73" y="79"/>
                  </a:lnTo>
                  <a:lnTo>
                    <a:pt x="67" y="74"/>
                  </a:lnTo>
                  <a:lnTo>
                    <a:pt x="51" y="74"/>
                  </a:lnTo>
                  <a:lnTo>
                    <a:pt x="43" y="71"/>
                  </a:lnTo>
                  <a:lnTo>
                    <a:pt x="34" y="64"/>
                  </a:lnTo>
                  <a:lnTo>
                    <a:pt x="4" y="56"/>
                  </a:lnTo>
                  <a:lnTo>
                    <a:pt x="2" y="56"/>
                  </a:lnTo>
                  <a:lnTo>
                    <a:pt x="1" y="38"/>
                  </a:lnTo>
                  <a:lnTo>
                    <a:pt x="0" y="22"/>
                  </a:lnTo>
                  <a:lnTo>
                    <a:pt x="0" y="2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3" name="Freeform 311">
              <a:extLst>
                <a:ext uri="{FF2B5EF4-FFF2-40B4-BE49-F238E27FC236}">
                  <a16:creationId xmlns:a16="http://schemas.microsoft.com/office/drawing/2014/main" id="{28107E54-3C69-2DC3-3B60-39B3A4B0AEE4}"/>
                </a:ext>
              </a:extLst>
            </p:cNvPr>
            <p:cNvSpPr>
              <a:spLocks/>
            </p:cNvSpPr>
            <p:nvPr/>
          </p:nvSpPr>
          <p:spPr bwMode="auto">
            <a:xfrm>
              <a:off x="2651125" y="2038350"/>
              <a:ext cx="100013" cy="76200"/>
            </a:xfrm>
            <a:custGeom>
              <a:avLst/>
              <a:gdLst>
                <a:gd name="T0" fmla="*/ 0 w 63"/>
                <a:gd name="T1" fmla="*/ 46 h 48"/>
                <a:gd name="T2" fmla="*/ 3 w 63"/>
                <a:gd name="T3" fmla="*/ 44 h 48"/>
                <a:gd name="T4" fmla="*/ 8 w 63"/>
                <a:gd name="T5" fmla="*/ 44 h 48"/>
                <a:gd name="T6" fmla="*/ 11 w 63"/>
                <a:gd name="T7" fmla="*/ 43 h 48"/>
                <a:gd name="T8" fmla="*/ 25 w 63"/>
                <a:gd name="T9" fmla="*/ 22 h 48"/>
                <a:gd name="T10" fmla="*/ 24 w 63"/>
                <a:gd name="T11" fmla="*/ 11 h 48"/>
                <a:gd name="T12" fmla="*/ 27 w 63"/>
                <a:gd name="T13" fmla="*/ 2 h 48"/>
                <a:gd name="T14" fmla="*/ 34 w 63"/>
                <a:gd name="T15" fmla="*/ 1 h 48"/>
                <a:gd name="T16" fmla="*/ 35 w 63"/>
                <a:gd name="T17" fmla="*/ 1 h 48"/>
                <a:gd name="T18" fmla="*/ 45 w 63"/>
                <a:gd name="T19" fmla="*/ 0 h 48"/>
                <a:gd name="T20" fmla="*/ 49 w 63"/>
                <a:gd name="T21" fmla="*/ 2 h 48"/>
                <a:gd name="T22" fmla="*/ 59 w 63"/>
                <a:gd name="T23" fmla="*/ 10 h 48"/>
                <a:gd name="T24" fmla="*/ 63 w 63"/>
                <a:gd name="T25" fmla="*/ 18 h 48"/>
                <a:gd name="T26" fmla="*/ 61 w 63"/>
                <a:gd name="T27" fmla="*/ 20 h 48"/>
                <a:gd name="T28" fmla="*/ 62 w 63"/>
                <a:gd name="T29" fmla="*/ 28 h 48"/>
                <a:gd name="T30" fmla="*/ 56 w 63"/>
                <a:gd name="T31" fmla="*/ 36 h 48"/>
                <a:gd name="T32" fmla="*/ 57 w 63"/>
                <a:gd name="T33" fmla="*/ 44 h 48"/>
                <a:gd name="T34" fmla="*/ 46 w 63"/>
                <a:gd name="T35" fmla="*/ 47 h 48"/>
                <a:gd name="T36" fmla="*/ 35 w 63"/>
                <a:gd name="T37" fmla="*/ 48 h 48"/>
                <a:gd name="T38" fmla="*/ 18 w 63"/>
                <a:gd name="T39" fmla="*/ 48 h 48"/>
                <a:gd name="T40" fmla="*/ 3 w 63"/>
                <a:gd name="T41" fmla="*/ 47 h 48"/>
                <a:gd name="T42" fmla="*/ 0 w 63"/>
                <a:gd name="T43" fmla="*/ 46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3" h="48">
                  <a:moveTo>
                    <a:pt x="0" y="46"/>
                  </a:moveTo>
                  <a:lnTo>
                    <a:pt x="3" y="44"/>
                  </a:lnTo>
                  <a:lnTo>
                    <a:pt x="8" y="44"/>
                  </a:lnTo>
                  <a:lnTo>
                    <a:pt x="11" y="43"/>
                  </a:lnTo>
                  <a:lnTo>
                    <a:pt x="25" y="22"/>
                  </a:lnTo>
                  <a:lnTo>
                    <a:pt x="24" y="11"/>
                  </a:lnTo>
                  <a:lnTo>
                    <a:pt x="27" y="2"/>
                  </a:lnTo>
                  <a:lnTo>
                    <a:pt x="34" y="1"/>
                  </a:lnTo>
                  <a:lnTo>
                    <a:pt x="35" y="1"/>
                  </a:lnTo>
                  <a:lnTo>
                    <a:pt x="45" y="0"/>
                  </a:lnTo>
                  <a:lnTo>
                    <a:pt x="49" y="2"/>
                  </a:lnTo>
                  <a:lnTo>
                    <a:pt x="59" y="10"/>
                  </a:lnTo>
                  <a:lnTo>
                    <a:pt x="63" y="18"/>
                  </a:lnTo>
                  <a:lnTo>
                    <a:pt x="61" y="20"/>
                  </a:lnTo>
                  <a:lnTo>
                    <a:pt x="62" y="28"/>
                  </a:lnTo>
                  <a:lnTo>
                    <a:pt x="56" y="36"/>
                  </a:lnTo>
                  <a:lnTo>
                    <a:pt x="57" y="44"/>
                  </a:lnTo>
                  <a:lnTo>
                    <a:pt x="46" y="47"/>
                  </a:lnTo>
                  <a:lnTo>
                    <a:pt x="35" y="48"/>
                  </a:lnTo>
                  <a:lnTo>
                    <a:pt x="18" y="48"/>
                  </a:lnTo>
                  <a:lnTo>
                    <a:pt x="3" y="47"/>
                  </a:lnTo>
                  <a:lnTo>
                    <a:pt x="0" y="4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4" name="Freeform 312">
              <a:extLst>
                <a:ext uri="{FF2B5EF4-FFF2-40B4-BE49-F238E27FC236}">
                  <a16:creationId xmlns:a16="http://schemas.microsoft.com/office/drawing/2014/main" id="{5C0D8716-329F-6E03-17CD-87892627E0E7}"/>
                </a:ext>
              </a:extLst>
            </p:cNvPr>
            <p:cNvSpPr>
              <a:spLocks/>
            </p:cNvSpPr>
            <p:nvPr/>
          </p:nvSpPr>
          <p:spPr bwMode="auto">
            <a:xfrm>
              <a:off x="2984500" y="1960562"/>
              <a:ext cx="95250" cy="50800"/>
            </a:xfrm>
            <a:custGeom>
              <a:avLst/>
              <a:gdLst>
                <a:gd name="T0" fmla="*/ 0 w 60"/>
                <a:gd name="T1" fmla="*/ 18 h 32"/>
                <a:gd name="T2" fmla="*/ 0 w 60"/>
                <a:gd name="T3" fmla="*/ 1 h 32"/>
                <a:gd name="T4" fmla="*/ 13 w 60"/>
                <a:gd name="T5" fmla="*/ 0 h 32"/>
                <a:gd name="T6" fmla="*/ 19 w 60"/>
                <a:gd name="T7" fmla="*/ 1 h 32"/>
                <a:gd name="T8" fmla="*/ 28 w 60"/>
                <a:gd name="T9" fmla="*/ 1 h 32"/>
                <a:gd name="T10" fmla="*/ 35 w 60"/>
                <a:gd name="T11" fmla="*/ 1 h 32"/>
                <a:gd name="T12" fmla="*/ 36 w 60"/>
                <a:gd name="T13" fmla="*/ 1 h 32"/>
                <a:gd name="T14" fmla="*/ 39 w 60"/>
                <a:gd name="T15" fmla="*/ 1 h 32"/>
                <a:gd name="T16" fmla="*/ 49 w 60"/>
                <a:gd name="T17" fmla="*/ 6 h 32"/>
                <a:gd name="T18" fmla="*/ 60 w 60"/>
                <a:gd name="T19" fmla="*/ 0 h 32"/>
                <a:gd name="T20" fmla="*/ 60 w 60"/>
                <a:gd name="T21" fmla="*/ 17 h 32"/>
                <a:gd name="T22" fmla="*/ 60 w 60"/>
                <a:gd name="T23" fmla="*/ 25 h 32"/>
                <a:gd name="T24" fmla="*/ 60 w 60"/>
                <a:gd name="T25" fmla="*/ 32 h 32"/>
                <a:gd name="T26" fmla="*/ 38 w 60"/>
                <a:gd name="T27" fmla="*/ 32 h 32"/>
                <a:gd name="T28" fmla="*/ 29 w 60"/>
                <a:gd name="T29" fmla="*/ 32 h 32"/>
                <a:gd name="T30" fmla="*/ 24 w 60"/>
                <a:gd name="T31" fmla="*/ 32 h 32"/>
                <a:gd name="T32" fmla="*/ 19 w 60"/>
                <a:gd name="T33" fmla="*/ 32 h 32"/>
                <a:gd name="T34" fmla="*/ 0 w 60"/>
                <a:gd name="T35" fmla="*/ 32 h 32"/>
                <a:gd name="T36" fmla="*/ 0 w 60"/>
                <a:gd name="T37" fmla="*/ 18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60" h="32">
                  <a:moveTo>
                    <a:pt x="0" y="18"/>
                  </a:moveTo>
                  <a:lnTo>
                    <a:pt x="0" y="1"/>
                  </a:lnTo>
                  <a:lnTo>
                    <a:pt x="13" y="0"/>
                  </a:lnTo>
                  <a:lnTo>
                    <a:pt x="19" y="1"/>
                  </a:lnTo>
                  <a:lnTo>
                    <a:pt x="28" y="1"/>
                  </a:lnTo>
                  <a:lnTo>
                    <a:pt x="35" y="1"/>
                  </a:lnTo>
                  <a:lnTo>
                    <a:pt x="36" y="1"/>
                  </a:lnTo>
                  <a:lnTo>
                    <a:pt x="39" y="1"/>
                  </a:lnTo>
                  <a:lnTo>
                    <a:pt x="49" y="6"/>
                  </a:lnTo>
                  <a:lnTo>
                    <a:pt x="60" y="0"/>
                  </a:lnTo>
                  <a:lnTo>
                    <a:pt x="60" y="17"/>
                  </a:lnTo>
                  <a:lnTo>
                    <a:pt x="60" y="25"/>
                  </a:lnTo>
                  <a:lnTo>
                    <a:pt x="60" y="32"/>
                  </a:lnTo>
                  <a:lnTo>
                    <a:pt x="38" y="32"/>
                  </a:lnTo>
                  <a:lnTo>
                    <a:pt x="29" y="32"/>
                  </a:lnTo>
                  <a:lnTo>
                    <a:pt x="24" y="32"/>
                  </a:lnTo>
                  <a:lnTo>
                    <a:pt x="19" y="32"/>
                  </a:lnTo>
                  <a:lnTo>
                    <a:pt x="0" y="32"/>
                  </a:lnTo>
                  <a:lnTo>
                    <a:pt x="0" y="1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5" name="Freeform 313">
              <a:extLst>
                <a:ext uri="{FF2B5EF4-FFF2-40B4-BE49-F238E27FC236}">
                  <a16:creationId xmlns:a16="http://schemas.microsoft.com/office/drawing/2014/main" id="{F81DFBFF-E4D3-EC5D-20B7-271E2563E0B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67313" y="3944937"/>
              <a:ext cx="85725" cy="160337"/>
            </a:xfrm>
            <a:custGeom>
              <a:avLst/>
              <a:gdLst>
                <a:gd name="T0" fmla="*/ 0 w 54"/>
                <a:gd name="T1" fmla="*/ 4 h 101"/>
                <a:gd name="T2" fmla="*/ 6 w 54"/>
                <a:gd name="T3" fmla="*/ 2 h 101"/>
                <a:gd name="T4" fmla="*/ 15 w 54"/>
                <a:gd name="T5" fmla="*/ 0 h 101"/>
                <a:gd name="T6" fmla="*/ 20 w 54"/>
                <a:gd name="T7" fmla="*/ 11 h 101"/>
                <a:gd name="T8" fmla="*/ 29 w 54"/>
                <a:gd name="T9" fmla="*/ 35 h 101"/>
                <a:gd name="T10" fmla="*/ 47 w 54"/>
                <a:gd name="T11" fmla="*/ 76 h 101"/>
                <a:gd name="T12" fmla="*/ 54 w 54"/>
                <a:gd name="T13" fmla="*/ 96 h 101"/>
                <a:gd name="T14" fmla="*/ 43 w 54"/>
                <a:gd name="T15" fmla="*/ 100 h 101"/>
                <a:gd name="T16" fmla="*/ 39 w 54"/>
                <a:gd name="T17" fmla="*/ 101 h 101"/>
                <a:gd name="T18" fmla="*/ 24 w 54"/>
                <a:gd name="T19" fmla="*/ 101 h 101"/>
                <a:gd name="T20" fmla="*/ 8 w 54"/>
                <a:gd name="T21" fmla="*/ 101 h 101"/>
                <a:gd name="T22" fmla="*/ 9 w 54"/>
                <a:gd name="T23" fmla="*/ 86 h 101"/>
                <a:gd name="T24" fmla="*/ 14 w 54"/>
                <a:gd name="T25" fmla="*/ 86 h 101"/>
                <a:gd name="T26" fmla="*/ 39 w 54"/>
                <a:gd name="T27" fmla="*/ 77 h 101"/>
                <a:gd name="T28" fmla="*/ 37 w 54"/>
                <a:gd name="T29" fmla="*/ 70 h 101"/>
                <a:gd name="T30" fmla="*/ 25 w 54"/>
                <a:gd name="T31" fmla="*/ 56 h 101"/>
                <a:gd name="T32" fmla="*/ 24 w 54"/>
                <a:gd name="T33" fmla="*/ 53 h 101"/>
                <a:gd name="T34" fmla="*/ 23 w 54"/>
                <a:gd name="T35" fmla="*/ 41 h 101"/>
                <a:gd name="T36" fmla="*/ 16 w 54"/>
                <a:gd name="T37" fmla="*/ 30 h 101"/>
                <a:gd name="T38" fmla="*/ 14 w 54"/>
                <a:gd name="T39" fmla="*/ 31 h 101"/>
                <a:gd name="T40" fmla="*/ 10 w 54"/>
                <a:gd name="T41" fmla="*/ 20 h 101"/>
                <a:gd name="T42" fmla="*/ 6 w 54"/>
                <a:gd name="T43" fmla="*/ 14 h 101"/>
                <a:gd name="T44" fmla="*/ 2 w 54"/>
                <a:gd name="T45" fmla="*/ 4 h 101"/>
                <a:gd name="T46" fmla="*/ 0 w 54"/>
                <a:gd name="T47" fmla="*/ 4 h 10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4" h="101">
                  <a:moveTo>
                    <a:pt x="0" y="4"/>
                  </a:moveTo>
                  <a:lnTo>
                    <a:pt x="6" y="2"/>
                  </a:lnTo>
                  <a:lnTo>
                    <a:pt x="15" y="0"/>
                  </a:lnTo>
                  <a:lnTo>
                    <a:pt x="20" y="11"/>
                  </a:lnTo>
                  <a:lnTo>
                    <a:pt x="29" y="35"/>
                  </a:lnTo>
                  <a:lnTo>
                    <a:pt x="47" y="76"/>
                  </a:lnTo>
                  <a:lnTo>
                    <a:pt x="54" y="96"/>
                  </a:lnTo>
                  <a:lnTo>
                    <a:pt x="43" y="100"/>
                  </a:lnTo>
                  <a:lnTo>
                    <a:pt x="39" y="101"/>
                  </a:lnTo>
                  <a:lnTo>
                    <a:pt x="24" y="101"/>
                  </a:lnTo>
                  <a:lnTo>
                    <a:pt x="8" y="101"/>
                  </a:lnTo>
                  <a:lnTo>
                    <a:pt x="9" y="86"/>
                  </a:lnTo>
                  <a:lnTo>
                    <a:pt x="14" y="86"/>
                  </a:lnTo>
                  <a:lnTo>
                    <a:pt x="39" y="77"/>
                  </a:lnTo>
                  <a:lnTo>
                    <a:pt x="37" y="70"/>
                  </a:lnTo>
                  <a:lnTo>
                    <a:pt x="25" y="56"/>
                  </a:lnTo>
                  <a:lnTo>
                    <a:pt x="24" y="53"/>
                  </a:lnTo>
                  <a:lnTo>
                    <a:pt x="23" y="41"/>
                  </a:lnTo>
                  <a:lnTo>
                    <a:pt x="16" y="30"/>
                  </a:lnTo>
                  <a:lnTo>
                    <a:pt x="14" y="31"/>
                  </a:lnTo>
                  <a:lnTo>
                    <a:pt x="10" y="20"/>
                  </a:lnTo>
                  <a:lnTo>
                    <a:pt x="6" y="14"/>
                  </a:lnTo>
                  <a:lnTo>
                    <a:pt x="2" y="4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6" name="Freeform 314">
              <a:extLst>
                <a:ext uri="{FF2B5EF4-FFF2-40B4-BE49-F238E27FC236}">
                  <a16:creationId xmlns:a16="http://schemas.microsoft.com/office/drawing/2014/main" id="{95A9712F-441B-0FAA-A14E-51894E467A10}"/>
                </a:ext>
              </a:extLst>
            </p:cNvPr>
            <p:cNvSpPr>
              <a:spLocks/>
            </p:cNvSpPr>
            <p:nvPr/>
          </p:nvSpPr>
          <p:spPr bwMode="auto">
            <a:xfrm>
              <a:off x="4967288" y="4008437"/>
              <a:ext cx="153988" cy="106362"/>
            </a:xfrm>
            <a:custGeom>
              <a:avLst/>
              <a:gdLst>
                <a:gd name="T0" fmla="*/ 0 w 97"/>
                <a:gd name="T1" fmla="*/ 45 h 67"/>
                <a:gd name="T2" fmla="*/ 1 w 97"/>
                <a:gd name="T3" fmla="*/ 34 h 67"/>
                <a:gd name="T4" fmla="*/ 13 w 97"/>
                <a:gd name="T5" fmla="*/ 31 h 67"/>
                <a:gd name="T6" fmla="*/ 16 w 97"/>
                <a:gd name="T7" fmla="*/ 32 h 67"/>
                <a:gd name="T8" fmla="*/ 21 w 97"/>
                <a:gd name="T9" fmla="*/ 25 h 67"/>
                <a:gd name="T10" fmla="*/ 34 w 97"/>
                <a:gd name="T11" fmla="*/ 26 h 67"/>
                <a:gd name="T12" fmla="*/ 48 w 97"/>
                <a:gd name="T13" fmla="*/ 35 h 67"/>
                <a:gd name="T14" fmla="*/ 63 w 97"/>
                <a:gd name="T15" fmla="*/ 32 h 67"/>
                <a:gd name="T16" fmla="*/ 60 w 97"/>
                <a:gd name="T17" fmla="*/ 24 h 67"/>
                <a:gd name="T18" fmla="*/ 61 w 97"/>
                <a:gd name="T19" fmla="*/ 1 h 67"/>
                <a:gd name="T20" fmla="*/ 75 w 97"/>
                <a:gd name="T21" fmla="*/ 0 h 67"/>
                <a:gd name="T22" fmla="*/ 91 w 97"/>
                <a:gd name="T23" fmla="*/ 2 h 67"/>
                <a:gd name="T24" fmla="*/ 97 w 97"/>
                <a:gd name="T25" fmla="*/ 1 h 67"/>
                <a:gd name="T26" fmla="*/ 96 w 97"/>
                <a:gd name="T27" fmla="*/ 23 h 67"/>
                <a:gd name="T28" fmla="*/ 95 w 97"/>
                <a:gd name="T29" fmla="*/ 31 h 67"/>
                <a:gd name="T30" fmla="*/ 95 w 97"/>
                <a:gd name="T31" fmla="*/ 34 h 67"/>
                <a:gd name="T32" fmla="*/ 92 w 97"/>
                <a:gd name="T33" fmla="*/ 62 h 67"/>
                <a:gd name="T34" fmla="*/ 65 w 97"/>
                <a:gd name="T35" fmla="*/ 66 h 67"/>
                <a:gd name="T36" fmla="*/ 56 w 97"/>
                <a:gd name="T37" fmla="*/ 67 h 67"/>
                <a:gd name="T38" fmla="*/ 6 w 97"/>
                <a:gd name="T39" fmla="*/ 67 h 67"/>
                <a:gd name="T40" fmla="*/ 5 w 97"/>
                <a:gd name="T41" fmla="*/ 66 h 67"/>
                <a:gd name="T42" fmla="*/ 4 w 97"/>
                <a:gd name="T43" fmla="*/ 58 h 67"/>
                <a:gd name="T44" fmla="*/ 0 w 97"/>
                <a:gd name="T45" fmla="*/ 51 h 67"/>
                <a:gd name="T46" fmla="*/ 0 w 97"/>
                <a:gd name="T47" fmla="*/ 45 h 6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97" h="67">
                  <a:moveTo>
                    <a:pt x="0" y="45"/>
                  </a:moveTo>
                  <a:lnTo>
                    <a:pt x="1" y="34"/>
                  </a:lnTo>
                  <a:lnTo>
                    <a:pt x="13" y="31"/>
                  </a:lnTo>
                  <a:lnTo>
                    <a:pt x="16" y="32"/>
                  </a:lnTo>
                  <a:lnTo>
                    <a:pt x="21" y="25"/>
                  </a:lnTo>
                  <a:lnTo>
                    <a:pt x="34" y="26"/>
                  </a:lnTo>
                  <a:lnTo>
                    <a:pt x="48" y="35"/>
                  </a:lnTo>
                  <a:lnTo>
                    <a:pt x="63" y="32"/>
                  </a:lnTo>
                  <a:lnTo>
                    <a:pt x="60" y="24"/>
                  </a:lnTo>
                  <a:lnTo>
                    <a:pt x="61" y="1"/>
                  </a:lnTo>
                  <a:lnTo>
                    <a:pt x="75" y="0"/>
                  </a:lnTo>
                  <a:lnTo>
                    <a:pt x="91" y="2"/>
                  </a:lnTo>
                  <a:lnTo>
                    <a:pt x="97" y="1"/>
                  </a:lnTo>
                  <a:lnTo>
                    <a:pt x="96" y="23"/>
                  </a:lnTo>
                  <a:lnTo>
                    <a:pt x="95" y="31"/>
                  </a:lnTo>
                  <a:lnTo>
                    <a:pt x="95" y="34"/>
                  </a:lnTo>
                  <a:lnTo>
                    <a:pt x="92" y="62"/>
                  </a:lnTo>
                  <a:lnTo>
                    <a:pt x="65" y="66"/>
                  </a:lnTo>
                  <a:lnTo>
                    <a:pt x="56" y="67"/>
                  </a:lnTo>
                  <a:lnTo>
                    <a:pt x="6" y="67"/>
                  </a:lnTo>
                  <a:lnTo>
                    <a:pt x="5" y="66"/>
                  </a:lnTo>
                  <a:lnTo>
                    <a:pt x="4" y="58"/>
                  </a:lnTo>
                  <a:lnTo>
                    <a:pt x="0" y="51"/>
                  </a:lnTo>
                  <a:lnTo>
                    <a:pt x="0" y="4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7" name="Freeform 315">
              <a:extLst>
                <a:ext uri="{FF2B5EF4-FFF2-40B4-BE49-F238E27FC236}">
                  <a16:creationId xmlns:a16="http://schemas.microsoft.com/office/drawing/2014/main" id="{F2470F6D-7513-D15F-7EAA-175C34D4B211}"/>
                </a:ext>
              </a:extLst>
            </p:cNvPr>
            <p:cNvSpPr>
              <a:spLocks/>
            </p:cNvSpPr>
            <p:nvPr/>
          </p:nvSpPr>
          <p:spPr bwMode="auto">
            <a:xfrm>
              <a:off x="3524250" y="1403350"/>
              <a:ext cx="90488" cy="139700"/>
            </a:xfrm>
            <a:custGeom>
              <a:avLst/>
              <a:gdLst>
                <a:gd name="T0" fmla="*/ 5 w 57"/>
                <a:gd name="T1" fmla="*/ 2 h 88"/>
                <a:gd name="T2" fmla="*/ 11 w 57"/>
                <a:gd name="T3" fmla="*/ 1 h 88"/>
                <a:gd name="T4" fmla="*/ 20 w 57"/>
                <a:gd name="T5" fmla="*/ 0 h 88"/>
                <a:gd name="T6" fmla="*/ 39 w 57"/>
                <a:gd name="T7" fmla="*/ 44 h 88"/>
                <a:gd name="T8" fmla="*/ 57 w 57"/>
                <a:gd name="T9" fmla="*/ 85 h 88"/>
                <a:gd name="T10" fmla="*/ 52 w 57"/>
                <a:gd name="T11" fmla="*/ 87 h 88"/>
                <a:gd name="T12" fmla="*/ 48 w 57"/>
                <a:gd name="T13" fmla="*/ 88 h 88"/>
                <a:gd name="T14" fmla="*/ 48 w 57"/>
                <a:gd name="T15" fmla="*/ 88 h 88"/>
                <a:gd name="T16" fmla="*/ 24 w 57"/>
                <a:gd name="T17" fmla="*/ 71 h 88"/>
                <a:gd name="T18" fmla="*/ 17 w 57"/>
                <a:gd name="T19" fmla="*/ 67 h 88"/>
                <a:gd name="T20" fmla="*/ 14 w 57"/>
                <a:gd name="T21" fmla="*/ 66 h 88"/>
                <a:gd name="T22" fmla="*/ 12 w 57"/>
                <a:gd name="T23" fmla="*/ 55 h 88"/>
                <a:gd name="T24" fmla="*/ 9 w 57"/>
                <a:gd name="T25" fmla="*/ 41 h 88"/>
                <a:gd name="T26" fmla="*/ 0 w 57"/>
                <a:gd name="T27" fmla="*/ 6 h 88"/>
                <a:gd name="T28" fmla="*/ 5 w 57"/>
                <a:gd name="T29" fmla="*/ 2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7" h="88">
                  <a:moveTo>
                    <a:pt x="5" y="2"/>
                  </a:moveTo>
                  <a:lnTo>
                    <a:pt x="11" y="1"/>
                  </a:lnTo>
                  <a:lnTo>
                    <a:pt x="20" y="0"/>
                  </a:lnTo>
                  <a:lnTo>
                    <a:pt x="39" y="44"/>
                  </a:lnTo>
                  <a:lnTo>
                    <a:pt x="57" y="85"/>
                  </a:lnTo>
                  <a:lnTo>
                    <a:pt x="52" y="87"/>
                  </a:lnTo>
                  <a:lnTo>
                    <a:pt x="48" y="88"/>
                  </a:lnTo>
                  <a:lnTo>
                    <a:pt x="48" y="88"/>
                  </a:lnTo>
                  <a:lnTo>
                    <a:pt x="24" y="71"/>
                  </a:lnTo>
                  <a:lnTo>
                    <a:pt x="17" y="67"/>
                  </a:lnTo>
                  <a:lnTo>
                    <a:pt x="14" y="66"/>
                  </a:lnTo>
                  <a:lnTo>
                    <a:pt x="12" y="55"/>
                  </a:lnTo>
                  <a:lnTo>
                    <a:pt x="9" y="41"/>
                  </a:lnTo>
                  <a:lnTo>
                    <a:pt x="0" y="6"/>
                  </a:lnTo>
                  <a:lnTo>
                    <a:pt x="5" y="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8" name="Freeform 316">
              <a:extLst>
                <a:ext uri="{FF2B5EF4-FFF2-40B4-BE49-F238E27FC236}">
                  <a16:creationId xmlns:a16="http://schemas.microsoft.com/office/drawing/2014/main" id="{096E446A-8CE3-51B3-4BAA-9010A42CB74C}"/>
                </a:ext>
              </a:extLst>
            </p:cNvPr>
            <p:cNvSpPr>
              <a:spLocks/>
            </p:cNvSpPr>
            <p:nvPr/>
          </p:nvSpPr>
          <p:spPr bwMode="auto">
            <a:xfrm>
              <a:off x="3709988" y="2278062"/>
              <a:ext cx="182563" cy="127000"/>
            </a:xfrm>
            <a:custGeom>
              <a:avLst/>
              <a:gdLst>
                <a:gd name="T0" fmla="*/ 0 w 115"/>
                <a:gd name="T1" fmla="*/ 8 h 80"/>
                <a:gd name="T2" fmla="*/ 3 w 115"/>
                <a:gd name="T3" fmla="*/ 4 h 80"/>
                <a:gd name="T4" fmla="*/ 6 w 115"/>
                <a:gd name="T5" fmla="*/ 0 h 80"/>
                <a:gd name="T6" fmla="*/ 19 w 115"/>
                <a:gd name="T7" fmla="*/ 9 h 80"/>
                <a:gd name="T8" fmla="*/ 26 w 115"/>
                <a:gd name="T9" fmla="*/ 13 h 80"/>
                <a:gd name="T10" fmla="*/ 79 w 115"/>
                <a:gd name="T11" fmla="*/ 35 h 80"/>
                <a:gd name="T12" fmla="*/ 80 w 115"/>
                <a:gd name="T13" fmla="*/ 35 h 80"/>
                <a:gd name="T14" fmla="*/ 94 w 115"/>
                <a:gd name="T15" fmla="*/ 44 h 80"/>
                <a:gd name="T16" fmla="*/ 96 w 115"/>
                <a:gd name="T17" fmla="*/ 44 h 80"/>
                <a:gd name="T18" fmla="*/ 102 w 115"/>
                <a:gd name="T19" fmla="*/ 51 h 80"/>
                <a:gd name="T20" fmla="*/ 115 w 115"/>
                <a:gd name="T21" fmla="*/ 67 h 80"/>
                <a:gd name="T22" fmla="*/ 101 w 115"/>
                <a:gd name="T23" fmla="*/ 80 h 80"/>
                <a:gd name="T24" fmla="*/ 101 w 115"/>
                <a:gd name="T25" fmla="*/ 80 h 80"/>
                <a:gd name="T26" fmla="*/ 93 w 115"/>
                <a:gd name="T27" fmla="*/ 70 h 80"/>
                <a:gd name="T28" fmla="*/ 88 w 115"/>
                <a:gd name="T29" fmla="*/ 67 h 80"/>
                <a:gd name="T30" fmla="*/ 75 w 115"/>
                <a:gd name="T31" fmla="*/ 65 h 80"/>
                <a:gd name="T32" fmla="*/ 61 w 115"/>
                <a:gd name="T33" fmla="*/ 67 h 80"/>
                <a:gd name="T34" fmla="*/ 47 w 115"/>
                <a:gd name="T35" fmla="*/ 67 h 80"/>
                <a:gd name="T36" fmla="*/ 37 w 115"/>
                <a:gd name="T37" fmla="*/ 65 h 80"/>
                <a:gd name="T38" fmla="*/ 27 w 115"/>
                <a:gd name="T39" fmla="*/ 68 h 80"/>
                <a:gd name="T40" fmla="*/ 23 w 115"/>
                <a:gd name="T41" fmla="*/ 58 h 80"/>
                <a:gd name="T42" fmla="*/ 9 w 115"/>
                <a:gd name="T43" fmla="*/ 33 h 80"/>
                <a:gd name="T44" fmla="*/ 7 w 115"/>
                <a:gd name="T45" fmla="*/ 27 h 80"/>
                <a:gd name="T46" fmla="*/ 5 w 115"/>
                <a:gd name="T47" fmla="*/ 23 h 80"/>
                <a:gd name="T48" fmla="*/ 4 w 115"/>
                <a:gd name="T49" fmla="*/ 20 h 80"/>
                <a:gd name="T50" fmla="*/ 0 w 115"/>
                <a:gd name="T51" fmla="*/ 8 h 80"/>
                <a:gd name="T52" fmla="*/ 0 w 115"/>
                <a:gd name="T53" fmla="*/ 8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15" h="80">
                  <a:moveTo>
                    <a:pt x="0" y="8"/>
                  </a:moveTo>
                  <a:lnTo>
                    <a:pt x="3" y="4"/>
                  </a:lnTo>
                  <a:lnTo>
                    <a:pt x="6" y="0"/>
                  </a:lnTo>
                  <a:lnTo>
                    <a:pt x="19" y="9"/>
                  </a:lnTo>
                  <a:lnTo>
                    <a:pt x="26" y="13"/>
                  </a:lnTo>
                  <a:lnTo>
                    <a:pt x="79" y="35"/>
                  </a:lnTo>
                  <a:lnTo>
                    <a:pt x="80" y="35"/>
                  </a:lnTo>
                  <a:lnTo>
                    <a:pt x="94" y="44"/>
                  </a:lnTo>
                  <a:lnTo>
                    <a:pt x="96" y="44"/>
                  </a:lnTo>
                  <a:lnTo>
                    <a:pt x="102" y="51"/>
                  </a:lnTo>
                  <a:lnTo>
                    <a:pt x="115" y="67"/>
                  </a:lnTo>
                  <a:lnTo>
                    <a:pt x="101" y="80"/>
                  </a:lnTo>
                  <a:lnTo>
                    <a:pt x="101" y="80"/>
                  </a:lnTo>
                  <a:lnTo>
                    <a:pt x="93" y="70"/>
                  </a:lnTo>
                  <a:lnTo>
                    <a:pt x="88" y="67"/>
                  </a:lnTo>
                  <a:lnTo>
                    <a:pt x="75" y="65"/>
                  </a:lnTo>
                  <a:lnTo>
                    <a:pt x="61" y="67"/>
                  </a:lnTo>
                  <a:lnTo>
                    <a:pt x="47" y="67"/>
                  </a:lnTo>
                  <a:lnTo>
                    <a:pt x="37" y="65"/>
                  </a:lnTo>
                  <a:lnTo>
                    <a:pt x="27" y="68"/>
                  </a:lnTo>
                  <a:lnTo>
                    <a:pt x="23" y="58"/>
                  </a:lnTo>
                  <a:lnTo>
                    <a:pt x="9" y="33"/>
                  </a:lnTo>
                  <a:lnTo>
                    <a:pt x="7" y="27"/>
                  </a:lnTo>
                  <a:lnTo>
                    <a:pt x="5" y="23"/>
                  </a:lnTo>
                  <a:lnTo>
                    <a:pt x="4" y="20"/>
                  </a:lnTo>
                  <a:lnTo>
                    <a:pt x="0" y="8"/>
                  </a:lnTo>
                  <a:lnTo>
                    <a:pt x="0" y="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9" name="Freeform 317">
              <a:extLst>
                <a:ext uri="{FF2B5EF4-FFF2-40B4-BE49-F238E27FC236}">
                  <a16:creationId xmlns:a16="http://schemas.microsoft.com/office/drawing/2014/main" id="{8561BD25-8F45-D6A5-2ADB-234403C8F6B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4175" y="1630362"/>
              <a:ext cx="68263" cy="73025"/>
            </a:xfrm>
            <a:custGeom>
              <a:avLst/>
              <a:gdLst>
                <a:gd name="T0" fmla="*/ 4 w 43"/>
                <a:gd name="T1" fmla="*/ 24 h 46"/>
                <a:gd name="T2" fmla="*/ 12 w 43"/>
                <a:gd name="T3" fmla="*/ 27 h 46"/>
                <a:gd name="T4" fmla="*/ 19 w 43"/>
                <a:gd name="T5" fmla="*/ 29 h 46"/>
                <a:gd name="T6" fmla="*/ 27 w 43"/>
                <a:gd name="T7" fmla="*/ 0 h 46"/>
                <a:gd name="T8" fmla="*/ 43 w 43"/>
                <a:gd name="T9" fmla="*/ 5 h 46"/>
                <a:gd name="T10" fmla="*/ 36 w 43"/>
                <a:gd name="T11" fmla="*/ 32 h 46"/>
                <a:gd name="T12" fmla="*/ 34 w 43"/>
                <a:gd name="T13" fmla="*/ 39 h 46"/>
                <a:gd name="T14" fmla="*/ 34 w 43"/>
                <a:gd name="T15" fmla="*/ 42 h 46"/>
                <a:gd name="T16" fmla="*/ 29 w 43"/>
                <a:gd name="T17" fmla="*/ 46 h 46"/>
                <a:gd name="T18" fmla="*/ 18 w 43"/>
                <a:gd name="T19" fmla="*/ 42 h 46"/>
                <a:gd name="T20" fmla="*/ 0 w 43"/>
                <a:gd name="T21" fmla="*/ 35 h 46"/>
                <a:gd name="T22" fmla="*/ 4 w 43"/>
                <a:gd name="T23" fmla="*/ 24 h 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3" h="46">
                  <a:moveTo>
                    <a:pt x="4" y="24"/>
                  </a:moveTo>
                  <a:lnTo>
                    <a:pt x="12" y="27"/>
                  </a:lnTo>
                  <a:lnTo>
                    <a:pt x="19" y="29"/>
                  </a:lnTo>
                  <a:lnTo>
                    <a:pt x="27" y="0"/>
                  </a:lnTo>
                  <a:lnTo>
                    <a:pt x="43" y="5"/>
                  </a:lnTo>
                  <a:lnTo>
                    <a:pt x="36" y="32"/>
                  </a:lnTo>
                  <a:lnTo>
                    <a:pt x="34" y="39"/>
                  </a:lnTo>
                  <a:lnTo>
                    <a:pt x="34" y="42"/>
                  </a:lnTo>
                  <a:lnTo>
                    <a:pt x="29" y="46"/>
                  </a:lnTo>
                  <a:lnTo>
                    <a:pt x="18" y="42"/>
                  </a:lnTo>
                  <a:lnTo>
                    <a:pt x="0" y="35"/>
                  </a:lnTo>
                  <a:lnTo>
                    <a:pt x="4" y="2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0" name="Freeform 318">
              <a:extLst>
                <a:ext uri="{FF2B5EF4-FFF2-40B4-BE49-F238E27FC236}">
                  <a16:creationId xmlns:a16="http://schemas.microsoft.com/office/drawing/2014/main" id="{DF2C319E-8018-EF43-3F1B-94EC9C1FA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264025" y="2298700"/>
              <a:ext cx="269875" cy="188912"/>
            </a:xfrm>
            <a:custGeom>
              <a:avLst/>
              <a:gdLst>
                <a:gd name="T0" fmla="*/ 0 w 170"/>
                <a:gd name="T1" fmla="*/ 10 h 119"/>
                <a:gd name="T2" fmla="*/ 4 w 170"/>
                <a:gd name="T3" fmla="*/ 11 h 119"/>
                <a:gd name="T4" fmla="*/ 12 w 170"/>
                <a:gd name="T5" fmla="*/ 12 h 119"/>
                <a:gd name="T6" fmla="*/ 19 w 170"/>
                <a:gd name="T7" fmla="*/ 9 h 119"/>
                <a:gd name="T8" fmla="*/ 39 w 170"/>
                <a:gd name="T9" fmla="*/ 5 h 119"/>
                <a:gd name="T10" fmla="*/ 55 w 170"/>
                <a:gd name="T11" fmla="*/ 7 h 119"/>
                <a:gd name="T12" fmla="*/ 58 w 170"/>
                <a:gd name="T13" fmla="*/ 1 h 119"/>
                <a:gd name="T14" fmla="*/ 68 w 170"/>
                <a:gd name="T15" fmla="*/ 0 h 119"/>
                <a:gd name="T16" fmla="*/ 69 w 170"/>
                <a:gd name="T17" fmla="*/ 0 h 119"/>
                <a:gd name="T18" fmla="*/ 71 w 170"/>
                <a:gd name="T19" fmla="*/ 2 h 119"/>
                <a:gd name="T20" fmla="*/ 83 w 170"/>
                <a:gd name="T21" fmla="*/ 3 h 119"/>
                <a:gd name="T22" fmla="*/ 96 w 170"/>
                <a:gd name="T23" fmla="*/ 8 h 119"/>
                <a:gd name="T24" fmla="*/ 101 w 170"/>
                <a:gd name="T25" fmla="*/ 7 h 119"/>
                <a:gd name="T26" fmla="*/ 105 w 170"/>
                <a:gd name="T27" fmla="*/ 10 h 119"/>
                <a:gd name="T28" fmla="*/ 108 w 170"/>
                <a:gd name="T29" fmla="*/ 11 h 119"/>
                <a:gd name="T30" fmla="*/ 129 w 170"/>
                <a:gd name="T31" fmla="*/ 18 h 119"/>
                <a:gd name="T32" fmla="*/ 136 w 170"/>
                <a:gd name="T33" fmla="*/ 23 h 119"/>
                <a:gd name="T34" fmla="*/ 154 w 170"/>
                <a:gd name="T35" fmla="*/ 20 h 119"/>
                <a:gd name="T36" fmla="*/ 164 w 170"/>
                <a:gd name="T37" fmla="*/ 17 h 119"/>
                <a:gd name="T38" fmla="*/ 170 w 170"/>
                <a:gd name="T39" fmla="*/ 17 h 119"/>
                <a:gd name="T40" fmla="*/ 156 w 170"/>
                <a:gd name="T41" fmla="*/ 32 h 119"/>
                <a:gd name="T42" fmla="*/ 156 w 170"/>
                <a:gd name="T43" fmla="*/ 34 h 119"/>
                <a:gd name="T44" fmla="*/ 122 w 170"/>
                <a:gd name="T45" fmla="*/ 119 h 119"/>
                <a:gd name="T46" fmla="*/ 110 w 170"/>
                <a:gd name="T47" fmla="*/ 116 h 119"/>
                <a:gd name="T48" fmla="*/ 100 w 170"/>
                <a:gd name="T49" fmla="*/ 108 h 119"/>
                <a:gd name="T50" fmla="*/ 86 w 170"/>
                <a:gd name="T51" fmla="*/ 100 h 119"/>
                <a:gd name="T52" fmla="*/ 77 w 170"/>
                <a:gd name="T53" fmla="*/ 90 h 119"/>
                <a:gd name="T54" fmla="*/ 67 w 170"/>
                <a:gd name="T55" fmla="*/ 83 h 119"/>
                <a:gd name="T56" fmla="*/ 63 w 170"/>
                <a:gd name="T57" fmla="*/ 81 h 119"/>
                <a:gd name="T58" fmla="*/ 53 w 170"/>
                <a:gd name="T59" fmla="*/ 67 h 119"/>
                <a:gd name="T60" fmla="*/ 48 w 170"/>
                <a:gd name="T61" fmla="*/ 63 h 119"/>
                <a:gd name="T62" fmla="*/ 26 w 170"/>
                <a:gd name="T63" fmla="*/ 54 h 119"/>
                <a:gd name="T64" fmla="*/ 20 w 170"/>
                <a:gd name="T65" fmla="*/ 49 h 119"/>
                <a:gd name="T66" fmla="*/ 18 w 170"/>
                <a:gd name="T67" fmla="*/ 44 h 119"/>
                <a:gd name="T68" fmla="*/ 17 w 170"/>
                <a:gd name="T69" fmla="*/ 42 h 119"/>
                <a:gd name="T70" fmla="*/ 8 w 170"/>
                <a:gd name="T71" fmla="*/ 34 h 119"/>
                <a:gd name="T72" fmla="*/ 5 w 170"/>
                <a:gd name="T73" fmla="*/ 28 h 119"/>
                <a:gd name="T74" fmla="*/ 0 w 170"/>
                <a:gd name="T75" fmla="*/ 18 h 119"/>
                <a:gd name="T76" fmla="*/ 0 w 170"/>
                <a:gd name="T77" fmla="*/ 10 h 11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</a:cxnLst>
              <a:rect l="0" t="0" r="r" b="b"/>
              <a:pathLst>
                <a:path w="170" h="119">
                  <a:moveTo>
                    <a:pt x="0" y="10"/>
                  </a:moveTo>
                  <a:lnTo>
                    <a:pt x="4" y="11"/>
                  </a:lnTo>
                  <a:lnTo>
                    <a:pt x="12" y="12"/>
                  </a:lnTo>
                  <a:lnTo>
                    <a:pt x="19" y="9"/>
                  </a:lnTo>
                  <a:lnTo>
                    <a:pt x="39" y="5"/>
                  </a:lnTo>
                  <a:lnTo>
                    <a:pt x="55" y="7"/>
                  </a:lnTo>
                  <a:lnTo>
                    <a:pt x="58" y="1"/>
                  </a:lnTo>
                  <a:lnTo>
                    <a:pt x="68" y="0"/>
                  </a:lnTo>
                  <a:lnTo>
                    <a:pt x="69" y="0"/>
                  </a:lnTo>
                  <a:lnTo>
                    <a:pt x="71" y="2"/>
                  </a:lnTo>
                  <a:lnTo>
                    <a:pt x="83" y="3"/>
                  </a:lnTo>
                  <a:lnTo>
                    <a:pt x="96" y="8"/>
                  </a:lnTo>
                  <a:lnTo>
                    <a:pt x="101" y="7"/>
                  </a:lnTo>
                  <a:lnTo>
                    <a:pt x="105" y="10"/>
                  </a:lnTo>
                  <a:lnTo>
                    <a:pt x="108" y="11"/>
                  </a:lnTo>
                  <a:lnTo>
                    <a:pt x="129" y="18"/>
                  </a:lnTo>
                  <a:lnTo>
                    <a:pt x="136" y="23"/>
                  </a:lnTo>
                  <a:lnTo>
                    <a:pt x="154" y="20"/>
                  </a:lnTo>
                  <a:lnTo>
                    <a:pt x="164" y="17"/>
                  </a:lnTo>
                  <a:lnTo>
                    <a:pt x="170" y="17"/>
                  </a:lnTo>
                  <a:lnTo>
                    <a:pt x="156" y="32"/>
                  </a:lnTo>
                  <a:lnTo>
                    <a:pt x="156" y="34"/>
                  </a:lnTo>
                  <a:lnTo>
                    <a:pt x="122" y="119"/>
                  </a:lnTo>
                  <a:lnTo>
                    <a:pt x="110" y="116"/>
                  </a:lnTo>
                  <a:lnTo>
                    <a:pt x="100" y="108"/>
                  </a:lnTo>
                  <a:lnTo>
                    <a:pt x="86" y="100"/>
                  </a:lnTo>
                  <a:lnTo>
                    <a:pt x="77" y="90"/>
                  </a:lnTo>
                  <a:lnTo>
                    <a:pt x="67" y="83"/>
                  </a:lnTo>
                  <a:lnTo>
                    <a:pt x="63" y="81"/>
                  </a:lnTo>
                  <a:lnTo>
                    <a:pt x="53" y="67"/>
                  </a:lnTo>
                  <a:lnTo>
                    <a:pt x="48" y="63"/>
                  </a:lnTo>
                  <a:lnTo>
                    <a:pt x="26" y="54"/>
                  </a:lnTo>
                  <a:lnTo>
                    <a:pt x="20" y="49"/>
                  </a:lnTo>
                  <a:lnTo>
                    <a:pt x="18" y="44"/>
                  </a:lnTo>
                  <a:lnTo>
                    <a:pt x="17" y="42"/>
                  </a:lnTo>
                  <a:lnTo>
                    <a:pt x="8" y="34"/>
                  </a:lnTo>
                  <a:lnTo>
                    <a:pt x="5" y="28"/>
                  </a:lnTo>
                  <a:lnTo>
                    <a:pt x="0" y="18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1" name="Freeform 319">
              <a:extLst>
                <a:ext uri="{FF2B5EF4-FFF2-40B4-BE49-F238E27FC236}">
                  <a16:creationId xmlns:a16="http://schemas.microsoft.com/office/drawing/2014/main" id="{02BF81E9-E1C8-B4C6-92BE-6157DA8868F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27300" y="1427162"/>
              <a:ext cx="84138" cy="119062"/>
            </a:xfrm>
            <a:custGeom>
              <a:avLst/>
              <a:gdLst>
                <a:gd name="T0" fmla="*/ 0 w 53"/>
                <a:gd name="T1" fmla="*/ 48 h 75"/>
                <a:gd name="T2" fmla="*/ 4 w 53"/>
                <a:gd name="T3" fmla="*/ 34 h 75"/>
                <a:gd name="T4" fmla="*/ 5 w 53"/>
                <a:gd name="T5" fmla="*/ 26 h 75"/>
                <a:gd name="T6" fmla="*/ 6 w 53"/>
                <a:gd name="T7" fmla="*/ 12 h 75"/>
                <a:gd name="T8" fmla="*/ 4 w 53"/>
                <a:gd name="T9" fmla="*/ 4 h 75"/>
                <a:gd name="T10" fmla="*/ 6 w 53"/>
                <a:gd name="T11" fmla="*/ 0 h 75"/>
                <a:gd name="T12" fmla="*/ 7 w 53"/>
                <a:gd name="T13" fmla="*/ 1 h 75"/>
                <a:gd name="T14" fmla="*/ 17 w 53"/>
                <a:gd name="T15" fmla="*/ 13 h 75"/>
                <a:gd name="T16" fmla="*/ 53 w 53"/>
                <a:gd name="T17" fmla="*/ 47 h 75"/>
                <a:gd name="T18" fmla="*/ 53 w 53"/>
                <a:gd name="T19" fmla="*/ 57 h 75"/>
                <a:gd name="T20" fmla="*/ 53 w 53"/>
                <a:gd name="T21" fmla="*/ 68 h 75"/>
                <a:gd name="T22" fmla="*/ 51 w 53"/>
                <a:gd name="T23" fmla="*/ 75 h 75"/>
                <a:gd name="T24" fmla="*/ 47 w 53"/>
                <a:gd name="T25" fmla="*/ 73 h 75"/>
                <a:gd name="T26" fmla="*/ 37 w 53"/>
                <a:gd name="T27" fmla="*/ 69 h 75"/>
                <a:gd name="T28" fmla="*/ 35 w 53"/>
                <a:gd name="T29" fmla="*/ 68 h 75"/>
                <a:gd name="T30" fmla="*/ 20 w 53"/>
                <a:gd name="T31" fmla="*/ 67 h 75"/>
                <a:gd name="T32" fmla="*/ 16 w 53"/>
                <a:gd name="T33" fmla="*/ 65 h 75"/>
                <a:gd name="T34" fmla="*/ 6 w 53"/>
                <a:gd name="T35" fmla="*/ 53 h 75"/>
                <a:gd name="T36" fmla="*/ 4 w 53"/>
                <a:gd name="T37" fmla="*/ 51 h 75"/>
                <a:gd name="T38" fmla="*/ 4 w 53"/>
                <a:gd name="T39" fmla="*/ 51 h 75"/>
                <a:gd name="T40" fmla="*/ 0 w 53"/>
                <a:gd name="T41" fmla="*/ 48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3" h="75">
                  <a:moveTo>
                    <a:pt x="0" y="48"/>
                  </a:moveTo>
                  <a:lnTo>
                    <a:pt x="4" y="34"/>
                  </a:lnTo>
                  <a:lnTo>
                    <a:pt x="5" y="26"/>
                  </a:lnTo>
                  <a:lnTo>
                    <a:pt x="6" y="12"/>
                  </a:lnTo>
                  <a:lnTo>
                    <a:pt x="4" y="4"/>
                  </a:lnTo>
                  <a:lnTo>
                    <a:pt x="6" y="0"/>
                  </a:lnTo>
                  <a:lnTo>
                    <a:pt x="7" y="1"/>
                  </a:lnTo>
                  <a:lnTo>
                    <a:pt x="17" y="13"/>
                  </a:lnTo>
                  <a:lnTo>
                    <a:pt x="53" y="47"/>
                  </a:lnTo>
                  <a:lnTo>
                    <a:pt x="53" y="57"/>
                  </a:lnTo>
                  <a:lnTo>
                    <a:pt x="53" y="68"/>
                  </a:lnTo>
                  <a:lnTo>
                    <a:pt x="51" y="75"/>
                  </a:lnTo>
                  <a:lnTo>
                    <a:pt x="47" y="73"/>
                  </a:lnTo>
                  <a:lnTo>
                    <a:pt x="37" y="69"/>
                  </a:lnTo>
                  <a:lnTo>
                    <a:pt x="35" y="68"/>
                  </a:lnTo>
                  <a:lnTo>
                    <a:pt x="20" y="67"/>
                  </a:lnTo>
                  <a:lnTo>
                    <a:pt x="16" y="65"/>
                  </a:lnTo>
                  <a:lnTo>
                    <a:pt x="6" y="53"/>
                  </a:lnTo>
                  <a:lnTo>
                    <a:pt x="4" y="51"/>
                  </a:lnTo>
                  <a:lnTo>
                    <a:pt x="4" y="51"/>
                  </a:lnTo>
                  <a:lnTo>
                    <a:pt x="0" y="4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2" name="Freeform 320">
              <a:extLst>
                <a:ext uri="{FF2B5EF4-FFF2-40B4-BE49-F238E27FC236}">
                  <a16:creationId xmlns:a16="http://schemas.microsoft.com/office/drawing/2014/main" id="{C967F3CD-DDC4-57F6-2318-E5BCA3E92A2D}"/>
                </a:ext>
              </a:extLst>
            </p:cNvPr>
            <p:cNvSpPr>
              <a:spLocks/>
            </p:cNvSpPr>
            <p:nvPr/>
          </p:nvSpPr>
          <p:spPr bwMode="auto">
            <a:xfrm>
              <a:off x="2441575" y="1527175"/>
              <a:ext cx="58738" cy="74612"/>
            </a:xfrm>
            <a:custGeom>
              <a:avLst/>
              <a:gdLst>
                <a:gd name="T0" fmla="*/ 0 w 37"/>
                <a:gd name="T1" fmla="*/ 25 h 47"/>
                <a:gd name="T2" fmla="*/ 5 w 37"/>
                <a:gd name="T3" fmla="*/ 21 h 47"/>
                <a:gd name="T4" fmla="*/ 7 w 37"/>
                <a:gd name="T5" fmla="*/ 17 h 47"/>
                <a:gd name="T6" fmla="*/ 7 w 37"/>
                <a:gd name="T7" fmla="*/ 14 h 47"/>
                <a:gd name="T8" fmla="*/ 9 w 37"/>
                <a:gd name="T9" fmla="*/ 9 h 47"/>
                <a:gd name="T10" fmla="*/ 11 w 37"/>
                <a:gd name="T11" fmla="*/ 6 h 47"/>
                <a:gd name="T12" fmla="*/ 14 w 37"/>
                <a:gd name="T13" fmla="*/ 0 h 47"/>
                <a:gd name="T14" fmla="*/ 37 w 37"/>
                <a:gd name="T15" fmla="*/ 19 h 47"/>
                <a:gd name="T16" fmla="*/ 32 w 37"/>
                <a:gd name="T17" fmla="*/ 24 h 47"/>
                <a:gd name="T18" fmla="*/ 30 w 37"/>
                <a:gd name="T19" fmla="*/ 28 h 47"/>
                <a:gd name="T20" fmla="*/ 21 w 37"/>
                <a:gd name="T21" fmla="*/ 47 h 47"/>
                <a:gd name="T22" fmla="*/ 21 w 37"/>
                <a:gd name="T23" fmla="*/ 47 h 47"/>
                <a:gd name="T24" fmla="*/ 14 w 37"/>
                <a:gd name="T25" fmla="*/ 42 h 47"/>
                <a:gd name="T26" fmla="*/ 10 w 37"/>
                <a:gd name="T27" fmla="*/ 37 h 47"/>
                <a:gd name="T28" fmla="*/ 6 w 37"/>
                <a:gd name="T29" fmla="*/ 33 h 47"/>
                <a:gd name="T30" fmla="*/ 0 w 37"/>
                <a:gd name="T31" fmla="*/ 26 h 47"/>
                <a:gd name="T32" fmla="*/ 0 w 37"/>
                <a:gd name="T33" fmla="*/ 25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7" h="47">
                  <a:moveTo>
                    <a:pt x="0" y="25"/>
                  </a:moveTo>
                  <a:lnTo>
                    <a:pt x="5" y="21"/>
                  </a:lnTo>
                  <a:lnTo>
                    <a:pt x="7" y="17"/>
                  </a:lnTo>
                  <a:lnTo>
                    <a:pt x="7" y="14"/>
                  </a:lnTo>
                  <a:lnTo>
                    <a:pt x="9" y="9"/>
                  </a:lnTo>
                  <a:lnTo>
                    <a:pt x="11" y="6"/>
                  </a:lnTo>
                  <a:lnTo>
                    <a:pt x="14" y="0"/>
                  </a:lnTo>
                  <a:lnTo>
                    <a:pt x="37" y="19"/>
                  </a:lnTo>
                  <a:lnTo>
                    <a:pt x="32" y="24"/>
                  </a:lnTo>
                  <a:lnTo>
                    <a:pt x="30" y="28"/>
                  </a:lnTo>
                  <a:lnTo>
                    <a:pt x="21" y="47"/>
                  </a:lnTo>
                  <a:lnTo>
                    <a:pt x="21" y="47"/>
                  </a:lnTo>
                  <a:lnTo>
                    <a:pt x="14" y="42"/>
                  </a:lnTo>
                  <a:lnTo>
                    <a:pt x="10" y="37"/>
                  </a:lnTo>
                  <a:lnTo>
                    <a:pt x="6" y="33"/>
                  </a:lnTo>
                  <a:lnTo>
                    <a:pt x="0" y="26"/>
                  </a:lnTo>
                  <a:lnTo>
                    <a:pt x="0" y="25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3" name="Freeform 321">
              <a:extLst>
                <a:ext uri="{FF2B5EF4-FFF2-40B4-BE49-F238E27FC236}">
                  <a16:creationId xmlns:a16="http://schemas.microsoft.com/office/drawing/2014/main" id="{55DD155C-C839-147D-3EE7-7B9EADCEA6A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6988" y="2476500"/>
              <a:ext cx="95250" cy="119062"/>
            </a:xfrm>
            <a:custGeom>
              <a:avLst/>
              <a:gdLst>
                <a:gd name="T0" fmla="*/ 9 w 60"/>
                <a:gd name="T1" fmla="*/ 8 h 75"/>
                <a:gd name="T2" fmla="*/ 11 w 60"/>
                <a:gd name="T3" fmla="*/ 0 h 75"/>
                <a:gd name="T4" fmla="*/ 24 w 60"/>
                <a:gd name="T5" fmla="*/ 0 h 75"/>
                <a:gd name="T6" fmla="*/ 49 w 60"/>
                <a:gd name="T7" fmla="*/ 0 h 75"/>
                <a:gd name="T8" fmla="*/ 55 w 60"/>
                <a:gd name="T9" fmla="*/ 0 h 75"/>
                <a:gd name="T10" fmla="*/ 57 w 60"/>
                <a:gd name="T11" fmla="*/ 17 h 75"/>
                <a:gd name="T12" fmla="*/ 57 w 60"/>
                <a:gd name="T13" fmla="*/ 28 h 75"/>
                <a:gd name="T14" fmla="*/ 57 w 60"/>
                <a:gd name="T15" fmla="*/ 36 h 75"/>
                <a:gd name="T16" fmla="*/ 57 w 60"/>
                <a:gd name="T17" fmla="*/ 41 h 75"/>
                <a:gd name="T18" fmla="*/ 57 w 60"/>
                <a:gd name="T19" fmla="*/ 45 h 75"/>
                <a:gd name="T20" fmla="*/ 57 w 60"/>
                <a:gd name="T21" fmla="*/ 59 h 75"/>
                <a:gd name="T22" fmla="*/ 60 w 60"/>
                <a:gd name="T23" fmla="*/ 73 h 75"/>
                <a:gd name="T24" fmla="*/ 60 w 60"/>
                <a:gd name="T25" fmla="*/ 75 h 75"/>
                <a:gd name="T26" fmla="*/ 38 w 60"/>
                <a:gd name="T27" fmla="*/ 61 h 75"/>
                <a:gd name="T28" fmla="*/ 12 w 60"/>
                <a:gd name="T29" fmla="*/ 46 h 75"/>
                <a:gd name="T30" fmla="*/ 0 w 60"/>
                <a:gd name="T31" fmla="*/ 43 h 75"/>
                <a:gd name="T32" fmla="*/ 9 w 60"/>
                <a:gd name="T33" fmla="*/ 8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0" h="75">
                  <a:moveTo>
                    <a:pt x="9" y="8"/>
                  </a:moveTo>
                  <a:lnTo>
                    <a:pt x="11" y="0"/>
                  </a:lnTo>
                  <a:lnTo>
                    <a:pt x="24" y="0"/>
                  </a:lnTo>
                  <a:lnTo>
                    <a:pt x="49" y="0"/>
                  </a:lnTo>
                  <a:lnTo>
                    <a:pt x="55" y="0"/>
                  </a:lnTo>
                  <a:lnTo>
                    <a:pt x="57" y="17"/>
                  </a:lnTo>
                  <a:lnTo>
                    <a:pt x="57" y="28"/>
                  </a:lnTo>
                  <a:lnTo>
                    <a:pt x="57" y="36"/>
                  </a:lnTo>
                  <a:lnTo>
                    <a:pt x="57" y="41"/>
                  </a:lnTo>
                  <a:lnTo>
                    <a:pt x="57" y="45"/>
                  </a:lnTo>
                  <a:lnTo>
                    <a:pt x="57" y="59"/>
                  </a:lnTo>
                  <a:lnTo>
                    <a:pt x="60" y="73"/>
                  </a:lnTo>
                  <a:lnTo>
                    <a:pt x="60" y="75"/>
                  </a:lnTo>
                  <a:lnTo>
                    <a:pt x="38" y="61"/>
                  </a:lnTo>
                  <a:lnTo>
                    <a:pt x="12" y="46"/>
                  </a:lnTo>
                  <a:lnTo>
                    <a:pt x="0" y="43"/>
                  </a:lnTo>
                  <a:lnTo>
                    <a:pt x="9" y="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4" name="Freeform 322">
              <a:extLst>
                <a:ext uri="{FF2B5EF4-FFF2-40B4-BE49-F238E27FC236}">
                  <a16:creationId xmlns:a16="http://schemas.microsoft.com/office/drawing/2014/main" id="{406A6418-EF29-4D2D-57C1-B47C1B9A1C7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0475" y="1870075"/>
              <a:ext cx="87313" cy="63500"/>
            </a:xfrm>
            <a:custGeom>
              <a:avLst/>
              <a:gdLst>
                <a:gd name="T0" fmla="*/ 0 w 55"/>
                <a:gd name="T1" fmla="*/ 28 h 40"/>
                <a:gd name="T2" fmla="*/ 14 w 55"/>
                <a:gd name="T3" fmla="*/ 20 h 40"/>
                <a:gd name="T4" fmla="*/ 20 w 55"/>
                <a:gd name="T5" fmla="*/ 15 h 40"/>
                <a:gd name="T6" fmla="*/ 27 w 55"/>
                <a:gd name="T7" fmla="*/ 11 h 40"/>
                <a:gd name="T8" fmla="*/ 33 w 55"/>
                <a:gd name="T9" fmla="*/ 8 h 40"/>
                <a:gd name="T10" fmla="*/ 39 w 55"/>
                <a:gd name="T11" fmla="*/ 5 h 40"/>
                <a:gd name="T12" fmla="*/ 47 w 55"/>
                <a:gd name="T13" fmla="*/ 0 h 40"/>
                <a:gd name="T14" fmla="*/ 55 w 55"/>
                <a:gd name="T15" fmla="*/ 16 h 40"/>
                <a:gd name="T16" fmla="*/ 50 w 55"/>
                <a:gd name="T17" fmla="*/ 16 h 40"/>
                <a:gd name="T18" fmla="*/ 27 w 55"/>
                <a:gd name="T19" fmla="*/ 29 h 40"/>
                <a:gd name="T20" fmla="*/ 9 w 55"/>
                <a:gd name="T21" fmla="*/ 40 h 40"/>
                <a:gd name="T22" fmla="*/ 0 w 55"/>
                <a:gd name="T23" fmla="*/ 28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55" h="40">
                  <a:moveTo>
                    <a:pt x="0" y="28"/>
                  </a:moveTo>
                  <a:lnTo>
                    <a:pt x="14" y="20"/>
                  </a:lnTo>
                  <a:lnTo>
                    <a:pt x="20" y="15"/>
                  </a:lnTo>
                  <a:lnTo>
                    <a:pt x="27" y="11"/>
                  </a:lnTo>
                  <a:lnTo>
                    <a:pt x="33" y="8"/>
                  </a:lnTo>
                  <a:lnTo>
                    <a:pt x="39" y="5"/>
                  </a:lnTo>
                  <a:lnTo>
                    <a:pt x="47" y="0"/>
                  </a:lnTo>
                  <a:lnTo>
                    <a:pt x="55" y="16"/>
                  </a:lnTo>
                  <a:lnTo>
                    <a:pt x="50" y="16"/>
                  </a:lnTo>
                  <a:lnTo>
                    <a:pt x="27" y="29"/>
                  </a:lnTo>
                  <a:lnTo>
                    <a:pt x="9" y="40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5" name="Freeform 323">
              <a:extLst>
                <a:ext uri="{FF2B5EF4-FFF2-40B4-BE49-F238E27FC236}">
                  <a16:creationId xmlns:a16="http://schemas.microsoft.com/office/drawing/2014/main" id="{3A2C5425-E44B-86C6-5B20-07F3DD0688F5}"/>
                </a:ext>
              </a:extLst>
            </p:cNvPr>
            <p:cNvSpPr>
              <a:spLocks/>
            </p:cNvSpPr>
            <p:nvPr/>
          </p:nvSpPr>
          <p:spPr bwMode="auto">
            <a:xfrm>
              <a:off x="3592513" y="1690687"/>
              <a:ext cx="117475" cy="125412"/>
            </a:xfrm>
            <a:custGeom>
              <a:avLst/>
              <a:gdLst>
                <a:gd name="T0" fmla="*/ 0 w 74"/>
                <a:gd name="T1" fmla="*/ 19 h 79"/>
                <a:gd name="T2" fmla="*/ 8 w 74"/>
                <a:gd name="T3" fmla="*/ 19 h 79"/>
                <a:gd name="T4" fmla="*/ 12 w 74"/>
                <a:gd name="T5" fmla="*/ 16 h 79"/>
                <a:gd name="T6" fmla="*/ 18 w 74"/>
                <a:gd name="T7" fmla="*/ 10 h 79"/>
                <a:gd name="T8" fmla="*/ 32 w 74"/>
                <a:gd name="T9" fmla="*/ 0 h 79"/>
                <a:gd name="T10" fmla="*/ 37 w 74"/>
                <a:gd name="T11" fmla="*/ 7 h 79"/>
                <a:gd name="T12" fmla="*/ 38 w 74"/>
                <a:gd name="T13" fmla="*/ 9 h 79"/>
                <a:gd name="T14" fmla="*/ 57 w 74"/>
                <a:gd name="T15" fmla="*/ 31 h 79"/>
                <a:gd name="T16" fmla="*/ 67 w 74"/>
                <a:gd name="T17" fmla="*/ 45 h 79"/>
                <a:gd name="T18" fmla="*/ 74 w 74"/>
                <a:gd name="T19" fmla="*/ 56 h 79"/>
                <a:gd name="T20" fmla="*/ 55 w 74"/>
                <a:gd name="T21" fmla="*/ 72 h 79"/>
                <a:gd name="T22" fmla="*/ 49 w 74"/>
                <a:gd name="T23" fmla="*/ 79 h 79"/>
                <a:gd name="T24" fmla="*/ 36 w 74"/>
                <a:gd name="T25" fmla="*/ 72 h 79"/>
                <a:gd name="T26" fmla="*/ 28 w 74"/>
                <a:gd name="T27" fmla="*/ 65 h 79"/>
                <a:gd name="T28" fmla="*/ 26 w 74"/>
                <a:gd name="T29" fmla="*/ 62 h 79"/>
                <a:gd name="T30" fmla="*/ 24 w 74"/>
                <a:gd name="T31" fmla="*/ 61 h 79"/>
                <a:gd name="T32" fmla="*/ 22 w 74"/>
                <a:gd name="T33" fmla="*/ 57 h 79"/>
                <a:gd name="T34" fmla="*/ 21 w 74"/>
                <a:gd name="T35" fmla="*/ 51 h 79"/>
                <a:gd name="T36" fmla="*/ 16 w 74"/>
                <a:gd name="T37" fmla="*/ 42 h 79"/>
                <a:gd name="T38" fmla="*/ 11 w 74"/>
                <a:gd name="T39" fmla="*/ 39 h 79"/>
                <a:gd name="T40" fmla="*/ 1 w 74"/>
                <a:gd name="T41" fmla="*/ 40 h 79"/>
                <a:gd name="T42" fmla="*/ 0 w 74"/>
                <a:gd name="T43" fmla="*/ 40 h 79"/>
                <a:gd name="T44" fmla="*/ 1 w 74"/>
                <a:gd name="T45" fmla="*/ 23 h 79"/>
                <a:gd name="T46" fmla="*/ 0 w 74"/>
                <a:gd name="T47" fmla="*/ 19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4" h="79">
                  <a:moveTo>
                    <a:pt x="0" y="19"/>
                  </a:moveTo>
                  <a:lnTo>
                    <a:pt x="8" y="19"/>
                  </a:lnTo>
                  <a:lnTo>
                    <a:pt x="12" y="16"/>
                  </a:lnTo>
                  <a:lnTo>
                    <a:pt x="18" y="10"/>
                  </a:lnTo>
                  <a:lnTo>
                    <a:pt x="32" y="0"/>
                  </a:lnTo>
                  <a:lnTo>
                    <a:pt x="37" y="7"/>
                  </a:lnTo>
                  <a:lnTo>
                    <a:pt x="38" y="9"/>
                  </a:lnTo>
                  <a:lnTo>
                    <a:pt x="57" y="31"/>
                  </a:lnTo>
                  <a:lnTo>
                    <a:pt x="67" y="45"/>
                  </a:lnTo>
                  <a:lnTo>
                    <a:pt x="74" y="56"/>
                  </a:lnTo>
                  <a:lnTo>
                    <a:pt x="55" y="72"/>
                  </a:lnTo>
                  <a:lnTo>
                    <a:pt x="49" y="79"/>
                  </a:lnTo>
                  <a:lnTo>
                    <a:pt x="36" y="72"/>
                  </a:lnTo>
                  <a:lnTo>
                    <a:pt x="28" y="65"/>
                  </a:lnTo>
                  <a:lnTo>
                    <a:pt x="26" y="62"/>
                  </a:lnTo>
                  <a:lnTo>
                    <a:pt x="24" y="61"/>
                  </a:lnTo>
                  <a:lnTo>
                    <a:pt x="22" y="57"/>
                  </a:lnTo>
                  <a:lnTo>
                    <a:pt x="21" y="51"/>
                  </a:lnTo>
                  <a:lnTo>
                    <a:pt x="16" y="42"/>
                  </a:lnTo>
                  <a:lnTo>
                    <a:pt x="11" y="39"/>
                  </a:lnTo>
                  <a:lnTo>
                    <a:pt x="1" y="40"/>
                  </a:lnTo>
                  <a:lnTo>
                    <a:pt x="0" y="40"/>
                  </a:lnTo>
                  <a:lnTo>
                    <a:pt x="1" y="23"/>
                  </a:lnTo>
                  <a:lnTo>
                    <a:pt x="0" y="19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6" name="Freeform 324">
              <a:extLst>
                <a:ext uri="{FF2B5EF4-FFF2-40B4-BE49-F238E27FC236}">
                  <a16:creationId xmlns:a16="http://schemas.microsoft.com/office/drawing/2014/main" id="{BF152F34-D0BB-5B2D-CF35-884B0A03A800}"/>
                </a:ext>
              </a:extLst>
            </p:cNvPr>
            <p:cNvSpPr>
              <a:spLocks/>
            </p:cNvSpPr>
            <p:nvPr/>
          </p:nvSpPr>
          <p:spPr bwMode="auto">
            <a:xfrm>
              <a:off x="3870325" y="2384425"/>
              <a:ext cx="53975" cy="44450"/>
            </a:xfrm>
            <a:custGeom>
              <a:avLst/>
              <a:gdLst>
                <a:gd name="T0" fmla="*/ 0 w 34"/>
                <a:gd name="T1" fmla="*/ 13 h 28"/>
                <a:gd name="T2" fmla="*/ 14 w 34"/>
                <a:gd name="T3" fmla="*/ 0 h 28"/>
                <a:gd name="T4" fmla="*/ 21 w 34"/>
                <a:gd name="T5" fmla="*/ 9 h 28"/>
                <a:gd name="T6" fmla="*/ 25 w 34"/>
                <a:gd name="T7" fmla="*/ 15 h 28"/>
                <a:gd name="T8" fmla="*/ 34 w 34"/>
                <a:gd name="T9" fmla="*/ 25 h 28"/>
                <a:gd name="T10" fmla="*/ 34 w 34"/>
                <a:gd name="T11" fmla="*/ 26 h 28"/>
                <a:gd name="T12" fmla="*/ 18 w 34"/>
                <a:gd name="T13" fmla="*/ 26 h 28"/>
                <a:gd name="T14" fmla="*/ 14 w 34"/>
                <a:gd name="T15" fmla="*/ 28 h 28"/>
                <a:gd name="T16" fmla="*/ 7 w 34"/>
                <a:gd name="T17" fmla="*/ 23 h 28"/>
                <a:gd name="T18" fmla="*/ 6 w 34"/>
                <a:gd name="T19" fmla="*/ 21 h 28"/>
                <a:gd name="T20" fmla="*/ 0 w 34"/>
                <a:gd name="T21" fmla="*/ 13 h 2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34" h="28">
                  <a:moveTo>
                    <a:pt x="0" y="13"/>
                  </a:moveTo>
                  <a:lnTo>
                    <a:pt x="14" y="0"/>
                  </a:lnTo>
                  <a:lnTo>
                    <a:pt x="21" y="9"/>
                  </a:lnTo>
                  <a:lnTo>
                    <a:pt x="25" y="15"/>
                  </a:lnTo>
                  <a:lnTo>
                    <a:pt x="34" y="25"/>
                  </a:lnTo>
                  <a:lnTo>
                    <a:pt x="34" y="26"/>
                  </a:lnTo>
                  <a:lnTo>
                    <a:pt x="18" y="26"/>
                  </a:lnTo>
                  <a:lnTo>
                    <a:pt x="14" y="28"/>
                  </a:lnTo>
                  <a:lnTo>
                    <a:pt x="7" y="23"/>
                  </a:lnTo>
                  <a:lnTo>
                    <a:pt x="6" y="21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7" name="Freeform 325">
              <a:extLst>
                <a:ext uri="{FF2B5EF4-FFF2-40B4-BE49-F238E27FC236}">
                  <a16:creationId xmlns:a16="http://schemas.microsoft.com/office/drawing/2014/main" id="{DAAA3523-8195-AF09-AFA4-2453AC8FBD7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1275" y="2287587"/>
              <a:ext cx="63500" cy="96837"/>
            </a:xfrm>
            <a:custGeom>
              <a:avLst/>
              <a:gdLst>
                <a:gd name="T0" fmla="*/ 0 w 40"/>
                <a:gd name="T1" fmla="*/ 31 h 61"/>
                <a:gd name="T2" fmla="*/ 18 w 40"/>
                <a:gd name="T3" fmla="*/ 16 h 61"/>
                <a:gd name="T4" fmla="*/ 20 w 40"/>
                <a:gd name="T5" fmla="*/ 11 h 61"/>
                <a:gd name="T6" fmla="*/ 34 w 40"/>
                <a:gd name="T7" fmla="*/ 0 h 61"/>
                <a:gd name="T8" fmla="*/ 40 w 40"/>
                <a:gd name="T9" fmla="*/ 7 h 61"/>
                <a:gd name="T10" fmla="*/ 37 w 40"/>
                <a:gd name="T11" fmla="*/ 12 h 61"/>
                <a:gd name="T12" fmla="*/ 36 w 40"/>
                <a:gd name="T13" fmla="*/ 26 h 61"/>
                <a:gd name="T14" fmla="*/ 36 w 40"/>
                <a:gd name="T15" fmla="*/ 34 h 61"/>
                <a:gd name="T16" fmla="*/ 36 w 40"/>
                <a:gd name="T17" fmla="*/ 46 h 61"/>
                <a:gd name="T18" fmla="*/ 34 w 40"/>
                <a:gd name="T19" fmla="*/ 55 h 61"/>
                <a:gd name="T20" fmla="*/ 27 w 40"/>
                <a:gd name="T21" fmla="*/ 61 h 61"/>
                <a:gd name="T22" fmla="*/ 26 w 40"/>
                <a:gd name="T23" fmla="*/ 61 h 61"/>
                <a:gd name="T24" fmla="*/ 13 w 40"/>
                <a:gd name="T25" fmla="*/ 45 h 61"/>
                <a:gd name="T26" fmla="*/ 7 w 40"/>
                <a:gd name="T27" fmla="*/ 38 h 61"/>
                <a:gd name="T28" fmla="*/ 5 w 40"/>
                <a:gd name="T29" fmla="*/ 38 h 61"/>
                <a:gd name="T30" fmla="*/ 0 w 40"/>
                <a:gd name="T31" fmla="*/ 31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40" h="61">
                  <a:moveTo>
                    <a:pt x="0" y="31"/>
                  </a:moveTo>
                  <a:lnTo>
                    <a:pt x="18" y="16"/>
                  </a:lnTo>
                  <a:lnTo>
                    <a:pt x="20" y="11"/>
                  </a:lnTo>
                  <a:lnTo>
                    <a:pt x="34" y="0"/>
                  </a:lnTo>
                  <a:lnTo>
                    <a:pt x="40" y="7"/>
                  </a:lnTo>
                  <a:lnTo>
                    <a:pt x="37" y="12"/>
                  </a:lnTo>
                  <a:lnTo>
                    <a:pt x="36" y="26"/>
                  </a:lnTo>
                  <a:lnTo>
                    <a:pt x="36" y="34"/>
                  </a:lnTo>
                  <a:lnTo>
                    <a:pt x="36" y="46"/>
                  </a:lnTo>
                  <a:lnTo>
                    <a:pt x="34" y="55"/>
                  </a:lnTo>
                  <a:lnTo>
                    <a:pt x="27" y="61"/>
                  </a:lnTo>
                  <a:lnTo>
                    <a:pt x="26" y="61"/>
                  </a:lnTo>
                  <a:lnTo>
                    <a:pt x="13" y="45"/>
                  </a:lnTo>
                  <a:lnTo>
                    <a:pt x="7" y="38"/>
                  </a:lnTo>
                  <a:lnTo>
                    <a:pt x="5" y="38"/>
                  </a:lnTo>
                  <a:lnTo>
                    <a:pt x="0" y="3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8" name="Freeform 326">
              <a:extLst>
                <a:ext uri="{FF2B5EF4-FFF2-40B4-BE49-F238E27FC236}">
                  <a16:creationId xmlns:a16="http://schemas.microsoft.com/office/drawing/2014/main" id="{8B7669FC-0AB4-F774-6DD8-DAC6F280DF1B}"/>
                </a:ext>
              </a:extLst>
            </p:cNvPr>
            <p:cNvSpPr>
              <a:spLocks/>
            </p:cNvSpPr>
            <p:nvPr/>
          </p:nvSpPr>
          <p:spPr bwMode="auto">
            <a:xfrm>
              <a:off x="4064000" y="2543175"/>
              <a:ext cx="92075" cy="98425"/>
            </a:xfrm>
            <a:custGeom>
              <a:avLst/>
              <a:gdLst>
                <a:gd name="T0" fmla="*/ 1 w 58"/>
                <a:gd name="T1" fmla="*/ 40 h 62"/>
                <a:gd name="T2" fmla="*/ 1 w 58"/>
                <a:gd name="T3" fmla="*/ 39 h 62"/>
                <a:gd name="T4" fmla="*/ 0 w 58"/>
                <a:gd name="T5" fmla="*/ 16 h 62"/>
                <a:gd name="T6" fmla="*/ 7 w 58"/>
                <a:gd name="T7" fmla="*/ 3 h 62"/>
                <a:gd name="T8" fmla="*/ 4 w 58"/>
                <a:gd name="T9" fmla="*/ 1 h 62"/>
                <a:gd name="T10" fmla="*/ 6 w 58"/>
                <a:gd name="T11" fmla="*/ 0 h 62"/>
                <a:gd name="T12" fmla="*/ 38 w 58"/>
                <a:gd name="T13" fmla="*/ 23 h 62"/>
                <a:gd name="T14" fmla="*/ 58 w 58"/>
                <a:gd name="T15" fmla="*/ 40 h 62"/>
                <a:gd name="T16" fmla="*/ 40 w 58"/>
                <a:gd name="T17" fmla="*/ 60 h 62"/>
                <a:gd name="T18" fmla="*/ 37 w 58"/>
                <a:gd name="T19" fmla="*/ 61 h 62"/>
                <a:gd name="T20" fmla="*/ 37 w 58"/>
                <a:gd name="T21" fmla="*/ 62 h 62"/>
                <a:gd name="T22" fmla="*/ 17 w 58"/>
                <a:gd name="T23" fmla="*/ 56 h 62"/>
                <a:gd name="T24" fmla="*/ 13 w 58"/>
                <a:gd name="T25" fmla="*/ 54 h 62"/>
                <a:gd name="T26" fmla="*/ 7 w 58"/>
                <a:gd name="T27" fmla="*/ 52 h 62"/>
                <a:gd name="T28" fmla="*/ 0 w 58"/>
                <a:gd name="T29" fmla="*/ 50 h 62"/>
                <a:gd name="T30" fmla="*/ 1 w 58"/>
                <a:gd name="T31" fmla="*/ 4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2">
                  <a:moveTo>
                    <a:pt x="1" y="40"/>
                  </a:moveTo>
                  <a:lnTo>
                    <a:pt x="1" y="39"/>
                  </a:lnTo>
                  <a:lnTo>
                    <a:pt x="0" y="16"/>
                  </a:lnTo>
                  <a:lnTo>
                    <a:pt x="7" y="3"/>
                  </a:lnTo>
                  <a:lnTo>
                    <a:pt x="4" y="1"/>
                  </a:lnTo>
                  <a:lnTo>
                    <a:pt x="6" y="0"/>
                  </a:lnTo>
                  <a:lnTo>
                    <a:pt x="38" y="23"/>
                  </a:lnTo>
                  <a:lnTo>
                    <a:pt x="58" y="40"/>
                  </a:lnTo>
                  <a:lnTo>
                    <a:pt x="40" y="60"/>
                  </a:lnTo>
                  <a:lnTo>
                    <a:pt x="37" y="61"/>
                  </a:lnTo>
                  <a:lnTo>
                    <a:pt x="37" y="62"/>
                  </a:lnTo>
                  <a:lnTo>
                    <a:pt x="17" y="56"/>
                  </a:lnTo>
                  <a:lnTo>
                    <a:pt x="13" y="54"/>
                  </a:lnTo>
                  <a:lnTo>
                    <a:pt x="7" y="52"/>
                  </a:lnTo>
                  <a:lnTo>
                    <a:pt x="0" y="50"/>
                  </a:lnTo>
                  <a:lnTo>
                    <a:pt x="1" y="4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9" name="Freeform 327">
              <a:extLst>
                <a:ext uri="{FF2B5EF4-FFF2-40B4-BE49-F238E27FC236}">
                  <a16:creationId xmlns:a16="http://schemas.microsoft.com/office/drawing/2014/main" id="{9931EA12-5D95-18EB-C75F-1AAE983F12ED}"/>
                </a:ext>
              </a:extLst>
            </p:cNvPr>
            <p:cNvSpPr>
              <a:spLocks/>
            </p:cNvSpPr>
            <p:nvPr/>
          </p:nvSpPr>
          <p:spPr bwMode="auto">
            <a:xfrm>
              <a:off x="4144963" y="2017712"/>
              <a:ext cx="236538" cy="144462"/>
            </a:xfrm>
            <a:custGeom>
              <a:avLst/>
              <a:gdLst>
                <a:gd name="T0" fmla="*/ 1 w 149"/>
                <a:gd name="T1" fmla="*/ 78 h 91"/>
                <a:gd name="T2" fmla="*/ 20 w 149"/>
                <a:gd name="T3" fmla="*/ 72 h 91"/>
                <a:gd name="T4" fmla="*/ 29 w 149"/>
                <a:gd name="T5" fmla="*/ 69 h 91"/>
                <a:gd name="T6" fmla="*/ 30 w 149"/>
                <a:gd name="T7" fmla="*/ 68 h 91"/>
                <a:gd name="T8" fmla="*/ 20 w 149"/>
                <a:gd name="T9" fmla="*/ 56 h 91"/>
                <a:gd name="T10" fmla="*/ 19 w 149"/>
                <a:gd name="T11" fmla="*/ 49 h 91"/>
                <a:gd name="T12" fmla="*/ 57 w 149"/>
                <a:gd name="T13" fmla="*/ 46 h 91"/>
                <a:gd name="T14" fmla="*/ 59 w 149"/>
                <a:gd name="T15" fmla="*/ 44 h 91"/>
                <a:gd name="T16" fmla="*/ 71 w 149"/>
                <a:gd name="T17" fmla="*/ 37 h 91"/>
                <a:gd name="T18" fmla="*/ 72 w 149"/>
                <a:gd name="T19" fmla="*/ 33 h 91"/>
                <a:gd name="T20" fmla="*/ 71 w 149"/>
                <a:gd name="T21" fmla="*/ 27 h 91"/>
                <a:gd name="T22" fmla="*/ 76 w 149"/>
                <a:gd name="T23" fmla="*/ 19 h 91"/>
                <a:gd name="T24" fmla="*/ 72 w 149"/>
                <a:gd name="T25" fmla="*/ 20 h 91"/>
                <a:gd name="T26" fmla="*/ 67 w 149"/>
                <a:gd name="T27" fmla="*/ 22 h 91"/>
                <a:gd name="T28" fmla="*/ 63 w 149"/>
                <a:gd name="T29" fmla="*/ 25 h 91"/>
                <a:gd name="T30" fmla="*/ 57 w 149"/>
                <a:gd name="T31" fmla="*/ 19 h 91"/>
                <a:gd name="T32" fmla="*/ 59 w 149"/>
                <a:gd name="T33" fmla="*/ 18 h 91"/>
                <a:gd name="T34" fmla="*/ 66 w 149"/>
                <a:gd name="T35" fmla="*/ 16 h 91"/>
                <a:gd name="T36" fmla="*/ 70 w 149"/>
                <a:gd name="T37" fmla="*/ 13 h 91"/>
                <a:gd name="T38" fmla="*/ 74 w 149"/>
                <a:gd name="T39" fmla="*/ 12 h 91"/>
                <a:gd name="T40" fmla="*/ 77 w 149"/>
                <a:gd name="T41" fmla="*/ 7 h 91"/>
                <a:gd name="T42" fmla="*/ 81 w 149"/>
                <a:gd name="T43" fmla="*/ 3 h 91"/>
                <a:gd name="T44" fmla="*/ 89 w 149"/>
                <a:gd name="T45" fmla="*/ 0 h 91"/>
                <a:gd name="T46" fmla="*/ 94 w 149"/>
                <a:gd name="T47" fmla="*/ 1 h 91"/>
                <a:gd name="T48" fmla="*/ 107 w 149"/>
                <a:gd name="T49" fmla="*/ 8 h 91"/>
                <a:gd name="T50" fmla="*/ 119 w 149"/>
                <a:gd name="T51" fmla="*/ 23 h 91"/>
                <a:gd name="T52" fmla="*/ 130 w 149"/>
                <a:gd name="T53" fmla="*/ 25 h 91"/>
                <a:gd name="T54" fmla="*/ 131 w 149"/>
                <a:gd name="T55" fmla="*/ 34 h 91"/>
                <a:gd name="T56" fmla="*/ 138 w 149"/>
                <a:gd name="T57" fmla="*/ 30 h 91"/>
                <a:gd name="T58" fmla="*/ 138 w 149"/>
                <a:gd name="T59" fmla="*/ 41 h 91"/>
                <a:gd name="T60" fmla="*/ 149 w 149"/>
                <a:gd name="T61" fmla="*/ 55 h 91"/>
                <a:gd name="T62" fmla="*/ 146 w 149"/>
                <a:gd name="T63" fmla="*/ 57 h 91"/>
                <a:gd name="T64" fmla="*/ 141 w 149"/>
                <a:gd name="T65" fmla="*/ 54 h 91"/>
                <a:gd name="T66" fmla="*/ 141 w 149"/>
                <a:gd name="T67" fmla="*/ 59 h 91"/>
                <a:gd name="T68" fmla="*/ 137 w 149"/>
                <a:gd name="T69" fmla="*/ 54 h 91"/>
                <a:gd name="T70" fmla="*/ 128 w 149"/>
                <a:gd name="T71" fmla="*/ 58 h 91"/>
                <a:gd name="T72" fmla="*/ 114 w 149"/>
                <a:gd name="T73" fmla="*/ 57 h 91"/>
                <a:gd name="T74" fmla="*/ 109 w 149"/>
                <a:gd name="T75" fmla="*/ 59 h 91"/>
                <a:gd name="T76" fmla="*/ 105 w 149"/>
                <a:gd name="T77" fmla="*/ 65 h 91"/>
                <a:gd name="T78" fmla="*/ 95 w 149"/>
                <a:gd name="T79" fmla="*/ 60 h 91"/>
                <a:gd name="T80" fmla="*/ 98 w 149"/>
                <a:gd name="T81" fmla="*/ 71 h 91"/>
                <a:gd name="T82" fmla="*/ 96 w 149"/>
                <a:gd name="T83" fmla="*/ 72 h 91"/>
                <a:gd name="T84" fmla="*/ 71 w 149"/>
                <a:gd name="T85" fmla="*/ 77 h 91"/>
                <a:gd name="T86" fmla="*/ 42 w 149"/>
                <a:gd name="T87" fmla="*/ 83 h 91"/>
                <a:gd name="T88" fmla="*/ 36 w 149"/>
                <a:gd name="T89" fmla="*/ 83 h 91"/>
                <a:gd name="T90" fmla="*/ 16 w 149"/>
                <a:gd name="T91" fmla="*/ 89 h 91"/>
                <a:gd name="T92" fmla="*/ 4 w 149"/>
                <a:gd name="T93" fmla="*/ 91 h 91"/>
                <a:gd name="T94" fmla="*/ 0 w 149"/>
                <a:gd name="T95" fmla="*/ 79 h 91"/>
                <a:gd name="T96" fmla="*/ 1 w 149"/>
                <a:gd name="T97" fmla="*/ 78 h 9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149" h="91">
                  <a:moveTo>
                    <a:pt x="1" y="78"/>
                  </a:moveTo>
                  <a:lnTo>
                    <a:pt x="20" y="72"/>
                  </a:lnTo>
                  <a:lnTo>
                    <a:pt x="29" y="69"/>
                  </a:lnTo>
                  <a:lnTo>
                    <a:pt x="30" y="68"/>
                  </a:lnTo>
                  <a:lnTo>
                    <a:pt x="20" y="56"/>
                  </a:lnTo>
                  <a:lnTo>
                    <a:pt x="19" y="49"/>
                  </a:lnTo>
                  <a:lnTo>
                    <a:pt x="57" y="46"/>
                  </a:lnTo>
                  <a:lnTo>
                    <a:pt x="59" y="44"/>
                  </a:lnTo>
                  <a:lnTo>
                    <a:pt x="71" y="37"/>
                  </a:lnTo>
                  <a:lnTo>
                    <a:pt x="72" y="33"/>
                  </a:lnTo>
                  <a:lnTo>
                    <a:pt x="71" y="27"/>
                  </a:lnTo>
                  <a:lnTo>
                    <a:pt x="76" y="19"/>
                  </a:lnTo>
                  <a:lnTo>
                    <a:pt x="72" y="20"/>
                  </a:lnTo>
                  <a:lnTo>
                    <a:pt x="67" y="22"/>
                  </a:lnTo>
                  <a:lnTo>
                    <a:pt x="63" y="25"/>
                  </a:lnTo>
                  <a:lnTo>
                    <a:pt x="57" y="19"/>
                  </a:lnTo>
                  <a:lnTo>
                    <a:pt x="59" y="18"/>
                  </a:lnTo>
                  <a:lnTo>
                    <a:pt x="66" y="16"/>
                  </a:lnTo>
                  <a:lnTo>
                    <a:pt x="70" y="13"/>
                  </a:lnTo>
                  <a:lnTo>
                    <a:pt x="74" y="12"/>
                  </a:lnTo>
                  <a:lnTo>
                    <a:pt x="77" y="7"/>
                  </a:lnTo>
                  <a:lnTo>
                    <a:pt x="81" y="3"/>
                  </a:lnTo>
                  <a:lnTo>
                    <a:pt x="89" y="0"/>
                  </a:lnTo>
                  <a:lnTo>
                    <a:pt x="94" y="1"/>
                  </a:lnTo>
                  <a:lnTo>
                    <a:pt x="107" y="8"/>
                  </a:lnTo>
                  <a:lnTo>
                    <a:pt x="119" y="23"/>
                  </a:lnTo>
                  <a:lnTo>
                    <a:pt x="130" y="25"/>
                  </a:lnTo>
                  <a:lnTo>
                    <a:pt x="131" y="34"/>
                  </a:lnTo>
                  <a:lnTo>
                    <a:pt x="138" y="30"/>
                  </a:lnTo>
                  <a:lnTo>
                    <a:pt x="138" y="41"/>
                  </a:lnTo>
                  <a:lnTo>
                    <a:pt x="149" y="55"/>
                  </a:lnTo>
                  <a:lnTo>
                    <a:pt x="146" y="57"/>
                  </a:lnTo>
                  <a:lnTo>
                    <a:pt x="141" y="54"/>
                  </a:lnTo>
                  <a:lnTo>
                    <a:pt x="141" y="59"/>
                  </a:lnTo>
                  <a:lnTo>
                    <a:pt x="137" y="54"/>
                  </a:lnTo>
                  <a:lnTo>
                    <a:pt x="128" y="58"/>
                  </a:lnTo>
                  <a:lnTo>
                    <a:pt x="114" y="57"/>
                  </a:lnTo>
                  <a:lnTo>
                    <a:pt x="109" y="59"/>
                  </a:lnTo>
                  <a:lnTo>
                    <a:pt x="105" y="65"/>
                  </a:lnTo>
                  <a:lnTo>
                    <a:pt x="95" y="60"/>
                  </a:lnTo>
                  <a:lnTo>
                    <a:pt x="98" y="71"/>
                  </a:lnTo>
                  <a:lnTo>
                    <a:pt x="96" y="72"/>
                  </a:lnTo>
                  <a:lnTo>
                    <a:pt x="71" y="77"/>
                  </a:lnTo>
                  <a:lnTo>
                    <a:pt x="42" y="83"/>
                  </a:lnTo>
                  <a:lnTo>
                    <a:pt x="36" y="83"/>
                  </a:lnTo>
                  <a:lnTo>
                    <a:pt x="16" y="89"/>
                  </a:lnTo>
                  <a:lnTo>
                    <a:pt x="4" y="91"/>
                  </a:lnTo>
                  <a:lnTo>
                    <a:pt x="0" y="79"/>
                  </a:lnTo>
                  <a:lnTo>
                    <a:pt x="1" y="7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0" name="Freeform 328">
              <a:extLst>
                <a:ext uri="{FF2B5EF4-FFF2-40B4-BE49-F238E27FC236}">
                  <a16:creationId xmlns:a16="http://schemas.microsoft.com/office/drawing/2014/main" id="{9789C332-49A4-2A15-3C29-B4300C2474B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57563" y="1443037"/>
              <a:ext cx="209550" cy="400050"/>
            </a:xfrm>
            <a:custGeom>
              <a:avLst/>
              <a:gdLst>
                <a:gd name="T0" fmla="*/ 0 w 132"/>
                <a:gd name="T1" fmla="*/ 199 h 252"/>
                <a:gd name="T2" fmla="*/ 4 w 132"/>
                <a:gd name="T3" fmla="*/ 192 h 252"/>
                <a:gd name="T4" fmla="*/ 10 w 132"/>
                <a:gd name="T5" fmla="*/ 186 h 252"/>
                <a:gd name="T6" fmla="*/ 11 w 132"/>
                <a:gd name="T7" fmla="*/ 179 h 252"/>
                <a:gd name="T8" fmla="*/ 19 w 132"/>
                <a:gd name="T9" fmla="*/ 163 h 252"/>
                <a:gd name="T10" fmla="*/ 18 w 132"/>
                <a:gd name="T11" fmla="*/ 157 h 252"/>
                <a:gd name="T12" fmla="*/ 7 w 132"/>
                <a:gd name="T13" fmla="*/ 143 h 252"/>
                <a:gd name="T14" fmla="*/ 3 w 132"/>
                <a:gd name="T15" fmla="*/ 122 h 252"/>
                <a:gd name="T16" fmla="*/ 18 w 132"/>
                <a:gd name="T17" fmla="*/ 115 h 252"/>
                <a:gd name="T18" fmla="*/ 7 w 132"/>
                <a:gd name="T19" fmla="*/ 97 h 252"/>
                <a:gd name="T20" fmla="*/ 21 w 132"/>
                <a:gd name="T21" fmla="*/ 87 h 252"/>
                <a:gd name="T22" fmla="*/ 23 w 132"/>
                <a:gd name="T23" fmla="*/ 86 h 252"/>
                <a:gd name="T24" fmla="*/ 23 w 132"/>
                <a:gd name="T25" fmla="*/ 83 h 252"/>
                <a:gd name="T26" fmla="*/ 21 w 132"/>
                <a:gd name="T27" fmla="*/ 75 h 252"/>
                <a:gd name="T28" fmla="*/ 16 w 132"/>
                <a:gd name="T29" fmla="*/ 61 h 252"/>
                <a:gd name="T30" fmla="*/ 14 w 132"/>
                <a:gd name="T31" fmla="*/ 54 h 252"/>
                <a:gd name="T32" fmla="*/ 30 w 132"/>
                <a:gd name="T33" fmla="*/ 50 h 252"/>
                <a:gd name="T34" fmla="*/ 35 w 132"/>
                <a:gd name="T35" fmla="*/ 50 h 252"/>
                <a:gd name="T36" fmla="*/ 57 w 132"/>
                <a:gd name="T37" fmla="*/ 60 h 252"/>
                <a:gd name="T38" fmla="*/ 60 w 132"/>
                <a:gd name="T39" fmla="*/ 60 h 252"/>
                <a:gd name="T40" fmla="*/ 52 w 132"/>
                <a:gd name="T41" fmla="*/ 50 h 252"/>
                <a:gd name="T42" fmla="*/ 50 w 132"/>
                <a:gd name="T43" fmla="*/ 45 h 252"/>
                <a:gd name="T44" fmla="*/ 44 w 132"/>
                <a:gd name="T45" fmla="*/ 41 h 252"/>
                <a:gd name="T46" fmla="*/ 37 w 132"/>
                <a:gd name="T47" fmla="*/ 32 h 252"/>
                <a:gd name="T48" fmla="*/ 34 w 132"/>
                <a:gd name="T49" fmla="*/ 23 h 252"/>
                <a:gd name="T50" fmla="*/ 49 w 132"/>
                <a:gd name="T51" fmla="*/ 13 h 252"/>
                <a:gd name="T52" fmla="*/ 67 w 132"/>
                <a:gd name="T53" fmla="*/ 6 h 252"/>
                <a:gd name="T54" fmla="*/ 82 w 132"/>
                <a:gd name="T55" fmla="*/ 0 h 252"/>
                <a:gd name="T56" fmla="*/ 93 w 132"/>
                <a:gd name="T57" fmla="*/ 41 h 252"/>
                <a:gd name="T58" fmla="*/ 99 w 132"/>
                <a:gd name="T59" fmla="*/ 63 h 252"/>
                <a:gd name="T60" fmla="*/ 106 w 132"/>
                <a:gd name="T61" fmla="*/ 98 h 252"/>
                <a:gd name="T62" fmla="*/ 114 w 132"/>
                <a:gd name="T63" fmla="*/ 140 h 252"/>
                <a:gd name="T64" fmla="*/ 132 w 132"/>
                <a:gd name="T65" fmla="*/ 235 h 252"/>
                <a:gd name="T66" fmla="*/ 132 w 132"/>
                <a:gd name="T67" fmla="*/ 238 h 252"/>
                <a:gd name="T68" fmla="*/ 131 w 132"/>
                <a:gd name="T69" fmla="*/ 243 h 252"/>
                <a:gd name="T70" fmla="*/ 130 w 132"/>
                <a:gd name="T71" fmla="*/ 251 h 252"/>
                <a:gd name="T72" fmla="*/ 129 w 132"/>
                <a:gd name="T73" fmla="*/ 252 h 252"/>
                <a:gd name="T74" fmla="*/ 127 w 132"/>
                <a:gd name="T75" fmla="*/ 251 h 252"/>
                <a:gd name="T76" fmla="*/ 121 w 132"/>
                <a:gd name="T77" fmla="*/ 247 h 252"/>
                <a:gd name="T78" fmla="*/ 120 w 132"/>
                <a:gd name="T79" fmla="*/ 246 h 252"/>
                <a:gd name="T80" fmla="*/ 103 w 132"/>
                <a:gd name="T81" fmla="*/ 231 h 252"/>
                <a:gd name="T82" fmla="*/ 98 w 132"/>
                <a:gd name="T83" fmla="*/ 228 h 252"/>
                <a:gd name="T84" fmla="*/ 80 w 132"/>
                <a:gd name="T85" fmla="*/ 221 h 252"/>
                <a:gd name="T86" fmla="*/ 79 w 132"/>
                <a:gd name="T87" fmla="*/ 220 h 252"/>
                <a:gd name="T88" fmla="*/ 71 w 132"/>
                <a:gd name="T89" fmla="*/ 219 h 252"/>
                <a:gd name="T90" fmla="*/ 52 w 132"/>
                <a:gd name="T91" fmla="*/ 215 h 252"/>
                <a:gd name="T92" fmla="*/ 46 w 132"/>
                <a:gd name="T93" fmla="*/ 213 h 252"/>
                <a:gd name="T94" fmla="*/ 45 w 132"/>
                <a:gd name="T95" fmla="*/ 212 h 252"/>
                <a:gd name="T96" fmla="*/ 44 w 132"/>
                <a:gd name="T97" fmla="*/ 212 h 252"/>
                <a:gd name="T98" fmla="*/ 33 w 132"/>
                <a:gd name="T99" fmla="*/ 208 h 252"/>
                <a:gd name="T100" fmla="*/ 27 w 132"/>
                <a:gd name="T101" fmla="*/ 207 h 252"/>
                <a:gd name="T102" fmla="*/ 0 w 132"/>
                <a:gd name="T103" fmla="*/ 200 h 252"/>
                <a:gd name="T104" fmla="*/ 0 w 132"/>
                <a:gd name="T105" fmla="*/ 199 h 2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</a:cxnLst>
              <a:rect l="0" t="0" r="r" b="b"/>
              <a:pathLst>
                <a:path w="132" h="252">
                  <a:moveTo>
                    <a:pt x="0" y="199"/>
                  </a:moveTo>
                  <a:lnTo>
                    <a:pt x="4" y="192"/>
                  </a:lnTo>
                  <a:lnTo>
                    <a:pt x="10" y="186"/>
                  </a:lnTo>
                  <a:lnTo>
                    <a:pt x="11" y="179"/>
                  </a:lnTo>
                  <a:lnTo>
                    <a:pt x="19" y="163"/>
                  </a:lnTo>
                  <a:lnTo>
                    <a:pt x="18" y="157"/>
                  </a:lnTo>
                  <a:lnTo>
                    <a:pt x="7" y="143"/>
                  </a:lnTo>
                  <a:lnTo>
                    <a:pt x="3" y="122"/>
                  </a:lnTo>
                  <a:lnTo>
                    <a:pt x="18" y="115"/>
                  </a:lnTo>
                  <a:lnTo>
                    <a:pt x="7" y="97"/>
                  </a:lnTo>
                  <a:lnTo>
                    <a:pt x="21" y="87"/>
                  </a:lnTo>
                  <a:lnTo>
                    <a:pt x="23" y="86"/>
                  </a:lnTo>
                  <a:lnTo>
                    <a:pt x="23" y="83"/>
                  </a:lnTo>
                  <a:lnTo>
                    <a:pt x="21" y="75"/>
                  </a:lnTo>
                  <a:lnTo>
                    <a:pt x="16" y="61"/>
                  </a:lnTo>
                  <a:lnTo>
                    <a:pt x="14" y="54"/>
                  </a:lnTo>
                  <a:lnTo>
                    <a:pt x="30" y="50"/>
                  </a:lnTo>
                  <a:lnTo>
                    <a:pt x="35" y="50"/>
                  </a:lnTo>
                  <a:lnTo>
                    <a:pt x="57" y="60"/>
                  </a:lnTo>
                  <a:lnTo>
                    <a:pt x="60" y="60"/>
                  </a:lnTo>
                  <a:lnTo>
                    <a:pt x="52" y="50"/>
                  </a:lnTo>
                  <a:lnTo>
                    <a:pt x="50" y="45"/>
                  </a:lnTo>
                  <a:lnTo>
                    <a:pt x="44" y="41"/>
                  </a:lnTo>
                  <a:lnTo>
                    <a:pt x="37" y="32"/>
                  </a:lnTo>
                  <a:lnTo>
                    <a:pt x="34" y="23"/>
                  </a:lnTo>
                  <a:lnTo>
                    <a:pt x="49" y="13"/>
                  </a:lnTo>
                  <a:lnTo>
                    <a:pt x="67" y="6"/>
                  </a:lnTo>
                  <a:lnTo>
                    <a:pt x="82" y="0"/>
                  </a:lnTo>
                  <a:lnTo>
                    <a:pt x="93" y="41"/>
                  </a:lnTo>
                  <a:lnTo>
                    <a:pt x="99" y="63"/>
                  </a:lnTo>
                  <a:lnTo>
                    <a:pt x="106" y="98"/>
                  </a:lnTo>
                  <a:lnTo>
                    <a:pt x="114" y="140"/>
                  </a:lnTo>
                  <a:lnTo>
                    <a:pt x="132" y="235"/>
                  </a:lnTo>
                  <a:lnTo>
                    <a:pt x="132" y="238"/>
                  </a:lnTo>
                  <a:lnTo>
                    <a:pt x="131" y="243"/>
                  </a:lnTo>
                  <a:lnTo>
                    <a:pt x="130" y="251"/>
                  </a:lnTo>
                  <a:lnTo>
                    <a:pt x="129" y="252"/>
                  </a:lnTo>
                  <a:lnTo>
                    <a:pt x="127" y="251"/>
                  </a:lnTo>
                  <a:lnTo>
                    <a:pt x="121" y="247"/>
                  </a:lnTo>
                  <a:lnTo>
                    <a:pt x="120" y="246"/>
                  </a:lnTo>
                  <a:lnTo>
                    <a:pt x="103" y="231"/>
                  </a:lnTo>
                  <a:lnTo>
                    <a:pt x="98" y="228"/>
                  </a:lnTo>
                  <a:lnTo>
                    <a:pt x="80" y="221"/>
                  </a:lnTo>
                  <a:lnTo>
                    <a:pt x="79" y="220"/>
                  </a:lnTo>
                  <a:lnTo>
                    <a:pt x="71" y="219"/>
                  </a:lnTo>
                  <a:lnTo>
                    <a:pt x="52" y="215"/>
                  </a:lnTo>
                  <a:lnTo>
                    <a:pt x="46" y="213"/>
                  </a:lnTo>
                  <a:lnTo>
                    <a:pt x="45" y="212"/>
                  </a:lnTo>
                  <a:lnTo>
                    <a:pt x="44" y="212"/>
                  </a:lnTo>
                  <a:lnTo>
                    <a:pt x="33" y="208"/>
                  </a:lnTo>
                  <a:lnTo>
                    <a:pt x="27" y="207"/>
                  </a:lnTo>
                  <a:lnTo>
                    <a:pt x="0" y="200"/>
                  </a:lnTo>
                  <a:lnTo>
                    <a:pt x="0" y="19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1" name="Freeform 329">
              <a:extLst>
                <a:ext uri="{FF2B5EF4-FFF2-40B4-BE49-F238E27FC236}">
                  <a16:creationId xmlns:a16="http://schemas.microsoft.com/office/drawing/2014/main" id="{6B9AF91A-340A-C0F8-3CE4-224B68775FC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2025" y="2200275"/>
              <a:ext cx="82550" cy="95250"/>
            </a:xfrm>
            <a:custGeom>
              <a:avLst/>
              <a:gdLst>
                <a:gd name="T0" fmla="*/ 0 w 52"/>
                <a:gd name="T1" fmla="*/ 26 h 60"/>
                <a:gd name="T2" fmla="*/ 0 w 52"/>
                <a:gd name="T3" fmla="*/ 19 h 60"/>
                <a:gd name="T4" fmla="*/ 8 w 52"/>
                <a:gd name="T5" fmla="*/ 19 h 60"/>
                <a:gd name="T6" fmla="*/ 10 w 52"/>
                <a:gd name="T7" fmla="*/ 18 h 60"/>
                <a:gd name="T8" fmla="*/ 29 w 52"/>
                <a:gd name="T9" fmla="*/ 7 h 60"/>
                <a:gd name="T10" fmla="*/ 31 w 52"/>
                <a:gd name="T11" fmla="*/ 5 h 60"/>
                <a:gd name="T12" fmla="*/ 40 w 52"/>
                <a:gd name="T13" fmla="*/ 0 h 60"/>
                <a:gd name="T14" fmla="*/ 47 w 52"/>
                <a:gd name="T15" fmla="*/ 13 h 60"/>
                <a:gd name="T16" fmla="*/ 52 w 52"/>
                <a:gd name="T17" fmla="*/ 20 h 60"/>
                <a:gd name="T18" fmla="*/ 37 w 52"/>
                <a:gd name="T19" fmla="*/ 30 h 60"/>
                <a:gd name="T20" fmla="*/ 26 w 52"/>
                <a:gd name="T21" fmla="*/ 31 h 60"/>
                <a:gd name="T22" fmla="*/ 28 w 52"/>
                <a:gd name="T23" fmla="*/ 58 h 60"/>
                <a:gd name="T24" fmla="*/ 15 w 52"/>
                <a:gd name="T25" fmla="*/ 60 h 60"/>
                <a:gd name="T26" fmla="*/ 13 w 52"/>
                <a:gd name="T27" fmla="*/ 59 h 60"/>
                <a:gd name="T28" fmla="*/ 11 w 52"/>
                <a:gd name="T29" fmla="*/ 58 h 60"/>
                <a:gd name="T30" fmla="*/ 0 w 52"/>
                <a:gd name="T31" fmla="*/ 58 h 60"/>
                <a:gd name="T32" fmla="*/ 0 w 52"/>
                <a:gd name="T33" fmla="*/ 56 h 60"/>
                <a:gd name="T34" fmla="*/ 0 w 52"/>
                <a:gd name="T35" fmla="*/ 54 h 60"/>
                <a:gd name="T36" fmla="*/ 0 w 52"/>
                <a:gd name="T37" fmla="*/ 42 h 60"/>
                <a:gd name="T38" fmla="*/ 0 w 52"/>
                <a:gd name="T39" fmla="*/ 31 h 60"/>
                <a:gd name="T40" fmla="*/ 0 w 52"/>
                <a:gd name="T41" fmla="*/ 26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52" h="60">
                  <a:moveTo>
                    <a:pt x="0" y="26"/>
                  </a:moveTo>
                  <a:lnTo>
                    <a:pt x="0" y="19"/>
                  </a:lnTo>
                  <a:lnTo>
                    <a:pt x="8" y="19"/>
                  </a:lnTo>
                  <a:lnTo>
                    <a:pt x="10" y="18"/>
                  </a:lnTo>
                  <a:lnTo>
                    <a:pt x="29" y="7"/>
                  </a:lnTo>
                  <a:lnTo>
                    <a:pt x="31" y="5"/>
                  </a:lnTo>
                  <a:lnTo>
                    <a:pt x="40" y="0"/>
                  </a:lnTo>
                  <a:lnTo>
                    <a:pt x="47" y="13"/>
                  </a:lnTo>
                  <a:lnTo>
                    <a:pt x="52" y="20"/>
                  </a:lnTo>
                  <a:lnTo>
                    <a:pt x="37" y="30"/>
                  </a:lnTo>
                  <a:lnTo>
                    <a:pt x="26" y="31"/>
                  </a:lnTo>
                  <a:lnTo>
                    <a:pt x="28" y="58"/>
                  </a:lnTo>
                  <a:lnTo>
                    <a:pt x="15" y="60"/>
                  </a:lnTo>
                  <a:lnTo>
                    <a:pt x="13" y="59"/>
                  </a:lnTo>
                  <a:lnTo>
                    <a:pt x="11" y="58"/>
                  </a:lnTo>
                  <a:lnTo>
                    <a:pt x="0" y="58"/>
                  </a:lnTo>
                  <a:lnTo>
                    <a:pt x="0" y="56"/>
                  </a:lnTo>
                  <a:lnTo>
                    <a:pt x="0" y="54"/>
                  </a:lnTo>
                  <a:lnTo>
                    <a:pt x="0" y="42"/>
                  </a:lnTo>
                  <a:lnTo>
                    <a:pt x="0" y="31"/>
                  </a:lnTo>
                  <a:lnTo>
                    <a:pt x="0" y="2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2" name="Freeform 330">
              <a:extLst>
                <a:ext uri="{FF2B5EF4-FFF2-40B4-BE49-F238E27FC236}">
                  <a16:creationId xmlns:a16="http://schemas.microsoft.com/office/drawing/2014/main" id="{60175CE0-A8BE-5262-0924-09CC376FA1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017838" y="2108200"/>
              <a:ext cx="61913" cy="85725"/>
            </a:xfrm>
            <a:custGeom>
              <a:avLst/>
              <a:gdLst>
                <a:gd name="T0" fmla="*/ 0 w 39"/>
                <a:gd name="T1" fmla="*/ 49 h 54"/>
                <a:gd name="T2" fmla="*/ 1 w 39"/>
                <a:gd name="T3" fmla="*/ 31 h 54"/>
                <a:gd name="T4" fmla="*/ 1 w 39"/>
                <a:gd name="T5" fmla="*/ 29 h 54"/>
                <a:gd name="T6" fmla="*/ 3 w 39"/>
                <a:gd name="T7" fmla="*/ 25 h 54"/>
                <a:gd name="T8" fmla="*/ 4 w 39"/>
                <a:gd name="T9" fmla="*/ 23 h 54"/>
                <a:gd name="T10" fmla="*/ 4 w 39"/>
                <a:gd name="T11" fmla="*/ 0 h 54"/>
                <a:gd name="T12" fmla="*/ 15 w 39"/>
                <a:gd name="T13" fmla="*/ 0 h 54"/>
                <a:gd name="T14" fmla="*/ 22 w 39"/>
                <a:gd name="T15" fmla="*/ 0 h 54"/>
                <a:gd name="T16" fmla="*/ 26 w 39"/>
                <a:gd name="T17" fmla="*/ 0 h 54"/>
                <a:gd name="T18" fmla="*/ 39 w 39"/>
                <a:gd name="T19" fmla="*/ 0 h 54"/>
                <a:gd name="T20" fmla="*/ 39 w 39"/>
                <a:gd name="T21" fmla="*/ 1 h 54"/>
                <a:gd name="T22" fmla="*/ 39 w 39"/>
                <a:gd name="T23" fmla="*/ 9 h 54"/>
                <a:gd name="T24" fmla="*/ 39 w 39"/>
                <a:gd name="T25" fmla="*/ 29 h 54"/>
                <a:gd name="T26" fmla="*/ 39 w 39"/>
                <a:gd name="T27" fmla="*/ 50 h 54"/>
                <a:gd name="T28" fmla="*/ 38 w 39"/>
                <a:gd name="T29" fmla="*/ 54 h 54"/>
                <a:gd name="T30" fmla="*/ 37 w 39"/>
                <a:gd name="T31" fmla="*/ 54 h 54"/>
                <a:gd name="T32" fmla="*/ 33 w 39"/>
                <a:gd name="T33" fmla="*/ 53 h 54"/>
                <a:gd name="T34" fmla="*/ 16 w 39"/>
                <a:gd name="T35" fmla="*/ 51 h 54"/>
                <a:gd name="T36" fmla="*/ 1 w 39"/>
                <a:gd name="T37" fmla="*/ 50 h 54"/>
                <a:gd name="T38" fmla="*/ 0 w 39"/>
                <a:gd name="T39" fmla="*/ 50 h 54"/>
                <a:gd name="T40" fmla="*/ 0 w 39"/>
                <a:gd name="T41" fmla="*/ 49 h 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39" h="54">
                  <a:moveTo>
                    <a:pt x="0" y="49"/>
                  </a:moveTo>
                  <a:lnTo>
                    <a:pt x="1" y="31"/>
                  </a:lnTo>
                  <a:lnTo>
                    <a:pt x="1" y="29"/>
                  </a:lnTo>
                  <a:lnTo>
                    <a:pt x="3" y="25"/>
                  </a:lnTo>
                  <a:lnTo>
                    <a:pt x="4" y="23"/>
                  </a:lnTo>
                  <a:lnTo>
                    <a:pt x="4" y="0"/>
                  </a:lnTo>
                  <a:lnTo>
                    <a:pt x="15" y="0"/>
                  </a:lnTo>
                  <a:lnTo>
                    <a:pt x="22" y="0"/>
                  </a:lnTo>
                  <a:lnTo>
                    <a:pt x="26" y="0"/>
                  </a:lnTo>
                  <a:lnTo>
                    <a:pt x="39" y="0"/>
                  </a:lnTo>
                  <a:lnTo>
                    <a:pt x="39" y="1"/>
                  </a:lnTo>
                  <a:lnTo>
                    <a:pt x="39" y="9"/>
                  </a:lnTo>
                  <a:lnTo>
                    <a:pt x="39" y="29"/>
                  </a:lnTo>
                  <a:lnTo>
                    <a:pt x="39" y="50"/>
                  </a:lnTo>
                  <a:lnTo>
                    <a:pt x="38" y="54"/>
                  </a:lnTo>
                  <a:lnTo>
                    <a:pt x="37" y="54"/>
                  </a:lnTo>
                  <a:lnTo>
                    <a:pt x="33" y="53"/>
                  </a:lnTo>
                  <a:lnTo>
                    <a:pt x="16" y="51"/>
                  </a:lnTo>
                  <a:lnTo>
                    <a:pt x="1" y="50"/>
                  </a:lnTo>
                  <a:lnTo>
                    <a:pt x="0" y="50"/>
                  </a:lnTo>
                  <a:lnTo>
                    <a:pt x="0" y="4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3" name="Freeform 331">
              <a:extLst>
                <a:ext uri="{FF2B5EF4-FFF2-40B4-BE49-F238E27FC236}">
                  <a16:creationId xmlns:a16="http://schemas.microsoft.com/office/drawing/2014/main" id="{96B29477-2CF0-7665-1CF9-1FBBF8B99C93}"/>
                </a:ext>
              </a:extLst>
            </p:cNvPr>
            <p:cNvSpPr>
              <a:spLocks/>
            </p:cNvSpPr>
            <p:nvPr/>
          </p:nvSpPr>
          <p:spPr bwMode="auto">
            <a:xfrm>
              <a:off x="3333750" y="2619375"/>
              <a:ext cx="120650" cy="49212"/>
            </a:xfrm>
            <a:custGeom>
              <a:avLst/>
              <a:gdLst>
                <a:gd name="T0" fmla="*/ 2 w 76"/>
                <a:gd name="T1" fmla="*/ 1 h 31"/>
                <a:gd name="T2" fmla="*/ 17 w 76"/>
                <a:gd name="T3" fmla="*/ 1 h 31"/>
                <a:gd name="T4" fmla="*/ 19 w 76"/>
                <a:gd name="T5" fmla="*/ 1 h 31"/>
                <a:gd name="T6" fmla="*/ 28 w 76"/>
                <a:gd name="T7" fmla="*/ 1 h 31"/>
                <a:gd name="T8" fmla="*/ 32 w 76"/>
                <a:gd name="T9" fmla="*/ 1 h 31"/>
                <a:gd name="T10" fmla="*/ 40 w 76"/>
                <a:gd name="T11" fmla="*/ 1 h 31"/>
                <a:gd name="T12" fmla="*/ 41 w 76"/>
                <a:gd name="T13" fmla="*/ 1 h 31"/>
                <a:gd name="T14" fmla="*/ 42 w 76"/>
                <a:gd name="T15" fmla="*/ 14 h 31"/>
                <a:gd name="T16" fmla="*/ 49 w 76"/>
                <a:gd name="T17" fmla="*/ 14 h 31"/>
                <a:gd name="T18" fmla="*/ 49 w 76"/>
                <a:gd name="T19" fmla="*/ 1 h 31"/>
                <a:gd name="T20" fmla="*/ 61 w 76"/>
                <a:gd name="T21" fmla="*/ 1 h 31"/>
                <a:gd name="T22" fmla="*/ 67 w 76"/>
                <a:gd name="T23" fmla="*/ 1 h 31"/>
                <a:gd name="T24" fmla="*/ 68 w 76"/>
                <a:gd name="T25" fmla="*/ 1 h 31"/>
                <a:gd name="T26" fmla="*/ 76 w 76"/>
                <a:gd name="T27" fmla="*/ 1 h 31"/>
                <a:gd name="T28" fmla="*/ 76 w 76"/>
                <a:gd name="T29" fmla="*/ 4 h 31"/>
                <a:gd name="T30" fmla="*/ 76 w 76"/>
                <a:gd name="T31" fmla="*/ 14 h 31"/>
                <a:gd name="T32" fmla="*/ 76 w 76"/>
                <a:gd name="T33" fmla="*/ 31 h 31"/>
                <a:gd name="T34" fmla="*/ 71 w 76"/>
                <a:gd name="T35" fmla="*/ 31 h 31"/>
                <a:gd name="T36" fmla="*/ 68 w 76"/>
                <a:gd name="T37" fmla="*/ 31 h 31"/>
                <a:gd name="T38" fmla="*/ 67 w 76"/>
                <a:gd name="T39" fmla="*/ 31 h 31"/>
                <a:gd name="T40" fmla="*/ 37 w 76"/>
                <a:gd name="T41" fmla="*/ 31 h 31"/>
                <a:gd name="T42" fmla="*/ 20 w 76"/>
                <a:gd name="T43" fmla="*/ 31 h 31"/>
                <a:gd name="T44" fmla="*/ 12 w 76"/>
                <a:gd name="T45" fmla="*/ 31 h 31"/>
                <a:gd name="T46" fmla="*/ 7 w 76"/>
                <a:gd name="T47" fmla="*/ 30 h 31"/>
                <a:gd name="T48" fmla="*/ 5 w 76"/>
                <a:gd name="T49" fmla="*/ 24 h 31"/>
                <a:gd name="T50" fmla="*/ 0 w 76"/>
                <a:gd name="T51" fmla="*/ 0 h 31"/>
                <a:gd name="T52" fmla="*/ 2 w 76"/>
                <a:gd name="T53" fmla="*/ 1 h 3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76" h="31">
                  <a:moveTo>
                    <a:pt x="2" y="1"/>
                  </a:moveTo>
                  <a:lnTo>
                    <a:pt x="17" y="1"/>
                  </a:lnTo>
                  <a:lnTo>
                    <a:pt x="19" y="1"/>
                  </a:lnTo>
                  <a:lnTo>
                    <a:pt x="28" y="1"/>
                  </a:lnTo>
                  <a:lnTo>
                    <a:pt x="32" y="1"/>
                  </a:lnTo>
                  <a:lnTo>
                    <a:pt x="40" y="1"/>
                  </a:lnTo>
                  <a:lnTo>
                    <a:pt x="41" y="1"/>
                  </a:lnTo>
                  <a:lnTo>
                    <a:pt x="42" y="14"/>
                  </a:lnTo>
                  <a:lnTo>
                    <a:pt x="49" y="14"/>
                  </a:lnTo>
                  <a:lnTo>
                    <a:pt x="49" y="1"/>
                  </a:lnTo>
                  <a:lnTo>
                    <a:pt x="61" y="1"/>
                  </a:lnTo>
                  <a:lnTo>
                    <a:pt x="67" y="1"/>
                  </a:lnTo>
                  <a:lnTo>
                    <a:pt x="68" y="1"/>
                  </a:lnTo>
                  <a:lnTo>
                    <a:pt x="76" y="1"/>
                  </a:lnTo>
                  <a:lnTo>
                    <a:pt x="76" y="4"/>
                  </a:lnTo>
                  <a:lnTo>
                    <a:pt x="76" y="14"/>
                  </a:lnTo>
                  <a:lnTo>
                    <a:pt x="76" y="31"/>
                  </a:lnTo>
                  <a:lnTo>
                    <a:pt x="71" y="31"/>
                  </a:lnTo>
                  <a:lnTo>
                    <a:pt x="68" y="31"/>
                  </a:lnTo>
                  <a:lnTo>
                    <a:pt x="67" y="31"/>
                  </a:lnTo>
                  <a:lnTo>
                    <a:pt x="37" y="31"/>
                  </a:lnTo>
                  <a:lnTo>
                    <a:pt x="20" y="31"/>
                  </a:lnTo>
                  <a:lnTo>
                    <a:pt x="12" y="31"/>
                  </a:lnTo>
                  <a:lnTo>
                    <a:pt x="7" y="30"/>
                  </a:lnTo>
                  <a:lnTo>
                    <a:pt x="5" y="24"/>
                  </a:lnTo>
                  <a:lnTo>
                    <a:pt x="0" y="0"/>
                  </a:lnTo>
                  <a:lnTo>
                    <a:pt x="2" y="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4" name="Freeform 332">
              <a:extLst>
                <a:ext uri="{FF2B5EF4-FFF2-40B4-BE49-F238E27FC236}">
                  <a16:creationId xmlns:a16="http://schemas.microsoft.com/office/drawing/2014/main" id="{C1F365A0-EE59-DABC-6485-AC352ECFB4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003550" y="2300287"/>
              <a:ext cx="107950" cy="146050"/>
            </a:xfrm>
            <a:custGeom>
              <a:avLst/>
              <a:gdLst>
                <a:gd name="T0" fmla="*/ 2 w 68"/>
                <a:gd name="T1" fmla="*/ 59 h 92"/>
                <a:gd name="T2" fmla="*/ 4 w 68"/>
                <a:gd name="T3" fmla="*/ 59 h 92"/>
                <a:gd name="T4" fmla="*/ 5 w 68"/>
                <a:gd name="T5" fmla="*/ 55 h 92"/>
                <a:gd name="T6" fmla="*/ 14 w 68"/>
                <a:gd name="T7" fmla="*/ 44 h 92"/>
                <a:gd name="T8" fmla="*/ 15 w 68"/>
                <a:gd name="T9" fmla="*/ 39 h 92"/>
                <a:gd name="T10" fmla="*/ 15 w 68"/>
                <a:gd name="T11" fmla="*/ 37 h 92"/>
                <a:gd name="T12" fmla="*/ 15 w 68"/>
                <a:gd name="T13" fmla="*/ 36 h 92"/>
                <a:gd name="T14" fmla="*/ 16 w 68"/>
                <a:gd name="T15" fmla="*/ 35 h 92"/>
                <a:gd name="T16" fmla="*/ 16 w 68"/>
                <a:gd name="T17" fmla="*/ 33 h 92"/>
                <a:gd name="T18" fmla="*/ 15 w 68"/>
                <a:gd name="T19" fmla="*/ 31 h 92"/>
                <a:gd name="T20" fmla="*/ 15 w 68"/>
                <a:gd name="T21" fmla="*/ 31 h 92"/>
                <a:gd name="T22" fmla="*/ 14 w 68"/>
                <a:gd name="T23" fmla="*/ 29 h 92"/>
                <a:gd name="T24" fmla="*/ 14 w 68"/>
                <a:gd name="T25" fmla="*/ 29 h 92"/>
                <a:gd name="T26" fmla="*/ 15 w 68"/>
                <a:gd name="T27" fmla="*/ 28 h 92"/>
                <a:gd name="T28" fmla="*/ 15 w 68"/>
                <a:gd name="T29" fmla="*/ 28 h 92"/>
                <a:gd name="T30" fmla="*/ 17 w 68"/>
                <a:gd name="T31" fmla="*/ 27 h 92"/>
                <a:gd name="T32" fmla="*/ 18 w 68"/>
                <a:gd name="T33" fmla="*/ 26 h 92"/>
                <a:gd name="T34" fmla="*/ 18 w 68"/>
                <a:gd name="T35" fmla="*/ 26 h 92"/>
                <a:gd name="T36" fmla="*/ 19 w 68"/>
                <a:gd name="T37" fmla="*/ 23 h 92"/>
                <a:gd name="T38" fmla="*/ 25 w 68"/>
                <a:gd name="T39" fmla="*/ 5 h 92"/>
                <a:gd name="T40" fmla="*/ 23 w 68"/>
                <a:gd name="T41" fmla="*/ 0 h 92"/>
                <a:gd name="T42" fmla="*/ 42 w 68"/>
                <a:gd name="T43" fmla="*/ 3 h 92"/>
                <a:gd name="T44" fmla="*/ 54 w 68"/>
                <a:gd name="T45" fmla="*/ 4 h 92"/>
                <a:gd name="T46" fmla="*/ 60 w 68"/>
                <a:gd name="T47" fmla="*/ 6 h 92"/>
                <a:gd name="T48" fmla="*/ 49 w 68"/>
                <a:gd name="T49" fmla="*/ 17 h 92"/>
                <a:gd name="T50" fmla="*/ 46 w 68"/>
                <a:gd name="T51" fmla="*/ 21 h 92"/>
                <a:gd name="T52" fmla="*/ 36 w 68"/>
                <a:gd name="T53" fmla="*/ 35 h 92"/>
                <a:gd name="T54" fmla="*/ 39 w 68"/>
                <a:gd name="T55" fmla="*/ 37 h 92"/>
                <a:gd name="T56" fmla="*/ 52 w 68"/>
                <a:gd name="T57" fmla="*/ 24 h 92"/>
                <a:gd name="T58" fmla="*/ 53 w 68"/>
                <a:gd name="T59" fmla="*/ 40 h 92"/>
                <a:gd name="T60" fmla="*/ 53 w 68"/>
                <a:gd name="T61" fmla="*/ 51 h 92"/>
                <a:gd name="T62" fmla="*/ 53 w 68"/>
                <a:gd name="T63" fmla="*/ 53 h 92"/>
                <a:gd name="T64" fmla="*/ 68 w 68"/>
                <a:gd name="T65" fmla="*/ 53 h 92"/>
                <a:gd name="T66" fmla="*/ 68 w 68"/>
                <a:gd name="T67" fmla="*/ 59 h 92"/>
                <a:gd name="T68" fmla="*/ 68 w 68"/>
                <a:gd name="T69" fmla="*/ 69 h 92"/>
                <a:gd name="T70" fmla="*/ 53 w 68"/>
                <a:gd name="T71" fmla="*/ 70 h 92"/>
                <a:gd name="T72" fmla="*/ 54 w 68"/>
                <a:gd name="T73" fmla="*/ 79 h 92"/>
                <a:gd name="T74" fmla="*/ 55 w 68"/>
                <a:gd name="T75" fmla="*/ 92 h 92"/>
                <a:gd name="T76" fmla="*/ 45 w 68"/>
                <a:gd name="T77" fmla="*/ 87 h 92"/>
                <a:gd name="T78" fmla="*/ 24 w 68"/>
                <a:gd name="T79" fmla="*/ 78 h 92"/>
                <a:gd name="T80" fmla="*/ 10 w 68"/>
                <a:gd name="T81" fmla="*/ 70 h 92"/>
                <a:gd name="T82" fmla="*/ 7 w 68"/>
                <a:gd name="T83" fmla="*/ 68 h 92"/>
                <a:gd name="T84" fmla="*/ 3 w 68"/>
                <a:gd name="T85" fmla="*/ 63 h 92"/>
                <a:gd name="T86" fmla="*/ 0 w 68"/>
                <a:gd name="T87" fmla="*/ 60 h 92"/>
                <a:gd name="T88" fmla="*/ 2 w 68"/>
                <a:gd name="T89" fmla="*/ 59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68" h="92">
                  <a:moveTo>
                    <a:pt x="2" y="59"/>
                  </a:moveTo>
                  <a:lnTo>
                    <a:pt x="4" y="59"/>
                  </a:lnTo>
                  <a:lnTo>
                    <a:pt x="5" y="55"/>
                  </a:lnTo>
                  <a:lnTo>
                    <a:pt x="14" y="44"/>
                  </a:lnTo>
                  <a:lnTo>
                    <a:pt x="15" y="39"/>
                  </a:lnTo>
                  <a:lnTo>
                    <a:pt x="15" y="37"/>
                  </a:lnTo>
                  <a:lnTo>
                    <a:pt x="15" y="36"/>
                  </a:lnTo>
                  <a:lnTo>
                    <a:pt x="16" y="35"/>
                  </a:lnTo>
                  <a:lnTo>
                    <a:pt x="16" y="33"/>
                  </a:lnTo>
                  <a:lnTo>
                    <a:pt x="15" y="31"/>
                  </a:lnTo>
                  <a:lnTo>
                    <a:pt x="15" y="31"/>
                  </a:lnTo>
                  <a:lnTo>
                    <a:pt x="14" y="29"/>
                  </a:lnTo>
                  <a:lnTo>
                    <a:pt x="14" y="29"/>
                  </a:lnTo>
                  <a:lnTo>
                    <a:pt x="15" y="28"/>
                  </a:lnTo>
                  <a:lnTo>
                    <a:pt x="15" y="28"/>
                  </a:lnTo>
                  <a:lnTo>
                    <a:pt x="17" y="27"/>
                  </a:lnTo>
                  <a:lnTo>
                    <a:pt x="18" y="26"/>
                  </a:lnTo>
                  <a:lnTo>
                    <a:pt x="18" y="26"/>
                  </a:lnTo>
                  <a:lnTo>
                    <a:pt x="19" y="23"/>
                  </a:lnTo>
                  <a:lnTo>
                    <a:pt x="25" y="5"/>
                  </a:lnTo>
                  <a:lnTo>
                    <a:pt x="23" y="0"/>
                  </a:lnTo>
                  <a:lnTo>
                    <a:pt x="42" y="3"/>
                  </a:lnTo>
                  <a:lnTo>
                    <a:pt x="54" y="4"/>
                  </a:lnTo>
                  <a:lnTo>
                    <a:pt x="60" y="6"/>
                  </a:lnTo>
                  <a:lnTo>
                    <a:pt x="49" y="17"/>
                  </a:lnTo>
                  <a:lnTo>
                    <a:pt x="46" y="21"/>
                  </a:lnTo>
                  <a:lnTo>
                    <a:pt x="36" y="35"/>
                  </a:lnTo>
                  <a:lnTo>
                    <a:pt x="39" y="37"/>
                  </a:lnTo>
                  <a:lnTo>
                    <a:pt x="52" y="24"/>
                  </a:lnTo>
                  <a:lnTo>
                    <a:pt x="53" y="40"/>
                  </a:lnTo>
                  <a:lnTo>
                    <a:pt x="53" y="51"/>
                  </a:lnTo>
                  <a:lnTo>
                    <a:pt x="53" y="53"/>
                  </a:lnTo>
                  <a:lnTo>
                    <a:pt x="68" y="53"/>
                  </a:lnTo>
                  <a:lnTo>
                    <a:pt x="68" y="59"/>
                  </a:lnTo>
                  <a:lnTo>
                    <a:pt x="68" y="69"/>
                  </a:lnTo>
                  <a:lnTo>
                    <a:pt x="53" y="70"/>
                  </a:lnTo>
                  <a:lnTo>
                    <a:pt x="54" y="79"/>
                  </a:lnTo>
                  <a:lnTo>
                    <a:pt x="55" y="92"/>
                  </a:lnTo>
                  <a:lnTo>
                    <a:pt x="45" y="87"/>
                  </a:lnTo>
                  <a:lnTo>
                    <a:pt x="24" y="78"/>
                  </a:lnTo>
                  <a:lnTo>
                    <a:pt x="10" y="70"/>
                  </a:lnTo>
                  <a:lnTo>
                    <a:pt x="7" y="68"/>
                  </a:lnTo>
                  <a:lnTo>
                    <a:pt x="3" y="63"/>
                  </a:lnTo>
                  <a:lnTo>
                    <a:pt x="0" y="60"/>
                  </a:lnTo>
                  <a:lnTo>
                    <a:pt x="2" y="5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5" name="Freeform 333">
              <a:extLst>
                <a:ext uri="{FF2B5EF4-FFF2-40B4-BE49-F238E27FC236}">
                  <a16:creationId xmlns:a16="http://schemas.microsoft.com/office/drawing/2014/main" id="{F7AD399B-7887-D5D5-FC9A-6830180A7744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8163" y="2052637"/>
              <a:ext cx="107950" cy="55562"/>
            </a:xfrm>
            <a:custGeom>
              <a:avLst/>
              <a:gdLst>
                <a:gd name="T0" fmla="*/ 0 w 68"/>
                <a:gd name="T1" fmla="*/ 28 h 35"/>
                <a:gd name="T2" fmla="*/ 1 w 68"/>
                <a:gd name="T3" fmla="*/ 4 h 35"/>
                <a:gd name="T4" fmla="*/ 1 w 68"/>
                <a:gd name="T5" fmla="*/ 1 h 35"/>
                <a:gd name="T6" fmla="*/ 16 w 68"/>
                <a:gd name="T7" fmla="*/ 0 h 35"/>
                <a:gd name="T8" fmla="*/ 22 w 68"/>
                <a:gd name="T9" fmla="*/ 0 h 35"/>
                <a:gd name="T10" fmla="*/ 27 w 68"/>
                <a:gd name="T11" fmla="*/ 3 h 35"/>
                <a:gd name="T12" fmla="*/ 32 w 68"/>
                <a:gd name="T13" fmla="*/ 4 h 35"/>
                <a:gd name="T14" fmla="*/ 43 w 68"/>
                <a:gd name="T15" fmla="*/ 6 h 35"/>
                <a:gd name="T16" fmla="*/ 50 w 68"/>
                <a:gd name="T17" fmla="*/ 6 h 35"/>
                <a:gd name="T18" fmla="*/ 51 w 68"/>
                <a:gd name="T19" fmla="*/ 6 h 35"/>
                <a:gd name="T20" fmla="*/ 68 w 68"/>
                <a:gd name="T21" fmla="*/ 6 h 35"/>
                <a:gd name="T22" fmla="*/ 68 w 68"/>
                <a:gd name="T23" fmla="*/ 20 h 35"/>
                <a:gd name="T24" fmla="*/ 67 w 68"/>
                <a:gd name="T25" fmla="*/ 34 h 35"/>
                <a:gd name="T26" fmla="*/ 66 w 68"/>
                <a:gd name="T27" fmla="*/ 35 h 35"/>
                <a:gd name="T28" fmla="*/ 44 w 68"/>
                <a:gd name="T29" fmla="*/ 35 h 35"/>
                <a:gd name="T30" fmla="*/ 39 w 68"/>
                <a:gd name="T31" fmla="*/ 35 h 35"/>
                <a:gd name="T32" fmla="*/ 28 w 68"/>
                <a:gd name="T33" fmla="*/ 35 h 35"/>
                <a:gd name="T34" fmla="*/ 13 w 68"/>
                <a:gd name="T35" fmla="*/ 35 h 35"/>
                <a:gd name="T36" fmla="*/ 12 w 68"/>
                <a:gd name="T37" fmla="*/ 35 h 35"/>
                <a:gd name="T38" fmla="*/ 1 w 68"/>
                <a:gd name="T39" fmla="*/ 35 h 35"/>
                <a:gd name="T40" fmla="*/ 1 w 68"/>
                <a:gd name="T41" fmla="*/ 34 h 35"/>
                <a:gd name="T42" fmla="*/ 0 w 68"/>
                <a:gd name="T43" fmla="*/ 28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68" h="35">
                  <a:moveTo>
                    <a:pt x="0" y="28"/>
                  </a:moveTo>
                  <a:lnTo>
                    <a:pt x="1" y="4"/>
                  </a:lnTo>
                  <a:lnTo>
                    <a:pt x="1" y="1"/>
                  </a:lnTo>
                  <a:lnTo>
                    <a:pt x="16" y="0"/>
                  </a:lnTo>
                  <a:lnTo>
                    <a:pt x="22" y="0"/>
                  </a:lnTo>
                  <a:lnTo>
                    <a:pt x="27" y="3"/>
                  </a:lnTo>
                  <a:lnTo>
                    <a:pt x="32" y="4"/>
                  </a:lnTo>
                  <a:lnTo>
                    <a:pt x="43" y="6"/>
                  </a:lnTo>
                  <a:lnTo>
                    <a:pt x="50" y="6"/>
                  </a:lnTo>
                  <a:lnTo>
                    <a:pt x="51" y="6"/>
                  </a:lnTo>
                  <a:lnTo>
                    <a:pt x="68" y="6"/>
                  </a:lnTo>
                  <a:lnTo>
                    <a:pt x="68" y="20"/>
                  </a:lnTo>
                  <a:lnTo>
                    <a:pt x="67" y="34"/>
                  </a:lnTo>
                  <a:lnTo>
                    <a:pt x="66" y="35"/>
                  </a:lnTo>
                  <a:lnTo>
                    <a:pt x="44" y="35"/>
                  </a:lnTo>
                  <a:lnTo>
                    <a:pt x="39" y="35"/>
                  </a:lnTo>
                  <a:lnTo>
                    <a:pt x="28" y="35"/>
                  </a:lnTo>
                  <a:lnTo>
                    <a:pt x="13" y="35"/>
                  </a:lnTo>
                  <a:lnTo>
                    <a:pt x="12" y="35"/>
                  </a:lnTo>
                  <a:lnTo>
                    <a:pt x="1" y="35"/>
                  </a:lnTo>
                  <a:lnTo>
                    <a:pt x="1" y="34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6" name="Freeform 334">
              <a:extLst>
                <a:ext uri="{FF2B5EF4-FFF2-40B4-BE49-F238E27FC236}">
                  <a16:creationId xmlns:a16="http://schemas.microsoft.com/office/drawing/2014/main" id="{0F651950-2827-0208-DD39-65A6F5546987}"/>
                </a:ext>
              </a:extLst>
            </p:cNvPr>
            <p:cNvSpPr>
              <a:spLocks/>
            </p:cNvSpPr>
            <p:nvPr/>
          </p:nvSpPr>
          <p:spPr bwMode="auto">
            <a:xfrm>
              <a:off x="3722688" y="1498600"/>
              <a:ext cx="112713" cy="103187"/>
            </a:xfrm>
            <a:custGeom>
              <a:avLst/>
              <a:gdLst>
                <a:gd name="T0" fmla="*/ 0 w 71"/>
                <a:gd name="T1" fmla="*/ 33 h 65"/>
                <a:gd name="T2" fmla="*/ 26 w 71"/>
                <a:gd name="T3" fmla="*/ 17 h 65"/>
                <a:gd name="T4" fmla="*/ 37 w 71"/>
                <a:gd name="T5" fmla="*/ 9 h 65"/>
                <a:gd name="T6" fmla="*/ 45 w 71"/>
                <a:gd name="T7" fmla="*/ 4 h 65"/>
                <a:gd name="T8" fmla="*/ 53 w 71"/>
                <a:gd name="T9" fmla="*/ 0 h 65"/>
                <a:gd name="T10" fmla="*/ 56 w 71"/>
                <a:gd name="T11" fmla="*/ 3 h 65"/>
                <a:gd name="T12" fmla="*/ 59 w 71"/>
                <a:gd name="T13" fmla="*/ 7 h 65"/>
                <a:gd name="T14" fmla="*/ 62 w 71"/>
                <a:gd name="T15" fmla="*/ 15 h 65"/>
                <a:gd name="T16" fmla="*/ 71 w 71"/>
                <a:gd name="T17" fmla="*/ 29 h 65"/>
                <a:gd name="T18" fmla="*/ 61 w 71"/>
                <a:gd name="T19" fmla="*/ 35 h 65"/>
                <a:gd name="T20" fmla="*/ 48 w 71"/>
                <a:gd name="T21" fmla="*/ 41 h 65"/>
                <a:gd name="T22" fmla="*/ 42 w 71"/>
                <a:gd name="T23" fmla="*/ 44 h 65"/>
                <a:gd name="T24" fmla="*/ 31 w 71"/>
                <a:gd name="T25" fmla="*/ 59 h 65"/>
                <a:gd name="T26" fmla="*/ 30 w 71"/>
                <a:gd name="T27" fmla="*/ 59 h 65"/>
                <a:gd name="T28" fmla="*/ 20 w 71"/>
                <a:gd name="T29" fmla="*/ 65 h 65"/>
                <a:gd name="T30" fmla="*/ 13 w 71"/>
                <a:gd name="T31" fmla="*/ 54 h 65"/>
                <a:gd name="T32" fmla="*/ 13 w 71"/>
                <a:gd name="T33" fmla="*/ 52 h 65"/>
                <a:gd name="T34" fmla="*/ 3 w 71"/>
                <a:gd name="T35" fmla="*/ 37 h 65"/>
                <a:gd name="T36" fmla="*/ 0 w 71"/>
                <a:gd name="T37" fmla="*/ 33 h 6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1" h="65">
                  <a:moveTo>
                    <a:pt x="0" y="33"/>
                  </a:moveTo>
                  <a:lnTo>
                    <a:pt x="26" y="17"/>
                  </a:lnTo>
                  <a:lnTo>
                    <a:pt x="37" y="9"/>
                  </a:lnTo>
                  <a:lnTo>
                    <a:pt x="45" y="4"/>
                  </a:lnTo>
                  <a:lnTo>
                    <a:pt x="53" y="0"/>
                  </a:lnTo>
                  <a:lnTo>
                    <a:pt x="56" y="3"/>
                  </a:lnTo>
                  <a:lnTo>
                    <a:pt x="59" y="7"/>
                  </a:lnTo>
                  <a:lnTo>
                    <a:pt x="62" y="15"/>
                  </a:lnTo>
                  <a:lnTo>
                    <a:pt x="71" y="29"/>
                  </a:lnTo>
                  <a:lnTo>
                    <a:pt x="61" y="35"/>
                  </a:lnTo>
                  <a:lnTo>
                    <a:pt x="48" y="41"/>
                  </a:lnTo>
                  <a:lnTo>
                    <a:pt x="42" y="44"/>
                  </a:lnTo>
                  <a:lnTo>
                    <a:pt x="31" y="59"/>
                  </a:lnTo>
                  <a:lnTo>
                    <a:pt x="30" y="59"/>
                  </a:lnTo>
                  <a:lnTo>
                    <a:pt x="20" y="65"/>
                  </a:lnTo>
                  <a:lnTo>
                    <a:pt x="13" y="54"/>
                  </a:lnTo>
                  <a:lnTo>
                    <a:pt x="13" y="52"/>
                  </a:lnTo>
                  <a:lnTo>
                    <a:pt x="3" y="37"/>
                  </a:lnTo>
                  <a:lnTo>
                    <a:pt x="0" y="3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7" name="Freeform 335">
              <a:extLst>
                <a:ext uri="{FF2B5EF4-FFF2-40B4-BE49-F238E27FC236}">
                  <a16:creationId xmlns:a16="http://schemas.microsoft.com/office/drawing/2014/main" id="{094D895C-9A67-BF26-EB16-2767E9ADC315}"/>
                </a:ext>
              </a:extLst>
            </p:cNvPr>
            <p:cNvSpPr>
              <a:spLocks/>
            </p:cNvSpPr>
            <p:nvPr/>
          </p:nvSpPr>
          <p:spPr bwMode="auto">
            <a:xfrm>
              <a:off x="2406650" y="1438275"/>
              <a:ext cx="85725" cy="76200"/>
            </a:xfrm>
            <a:custGeom>
              <a:avLst/>
              <a:gdLst>
                <a:gd name="T0" fmla="*/ 7 w 54"/>
                <a:gd name="T1" fmla="*/ 18 h 48"/>
                <a:gd name="T2" fmla="*/ 13 w 54"/>
                <a:gd name="T3" fmla="*/ 11 h 48"/>
                <a:gd name="T4" fmla="*/ 28 w 54"/>
                <a:gd name="T5" fmla="*/ 0 h 48"/>
                <a:gd name="T6" fmla="*/ 46 w 54"/>
                <a:gd name="T7" fmla="*/ 14 h 48"/>
                <a:gd name="T8" fmla="*/ 49 w 54"/>
                <a:gd name="T9" fmla="*/ 19 h 48"/>
                <a:gd name="T10" fmla="*/ 54 w 54"/>
                <a:gd name="T11" fmla="*/ 27 h 48"/>
                <a:gd name="T12" fmla="*/ 49 w 54"/>
                <a:gd name="T13" fmla="*/ 29 h 48"/>
                <a:gd name="T14" fmla="*/ 38 w 54"/>
                <a:gd name="T15" fmla="*/ 37 h 48"/>
                <a:gd name="T16" fmla="*/ 34 w 54"/>
                <a:gd name="T17" fmla="*/ 40 h 48"/>
                <a:gd name="T18" fmla="*/ 27 w 54"/>
                <a:gd name="T19" fmla="*/ 48 h 48"/>
                <a:gd name="T20" fmla="*/ 11 w 54"/>
                <a:gd name="T21" fmla="*/ 36 h 48"/>
                <a:gd name="T22" fmla="*/ 0 w 54"/>
                <a:gd name="T23" fmla="*/ 28 h 48"/>
                <a:gd name="T24" fmla="*/ 7 w 54"/>
                <a:gd name="T25" fmla="*/ 18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54" h="48">
                  <a:moveTo>
                    <a:pt x="7" y="18"/>
                  </a:moveTo>
                  <a:lnTo>
                    <a:pt x="13" y="11"/>
                  </a:lnTo>
                  <a:lnTo>
                    <a:pt x="28" y="0"/>
                  </a:lnTo>
                  <a:lnTo>
                    <a:pt x="46" y="14"/>
                  </a:lnTo>
                  <a:lnTo>
                    <a:pt x="49" y="19"/>
                  </a:lnTo>
                  <a:lnTo>
                    <a:pt x="54" y="27"/>
                  </a:lnTo>
                  <a:lnTo>
                    <a:pt x="49" y="29"/>
                  </a:lnTo>
                  <a:lnTo>
                    <a:pt x="38" y="37"/>
                  </a:lnTo>
                  <a:lnTo>
                    <a:pt x="34" y="40"/>
                  </a:lnTo>
                  <a:lnTo>
                    <a:pt x="27" y="48"/>
                  </a:lnTo>
                  <a:lnTo>
                    <a:pt x="11" y="36"/>
                  </a:lnTo>
                  <a:lnTo>
                    <a:pt x="0" y="28"/>
                  </a:lnTo>
                  <a:lnTo>
                    <a:pt x="7" y="1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8" name="Freeform 336">
              <a:extLst>
                <a:ext uri="{FF2B5EF4-FFF2-40B4-BE49-F238E27FC236}">
                  <a16:creationId xmlns:a16="http://schemas.microsoft.com/office/drawing/2014/main" id="{103C00B0-5182-595A-C59C-98990C6E35D2}"/>
                </a:ext>
              </a:extLst>
            </p:cNvPr>
            <p:cNvSpPr>
              <a:spLocks/>
            </p:cNvSpPr>
            <p:nvPr/>
          </p:nvSpPr>
          <p:spPr bwMode="auto">
            <a:xfrm>
              <a:off x="2393950" y="1568450"/>
              <a:ext cx="80963" cy="161925"/>
            </a:xfrm>
            <a:custGeom>
              <a:avLst/>
              <a:gdLst>
                <a:gd name="T0" fmla="*/ 3 w 51"/>
                <a:gd name="T1" fmla="*/ 39 h 102"/>
                <a:gd name="T2" fmla="*/ 14 w 51"/>
                <a:gd name="T3" fmla="*/ 29 h 102"/>
                <a:gd name="T4" fmla="*/ 15 w 51"/>
                <a:gd name="T5" fmla="*/ 21 h 102"/>
                <a:gd name="T6" fmla="*/ 22 w 51"/>
                <a:gd name="T7" fmla="*/ 8 h 102"/>
                <a:gd name="T8" fmla="*/ 30 w 51"/>
                <a:gd name="T9" fmla="*/ 0 h 102"/>
                <a:gd name="T10" fmla="*/ 36 w 51"/>
                <a:gd name="T11" fmla="*/ 7 h 102"/>
                <a:gd name="T12" fmla="*/ 40 w 51"/>
                <a:gd name="T13" fmla="*/ 11 h 102"/>
                <a:gd name="T14" fmla="*/ 44 w 51"/>
                <a:gd name="T15" fmla="*/ 16 h 102"/>
                <a:gd name="T16" fmla="*/ 51 w 51"/>
                <a:gd name="T17" fmla="*/ 21 h 102"/>
                <a:gd name="T18" fmla="*/ 49 w 51"/>
                <a:gd name="T19" fmla="*/ 25 h 102"/>
                <a:gd name="T20" fmla="*/ 49 w 51"/>
                <a:gd name="T21" fmla="*/ 39 h 102"/>
                <a:gd name="T22" fmla="*/ 49 w 51"/>
                <a:gd name="T23" fmla="*/ 56 h 102"/>
                <a:gd name="T24" fmla="*/ 49 w 51"/>
                <a:gd name="T25" fmla="*/ 67 h 102"/>
                <a:gd name="T26" fmla="*/ 49 w 51"/>
                <a:gd name="T27" fmla="*/ 87 h 102"/>
                <a:gd name="T28" fmla="*/ 49 w 51"/>
                <a:gd name="T29" fmla="*/ 102 h 102"/>
                <a:gd name="T30" fmla="*/ 25 w 51"/>
                <a:gd name="T31" fmla="*/ 102 h 102"/>
                <a:gd name="T32" fmla="*/ 19 w 51"/>
                <a:gd name="T33" fmla="*/ 102 h 102"/>
                <a:gd name="T34" fmla="*/ 12 w 51"/>
                <a:gd name="T35" fmla="*/ 96 h 102"/>
                <a:gd name="T36" fmla="*/ 16 w 51"/>
                <a:gd name="T37" fmla="*/ 87 h 102"/>
                <a:gd name="T38" fmla="*/ 19 w 51"/>
                <a:gd name="T39" fmla="*/ 81 h 102"/>
                <a:gd name="T40" fmla="*/ 16 w 51"/>
                <a:gd name="T41" fmla="*/ 76 h 102"/>
                <a:gd name="T42" fmla="*/ 14 w 51"/>
                <a:gd name="T43" fmla="*/ 73 h 102"/>
                <a:gd name="T44" fmla="*/ 9 w 51"/>
                <a:gd name="T45" fmla="*/ 73 h 102"/>
                <a:gd name="T46" fmla="*/ 9 w 51"/>
                <a:gd name="T47" fmla="*/ 70 h 102"/>
                <a:gd name="T48" fmla="*/ 3 w 51"/>
                <a:gd name="T49" fmla="*/ 58 h 102"/>
                <a:gd name="T50" fmla="*/ 5 w 51"/>
                <a:gd name="T51" fmla="*/ 48 h 102"/>
                <a:gd name="T52" fmla="*/ 0 w 51"/>
                <a:gd name="T53" fmla="*/ 41 h 102"/>
                <a:gd name="T54" fmla="*/ 3 w 51"/>
                <a:gd name="T55" fmla="*/ 39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51" h="102">
                  <a:moveTo>
                    <a:pt x="3" y="39"/>
                  </a:moveTo>
                  <a:lnTo>
                    <a:pt x="14" y="29"/>
                  </a:lnTo>
                  <a:lnTo>
                    <a:pt x="15" y="21"/>
                  </a:lnTo>
                  <a:lnTo>
                    <a:pt x="22" y="8"/>
                  </a:lnTo>
                  <a:lnTo>
                    <a:pt x="30" y="0"/>
                  </a:lnTo>
                  <a:lnTo>
                    <a:pt x="36" y="7"/>
                  </a:lnTo>
                  <a:lnTo>
                    <a:pt x="40" y="11"/>
                  </a:lnTo>
                  <a:lnTo>
                    <a:pt x="44" y="16"/>
                  </a:lnTo>
                  <a:lnTo>
                    <a:pt x="51" y="21"/>
                  </a:lnTo>
                  <a:lnTo>
                    <a:pt x="49" y="25"/>
                  </a:lnTo>
                  <a:lnTo>
                    <a:pt x="49" y="39"/>
                  </a:lnTo>
                  <a:lnTo>
                    <a:pt x="49" y="56"/>
                  </a:lnTo>
                  <a:lnTo>
                    <a:pt x="49" y="67"/>
                  </a:lnTo>
                  <a:lnTo>
                    <a:pt x="49" y="87"/>
                  </a:lnTo>
                  <a:lnTo>
                    <a:pt x="49" y="102"/>
                  </a:lnTo>
                  <a:lnTo>
                    <a:pt x="25" y="102"/>
                  </a:lnTo>
                  <a:lnTo>
                    <a:pt x="19" y="102"/>
                  </a:lnTo>
                  <a:lnTo>
                    <a:pt x="12" y="96"/>
                  </a:lnTo>
                  <a:lnTo>
                    <a:pt x="16" y="87"/>
                  </a:lnTo>
                  <a:lnTo>
                    <a:pt x="19" y="81"/>
                  </a:lnTo>
                  <a:lnTo>
                    <a:pt x="16" y="76"/>
                  </a:lnTo>
                  <a:lnTo>
                    <a:pt x="14" y="73"/>
                  </a:lnTo>
                  <a:lnTo>
                    <a:pt x="9" y="73"/>
                  </a:lnTo>
                  <a:lnTo>
                    <a:pt x="9" y="70"/>
                  </a:lnTo>
                  <a:lnTo>
                    <a:pt x="3" y="58"/>
                  </a:lnTo>
                  <a:lnTo>
                    <a:pt x="5" y="48"/>
                  </a:lnTo>
                  <a:lnTo>
                    <a:pt x="0" y="41"/>
                  </a:lnTo>
                  <a:lnTo>
                    <a:pt x="3" y="3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9" name="Freeform 337">
              <a:extLst>
                <a:ext uri="{FF2B5EF4-FFF2-40B4-BE49-F238E27FC236}">
                  <a16:creationId xmlns:a16="http://schemas.microsoft.com/office/drawing/2014/main" id="{8A104986-EB89-1A90-B64B-9358EC64628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5513" y="3278187"/>
              <a:ext cx="133350" cy="161925"/>
            </a:xfrm>
            <a:custGeom>
              <a:avLst/>
              <a:gdLst>
                <a:gd name="T0" fmla="*/ 0 w 84"/>
                <a:gd name="T1" fmla="*/ 78 h 102"/>
                <a:gd name="T2" fmla="*/ 1 w 84"/>
                <a:gd name="T3" fmla="*/ 67 h 102"/>
                <a:gd name="T4" fmla="*/ 6 w 84"/>
                <a:gd name="T5" fmla="*/ 37 h 102"/>
                <a:gd name="T6" fmla="*/ 1 w 84"/>
                <a:gd name="T7" fmla="*/ 27 h 102"/>
                <a:gd name="T8" fmla="*/ 2 w 84"/>
                <a:gd name="T9" fmla="*/ 26 h 102"/>
                <a:gd name="T10" fmla="*/ 20 w 84"/>
                <a:gd name="T11" fmla="*/ 11 h 102"/>
                <a:gd name="T12" fmla="*/ 35 w 84"/>
                <a:gd name="T13" fmla="*/ 0 h 102"/>
                <a:gd name="T14" fmla="*/ 67 w 84"/>
                <a:gd name="T15" fmla="*/ 41 h 102"/>
                <a:gd name="T16" fmla="*/ 84 w 84"/>
                <a:gd name="T17" fmla="*/ 62 h 102"/>
                <a:gd name="T18" fmla="*/ 80 w 84"/>
                <a:gd name="T19" fmla="*/ 64 h 102"/>
                <a:gd name="T20" fmla="*/ 75 w 84"/>
                <a:gd name="T21" fmla="*/ 66 h 102"/>
                <a:gd name="T22" fmla="*/ 47 w 84"/>
                <a:gd name="T23" fmla="*/ 77 h 102"/>
                <a:gd name="T24" fmla="*/ 37 w 84"/>
                <a:gd name="T25" fmla="*/ 82 h 102"/>
                <a:gd name="T26" fmla="*/ 38 w 84"/>
                <a:gd name="T27" fmla="*/ 100 h 102"/>
                <a:gd name="T28" fmla="*/ 37 w 84"/>
                <a:gd name="T29" fmla="*/ 100 h 102"/>
                <a:gd name="T30" fmla="*/ 30 w 84"/>
                <a:gd name="T31" fmla="*/ 101 h 102"/>
                <a:gd name="T32" fmla="*/ 24 w 84"/>
                <a:gd name="T33" fmla="*/ 102 h 102"/>
                <a:gd name="T34" fmla="*/ 21 w 84"/>
                <a:gd name="T35" fmla="*/ 102 h 102"/>
                <a:gd name="T36" fmla="*/ 16 w 84"/>
                <a:gd name="T37" fmla="*/ 102 h 102"/>
                <a:gd name="T38" fmla="*/ 11 w 84"/>
                <a:gd name="T39" fmla="*/ 100 h 102"/>
                <a:gd name="T40" fmla="*/ 3 w 84"/>
                <a:gd name="T41" fmla="*/ 99 h 102"/>
                <a:gd name="T42" fmla="*/ 0 w 84"/>
                <a:gd name="T43" fmla="*/ 99 h 102"/>
                <a:gd name="T44" fmla="*/ 0 w 84"/>
                <a:gd name="T45" fmla="*/ 78 h 10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</a:cxnLst>
              <a:rect l="0" t="0" r="r" b="b"/>
              <a:pathLst>
                <a:path w="84" h="102">
                  <a:moveTo>
                    <a:pt x="0" y="78"/>
                  </a:moveTo>
                  <a:lnTo>
                    <a:pt x="1" y="67"/>
                  </a:lnTo>
                  <a:lnTo>
                    <a:pt x="6" y="37"/>
                  </a:lnTo>
                  <a:lnTo>
                    <a:pt x="1" y="27"/>
                  </a:lnTo>
                  <a:lnTo>
                    <a:pt x="2" y="26"/>
                  </a:lnTo>
                  <a:lnTo>
                    <a:pt x="20" y="11"/>
                  </a:lnTo>
                  <a:lnTo>
                    <a:pt x="35" y="0"/>
                  </a:lnTo>
                  <a:lnTo>
                    <a:pt x="67" y="41"/>
                  </a:lnTo>
                  <a:lnTo>
                    <a:pt x="84" y="62"/>
                  </a:lnTo>
                  <a:lnTo>
                    <a:pt x="80" y="64"/>
                  </a:lnTo>
                  <a:lnTo>
                    <a:pt x="75" y="66"/>
                  </a:lnTo>
                  <a:lnTo>
                    <a:pt x="47" y="77"/>
                  </a:lnTo>
                  <a:lnTo>
                    <a:pt x="37" y="82"/>
                  </a:lnTo>
                  <a:lnTo>
                    <a:pt x="38" y="100"/>
                  </a:lnTo>
                  <a:lnTo>
                    <a:pt x="37" y="100"/>
                  </a:lnTo>
                  <a:lnTo>
                    <a:pt x="30" y="101"/>
                  </a:lnTo>
                  <a:lnTo>
                    <a:pt x="24" y="102"/>
                  </a:lnTo>
                  <a:lnTo>
                    <a:pt x="21" y="102"/>
                  </a:lnTo>
                  <a:lnTo>
                    <a:pt x="16" y="102"/>
                  </a:lnTo>
                  <a:lnTo>
                    <a:pt x="11" y="100"/>
                  </a:lnTo>
                  <a:lnTo>
                    <a:pt x="3" y="99"/>
                  </a:lnTo>
                  <a:lnTo>
                    <a:pt x="0" y="99"/>
                  </a:lnTo>
                  <a:lnTo>
                    <a:pt x="0" y="7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0" name="Freeform 338">
              <a:extLst>
                <a:ext uri="{FF2B5EF4-FFF2-40B4-BE49-F238E27FC236}">
                  <a16:creationId xmlns:a16="http://schemas.microsoft.com/office/drawing/2014/main" id="{8260967B-A7CF-72DF-087C-FFDFD9310CAE}"/>
                </a:ext>
              </a:extLst>
            </p:cNvPr>
            <p:cNvSpPr>
              <a:spLocks/>
            </p:cNvSpPr>
            <p:nvPr/>
          </p:nvSpPr>
          <p:spPr bwMode="auto">
            <a:xfrm>
              <a:off x="3252788" y="2292350"/>
              <a:ext cx="131763" cy="233362"/>
            </a:xfrm>
            <a:custGeom>
              <a:avLst/>
              <a:gdLst>
                <a:gd name="T0" fmla="*/ 3 w 83"/>
                <a:gd name="T1" fmla="*/ 128 h 147"/>
                <a:gd name="T2" fmla="*/ 19 w 83"/>
                <a:gd name="T3" fmla="*/ 103 h 147"/>
                <a:gd name="T4" fmla="*/ 27 w 83"/>
                <a:gd name="T5" fmla="*/ 90 h 147"/>
                <a:gd name="T6" fmla="*/ 30 w 83"/>
                <a:gd name="T7" fmla="*/ 84 h 147"/>
                <a:gd name="T8" fmla="*/ 39 w 83"/>
                <a:gd name="T9" fmla="*/ 67 h 147"/>
                <a:gd name="T10" fmla="*/ 40 w 83"/>
                <a:gd name="T11" fmla="*/ 56 h 147"/>
                <a:gd name="T12" fmla="*/ 39 w 83"/>
                <a:gd name="T13" fmla="*/ 29 h 147"/>
                <a:gd name="T14" fmla="*/ 39 w 83"/>
                <a:gd name="T15" fmla="*/ 15 h 147"/>
                <a:gd name="T16" fmla="*/ 39 w 83"/>
                <a:gd name="T17" fmla="*/ 0 h 147"/>
                <a:gd name="T18" fmla="*/ 77 w 83"/>
                <a:gd name="T19" fmla="*/ 0 h 147"/>
                <a:gd name="T20" fmla="*/ 79 w 83"/>
                <a:gd name="T21" fmla="*/ 6 h 147"/>
                <a:gd name="T22" fmla="*/ 83 w 83"/>
                <a:gd name="T23" fmla="*/ 19 h 147"/>
                <a:gd name="T24" fmla="*/ 82 w 83"/>
                <a:gd name="T25" fmla="*/ 31 h 147"/>
                <a:gd name="T26" fmla="*/ 79 w 83"/>
                <a:gd name="T27" fmla="*/ 35 h 147"/>
                <a:gd name="T28" fmla="*/ 62 w 83"/>
                <a:gd name="T29" fmla="*/ 54 h 147"/>
                <a:gd name="T30" fmla="*/ 55 w 83"/>
                <a:gd name="T31" fmla="*/ 61 h 147"/>
                <a:gd name="T32" fmla="*/ 53 w 83"/>
                <a:gd name="T33" fmla="*/ 66 h 147"/>
                <a:gd name="T34" fmla="*/ 49 w 83"/>
                <a:gd name="T35" fmla="*/ 87 h 147"/>
                <a:gd name="T36" fmla="*/ 49 w 83"/>
                <a:gd name="T37" fmla="*/ 90 h 147"/>
                <a:gd name="T38" fmla="*/ 49 w 83"/>
                <a:gd name="T39" fmla="*/ 90 h 147"/>
                <a:gd name="T40" fmla="*/ 48 w 83"/>
                <a:gd name="T41" fmla="*/ 96 h 147"/>
                <a:gd name="T42" fmla="*/ 46 w 83"/>
                <a:gd name="T43" fmla="*/ 106 h 147"/>
                <a:gd name="T44" fmla="*/ 42 w 83"/>
                <a:gd name="T45" fmla="*/ 119 h 147"/>
                <a:gd name="T46" fmla="*/ 38 w 83"/>
                <a:gd name="T47" fmla="*/ 128 h 147"/>
                <a:gd name="T48" fmla="*/ 27 w 83"/>
                <a:gd name="T49" fmla="*/ 147 h 147"/>
                <a:gd name="T50" fmla="*/ 26 w 83"/>
                <a:gd name="T51" fmla="*/ 146 h 147"/>
                <a:gd name="T52" fmla="*/ 19 w 83"/>
                <a:gd name="T53" fmla="*/ 136 h 147"/>
                <a:gd name="T54" fmla="*/ 0 w 83"/>
                <a:gd name="T55" fmla="*/ 133 h 147"/>
                <a:gd name="T56" fmla="*/ 3 w 83"/>
                <a:gd name="T57" fmla="*/ 128 h 1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</a:cxnLst>
              <a:rect l="0" t="0" r="r" b="b"/>
              <a:pathLst>
                <a:path w="83" h="147">
                  <a:moveTo>
                    <a:pt x="3" y="128"/>
                  </a:moveTo>
                  <a:lnTo>
                    <a:pt x="19" y="103"/>
                  </a:lnTo>
                  <a:lnTo>
                    <a:pt x="27" y="90"/>
                  </a:lnTo>
                  <a:lnTo>
                    <a:pt x="30" y="84"/>
                  </a:lnTo>
                  <a:lnTo>
                    <a:pt x="39" y="67"/>
                  </a:lnTo>
                  <a:lnTo>
                    <a:pt x="40" y="56"/>
                  </a:lnTo>
                  <a:lnTo>
                    <a:pt x="39" y="29"/>
                  </a:lnTo>
                  <a:lnTo>
                    <a:pt x="39" y="15"/>
                  </a:lnTo>
                  <a:lnTo>
                    <a:pt x="39" y="0"/>
                  </a:lnTo>
                  <a:lnTo>
                    <a:pt x="77" y="0"/>
                  </a:lnTo>
                  <a:lnTo>
                    <a:pt x="79" y="6"/>
                  </a:lnTo>
                  <a:lnTo>
                    <a:pt x="83" y="19"/>
                  </a:lnTo>
                  <a:lnTo>
                    <a:pt x="82" y="31"/>
                  </a:lnTo>
                  <a:lnTo>
                    <a:pt x="79" y="35"/>
                  </a:lnTo>
                  <a:lnTo>
                    <a:pt x="62" y="54"/>
                  </a:lnTo>
                  <a:lnTo>
                    <a:pt x="55" y="61"/>
                  </a:lnTo>
                  <a:lnTo>
                    <a:pt x="53" y="66"/>
                  </a:lnTo>
                  <a:lnTo>
                    <a:pt x="49" y="87"/>
                  </a:lnTo>
                  <a:lnTo>
                    <a:pt x="49" y="90"/>
                  </a:lnTo>
                  <a:lnTo>
                    <a:pt x="49" y="90"/>
                  </a:lnTo>
                  <a:lnTo>
                    <a:pt x="48" y="96"/>
                  </a:lnTo>
                  <a:lnTo>
                    <a:pt x="46" y="106"/>
                  </a:lnTo>
                  <a:lnTo>
                    <a:pt x="42" y="119"/>
                  </a:lnTo>
                  <a:lnTo>
                    <a:pt x="38" y="128"/>
                  </a:lnTo>
                  <a:lnTo>
                    <a:pt x="27" y="147"/>
                  </a:lnTo>
                  <a:lnTo>
                    <a:pt x="26" y="146"/>
                  </a:lnTo>
                  <a:lnTo>
                    <a:pt x="19" y="136"/>
                  </a:lnTo>
                  <a:lnTo>
                    <a:pt x="0" y="133"/>
                  </a:lnTo>
                  <a:lnTo>
                    <a:pt x="3" y="12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1" name="Freeform 339">
              <a:extLst>
                <a:ext uri="{FF2B5EF4-FFF2-40B4-BE49-F238E27FC236}">
                  <a16:creationId xmlns:a16="http://schemas.microsoft.com/office/drawing/2014/main" id="{57433723-8EFE-FB33-DBBF-33C1AAA18855}"/>
                </a:ext>
              </a:extLst>
            </p:cNvPr>
            <p:cNvSpPr>
              <a:spLocks/>
            </p:cNvSpPr>
            <p:nvPr/>
          </p:nvSpPr>
          <p:spPr bwMode="auto">
            <a:xfrm>
              <a:off x="5213350" y="3983037"/>
              <a:ext cx="106363" cy="150812"/>
            </a:xfrm>
            <a:custGeom>
              <a:avLst/>
              <a:gdLst>
                <a:gd name="T0" fmla="*/ 0 w 67"/>
                <a:gd name="T1" fmla="*/ 11 h 95"/>
                <a:gd name="T2" fmla="*/ 27 w 67"/>
                <a:gd name="T3" fmla="*/ 0 h 95"/>
                <a:gd name="T4" fmla="*/ 45 w 67"/>
                <a:gd name="T5" fmla="*/ 40 h 95"/>
                <a:gd name="T6" fmla="*/ 67 w 67"/>
                <a:gd name="T7" fmla="*/ 91 h 95"/>
                <a:gd name="T8" fmla="*/ 58 w 67"/>
                <a:gd name="T9" fmla="*/ 95 h 95"/>
                <a:gd name="T10" fmla="*/ 57 w 67"/>
                <a:gd name="T11" fmla="*/ 84 h 95"/>
                <a:gd name="T12" fmla="*/ 33 w 67"/>
                <a:gd name="T13" fmla="*/ 92 h 95"/>
                <a:gd name="T14" fmla="*/ 33 w 67"/>
                <a:gd name="T15" fmla="*/ 91 h 95"/>
                <a:gd name="T16" fmla="*/ 21 w 67"/>
                <a:gd name="T17" fmla="*/ 94 h 95"/>
                <a:gd name="T18" fmla="*/ 14 w 67"/>
                <a:gd name="T19" fmla="*/ 76 h 95"/>
                <a:gd name="T20" fmla="*/ 25 w 67"/>
                <a:gd name="T21" fmla="*/ 72 h 95"/>
                <a:gd name="T22" fmla="*/ 18 w 67"/>
                <a:gd name="T23" fmla="*/ 52 h 95"/>
                <a:gd name="T24" fmla="*/ 0 w 67"/>
                <a:gd name="T25" fmla="*/ 11 h 9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67" h="95">
                  <a:moveTo>
                    <a:pt x="0" y="11"/>
                  </a:moveTo>
                  <a:lnTo>
                    <a:pt x="27" y="0"/>
                  </a:lnTo>
                  <a:lnTo>
                    <a:pt x="45" y="40"/>
                  </a:lnTo>
                  <a:lnTo>
                    <a:pt x="67" y="91"/>
                  </a:lnTo>
                  <a:lnTo>
                    <a:pt x="58" y="95"/>
                  </a:lnTo>
                  <a:lnTo>
                    <a:pt x="57" y="84"/>
                  </a:lnTo>
                  <a:lnTo>
                    <a:pt x="33" y="92"/>
                  </a:lnTo>
                  <a:lnTo>
                    <a:pt x="33" y="91"/>
                  </a:lnTo>
                  <a:lnTo>
                    <a:pt x="21" y="94"/>
                  </a:lnTo>
                  <a:lnTo>
                    <a:pt x="14" y="76"/>
                  </a:lnTo>
                  <a:lnTo>
                    <a:pt x="25" y="72"/>
                  </a:lnTo>
                  <a:lnTo>
                    <a:pt x="18" y="52"/>
                  </a:lnTo>
                  <a:lnTo>
                    <a:pt x="0" y="11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2" name="Freeform 340">
              <a:extLst>
                <a:ext uri="{FF2B5EF4-FFF2-40B4-BE49-F238E27FC236}">
                  <a16:creationId xmlns:a16="http://schemas.microsoft.com/office/drawing/2014/main" id="{E071FE72-3951-E7BE-3835-B54BA8724C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5200" y="2733675"/>
              <a:ext cx="496888" cy="419100"/>
            </a:xfrm>
            <a:custGeom>
              <a:avLst/>
              <a:gdLst>
                <a:gd name="T0" fmla="*/ 13 w 313"/>
                <a:gd name="T1" fmla="*/ 32 h 264"/>
                <a:gd name="T2" fmla="*/ 19 w 313"/>
                <a:gd name="T3" fmla="*/ 16 h 264"/>
                <a:gd name="T4" fmla="*/ 24 w 313"/>
                <a:gd name="T5" fmla="*/ 7 h 264"/>
                <a:gd name="T6" fmla="*/ 30 w 313"/>
                <a:gd name="T7" fmla="*/ 0 h 264"/>
                <a:gd name="T8" fmla="*/ 41 w 313"/>
                <a:gd name="T9" fmla="*/ 9 h 264"/>
                <a:gd name="T10" fmla="*/ 64 w 313"/>
                <a:gd name="T11" fmla="*/ 18 h 264"/>
                <a:gd name="T12" fmla="*/ 82 w 313"/>
                <a:gd name="T13" fmla="*/ 23 h 264"/>
                <a:gd name="T14" fmla="*/ 99 w 313"/>
                <a:gd name="T15" fmla="*/ 17 h 264"/>
                <a:gd name="T16" fmla="*/ 113 w 313"/>
                <a:gd name="T17" fmla="*/ 34 h 264"/>
                <a:gd name="T18" fmla="*/ 121 w 313"/>
                <a:gd name="T19" fmla="*/ 46 h 264"/>
                <a:gd name="T20" fmla="*/ 125 w 313"/>
                <a:gd name="T21" fmla="*/ 65 h 264"/>
                <a:gd name="T22" fmla="*/ 133 w 313"/>
                <a:gd name="T23" fmla="*/ 76 h 264"/>
                <a:gd name="T24" fmla="*/ 138 w 313"/>
                <a:gd name="T25" fmla="*/ 89 h 264"/>
                <a:gd name="T26" fmla="*/ 161 w 313"/>
                <a:gd name="T27" fmla="*/ 88 h 264"/>
                <a:gd name="T28" fmla="*/ 170 w 313"/>
                <a:gd name="T29" fmla="*/ 93 h 264"/>
                <a:gd name="T30" fmla="*/ 177 w 313"/>
                <a:gd name="T31" fmla="*/ 120 h 264"/>
                <a:gd name="T32" fmla="*/ 208 w 313"/>
                <a:gd name="T33" fmla="*/ 120 h 264"/>
                <a:gd name="T34" fmla="*/ 226 w 313"/>
                <a:gd name="T35" fmla="*/ 134 h 264"/>
                <a:gd name="T36" fmla="*/ 228 w 313"/>
                <a:gd name="T37" fmla="*/ 139 h 264"/>
                <a:gd name="T38" fmla="*/ 235 w 313"/>
                <a:gd name="T39" fmla="*/ 141 h 264"/>
                <a:gd name="T40" fmla="*/ 236 w 313"/>
                <a:gd name="T41" fmla="*/ 134 h 264"/>
                <a:gd name="T42" fmla="*/ 247 w 313"/>
                <a:gd name="T43" fmla="*/ 127 h 264"/>
                <a:gd name="T44" fmla="*/ 267 w 313"/>
                <a:gd name="T45" fmla="*/ 120 h 264"/>
                <a:gd name="T46" fmla="*/ 304 w 313"/>
                <a:gd name="T47" fmla="*/ 152 h 264"/>
                <a:gd name="T48" fmla="*/ 313 w 313"/>
                <a:gd name="T49" fmla="*/ 185 h 264"/>
                <a:gd name="T50" fmla="*/ 298 w 313"/>
                <a:gd name="T51" fmla="*/ 195 h 264"/>
                <a:gd name="T52" fmla="*/ 284 w 313"/>
                <a:gd name="T53" fmla="*/ 224 h 264"/>
                <a:gd name="T54" fmla="*/ 270 w 313"/>
                <a:gd name="T55" fmla="*/ 247 h 264"/>
                <a:gd name="T56" fmla="*/ 255 w 313"/>
                <a:gd name="T57" fmla="*/ 253 h 264"/>
                <a:gd name="T58" fmla="*/ 236 w 313"/>
                <a:gd name="T59" fmla="*/ 257 h 264"/>
                <a:gd name="T60" fmla="*/ 221 w 313"/>
                <a:gd name="T61" fmla="*/ 261 h 264"/>
                <a:gd name="T62" fmla="*/ 197 w 313"/>
                <a:gd name="T63" fmla="*/ 246 h 264"/>
                <a:gd name="T64" fmla="*/ 176 w 313"/>
                <a:gd name="T65" fmla="*/ 239 h 264"/>
                <a:gd name="T66" fmla="*/ 169 w 313"/>
                <a:gd name="T67" fmla="*/ 231 h 264"/>
                <a:gd name="T68" fmla="*/ 161 w 313"/>
                <a:gd name="T69" fmla="*/ 203 h 264"/>
                <a:gd name="T70" fmla="*/ 151 w 313"/>
                <a:gd name="T71" fmla="*/ 196 h 264"/>
                <a:gd name="T72" fmla="*/ 154 w 313"/>
                <a:gd name="T73" fmla="*/ 188 h 264"/>
                <a:gd name="T74" fmla="*/ 139 w 313"/>
                <a:gd name="T75" fmla="*/ 176 h 264"/>
                <a:gd name="T76" fmla="*/ 127 w 313"/>
                <a:gd name="T77" fmla="*/ 182 h 264"/>
                <a:gd name="T78" fmla="*/ 132 w 313"/>
                <a:gd name="T79" fmla="*/ 175 h 264"/>
                <a:gd name="T80" fmla="*/ 128 w 313"/>
                <a:gd name="T81" fmla="*/ 135 h 264"/>
                <a:gd name="T82" fmla="*/ 112 w 313"/>
                <a:gd name="T83" fmla="*/ 112 h 264"/>
                <a:gd name="T84" fmla="*/ 94 w 313"/>
                <a:gd name="T85" fmla="*/ 98 h 264"/>
                <a:gd name="T86" fmla="*/ 64 w 313"/>
                <a:gd name="T87" fmla="*/ 89 h 264"/>
                <a:gd name="T88" fmla="*/ 51 w 313"/>
                <a:gd name="T89" fmla="*/ 79 h 264"/>
                <a:gd name="T90" fmla="*/ 42 w 313"/>
                <a:gd name="T91" fmla="*/ 78 h 264"/>
                <a:gd name="T92" fmla="*/ 19 w 313"/>
                <a:gd name="T93" fmla="*/ 63 h 264"/>
                <a:gd name="T94" fmla="*/ 2 w 313"/>
                <a:gd name="T95" fmla="*/ 51 h 264"/>
                <a:gd name="T96" fmla="*/ 2 w 313"/>
                <a:gd name="T97" fmla="*/ 38 h 26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</a:cxnLst>
              <a:rect l="0" t="0" r="r" b="b"/>
              <a:pathLst>
                <a:path w="313" h="264">
                  <a:moveTo>
                    <a:pt x="2" y="38"/>
                  </a:moveTo>
                  <a:lnTo>
                    <a:pt x="13" y="32"/>
                  </a:lnTo>
                  <a:lnTo>
                    <a:pt x="12" y="24"/>
                  </a:lnTo>
                  <a:lnTo>
                    <a:pt x="19" y="16"/>
                  </a:lnTo>
                  <a:lnTo>
                    <a:pt x="21" y="15"/>
                  </a:lnTo>
                  <a:lnTo>
                    <a:pt x="24" y="7"/>
                  </a:lnTo>
                  <a:lnTo>
                    <a:pt x="24" y="3"/>
                  </a:lnTo>
                  <a:lnTo>
                    <a:pt x="30" y="0"/>
                  </a:lnTo>
                  <a:lnTo>
                    <a:pt x="31" y="1"/>
                  </a:lnTo>
                  <a:lnTo>
                    <a:pt x="41" y="9"/>
                  </a:lnTo>
                  <a:lnTo>
                    <a:pt x="58" y="16"/>
                  </a:lnTo>
                  <a:lnTo>
                    <a:pt x="64" y="18"/>
                  </a:lnTo>
                  <a:lnTo>
                    <a:pt x="75" y="19"/>
                  </a:lnTo>
                  <a:lnTo>
                    <a:pt x="82" y="23"/>
                  </a:lnTo>
                  <a:lnTo>
                    <a:pt x="86" y="24"/>
                  </a:lnTo>
                  <a:lnTo>
                    <a:pt x="99" y="17"/>
                  </a:lnTo>
                  <a:lnTo>
                    <a:pt x="103" y="24"/>
                  </a:lnTo>
                  <a:lnTo>
                    <a:pt x="113" y="34"/>
                  </a:lnTo>
                  <a:lnTo>
                    <a:pt x="115" y="41"/>
                  </a:lnTo>
                  <a:lnTo>
                    <a:pt x="121" y="46"/>
                  </a:lnTo>
                  <a:lnTo>
                    <a:pt x="120" y="59"/>
                  </a:lnTo>
                  <a:lnTo>
                    <a:pt x="125" y="65"/>
                  </a:lnTo>
                  <a:lnTo>
                    <a:pt x="126" y="72"/>
                  </a:lnTo>
                  <a:lnTo>
                    <a:pt x="133" y="76"/>
                  </a:lnTo>
                  <a:lnTo>
                    <a:pt x="126" y="82"/>
                  </a:lnTo>
                  <a:lnTo>
                    <a:pt x="138" y="89"/>
                  </a:lnTo>
                  <a:lnTo>
                    <a:pt x="146" y="86"/>
                  </a:lnTo>
                  <a:lnTo>
                    <a:pt x="161" y="88"/>
                  </a:lnTo>
                  <a:lnTo>
                    <a:pt x="172" y="88"/>
                  </a:lnTo>
                  <a:lnTo>
                    <a:pt x="170" y="93"/>
                  </a:lnTo>
                  <a:lnTo>
                    <a:pt x="175" y="104"/>
                  </a:lnTo>
                  <a:lnTo>
                    <a:pt x="177" y="120"/>
                  </a:lnTo>
                  <a:lnTo>
                    <a:pt x="178" y="120"/>
                  </a:lnTo>
                  <a:lnTo>
                    <a:pt x="208" y="120"/>
                  </a:lnTo>
                  <a:lnTo>
                    <a:pt x="208" y="134"/>
                  </a:lnTo>
                  <a:lnTo>
                    <a:pt x="226" y="134"/>
                  </a:lnTo>
                  <a:lnTo>
                    <a:pt x="226" y="137"/>
                  </a:lnTo>
                  <a:lnTo>
                    <a:pt x="228" y="139"/>
                  </a:lnTo>
                  <a:lnTo>
                    <a:pt x="231" y="141"/>
                  </a:lnTo>
                  <a:lnTo>
                    <a:pt x="235" y="141"/>
                  </a:lnTo>
                  <a:lnTo>
                    <a:pt x="238" y="141"/>
                  </a:lnTo>
                  <a:lnTo>
                    <a:pt x="236" y="134"/>
                  </a:lnTo>
                  <a:lnTo>
                    <a:pt x="237" y="126"/>
                  </a:lnTo>
                  <a:lnTo>
                    <a:pt x="247" y="127"/>
                  </a:lnTo>
                  <a:lnTo>
                    <a:pt x="258" y="114"/>
                  </a:lnTo>
                  <a:lnTo>
                    <a:pt x="267" y="120"/>
                  </a:lnTo>
                  <a:lnTo>
                    <a:pt x="285" y="135"/>
                  </a:lnTo>
                  <a:lnTo>
                    <a:pt x="304" y="152"/>
                  </a:lnTo>
                  <a:lnTo>
                    <a:pt x="313" y="173"/>
                  </a:lnTo>
                  <a:lnTo>
                    <a:pt x="313" y="185"/>
                  </a:lnTo>
                  <a:lnTo>
                    <a:pt x="310" y="189"/>
                  </a:lnTo>
                  <a:lnTo>
                    <a:pt x="298" y="195"/>
                  </a:lnTo>
                  <a:lnTo>
                    <a:pt x="286" y="210"/>
                  </a:lnTo>
                  <a:lnTo>
                    <a:pt x="284" y="224"/>
                  </a:lnTo>
                  <a:lnTo>
                    <a:pt x="273" y="234"/>
                  </a:lnTo>
                  <a:lnTo>
                    <a:pt x="270" y="247"/>
                  </a:lnTo>
                  <a:lnTo>
                    <a:pt x="266" y="254"/>
                  </a:lnTo>
                  <a:lnTo>
                    <a:pt x="255" y="253"/>
                  </a:lnTo>
                  <a:lnTo>
                    <a:pt x="246" y="258"/>
                  </a:lnTo>
                  <a:lnTo>
                    <a:pt x="236" y="257"/>
                  </a:lnTo>
                  <a:lnTo>
                    <a:pt x="227" y="264"/>
                  </a:lnTo>
                  <a:lnTo>
                    <a:pt x="221" y="261"/>
                  </a:lnTo>
                  <a:lnTo>
                    <a:pt x="218" y="259"/>
                  </a:lnTo>
                  <a:lnTo>
                    <a:pt x="197" y="246"/>
                  </a:lnTo>
                  <a:lnTo>
                    <a:pt x="190" y="247"/>
                  </a:lnTo>
                  <a:lnTo>
                    <a:pt x="176" y="239"/>
                  </a:lnTo>
                  <a:lnTo>
                    <a:pt x="174" y="235"/>
                  </a:lnTo>
                  <a:lnTo>
                    <a:pt x="169" y="231"/>
                  </a:lnTo>
                  <a:lnTo>
                    <a:pt x="160" y="206"/>
                  </a:lnTo>
                  <a:lnTo>
                    <a:pt x="161" y="203"/>
                  </a:lnTo>
                  <a:lnTo>
                    <a:pt x="156" y="196"/>
                  </a:lnTo>
                  <a:lnTo>
                    <a:pt x="151" y="196"/>
                  </a:lnTo>
                  <a:lnTo>
                    <a:pt x="160" y="190"/>
                  </a:lnTo>
                  <a:lnTo>
                    <a:pt x="154" y="188"/>
                  </a:lnTo>
                  <a:lnTo>
                    <a:pt x="150" y="179"/>
                  </a:lnTo>
                  <a:lnTo>
                    <a:pt x="139" y="176"/>
                  </a:lnTo>
                  <a:lnTo>
                    <a:pt x="130" y="179"/>
                  </a:lnTo>
                  <a:lnTo>
                    <a:pt x="127" y="182"/>
                  </a:lnTo>
                  <a:lnTo>
                    <a:pt x="128" y="177"/>
                  </a:lnTo>
                  <a:lnTo>
                    <a:pt x="132" y="175"/>
                  </a:lnTo>
                  <a:lnTo>
                    <a:pt x="134" y="169"/>
                  </a:lnTo>
                  <a:lnTo>
                    <a:pt x="128" y="135"/>
                  </a:lnTo>
                  <a:lnTo>
                    <a:pt x="129" y="126"/>
                  </a:lnTo>
                  <a:lnTo>
                    <a:pt x="112" y="112"/>
                  </a:lnTo>
                  <a:lnTo>
                    <a:pt x="106" y="113"/>
                  </a:lnTo>
                  <a:lnTo>
                    <a:pt x="94" y="98"/>
                  </a:lnTo>
                  <a:lnTo>
                    <a:pt x="77" y="92"/>
                  </a:lnTo>
                  <a:lnTo>
                    <a:pt x="64" y="89"/>
                  </a:lnTo>
                  <a:lnTo>
                    <a:pt x="54" y="86"/>
                  </a:lnTo>
                  <a:lnTo>
                    <a:pt x="51" y="79"/>
                  </a:lnTo>
                  <a:lnTo>
                    <a:pt x="44" y="78"/>
                  </a:lnTo>
                  <a:lnTo>
                    <a:pt x="42" y="78"/>
                  </a:lnTo>
                  <a:lnTo>
                    <a:pt x="24" y="61"/>
                  </a:lnTo>
                  <a:lnTo>
                    <a:pt x="19" y="63"/>
                  </a:lnTo>
                  <a:lnTo>
                    <a:pt x="11" y="54"/>
                  </a:lnTo>
                  <a:lnTo>
                    <a:pt x="2" y="51"/>
                  </a:lnTo>
                  <a:lnTo>
                    <a:pt x="0" y="42"/>
                  </a:lnTo>
                  <a:lnTo>
                    <a:pt x="2" y="38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3" name="Freeform 341">
              <a:extLst>
                <a:ext uri="{FF2B5EF4-FFF2-40B4-BE49-F238E27FC236}">
                  <a16:creationId xmlns:a16="http://schemas.microsoft.com/office/drawing/2014/main" id="{5E2416C9-7F31-822F-73D5-7A05EE1FCFE5}"/>
                </a:ext>
              </a:extLst>
            </p:cNvPr>
            <p:cNvSpPr>
              <a:spLocks/>
            </p:cNvSpPr>
            <p:nvPr/>
          </p:nvSpPr>
          <p:spPr bwMode="auto">
            <a:xfrm>
              <a:off x="2930525" y="2633662"/>
              <a:ext cx="268288" cy="280987"/>
            </a:xfrm>
            <a:custGeom>
              <a:avLst/>
              <a:gdLst>
                <a:gd name="T0" fmla="*/ 6 w 169"/>
                <a:gd name="T1" fmla="*/ 84 h 177"/>
                <a:gd name="T2" fmla="*/ 20 w 169"/>
                <a:gd name="T3" fmla="*/ 77 h 177"/>
                <a:gd name="T4" fmla="*/ 43 w 169"/>
                <a:gd name="T5" fmla="*/ 63 h 177"/>
                <a:gd name="T6" fmla="*/ 45 w 169"/>
                <a:gd name="T7" fmla="*/ 40 h 177"/>
                <a:gd name="T8" fmla="*/ 63 w 169"/>
                <a:gd name="T9" fmla="*/ 23 h 177"/>
                <a:gd name="T10" fmla="*/ 61 w 169"/>
                <a:gd name="T11" fmla="*/ 5 h 177"/>
                <a:gd name="T12" fmla="*/ 67 w 169"/>
                <a:gd name="T13" fmla="*/ 3 h 177"/>
                <a:gd name="T14" fmla="*/ 73 w 169"/>
                <a:gd name="T15" fmla="*/ 0 h 177"/>
                <a:gd name="T16" fmla="*/ 84 w 169"/>
                <a:gd name="T17" fmla="*/ 3 h 177"/>
                <a:gd name="T18" fmla="*/ 91 w 169"/>
                <a:gd name="T19" fmla="*/ 7 h 177"/>
                <a:gd name="T20" fmla="*/ 98 w 169"/>
                <a:gd name="T21" fmla="*/ 15 h 177"/>
                <a:gd name="T22" fmla="*/ 114 w 169"/>
                <a:gd name="T23" fmla="*/ 30 h 177"/>
                <a:gd name="T24" fmla="*/ 129 w 169"/>
                <a:gd name="T25" fmla="*/ 43 h 177"/>
                <a:gd name="T26" fmla="*/ 120 w 169"/>
                <a:gd name="T27" fmla="*/ 44 h 177"/>
                <a:gd name="T28" fmla="*/ 106 w 169"/>
                <a:gd name="T29" fmla="*/ 54 h 177"/>
                <a:gd name="T30" fmla="*/ 110 w 169"/>
                <a:gd name="T31" fmla="*/ 66 h 177"/>
                <a:gd name="T32" fmla="*/ 123 w 169"/>
                <a:gd name="T33" fmla="*/ 72 h 177"/>
                <a:gd name="T34" fmla="*/ 131 w 169"/>
                <a:gd name="T35" fmla="*/ 80 h 177"/>
                <a:gd name="T36" fmla="*/ 134 w 169"/>
                <a:gd name="T37" fmla="*/ 86 h 177"/>
                <a:gd name="T38" fmla="*/ 142 w 169"/>
                <a:gd name="T39" fmla="*/ 86 h 177"/>
                <a:gd name="T40" fmla="*/ 156 w 169"/>
                <a:gd name="T41" fmla="*/ 96 h 177"/>
                <a:gd name="T42" fmla="*/ 163 w 169"/>
                <a:gd name="T43" fmla="*/ 101 h 177"/>
                <a:gd name="T44" fmla="*/ 169 w 169"/>
                <a:gd name="T45" fmla="*/ 104 h 177"/>
                <a:gd name="T46" fmla="*/ 169 w 169"/>
                <a:gd name="T47" fmla="*/ 127 h 177"/>
                <a:gd name="T48" fmla="*/ 164 w 169"/>
                <a:gd name="T49" fmla="*/ 127 h 177"/>
                <a:gd name="T50" fmla="*/ 152 w 169"/>
                <a:gd name="T51" fmla="*/ 134 h 177"/>
                <a:gd name="T52" fmla="*/ 143 w 169"/>
                <a:gd name="T53" fmla="*/ 127 h 177"/>
                <a:gd name="T54" fmla="*/ 148 w 169"/>
                <a:gd name="T55" fmla="*/ 121 h 177"/>
                <a:gd name="T56" fmla="*/ 147 w 169"/>
                <a:gd name="T57" fmla="*/ 115 h 177"/>
                <a:gd name="T58" fmla="*/ 142 w 169"/>
                <a:gd name="T59" fmla="*/ 112 h 177"/>
                <a:gd name="T60" fmla="*/ 132 w 169"/>
                <a:gd name="T61" fmla="*/ 113 h 177"/>
                <a:gd name="T62" fmla="*/ 128 w 169"/>
                <a:gd name="T63" fmla="*/ 115 h 177"/>
                <a:gd name="T64" fmla="*/ 126 w 169"/>
                <a:gd name="T65" fmla="*/ 119 h 177"/>
                <a:gd name="T66" fmla="*/ 125 w 169"/>
                <a:gd name="T67" fmla="*/ 122 h 177"/>
                <a:gd name="T68" fmla="*/ 120 w 169"/>
                <a:gd name="T69" fmla="*/ 127 h 177"/>
                <a:gd name="T70" fmla="*/ 124 w 169"/>
                <a:gd name="T71" fmla="*/ 129 h 177"/>
                <a:gd name="T72" fmla="*/ 123 w 169"/>
                <a:gd name="T73" fmla="*/ 135 h 177"/>
                <a:gd name="T74" fmla="*/ 125 w 169"/>
                <a:gd name="T75" fmla="*/ 137 h 177"/>
                <a:gd name="T76" fmla="*/ 122 w 169"/>
                <a:gd name="T77" fmla="*/ 145 h 177"/>
                <a:gd name="T78" fmla="*/ 122 w 169"/>
                <a:gd name="T79" fmla="*/ 159 h 177"/>
                <a:gd name="T80" fmla="*/ 107 w 169"/>
                <a:gd name="T81" fmla="*/ 168 h 177"/>
                <a:gd name="T82" fmla="*/ 103 w 169"/>
                <a:gd name="T83" fmla="*/ 177 h 177"/>
                <a:gd name="T84" fmla="*/ 96 w 169"/>
                <a:gd name="T85" fmla="*/ 161 h 177"/>
                <a:gd name="T86" fmla="*/ 78 w 169"/>
                <a:gd name="T87" fmla="*/ 151 h 177"/>
                <a:gd name="T88" fmla="*/ 63 w 169"/>
                <a:gd name="T89" fmla="*/ 136 h 177"/>
                <a:gd name="T90" fmla="*/ 58 w 169"/>
                <a:gd name="T91" fmla="*/ 120 h 177"/>
                <a:gd name="T92" fmla="*/ 24 w 169"/>
                <a:gd name="T93" fmla="*/ 109 h 177"/>
                <a:gd name="T94" fmla="*/ 0 w 169"/>
                <a:gd name="T95" fmla="*/ 104 h 1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</a:cxnLst>
              <a:rect l="0" t="0" r="r" b="b"/>
              <a:pathLst>
                <a:path w="169" h="177">
                  <a:moveTo>
                    <a:pt x="5" y="94"/>
                  </a:moveTo>
                  <a:lnTo>
                    <a:pt x="6" y="84"/>
                  </a:lnTo>
                  <a:lnTo>
                    <a:pt x="10" y="87"/>
                  </a:lnTo>
                  <a:lnTo>
                    <a:pt x="20" y="77"/>
                  </a:lnTo>
                  <a:lnTo>
                    <a:pt x="38" y="71"/>
                  </a:lnTo>
                  <a:lnTo>
                    <a:pt x="43" y="63"/>
                  </a:lnTo>
                  <a:lnTo>
                    <a:pt x="43" y="53"/>
                  </a:lnTo>
                  <a:lnTo>
                    <a:pt x="45" y="40"/>
                  </a:lnTo>
                  <a:lnTo>
                    <a:pt x="58" y="33"/>
                  </a:lnTo>
                  <a:lnTo>
                    <a:pt x="63" y="23"/>
                  </a:lnTo>
                  <a:lnTo>
                    <a:pt x="64" y="16"/>
                  </a:lnTo>
                  <a:lnTo>
                    <a:pt x="61" y="5"/>
                  </a:lnTo>
                  <a:lnTo>
                    <a:pt x="64" y="4"/>
                  </a:lnTo>
                  <a:lnTo>
                    <a:pt x="67" y="3"/>
                  </a:lnTo>
                  <a:lnTo>
                    <a:pt x="72" y="0"/>
                  </a:lnTo>
                  <a:lnTo>
                    <a:pt x="73" y="0"/>
                  </a:lnTo>
                  <a:lnTo>
                    <a:pt x="77" y="1"/>
                  </a:lnTo>
                  <a:lnTo>
                    <a:pt x="84" y="3"/>
                  </a:lnTo>
                  <a:lnTo>
                    <a:pt x="90" y="6"/>
                  </a:lnTo>
                  <a:lnTo>
                    <a:pt x="91" y="7"/>
                  </a:lnTo>
                  <a:lnTo>
                    <a:pt x="95" y="11"/>
                  </a:lnTo>
                  <a:lnTo>
                    <a:pt x="98" y="15"/>
                  </a:lnTo>
                  <a:lnTo>
                    <a:pt x="111" y="28"/>
                  </a:lnTo>
                  <a:lnTo>
                    <a:pt x="114" y="30"/>
                  </a:lnTo>
                  <a:lnTo>
                    <a:pt x="130" y="41"/>
                  </a:lnTo>
                  <a:lnTo>
                    <a:pt x="129" y="43"/>
                  </a:lnTo>
                  <a:lnTo>
                    <a:pt x="125" y="48"/>
                  </a:lnTo>
                  <a:lnTo>
                    <a:pt x="120" y="44"/>
                  </a:lnTo>
                  <a:lnTo>
                    <a:pt x="115" y="51"/>
                  </a:lnTo>
                  <a:lnTo>
                    <a:pt x="106" y="54"/>
                  </a:lnTo>
                  <a:lnTo>
                    <a:pt x="103" y="66"/>
                  </a:lnTo>
                  <a:lnTo>
                    <a:pt x="110" y="66"/>
                  </a:lnTo>
                  <a:lnTo>
                    <a:pt x="111" y="70"/>
                  </a:lnTo>
                  <a:lnTo>
                    <a:pt x="123" y="72"/>
                  </a:lnTo>
                  <a:lnTo>
                    <a:pt x="120" y="75"/>
                  </a:lnTo>
                  <a:lnTo>
                    <a:pt x="131" y="80"/>
                  </a:lnTo>
                  <a:lnTo>
                    <a:pt x="120" y="96"/>
                  </a:lnTo>
                  <a:lnTo>
                    <a:pt x="134" y="86"/>
                  </a:lnTo>
                  <a:lnTo>
                    <a:pt x="140" y="81"/>
                  </a:lnTo>
                  <a:lnTo>
                    <a:pt x="142" y="86"/>
                  </a:lnTo>
                  <a:lnTo>
                    <a:pt x="164" y="88"/>
                  </a:lnTo>
                  <a:lnTo>
                    <a:pt x="156" y="96"/>
                  </a:lnTo>
                  <a:lnTo>
                    <a:pt x="156" y="106"/>
                  </a:lnTo>
                  <a:lnTo>
                    <a:pt x="163" y="101"/>
                  </a:lnTo>
                  <a:lnTo>
                    <a:pt x="165" y="97"/>
                  </a:lnTo>
                  <a:lnTo>
                    <a:pt x="169" y="104"/>
                  </a:lnTo>
                  <a:lnTo>
                    <a:pt x="168" y="116"/>
                  </a:lnTo>
                  <a:lnTo>
                    <a:pt x="169" y="127"/>
                  </a:lnTo>
                  <a:lnTo>
                    <a:pt x="167" y="130"/>
                  </a:lnTo>
                  <a:lnTo>
                    <a:pt x="164" y="127"/>
                  </a:lnTo>
                  <a:lnTo>
                    <a:pt x="156" y="136"/>
                  </a:lnTo>
                  <a:lnTo>
                    <a:pt x="152" y="134"/>
                  </a:lnTo>
                  <a:lnTo>
                    <a:pt x="146" y="134"/>
                  </a:lnTo>
                  <a:lnTo>
                    <a:pt x="143" y="127"/>
                  </a:lnTo>
                  <a:lnTo>
                    <a:pt x="145" y="126"/>
                  </a:lnTo>
                  <a:lnTo>
                    <a:pt x="148" y="121"/>
                  </a:lnTo>
                  <a:lnTo>
                    <a:pt x="151" y="118"/>
                  </a:lnTo>
                  <a:lnTo>
                    <a:pt x="147" y="115"/>
                  </a:lnTo>
                  <a:lnTo>
                    <a:pt x="148" y="113"/>
                  </a:lnTo>
                  <a:lnTo>
                    <a:pt x="142" y="112"/>
                  </a:lnTo>
                  <a:lnTo>
                    <a:pt x="136" y="112"/>
                  </a:lnTo>
                  <a:lnTo>
                    <a:pt x="132" y="113"/>
                  </a:lnTo>
                  <a:lnTo>
                    <a:pt x="131" y="113"/>
                  </a:lnTo>
                  <a:lnTo>
                    <a:pt x="128" y="115"/>
                  </a:lnTo>
                  <a:lnTo>
                    <a:pt x="127" y="117"/>
                  </a:lnTo>
                  <a:lnTo>
                    <a:pt x="126" y="119"/>
                  </a:lnTo>
                  <a:lnTo>
                    <a:pt x="125" y="120"/>
                  </a:lnTo>
                  <a:lnTo>
                    <a:pt x="125" y="122"/>
                  </a:lnTo>
                  <a:lnTo>
                    <a:pt x="123" y="124"/>
                  </a:lnTo>
                  <a:lnTo>
                    <a:pt x="120" y="127"/>
                  </a:lnTo>
                  <a:lnTo>
                    <a:pt x="122" y="128"/>
                  </a:lnTo>
                  <a:lnTo>
                    <a:pt x="124" y="129"/>
                  </a:lnTo>
                  <a:lnTo>
                    <a:pt x="124" y="133"/>
                  </a:lnTo>
                  <a:lnTo>
                    <a:pt x="123" y="135"/>
                  </a:lnTo>
                  <a:lnTo>
                    <a:pt x="123" y="136"/>
                  </a:lnTo>
                  <a:lnTo>
                    <a:pt x="125" y="137"/>
                  </a:lnTo>
                  <a:lnTo>
                    <a:pt x="122" y="143"/>
                  </a:lnTo>
                  <a:lnTo>
                    <a:pt x="122" y="145"/>
                  </a:lnTo>
                  <a:lnTo>
                    <a:pt x="123" y="147"/>
                  </a:lnTo>
                  <a:lnTo>
                    <a:pt x="122" y="159"/>
                  </a:lnTo>
                  <a:lnTo>
                    <a:pt x="116" y="163"/>
                  </a:lnTo>
                  <a:lnTo>
                    <a:pt x="107" y="168"/>
                  </a:lnTo>
                  <a:lnTo>
                    <a:pt x="108" y="177"/>
                  </a:lnTo>
                  <a:lnTo>
                    <a:pt x="103" y="177"/>
                  </a:lnTo>
                  <a:lnTo>
                    <a:pt x="107" y="154"/>
                  </a:lnTo>
                  <a:lnTo>
                    <a:pt x="96" y="161"/>
                  </a:lnTo>
                  <a:lnTo>
                    <a:pt x="88" y="158"/>
                  </a:lnTo>
                  <a:lnTo>
                    <a:pt x="78" y="151"/>
                  </a:lnTo>
                  <a:lnTo>
                    <a:pt x="71" y="143"/>
                  </a:lnTo>
                  <a:lnTo>
                    <a:pt x="63" y="136"/>
                  </a:lnTo>
                  <a:lnTo>
                    <a:pt x="62" y="130"/>
                  </a:lnTo>
                  <a:lnTo>
                    <a:pt x="58" y="120"/>
                  </a:lnTo>
                  <a:lnTo>
                    <a:pt x="40" y="111"/>
                  </a:lnTo>
                  <a:lnTo>
                    <a:pt x="24" y="109"/>
                  </a:lnTo>
                  <a:lnTo>
                    <a:pt x="17" y="109"/>
                  </a:lnTo>
                  <a:lnTo>
                    <a:pt x="0" y="104"/>
                  </a:lnTo>
                  <a:lnTo>
                    <a:pt x="5" y="9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4" name="Freeform 342">
              <a:extLst>
                <a:ext uri="{FF2B5EF4-FFF2-40B4-BE49-F238E27FC236}">
                  <a16:creationId xmlns:a16="http://schemas.microsoft.com/office/drawing/2014/main" id="{59FFFF6E-2EE8-8C97-7D0E-8EC89FDB72C8}"/>
                </a:ext>
              </a:extLst>
            </p:cNvPr>
            <p:cNvSpPr>
              <a:spLocks/>
            </p:cNvSpPr>
            <p:nvPr/>
          </p:nvSpPr>
          <p:spPr bwMode="auto">
            <a:xfrm>
              <a:off x="2154238" y="1460500"/>
              <a:ext cx="134938" cy="107950"/>
            </a:xfrm>
            <a:custGeom>
              <a:avLst/>
              <a:gdLst>
                <a:gd name="T0" fmla="*/ 0 w 85"/>
                <a:gd name="T1" fmla="*/ 14 h 68"/>
                <a:gd name="T2" fmla="*/ 6 w 85"/>
                <a:gd name="T3" fmla="*/ 16 h 68"/>
                <a:gd name="T4" fmla="*/ 17 w 85"/>
                <a:gd name="T5" fmla="*/ 14 h 68"/>
                <a:gd name="T6" fmla="*/ 25 w 85"/>
                <a:gd name="T7" fmla="*/ 7 h 68"/>
                <a:gd name="T8" fmla="*/ 28 w 85"/>
                <a:gd name="T9" fmla="*/ 5 h 68"/>
                <a:gd name="T10" fmla="*/ 33 w 85"/>
                <a:gd name="T11" fmla="*/ 2 h 68"/>
                <a:gd name="T12" fmla="*/ 35 w 85"/>
                <a:gd name="T13" fmla="*/ 0 h 68"/>
                <a:gd name="T14" fmla="*/ 47 w 85"/>
                <a:gd name="T15" fmla="*/ 2 h 68"/>
                <a:gd name="T16" fmla="*/ 52 w 85"/>
                <a:gd name="T17" fmla="*/ 8 h 68"/>
                <a:gd name="T18" fmla="*/ 64 w 85"/>
                <a:gd name="T19" fmla="*/ 16 h 68"/>
                <a:gd name="T20" fmla="*/ 61 w 85"/>
                <a:gd name="T21" fmla="*/ 20 h 68"/>
                <a:gd name="T22" fmla="*/ 73 w 85"/>
                <a:gd name="T23" fmla="*/ 28 h 68"/>
                <a:gd name="T24" fmla="*/ 85 w 85"/>
                <a:gd name="T25" fmla="*/ 37 h 68"/>
                <a:gd name="T26" fmla="*/ 65 w 85"/>
                <a:gd name="T27" fmla="*/ 68 h 68"/>
                <a:gd name="T28" fmla="*/ 48 w 85"/>
                <a:gd name="T29" fmla="*/ 52 h 68"/>
                <a:gd name="T30" fmla="*/ 40 w 85"/>
                <a:gd name="T31" fmla="*/ 45 h 68"/>
                <a:gd name="T32" fmla="*/ 22 w 85"/>
                <a:gd name="T33" fmla="*/ 37 h 68"/>
                <a:gd name="T34" fmla="*/ 5 w 85"/>
                <a:gd name="T35" fmla="*/ 24 h 68"/>
                <a:gd name="T36" fmla="*/ 0 w 85"/>
                <a:gd name="T37" fmla="*/ 14 h 6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5" h="68">
                  <a:moveTo>
                    <a:pt x="0" y="14"/>
                  </a:moveTo>
                  <a:lnTo>
                    <a:pt x="6" y="16"/>
                  </a:lnTo>
                  <a:lnTo>
                    <a:pt x="17" y="14"/>
                  </a:lnTo>
                  <a:lnTo>
                    <a:pt x="25" y="7"/>
                  </a:lnTo>
                  <a:lnTo>
                    <a:pt x="28" y="5"/>
                  </a:lnTo>
                  <a:lnTo>
                    <a:pt x="33" y="2"/>
                  </a:lnTo>
                  <a:lnTo>
                    <a:pt x="35" y="0"/>
                  </a:lnTo>
                  <a:lnTo>
                    <a:pt x="47" y="2"/>
                  </a:lnTo>
                  <a:lnTo>
                    <a:pt x="52" y="8"/>
                  </a:lnTo>
                  <a:lnTo>
                    <a:pt x="64" y="16"/>
                  </a:lnTo>
                  <a:lnTo>
                    <a:pt x="61" y="20"/>
                  </a:lnTo>
                  <a:lnTo>
                    <a:pt x="73" y="28"/>
                  </a:lnTo>
                  <a:lnTo>
                    <a:pt x="85" y="37"/>
                  </a:lnTo>
                  <a:lnTo>
                    <a:pt x="65" y="68"/>
                  </a:lnTo>
                  <a:lnTo>
                    <a:pt x="48" y="52"/>
                  </a:lnTo>
                  <a:lnTo>
                    <a:pt x="40" y="45"/>
                  </a:lnTo>
                  <a:lnTo>
                    <a:pt x="22" y="37"/>
                  </a:lnTo>
                  <a:lnTo>
                    <a:pt x="5" y="24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5" name="Freeform 343">
              <a:extLst>
                <a:ext uri="{FF2B5EF4-FFF2-40B4-BE49-F238E27FC236}">
                  <a16:creationId xmlns:a16="http://schemas.microsoft.com/office/drawing/2014/main" id="{CCFDD061-3C81-D1AB-B37D-ED4727738DC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6988" y="2270125"/>
              <a:ext cx="68263" cy="66675"/>
            </a:xfrm>
            <a:custGeom>
              <a:avLst/>
              <a:gdLst>
                <a:gd name="T0" fmla="*/ 0 w 43"/>
                <a:gd name="T1" fmla="*/ 30 h 42"/>
                <a:gd name="T2" fmla="*/ 10 w 43"/>
                <a:gd name="T3" fmla="*/ 22 h 42"/>
                <a:gd name="T4" fmla="*/ 17 w 43"/>
                <a:gd name="T5" fmla="*/ 16 h 42"/>
                <a:gd name="T6" fmla="*/ 35 w 43"/>
                <a:gd name="T7" fmla="*/ 0 h 42"/>
                <a:gd name="T8" fmla="*/ 43 w 43"/>
                <a:gd name="T9" fmla="*/ 11 h 42"/>
                <a:gd name="T10" fmla="*/ 29 w 43"/>
                <a:gd name="T11" fmla="*/ 22 h 42"/>
                <a:gd name="T12" fmla="*/ 27 w 43"/>
                <a:gd name="T13" fmla="*/ 27 h 42"/>
                <a:gd name="T14" fmla="*/ 9 w 43"/>
                <a:gd name="T15" fmla="*/ 42 h 42"/>
                <a:gd name="T16" fmla="*/ 0 w 43"/>
                <a:gd name="T17" fmla="*/ 3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</a:cxnLst>
              <a:rect l="0" t="0" r="r" b="b"/>
              <a:pathLst>
                <a:path w="43" h="42">
                  <a:moveTo>
                    <a:pt x="0" y="30"/>
                  </a:moveTo>
                  <a:lnTo>
                    <a:pt x="10" y="22"/>
                  </a:lnTo>
                  <a:lnTo>
                    <a:pt x="17" y="16"/>
                  </a:lnTo>
                  <a:lnTo>
                    <a:pt x="35" y="0"/>
                  </a:lnTo>
                  <a:lnTo>
                    <a:pt x="43" y="11"/>
                  </a:lnTo>
                  <a:lnTo>
                    <a:pt x="29" y="22"/>
                  </a:lnTo>
                  <a:lnTo>
                    <a:pt x="27" y="27"/>
                  </a:lnTo>
                  <a:lnTo>
                    <a:pt x="9" y="42"/>
                  </a:lnTo>
                  <a:lnTo>
                    <a:pt x="0" y="30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6" name="Freeform 344">
              <a:extLst>
                <a:ext uri="{FF2B5EF4-FFF2-40B4-BE49-F238E27FC236}">
                  <a16:creationId xmlns:a16="http://schemas.microsoft.com/office/drawing/2014/main" id="{A9A9D4DE-89E2-0D3B-A399-B61E98005D03}"/>
                </a:ext>
              </a:extLst>
            </p:cNvPr>
            <p:cNvSpPr>
              <a:spLocks/>
            </p:cNvSpPr>
            <p:nvPr/>
          </p:nvSpPr>
          <p:spPr bwMode="auto">
            <a:xfrm>
              <a:off x="2844800" y="1919287"/>
              <a:ext cx="47625" cy="77787"/>
            </a:xfrm>
            <a:custGeom>
              <a:avLst/>
              <a:gdLst>
                <a:gd name="T0" fmla="*/ 0 w 30"/>
                <a:gd name="T1" fmla="*/ 0 h 49"/>
                <a:gd name="T2" fmla="*/ 11 w 30"/>
                <a:gd name="T3" fmla="*/ 0 h 49"/>
                <a:gd name="T4" fmla="*/ 30 w 30"/>
                <a:gd name="T5" fmla="*/ 0 h 49"/>
                <a:gd name="T6" fmla="*/ 30 w 30"/>
                <a:gd name="T7" fmla="*/ 22 h 49"/>
                <a:gd name="T8" fmla="*/ 30 w 30"/>
                <a:gd name="T9" fmla="*/ 30 h 49"/>
                <a:gd name="T10" fmla="*/ 30 w 30"/>
                <a:gd name="T11" fmla="*/ 49 h 49"/>
                <a:gd name="T12" fmla="*/ 25 w 30"/>
                <a:gd name="T13" fmla="*/ 49 h 49"/>
                <a:gd name="T14" fmla="*/ 25 w 30"/>
                <a:gd name="T15" fmla="*/ 47 h 49"/>
                <a:gd name="T16" fmla="*/ 21 w 30"/>
                <a:gd name="T17" fmla="*/ 37 h 49"/>
                <a:gd name="T18" fmla="*/ 0 w 30"/>
                <a:gd name="T19" fmla="*/ 37 h 49"/>
                <a:gd name="T20" fmla="*/ 0 w 30"/>
                <a:gd name="T21" fmla="*/ 30 h 49"/>
                <a:gd name="T22" fmla="*/ 0 w 30"/>
                <a:gd name="T23" fmla="*/ 0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0" h="49">
                  <a:moveTo>
                    <a:pt x="0" y="0"/>
                  </a:moveTo>
                  <a:lnTo>
                    <a:pt x="11" y="0"/>
                  </a:lnTo>
                  <a:lnTo>
                    <a:pt x="30" y="0"/>
                  </a:lnTo>
                  <a:lnTo>
                    <a:pt x="30" y="22"/>
                  </a:lnTo>
                  <a:lnTo>
                    <a:pt x="30" y="30"/>
                  </a:lnTo>
                  <a:lnTo>
                    <a:pt x="30" y="49"/>
                  </a:lnTo>
                  <a:lnTo>
                    <a:pt x="25" y="49"/>
                  </a:lnTo>
                  <a:lnTo>
                    <a:pt x="25" y="47"/>
                  </a:lnTo>
                  <a:lnTo>
                    <a:pt x="21" y="37"/>
                  </a:lnTo>
                  <a:lnTo>
                    <a:pt x="0" y="37"/>
                  </a:lnTo>
                  <a:lnTo>
                    <a:pt x="0" y="3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7" name="Freeform 345">
              <a:extLst>
                <a:ext uri="{FF2B5EF4-FFF2-40B4-BE49-F238E27FC236}">
                  <a16:creationId xmlns:a16="http://schemas.microsoft.com/office/drawing/2014/main" id="{3254BA4B-2128-8170-7945-7E5884AD01FF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2513" y="3344862"/>
              <a:ext cx="166688" cy="230187"/>
            </a:xfrm>
            <a:custGeom>
              <a:avLst/>
              <a:gdLst>
                <a:gd name="T0" fmla="*/ 4 w 105"/>
                <a:gd name="T1" fmla="*/ 20 h 145"/>
                <a:gd name="T2" fmla="*/ 48 w 105"/>
                <a:gd name="T3" fmla="*/ 0 h 145"/>
                <a:gd name="T4" fmla="*/ 63 w 105"/>
                <a:gd name="T5" fmla="*/ 30 h 145"/>
                <a:gd name="T6" fmla="*/ 72 w 105"/>
                <a:gd name="T7" fmla="*/ 49 h 145"/>
                <a:gd name="T8" fmla="*/ 82 w 105"/>
                <a:gd name="T9" fmla="*/ 70 h 145"/>
                <a:gd name="T10" fmla="*/ 92 w 105"/>
                <a:gd name="T11" fmla="*/ 82 h 145"/>
                <a:gd name="T12" fmla="*/ 66 w 105"/>
                <a:gd name="T13" fmla="*/ 93 h 145"/>
                <a:gd name="T14" fmla="*/ 65 w 105"/>
                <a:gd name="T15" fmla="*/ 94 h 145"/>
                <a:gd name="T16" fmla="*/ 68 w 105"/>
                <a:gd name="T17" fmla="*/ 97 h 145"/>
                <a:gd name="T18" fmla="*/ 70 w 105"/>
                <a:gd name="T19" fmla="*/ 99 h 145"/>
                <a:gd name="T20" fmla="*/ 89 w 105"/>
                <a:gd name="T21" fmla="*/ 124 h 145"/>
                <a:gd name="T22" fmla="*/ 103 w 105"/>
                <a:gd name="T23" fmla="*/ 140 h 145"/>
                <a:gd name="T24" fmla="*/ 105 w 105"/>
                <a:gd name="T25" fmla="*/ 145 h 145"/>
                <a:gd name="T26" fmla="*/ 104 w 105"/>
                <a:gd name="T27" fmla="*/ 145 h 145"/>
                <a:gd name="T28" fmla="*/ 97 w 105"/>
                <a:gd name="T29" fmla="*/ 139 h 145"/>
                <a:gd name="T30" fmla="*/ 82 w 105"/>
                <a:gd name="T31" fmla="*/ 127 h 145"/>
                <a:gd name="T32" fmla="*/ 57 w 105"/>
                <a:gd name="T33" fmla="*/ 108 h 145"/>
                <a:gd name="T34" fmla="*/ 42 w 105"/>
                <a:gd name="T35" fmla="*/ 96 h 145"/>
                <a:gd name="T36" fmla="*/ 26 w 105"/>
                <a:gd name="T37" fmla="*/ 83 h 145"/>
                <a:gd name="T38" fmla="*/ 29 w 105"/>
                <a:gd name="T39" fmla="*/ 79 h 145"/>
                <a:gd name="T40" fmla="*/ 38 w 105"/>
                <a:gd name="T41" fmla="*/ 72 h 145"/>
                <a:gd name="T42" fmla="*/ 35 w 105"/>
                <a:gd name="T43" fmla="*/ 66 h 145"/>
                <a:gd name="T44" fmla="*/ 25 w 105"/>
                <a:gd name="T45" fmla="*/ 71 h 145"/>
                <a:gd name="T46" fmla="*/ 15 w 105"/>
                <a:gd name="T47" fmla="*/ 50 h 145"/>
                <a:gd name="T48" fmla="*/ 8 w 105"/>
                <a:gd name="T49" fmla="*/ 39 h 145"/>
                <a:gd name="T50" fmla="*/ 0 w 105"/>
                <a:gd name="T51" fmla="*/ 22 h 145"/>
                <a:gd name="T52" fmla="*/ 4 w 105"/>
                <a:gd name="T53" fmla="*/ 20 h 1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</a:cxnLst>
              <a:rect l="0" t="0" r="r" b="b"/>
              <a:pathLst>
                <a:path w="105" h="145">
                  <a:moveTo>
                    <a:pt x="4" y="20"/>
                  </a:moveTo>
                  <a:lnTo>
                    <a:pt x="48" y="0"/>
                  </a:lnTo>
                  <a:lnTo>
                    <a:pt x="63" y="30"/>
                  </a:lnTo>
                  <a:lnTo>
                    <a:pt x="72" y="49"/>
                  </a:lnTo>
                  <a:lnTo>
                    <a:pt x="82" y="70"/>
                  </a:lnTo>
                  <a:lnTo>
                    <a:pt x="92" y="82"/>
                  </a:lnTo>
                  <a:lnTo>
                    <a:pt x="66" y="93"/>
                  </a:lnTo>
                  <a:lnTo>
                    <a:pt x="65" y="94"/>
                  </a:lnTo>
                  <a:lnTo>
                    <a:pt x="68" y="97"/>
                  </a:lnTo>
                  <a:lnTo>
                    <a:pt x="70" y="99"/>
                  </a:lnTo>
                  <a:lnTo>
                    <a:pt x="89" y="124"/>
                  </a:lnTo>
                  <a:lnTo>
                    <a:pt x="103" y="140"/>
                  </a:lnTo>
                  <a:lnTo>
                    <a:pt x="105" y="145"/>
                  </a:lnTo>
                  <a:lnTo>
                    <a:pt x="104" y="145"/>
                  </a:lnTo>
                  <a:lnTo>
                    <a:pt x="97" y="139"/>
                  </a:lnTo>
                  <a:lnTo>
                    <a:pt x="82" y="127"/>
                  </a:lnTo>
                  <a:lnTo>
                    <a:pt x="57" y="108"/>
                  </a:lnTo>
                  <a:lnTo>
                    <a:pt x="42" y="96"/>
                  </a:lnTo>
                  <a:lnTo>
                    <a:pt x="26" y="83"/>
                  </a:lnTo>
                  <a:lnTo>
                    <a:pt x="29" y="79"/>
                  </a:lnTo>
                  <a:lnTo>
                    <a:pt x="38" y="72"/>
                  </a:lnTo>
                  <a:lnTo>
                    <a:pt x="35" y="66"/>
                  </a:lnTo>
                  <a:lnTo>
                    <a:pt x="25" y="71"/>
                  </a:lnTo>
                  <a:lnTo>
                    <a:pt x="15" y="50"/>
                  </a:lnTo>
                  <a:lnTo>
                    <a:pt x="8" y="39"/>
                  </a:lnTo>
                  <a:lnTo>
                    <a:pt x="0" y="22"/>
                  </a:lnTo>
                  <a:lnTo>
                    <a:pt x="4" y="2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8" name="Freeform 346">
              <a:extLst>
                <a:ext uri="{FF2B5EF4-FFF2-40B4-BE49-F238E27FC236}">
                  <a16:creationId xmlns:a16="http://schemas.microsoft.com/office/drawing/2014/main" id="{B0A89AE0-B39C-3F9D-1D5C-30C380C45F54}"/>
                </a:ext>
              </a:extLst>
            </p:cNvPr>
            <p:cNvSpPr>
              <a:spLocks/>
            </p:cNvSpPr>
            <p:nvPr/>
          </p:nvSpPr>
          <p:spPr bwMode="auto">
            <a:xfrm>
              <a:off x="3752850" y="1952625"/>
              <a:ext cx="65088" cy="68262"/>
            </a:xfrm>
            <a:custGeom>
              <a:avLst/>
              <a:gdLst>
                <a:gd name="T0" fmla="*/ 0 w 41"/>
                <a:gd name="T1" fmla="*/ 12 h 43"/>
                <a:gd name="T2" fmla="*/ 14 w 41"/>
                <a:gd name="T3" fmla="*/ 2 h 43"/>
                <a:gd name="T4" fmla="*/ 18 w 41"/>
                <a:gd name="T5" fmla="*/ 0 h 43"/>
                <a:gd name="T6" fmla="*/ 23 w 41"/>
                <a:gd name="T7" fmla="*/ 8 h 43"/>
                <a:gd name="T8" fmla="*/ 33 w 41"/>
                <a:gd name="T9" fmla="*/ 19 h 43"/>
                <a:gd name="T10" fmla="*/ 41 w 41"/>
                <a:gd name="T11" fmla="*/ 30 h 43"/>
                <a:gd name="T12" fmla="*/ 24 w 41"/>
                <a:gd name="T13" fmla="*/ 43 h 43"/>
                <a:gd name="T14" fmla="*/ 15 w 41"/>
                <a:gd name="T15" fmla="*/ 32 h 43"/>
                <a:gd name="T16" fmla="*/ 11 w 41"/>
                <a:gd name="T17" fmla="*/ 26 h 43"/>
                <a:gd name="T18" fmla="*/ 8 w 41"/>
                <a:gd name="T19" fmla="*/ 23 h 43"/>
                <a:gd name="T20" fmla="*/ 0 w 41"/>
                <a:gd name="T21" fmla="*/ 12 h 4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</a:cxnLst>
              <a:rect l="0" t="0" r="r" b="b"/>
              <a:pathLst>
                <a:path w="41" h="43">
                  <a:moveTo>
                    <a:pt x="0" y="12"/>
                  </a:moveTo>
                  <a:lnTo>
                    <a:pt x="14" y="2"/>
                  </a:lnTo>
                  <a:lnTo>
                    <a:pt x="18" y="0"/>
                  </a:lnTo>
                  <a:lnTo>
                    <a:pt x="23" y="8"/>
                  </a:lnTo>
                  <a:lnTo>
                    <a:pt x="33" y="19"/>
                  </a:lnTo>
                  <a:lnTo>
                    <a:pt x="41" y="30"/>
                  </a:lnTo>
                  <a:lnTo>
                    <a:pt x="24" y="43"/>
                  </a:lnTo>
                  <a:lnTo>
                    <a:pt x="15" y="32"/>
                  </a:lnTo>
                  <a:lnTo>
                    <a:pt x="11" y="26"/>
                  </a:lnTo>
                  <a:lnTo>
                    <a:pt x="8" y="23"/>
                  </a:lnTo>
                  <a:lnTo>
                    <a:pt x="0" y="1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9" name="Freeform 347">
              <a:extLst>
                <a:ext uri="{FF2B5EF4-FFF2-40B4-BE49-F238E27FC236}">
                  <a16:creationId xmlns:a16="http://schemas.microsoft.com/office/drawing/2014/main" id="{1C7D2EFE-1A67-F67B-666E-4EA8A3DB25B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4413" y="1993900"/>
              <a:ext cx="88900" cy="141287"/>
            </a:xfrm>
            <a:custGeom>
              <a:avLst/>
              <a:gdLst>
                <a:gd name="T0" fmla="*/ 2 w 56"/>
                <a:gd name="T1" fmla="*/ 78 h 89"/>
                <a:gd name="T2" fmla="*/ 3 w 56"/>
                <a:gd name="T3" fmla="*/ 70 h 89"/>
                <a:gd name="T4" fmla="*/ 4 w 56"/>
                <a:gd name="T5" fmla="*/ 67 h 89"/>
                <a:gd name="T6" fmla="*/ 5 w 56"/>
                <a:gd name="T7" fmla="*/ 66 h 89"/>
                <a:gd name="T8" fmla="*/ 6 w 56"/>
                <a:gd name="T9" fmla="*/ 64 h 89"/>
                <a:gd name="T10" fmla="*/ 7 w 56"/>
                <a:gd name="T11" fmla="*/ 62 h 89"/>
                <a:gd name="T12" fmla="*/ 8 w 56"/>
                <a:gd name="T13" fmla="*/ 61 h 89"/>
                <a:gd name="T14" fmla="*/ 10 w 56"/>
                <a:gd name="T15" fmla="*/ 56 h 89"/>
                <a:gd name="T16" fmla="*/ 13 w 56"/>
                <a:gd name="T17" fmla="*/ 49 h 89"/>
                <a:gd name="T18" fmla="*/ 12 w 56"/>
                <a:gd name="T19" fmla="*/ 45 h 89"/>
                <a:gd name="T20" fmla="*/ 14 w 56"/>
                <a:gd name="T21" fmla="*/ 27 h 89"/>
                <a:gd name="T22" fmla="*/ 3 w 56"/>
                <a:gd name="T23" fmla="*/ 8 h 89"/>
                <a:gd name="T24" fmla="*/ 13 w 56"/>
                <a:gd name="T25" fmla="*/ 2 h 89"/>
                <a:gd name="T26" fmla="*/ 16 w 56"/>
                <a:gd name="T27" fmla="*/ 8 h 89"/>
                <a:gd name="T28" fmla="*/ 31 w 56"/>
                <a:gd name="T29" fmla="*/ 0 h 89"/>
                <a:gd name="T30" fmla="*/ 41 w 56"/>
                <a:gd name="T31" fmla="*/ 17 h 89"/>
                <a:gd name="T32" fmla="*/ 49 w 56"/>
                <a:gd name="T33" fmla="*/ 31 h 89"/>
                <a:gd name="T34" fmla="*/ 56 w 56"/>
                <a:gd name="T35" fmla="*/ 43 h 89"/>
                <a:gd name="T36" fmla="*/ 53 w 56"/>
                <a:gd name="T37" fmla="*/ 44 h 89"/>
                <a:gd name="T38" fmla="*/ 48 w 56"/>
                <a:gd name="T39" fmla="*/ 40 h 89"/>
                <a:gd name="T40" fmla="*/ 35 w 56"/>
                <a:gd name="T41" fmla="*/ 48 h 89"/>
                <a:gd name="T42" fmla="*/ 41 w 56"/>
                <a:gd name="T43" fmla="*/ 54 h 89"/>
                <a:gd name="T44" fmla="*/ 42 w 56"/>
                <a:gd name="T45" fmla="*/ 67 h 89"/>
                <a:gd name="T46" fmla="*/ 37 w 56"/>
                <a:gd name="T47" fmla="*/ 69 h 89"/>
                <a:gd name="T48" fmla="*/ 36 w 56"/>
                <a:gd name="T49" fmla="*/ 69 h 89"/>
                <a:gd name="T50" fmla="*/ 36 w 56"/>
                <a:gd name="T51" fmla="*/ 69 h 89"/>
                <a:gd name="T52" fmla="*/ 26 w 56"/>
                <a:gd name="T53" fmla="*/ 71 h 89"/>
                <a:gd name="T54" fmla="*/ 18 w 56"/>
                <a:gd name="T55" fmla="*/ 74 h 89"/>
                <a:gd name="T56" fmla="*/ 4 w 56"/>
                <a:gd name="T57" fmla="*/ 89 h 89"/>
                <a:gd name="T58" fmla="*/ 3 w 56"/>
                <a:gd name="T59" fmla="*/ 88 h 89"/>
                <a:gd name="T60" fmla="*/ 0 w 56"/>
                <a:gd name="T61" fmla="*/ 85 h 89"/>
                <a:gd name="T62" fmla="*/ 2 w 56"/>
                <a:gd name="T63" fmla="*/ 78 h 8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</a:cxnLst>
              <a:rect l="0" t="0" r="r" b="b"/>
              <a:pathLst>
                <a:path w="56" h="89">
                  <a:moveTo>
                    <a:pt x="2" y="78"/>
                  </a:moveTo>
                  <a:lnTo>
                    <a:pt x="3" y="70"/>
                  </a:lnTo>
                  <a:lnTo>
                    <a:pt x="4" y="67"/>
                  </a:lnTo>
                  <a:lnTo>
                    <a:pt x="5" y="66"/>
                  </a:lnTo>
                  <a:lnTo>
                    <a:pt x="6" y="64"/>
                  </a:lnTo>
                  <a:lnTo>
                    <a:pt x="7" y="62"/>
                  </a:lnTo>
                  <a:lnTo>
                    <a:pt x="8" y="61"/>
                  </a:lnTo>
                  <a:lnTo>
                    <a:pt x="10" y="56"/>
                  </a:lnTo>
                  <a:lnTo>
                    <a:pt x="13" y="49"/>
                  </a:lnTo>
                  <a:lnTo>
                    <a:pt x="12" y="45"/>
                  </a:lnTo>
                  <a:lnTo>
                    <a:pt x="14" y="27"/>
                  </a:lnTo>
                  <a:lnTo>
                    <a:pt x="3" y="8"/>
                  </a:lnTo>
                  <a:lnTo>
                    <a:pt x="13" y="2"/>
                  </a:lnTo>
                  <a:lnTo>
                    <a:pt x="16" y="8"/>
                  </a:lnTo>
                  <a:lnTo>
                    <a:pt x="31" y="0"/>
                  </a:lnTo>
                  <a:lnTo>
                    <a:pt x="41" y="17"/>
                  </a:lnTo>
                  <a:lnTo>
                    <a:pt x="49" y="31"/>
                  </a:lnTo>
                  <a:lnTo>
                    <a:pt x="56" y="43"/>
                  </a:lnTo>
                  <a:lnTo>
                    <a:pt x="53" y="44"/>
                  </a:lnTo>
                  <a:lnTo>
                    <a:pt x="48" y="40"/>
                  </a:lnTo>
                  <a:lnTo>
                    <a:pt x="35" y="48"/>
                  </a:lnTo>
                  <a:lnTo>
                    <a:pt x="41" y="54"/>
                  </a:lnTo>
                  <a:lnTo>
                    <a:pt x="42" y="67"/>
                  </a:lnTo>
                  <a:lnTo>
                    <a:pt x="37" y="69"/>
                  </a:lnTo>
                  <a:lnTo>
                    <a:pt x="36" y="69"/>
                  </a:lnTo>
                  <a:lnTo>
                    <a:pt x="36" y="69"/>
                  </a:lnTo>
                  <a:lnTo>
                    <a:pt x="26" y="71"/>
                  </a:lnTo>
                  <a:lnTo>
                    <a:pt x="18" y="74"/>
                  </a:lnTo>
                  <a:lnTo>
                    <a:pt x="4" y="89"/>
                  </a:lnTo>
                  <a:lnTo>
                    <a:pt x="3" y="88"/>
                  </a:lnTo>
                  <a:lnTo>
                    <a:pt x="0" y="85"/>
                  </a:lnTo>
                  <a:lnTo>
                    <a:pt x="2" y="7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0" name="Freeform 348">
              <a:extLst>
                <a:ext uri="{FF2B5EF4-FFF2-40B4-BE49-F238E27FC236}">
                  <a16:creationId xmlns:a16="http://schemas.microsoft.com/office/drawing/2014/main" id="{7C0C4581-3FF6-4111-783B-319BD77EF434}"/>
                </a:ext>
              </a:extLst>
            </p:cNvPr>
            <p:cNvSpPr>
              <a:spLocks/>
            </p:cNvSpPr>
            <p:nvPr/>
          </p:nvSpPr>
          <p:spPr bwMode="auto">
            <a:xfrm>
              <a:off x="3276600" y="1917700"/>
              <a:ext cx="134938" cy="93662"/>
            </a:xfrm>
            <a:custGeom>
              <a:avLst/>
              <a:gdLst>
                <a:gd name="T0" fmla="*/ 10 w 85"/>
                <a:gd name="T1" fmla="*/ 0 h 59"/>
                <a:gd name="T2" fmla="*/ 12 w 85"/>
                <a:gd name="T3" fmla="*/ 5 h 59"/>
                <a:gd name="T4" fmla="*/ 20 w 85"/>
                <a:gd name="T5" fmla="*/ 2 h 59"/>
                <a:gd name="T6" fmla="*/ 25 w 85"/>
                <a:gd name="T7" fmla="*/ 4 h 59"/>
                <a:gd name="T8" fmla="*/ 24 w 85"/>
                <a:gd name="T9" fmla="*/ 13 h 59"/>
                <a:gd name="T10" fmla="*/ 33 w 85"/>
                <a:gd name="T11" fmla="*/ 33 h 59"/>
                <a:gd name="T12" fmla="*/ 36 w 85"/>
                <a:gd name="T13" fmla="*/ 31 h 59"/>
                <a:gd name="T14" fmla="*/ 48 w 85"/>
                <a:gd name="T15" fmla="*/ 25 h 59"/>
                <a:gd name="T16" fmla="*/ 57 w 85"/>
                <a:gd name="T17" fmla="*/ 22 h 59"/>
                <a:gd name="T18" fmla="*/ 63 w 85"/>
                <a:gd name="T19" fmla="*/ 36 h 59"/>
                <a:gd name="T20" fmla="*/ 68 w 85"/>
                <a:gd name="T21" fmla="*/ 34 h 59"/>
                <a:gd name="T22" fmla="*/ 79 w 85"/>
                <a:gd name="T23" fmla="*/ 46 h 59"/>
                <a:gd name="T24" fmla="*/ 82 w 85"/>
                <a:gd name="T25" fmla="*/ 48 h 59"/>
                <a:gd name="T26" fmla="*/ 85 w 85"/>
                <a:gd name="T27" fmla="*/ 50 h 59"/>
                <a:gd name="T28" fmla="*/ 82 w 85"/>
                <a:gd name="T29" fmla="*/ 56 h 59"/>
                <a:gd name="T30" fmla="*/ 78 w 85"/>
                <a:gd name="T31" fmla="*/ 59 h 59"/>
                <a:gd name="T32" fmla="*/ 75 w 85"/>
                <a:gd name="T33" fmla="*/ 58 h 59"/>
                <a:gd name="T34" fmla="*/ 74 w 85"/>
                <a:gd name="T35" fmla="*/ 59 h 59"/>
                <a:gd name="T36" fmla="*/ 74 w 85"/>
                <a:gd name="T37" fmla="*/ 59 h 59"/>
                <a:gd name="T38" fmla="*/ 73 w 85"/>
                <a:gd name="T39" fmla="*/ 58 h 59"/>
                <a:gd name="T40" fmla="*/ 72 w 85"/>
                <a:gd name="T41" fmla="*/ 59 h 59"/>
                <a:gd name="T42" fmla="*/ 72 w 85"/>
                <a:gd name="T43" fmla="*/ 59 h 59"/>
                <a:gd name="T44" fmla="*/ 72 w 85"/>
                <a:gd name="T45" fmla="*/ 59 h 59"/>
                <a:gd name="T46" fmla="*/ 70 w 85"/>
                <a:gd name="T47" fmla="*/ 59 h 59"/>
                <a:gd name="T48" fmla="*/ 63 w 85"/>
                <a:gd name="T49" fmla="*/ 59 h 59"/>
                <a:gd name="T50" fmla="*/ 62 w 85"/>
                <a:gd name="T51" fmla="*/ 57 h 59"/>
                <a:gd name="T52" fmla="*/ 58 w 85"/>
                <a:gd name="T53" fmla="*/ 58 h 59"/>
                <a:gd name="T54" fmla="*/ 58 w 85"/>
                <a:gd name="T55" fmla="*/ 59 h 59"/>
                <a:gd name="T56" fmla="*/ 46 w 85"/>
                <a:gd name="T57" fmla="*/ 59 h 59"/>
                <a:gd name="T58" fmla="*/ 23 w 85"/>
                <a:gd name="T59" fmla="*/ 58 h 59"/>
                <a:gd name="T60" fmla="*/ 23 w 85"/>
                <a:gd name="T61" fmla="*/ 52 h 59"/>
                <a:gd name="T62" fmla="*/ 20 w 85"/>
                <a:gd name="T63" fmla="*/ 44 h 59"/>
                <a:gd name="T64" fmla="*/ 13 w 85"/>
                <a:gd name="T65" fmla="*/ 27 h 59"/>
                <a:gd name="T66" fmla="*/ 20 w 85"/>
                <a:gd name="T67" fmla="*/ 24 h 59"/>
                <a:gd name="T68" fmla="*/ 17 w 85"/>
                <a:gd name="T69" fmla="*/ 17 h 59"/>
                <a:gd name="T70" fmla="*/ 10 w 85"/>
                <a:gd name="T71" fmla="*/ 20 h 59"/>
                <a:gd name="T72" fmla="*/ 0 w 85"/>
                <a:gd name="T73" fmla="*/ 0 h 59"/>
                <a:gd name="T74" fmla="*/ 10 w 85"/>
                <a:gd name="T75" fmla="*/ 0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85" h="59">
                  <a:moveTo>
                    <a:pt x="10" y="0"/>
                  </a:moveTo>
                  <a:lnTo>
                    <a:pt x="12" y="5"/>
                  </a:lnTo>
                  <a:lnTo>
                    <a:pt x="20" y="2"/>
                  </a:lnTo>
                  <a:lnTo>
                    <a:pt x="25" y="4"/>
                  </a:lnTo>
                  <a:lnTo>
                    <a:pt x="24" y="13"/>
                  </a:lnTo>
                  <a:lnTo>
                    <a:pt x="33" y="33"/>
                  </a:lnTo>
                  <a:lnTo>
                    <a:pt x="36" y="31"/>
                  </a:lnTo>
                  <a:lnTo>
                    <a:pt x="48" y="25"/>
                  </a:lnTo>
                  <a:lnTo>
                    <a:pt x="57" y="22"/>
                  </a:lnTo>
                  <a:lnTo>
                    <a:pt x="63" y="36"/>
                  </a:lnTo>
                  <a:lnTo>
                    <a:pt x="68" y="34"/>
                  </a:lnTo>
                  <a:lnTo>
                    <a:pt x="79" y="46"/>
                  </a:lnTo>
                  <a:lnTo>
                    <a:pt x="82" y="48"/>
                  </a:lnTo>
                  <a:lnTo>
                    <a:pt x="85" y="50"/>
                  </a:lnTo>
                  <a:lnTo>
                    <a:pt x="82" y="56"/>
                  </a:lnTo>
                  <a:lnTo>
                    <a:pt x="78" y="59"/>
                  </a:lnTo>
                  <a:lnTo>
                    <a:pt x="75" y="58"/>
                  </a:lnTo>
                  <a:lnTo>
                    <a:pt x="74" y="59"/>
                  </a:lnTo>
                  <a:lnTo>
                    <a:pt x="74" y="59"/>
                  </a:lnTo>
                  <a:lnTo>
                    <a:pt x="73" y="58"/>
                  </a:lnTo>
                  <a:lnTo>
                    <a:pt x="72" y="59"/>
                  </a:lnTo>
                  <a:lnTo>
                    <a:pt x="72" y="59"/>
                  </a:lnTo>
                  <a:lnTo>
                    <a:pt x="72" y="59"/>
                  </a:lnTo>
                  <a:lnTo>
                    <a:pt x="70" y="59"/>
                  </a:lnTo>
                  <a:lnTo>
                    <a:pt x="63" y="59"/>
                  </a:lnTo>
                  <a:lnTo>
                    <a:pt x="62" y="57"/>
                  </a:lnTo>
                  <a:lnTo>
                    <a:pt x="58" y="58"/>
                  </a:lnTo>
                  <a:lnTo>
                    <a:pt x="58" y="59"/>
                  </a:lnTo>
                  <a:lnTo>
                    <a:pt x="46" y="59"/>
                  </a:lnTo>
                  <a:lnTo>
                    <a:pt x="23" y="58"/>
                  </a:lnTo>
                  <a:lnTo>
                    <a:pt x="23" y="52"/>
                  </a:lnTo>
                  <a:lnTo>
                    <a:pt x="20" y="44"/>
                  </a:lnTo>
                  <a:lnTo>
                    <a:pt x="13" y="27"/>
                  </a:lnTo>
                  <a:lnTo>
                    <a:pt x="20" y="24"/>
                  </a:lnTo>
                  <a:lnTo>
                    <a:pt x="17" y="17"/>
                  </a:lnTo>
                  <a:lnTo>
                    <a:pt x="10" y="20"/>
                  </a:lnTo>
                  <a:lnTo>
                    <a:pt x="0" y="0"/>
                  </a:lnTo>
                  <a:lnTo>
                    <a:pt x="1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1" name="Freeform 349">
              <a:extLst>
                <a:ext uri="{FF2B5EF4-FFF2-40B4-BE49-F238E27FC236}">
                  <a16:creationId xmlns:a16="http://schemas.microsoft.com/office/drawing/2014/main" id="{D2ABE9C4-FB57-93D7-E921-2B022A76E6E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29075" y="2176462"/>
              <a:ext cx="66675" cy="80962"/>
            </a:xfrm>
            <a:custGeom>
              <a:avLst/>
              <a:gdLst>
                <a:gd name="T0" fmla="*/ 5 w 42"/>
                <a:gd name="T1" fmla="*/ 14 h 51"/>
                <a:gd name="T2" fmla="*/ 9 w 42"/>
                <a:gd name="T3" fmla="*/ 4 h 51"/>
                <a:gd name="T4" fmla="*/ 18 w 42"/>
                <a:gd name="T5" fmla="*/ 2 h 51"/>
                <a:gd name="T6" fmla="*/ 20 w 42"/>
                <a:gd name="T7" fmla="*/ 1 h 51"/>
                <a:gd name="T8" fmla="*/ 23 w 42"/>
                <a:gd name="T9" fmla="*/ 1 h 51"/>
                <a:gd name="T10" fmla="*/ 29 w 42"/>
                <a:gd name="T11" fmla="*/ 0 h 51"/>
                <a:gd name="T12" fmla="*/ 42 w 42"/>
                <a:gd name="T13" fmla="*/ 23 h 51"/>
                <a:gd name="T14" fmla="*/ 37 w 42"/>
                <a:gd name="T15" fmla="*/ 27 h 51"/>
                <a:gd name="T16" fmla="*/ 29 w 42"/>
                <a:gd name="T17" fmla="*/ 28 h 51"/>
                <a:gd name="T18" fmla="*/ 33 w 42"/>
                <a:gd name="T19" fmla="*/ 51 h 51"/>
                <a:gd name="T20" fmla="*/ 27 w 42"/>
                <a:gd name="T21" fmla="*/ 51 h 51"/>
                <a:gd name="T22" fmla="*/ 12 w 42"/>
                <a:gd name="T23" fmla="*/ 38 h 51"/>
                <a:gd name="T24" fmla="*/ 9 w 42"/>
                <a:gd name="T25" fmla="*/ 35 h 51"/>
                <a:gd name="T26" fmla="*/ 0 w 42"/>
                <a:gd name="T27" fmla="*/ 20 h 51"/>
                <a:gd name="T28" fmla="*/ 5 w 42"/>
                <a:gd name="T29" fmla="*/ 1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42" h="51">
                  <a:moveTo>
                    <a:pt x="5" y="14"/>
                  </a:moveTo>
                  <a:lnTo>
                    <a:pt x="9" y="4"/>
                  </a:lnTo>
                  <a:lnTo>
                    <a:pt x="18" y="2"/>
                  </a:lnTo>
                  <a:lnTo>
                    <a:pt x="20" y="1"/>
                  </a:lnTo>
                  <a:lnTo>
                    <a:pt x="23" y="1"/>
                  </a:lnTo>
                  <a:lnTo>
                    <a:pt x="29" y="0"/>
                  </a:lnTo>
                  <a:lnTo>
                    <a:pt x="42" y="23"/>
                  </a:lnTo>
                  <a:lnTo>
                    <a:pt x="37" y="27"/>
                  </a:lnTo>
                  <a:lnTo>
                    <a:pt x="29" y="28"/>
                  </a:lnTo>
                  <a:lnTo>
                    <a:pt x="33" y="51"/>
                  </a:lnTo>
                  <a:lnTo>
                    <a:pt x="27" y="51"/>
                  </a:lnTo>
                  <a:lnTo>
                    <a:pt x="12" y="38"/>
                  </a:lnTo>
                  <a:lnTo>
                    <a:pt x="9" y="35"/>
                  </a:lnTo>
                  <a:lnTo>
                    <a:pt x="0" y="20"/>
                  </a:lnTo>
                  <a:lnTo>
                    <a:pt x="5" y="14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2" name="Freeform 350">
              <a:extLst>
                <a:ext uri="{FF2B5EF4-FFF2-40B4-BE49-F238E27FC236}">
                  <a16:creationId xmlns:a16="http://schemas.microsoft.com/office/drawing/2014/main" id="{4FF1A1C6-C2DA-02E5-DEAA-440D472045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0438" y="2174875"/>
              <a:ext cx="65088" cy="55562"/>
            </a:xfrm>
            <a:custGeom>
              <a:avLst/>
              <a:gdLst>
                <a:gd name="T0" fmla="*/ 0 w 41"/>
                <a:gd name="T1" fmla="*/ 7 h 35"/>
                <a:gd name="T2" fmla="*/ 3 w 41"/>
                <a:gd name="T3" fmla="*/ 6 h 35"/>
                <a:gd name="T4" fmla="*/ 22 w 41"/>
                <a:gd name="T5" fmla="*/ 6 h 35"/>
                <a:gd name="T6" fmla="*/ 31 w 41"/>
                <a:gd name="T7" fmla="*/ 0 h 35"/>
                <a:gd name="T8" fmla="*/ 32 w 41"/>
                <a:gd name="T9" fmla="*/ 1 h 35"/>
                <a:gd name="T10" fmla="*/ 33 w 41"/>
                <a:gd name="T11" fmla="*/ 2 h 35"/>
                <a:gd name="T12" fmla="*/ 40 w 41"/>
                <a:gd name="T13" fmla="*/ 13 h 35"/>
                <a:gd name="T14" fmla="*/ 41 w 41"/>
                <a:gd name="T15" fmla="*/ 16 h 35"/>
                <a:gd name="T16" fmla="*/ 32 w 41"/>
                <a:gd name="T17" fmla="*/ 21 h 35"/>
                <a:gd name="T18" fmla="*/ 30 w 41"/>
                <a:gd name="T19" fmla="*/ 23 h 35"/>
                <a:gd name="T20" fmla="*/ 11 w 41"/>
                <a:gd name="T21" fmla="*/ 34 h 35"/>
                <a:gd name="T22" fmla="*/ 9 w 41"/>
                <a:gd name="T23" fmla="*/ 35 h 35"/>
                <a:gd name="T24" fmla="*/ 1 w 41"/>
                <a:gd name="T25" fmla="*/ 35 h 35"/>
                <a:gd name="T26" fmla="*/ 1 w 41"/>
                <a:gd name="T27" fmla="*/ 22 h 35"/>
                <a:gd name="T28" fmla="*/ 1 w 41"/>
                <a:gd name="T29" fmla="*/ 21 h 35"/>
                <a:gd name="T30" fmla="*/ 1 w 41"/>
                <a:gd name="T31" fmla="*/ 19 h 35"/>
                <a:gd name="T32" fmla="*/ 1 w 41"/>
                <a:gd name="T33" fmla="*/ 10 h 35"/>
                <a:gd name="T34" fmla="*/ 0 w 41"/>
                <a:gd name="T35" fmla="*/ 7 h 3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1" h="35">
                  <a:moveTo>
                    <a:pt x="0" y="7"/>
                  </a:moveTo>
                  <a:lnTo>
                    <a:pt x="3" y="6"/>
                  </a:lnTo>
                  <a:lnTo>
                    <a:pt x="22" y="6"/>
                  </a:lnTo>
                  <a:lnTo>
                    <a:pt x="31" y="0"/>
                  </a:lnTo>
                  <a:lnTo>
                    <a:pt x="32" y="1"/>
                  </a:lnTo>
                  <a:lnTo>
                    <a:pt x="33" y="2"/>
                  </a:lnTo>
                  <a:lnTo>
                    <a:pt x="40" y="13"/>
                  </a:lnTo>
                  <a:lnTo>
                    <a:pt x="41" y="16"/>
                  </a:lnTo>
                  <a:lnTo>
                    <a:pt x="32" y="21"/>
                  </a:lnTo>
                  <a:lnTo>
                    <a:pt x="30" y="23"/>
                  </a:lnTo>
                  <a:lnTo>
                    <a:pt x="11" y="34"/>
                  </a:lnTo>
                  <a:lnTo>
                    <a:pt x="9" y="35"/>
                  </a:lnTo>
                  <a:lnTo>
                    <a:pt x="1" y="35"/>
                  </a:lnTo>
                  <a:lnTo>
                    <a:pt x="1" y="22"/>
                  </a:lnTo>
                  <a:lnTo>
                    <a:pt x="1" y="21"/>
                  </a:lnTo>
                  <a:lnTo>
                    <a:pt x="1" y="19"/>
                  </a:lnTo>
                  <a:lnTo>
                    <a:pt x="1" y="10"/>
                  </a:lnTo>
                  <a:lnTo>
                    <a:pt x="0" y="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3" name="Freeform 351">
              <a:extLst>
                <a:ext uri="{FF2B5EF4-FFF2-40B4-BE49-F238E27FC236}">
                  <a16:creationId xmlns:a16="http://schemas.microsoft.com/office/drawing/2014/main" id="{92A9B099-55F1-A8C7-8602-36832069B3E2}"/>
                </a:ext>
              </a:extLst>
            </p:cNvPr>
            <p:cNvSpPr>
              <a:spLocks/>
            </p:cNvSpPr>
            <p:nvPr/>
          </p:nvSpPr>
          <p:spPr bwMode="auto">
            <a:xfrm>
              <a:off x="3506788" y="1190625"/>
              <a:ext cx="58738" cy="77787"/>
            </a:xfrm>
            <a:custGeom>
              <a:avLst/>
              <a:gdLst>
                <a:gd name="T0" fmla="*/ 0 w 37"/>
                <a:gd name="T1" fmla="*/ 17 h 49"/>
                <a:gd name="T2" fmla="*/ 4 w 37"/>
                <a:gd name="T3" fmla="*/ 10 h 49"/>
                <a:gd name="T4" fmla="*/ 28 w 37"/>
                <a:gd name="T5" fmla="*/ 0 h 49"/>
                <a:gd name="T6" fmla="*/ 37 w 37"/>
                <a:gd name="T7" fmla="*/ 15 h 49"/>
                <a:gd name="T8" fmla="*/ 27 w 37"/>
                <a:gd name="T9" fmla="*/ 20 h 49"/>
                <a:gd name="T10" fmla="*/ 36 w 37"/>
                <a:gd name="T11" fmla="*/ 33 h 49"/>
                <a:gd name="T12" fmla="*/ 33 w 37"/>
                <a:gd name="T13" fmla="*/ 35 h 49"/>
                <a:gd name="T14" fmla="*/ 34 w 37"/>
                <a:gd name="T15" fmla="*/ 40 h 49"/>
                <a:gd name="T16" fmla="*/ 22 w 37"/>
                <a:gd name="T17" fmla="*/ 44 h 49"/>
                <a:gd name="T18" fmla="*/ 7 w 37"/>
                <a:gd name="T19" fmla="*/ 49 h 49"/>
                <a:gd name="T20" fmla="*/ 3 w 37"/>
                <a:gd name="T21" fmla="*/ 29 h 49"/>
                <a:gd name="T22" fmla="*/ 2 w 37"/>
                <a:gd name="T23" fmla="*/ 21 h 49"/>
                <a:gd name="T24" fmla="*/ 0 w 37"/>
                <a:gd name="T25" fmla="*/ 17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7" h="49">
                  <a:moveTo>
                    <a:pt x="0" y="17"/>
                  </a:moveTo>
                  <a:lnTo>
                    <a:pt x="4" y="10"/>
                  </a:lnTo>
                  <a:lnTo>
                    <a:pt x="28" y="0"/>
                  </a:lnTo>
                  <a:lnTo>
                    <a:pt x="37" y="15"/>
                  </a:lnTo>
                  <a:lnTo>
                    <a:pt x="27" y="20"/>
                  </a:lnTo>
                  <a:lnTo>
                    <a:pt x="36" y="33"/>
                  </a:lnTo>
                  <a:lnTo>
                    <a:pt x="33" y="35"/>
                  </a:lnTo>
                  <a:lnTo>
                    <a:pt x="34" y="40"/>
                  </a:lnTo>
                  <a:lnTo>
                    <a:pt x="22" y="44"/>
                  </a:lnTo>
                  <a:lnTo>
                    <a:pt x="7" y="49"/>
                  </a:lnTo>
                  <a:lnTo>
                    <a:pt x="3" y="29"/>
                  </a:lnTo>
                  <a:lnTo>
                    <a:pt x="2" y="21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4" name="Freeform 352">
              <a:extLst>
                <a:ext uri="{FF2B5EF4-FFF2-40B4-BE49-F238E27FC236}">
                  <a16:creationId xmlns:a16="http://schemas.microsoft.com/office/drawing/2014/main" id="{EA68B5B3-C6FC-3A2A-EE73-778CCC16D6F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8713" y="1971675"/>
              <a:ext cx="66675" cy="71437"/>
            </a:xfrm>
            <a:custGeom>
              <a:avLst/>
              <a:gdLst>
                <a:gd name="T0" fmla="*/ 0 w 42"/>
                <a:gd name="T1" fmla="*/ 13 h 45"/>
                <a:gd name="T2" fmla="*/ 13 w 42"/>
                <a:gd name="T3" fmla="*/ 6 h 45"/>
                <a:gd name="T4" fmla="*/ 23 w 42"/>
                <a:gd name="T5" fmla="*/ 0 h 45"/>
                <a:gd name="T6" fmla="*/ 32 w 42"/>
                <a:gd name="T7" fmla="*/ 8 h 45"/>
                <a:gd name="T8" fmla="*/ 34 w 42"/>
                <a:gd name="T9" fmla="*/ 14 h 45"/>
                <a:gd name="T10" fmla="*/ 35 w 42"/>
                <a:gd name="T11" fmla="*/ 25 h 45"/>
                <a:gd name="T12" fmla="*/ 42 w 42"/>
                <a:gd name="T13" fmla="*/ 28 h 45"/>
                <a:gd name="T14" fmla="*/ 39 w 42"/>
                <a:gd name="T15" fmla="*/ 31 h 45"/>
                <a:gd name="T16" fmla="*/ 31 w 42"/>
                <a:gd name="T17" fmla="*/ 37 h 45"/>
                <a:gd name="T18" fmla="*/ 18 w 42"/>
                <a:gd name="T19" fmla="*/ 45 h 45"/>
                <a:gd name="T20" fmla="*/ 11 w 42"/>
                <a:gd name="T21" fmla="*/ 32 h 45"/>
                <a:gd name="T22" fmla="*/ 8 w 42"/>
                <a:gd name="T23" fmla="*/ 26 h 45"/>
                <a:gd name="T24" fmla="*/ 0 w 42"/>
                <a:gd name="T25" fmla="*/ 13 h 4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42" h="45">
                  <a:moveTo>
                    <a:pt x="0" y="13"/>
                  </a:moveTo>
                  <a:lnTo>
                    <a:pt x="13" y="6"/>
                  </a:lnTo>
                  <a:lnTo>
                    <a:pt x="23" y="0"/>
                  </a:lnTo>
                  <a:lnTo>
                    <a:pt x="32" y="8"/>
                  </a:lnTo>
                  <a:lnTo>
                    <a:pt x="34" y="14"/>
                  </a:lnTo>
                  <a:lnTo>
                    <a:pt x="35" y="25"/>
                  </a:lnTo>
                  <a:lnTo>
                    <a:pt x="42" y="28"/>
                  </a:lnTo>
                  <a:lnTo>
                    <a:pt x="39" y="31"/>
                  </a:lnTo>
                  <a:lnTo>
                    <a:pt x="31" y="37"/>
                  </a:lnTo>
                  <a:lnTo>
                    <a:pt x="18" y="45"/>
                  </a:lnTo>
                  <a:lnTo>
                    <a:pt x="11" y="32"/>
                  </a:lnTo>
                  <a:lnTo>
                    <a:pt x="8" y="26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5" name="Freeform 353">
              <a:extLst>
                <a:ext uri="{FF2B5EF4-FFF2-40B4-BE49-F238E27FC236}">
                  <a16:creationId xmlns:a16="http://schemas.microsoft.com/office/drawing/2014/main" id="{D865D46D-B298-19F6-B898-AC55E612137F}"/>
                </a:ext>
              </a:extLst>
            </p:cNvPr>
            <p:cNvSpPr>
              <a:spLocks/>
            </p:cNvSpPr>
            <p:nvPr/>
          </p:nvSpPr>
          <p:spPr bwMode="auto">
            <a:xfrm>
              <a:off x="3468688" y="1309687"/>
              <a:ext cx="73025" cy="133350"/>
            </a:xfrm>
            <a:custGeom>
              <a:avLst/>
              <a:gdLst>
                <a:gd name="T0" fmla="*/ 0 w 46"/>
                <a:gd name="T1" fmla="*/ 26 h 84"/>
                <a:gd name="T2" fmla="*/ 17 w 46"/>
                <a:gd name="T3" fmla="*/ 26 h 84"/>
                <a:gd name="T4" fmla="*/ 18 w 46"/>
                <a:gd name="T5" fmla="*/ 23 h 84"/>
                <a:gd name="T6" fmla="*/ 17 w 46"/>
                <a:gd name="T7" fmla="*/ 1 h 84"/>
                <a:gd name="T8" fmla="*/ 19 w 46"/>
                <a:gd name="T9" fmla="*/ 2 h 84"/>
                <a:gd name="T10" fmla="*/ 29 w 46"/>
                <a:gd name="T11" fmla="*/ 1 h 84"/>
                <a:gd name="T12" fmla="*/ 37 w 46"/>
                <a:gd name="T13" fmla="*/ 0 h 84"/>
                <a:gd name="T14" fmla="*/ 44 w 46"/>
                <a:gd name="T15" fmla="*/ 7 h 84"/>
                <a:gd name="T16" fmla="*/ 35 w 46"/>
                <a:gd name="T17" fmla="*/ 15 h 84"/>
                <a:gd name="T18" fmla="*/ 37 w 46"/>
                <a:gd name="T19" fmla="*/ 23 h 84"/>
                <a:gd name="T20" fmla="*/ 46 w 46"/>
                <a:gd name="T21" fmla="*/ 60 h 84"/>
                <a:gd name="T22" fmla="*/ 40 w 46"/>
                <a:gd name="T23" fmla="*/ 61 h 84"/>
                <a:gd name="T24" fmla="*/ 35 w 46"/>
                <a:gd name="T25" fmla="*/ 65 h 84"/>
                <a:gd name="T26" fmla="*/ 28 w 46"/>
                <a:gd name="T27" fmla="*/ 78 h 84"/>
                <a:gd name="T28" fmla="*/ 12 w 46"/>
                <a:gd name="T29" fmla="*/ 84 h 84"/>
                <a:gd name="T30" fmla="*/ 6 w 46"/>
                <a:gd name="T31" fmla="*/ 66 h 84"/>
                <a:gd name="T32" fmla="*/ 2 w 46"/>
                <a:gd name="T33" fmla="*/ 44 h 84"/>
                <a:gd name="T34" fmla="*/ 0 w 46"/>
                <a:gd name="T35" fmla="*/ 26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6" h="84">
                  <a:moveTo>
                    <a:pt x="0" y="26"/>
                  </a:moveTo>
                  <a:lnTo>
                    <a:pt x="17" y="26"/>
                  </a:lnTo>
                  <a:lnTo>
                    <a:pt x="18" y="23"/>
                  </a:lnTo>
                  <a:lnTo>
                    <a:pt x="17" y="1"/>
                  </a:lnTo>
                  <a:lnTo>
                    <a:pt x="19" y="2"/>
                  </a:lnTo>
                  <a:lnTo>
                    <a:pt x="29" y="1"/>
                  </a:lnTo>
                  <a:lnTo>
                    <a:pt x="37" y="0"/>
                  </a:lnTo>
                  <a:lnTo>
                    <a:pt x="44" y="7"/>
                  </a:lnTo>
                  <a:lnTo>
                    <a:pt x="35" y="15"/>
                  </a:lnTo>
                  <a:lnTo>
                    <a:pt x="37" y="23"/>
                  </a:lnTo>
                  <a:lnTo>
                    <a:pt x="46" y="60"/>
                  </a:lnTo>
                  <a:lnTo>
                    <a:pt x="40" y="61"/>
                  </a:lnTo>
                  <a:lnTo>
                    <a:pt x="35" y="65"/>
                  </a:lnTo>
                  <a:lnTo>
                    <a:pt x="28" y="78"/>
                  </a:lnTo>
                  <a:lnTo>
                    <a:pt x="12" y="84"/>
                  </a:lnTo>
                  <a:lnTo>
                    <a:pt x="6" y="66"/>
                  </a:lnTo>
                  <a:lnTo>
                    <a:pt x="2" y="44"/>
                  </a:lnTo>
                  <a:lnTo>
                    <a:pt x="0" y="2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6" name="Freeform 354">
              <a:extLst>
                <a:ext uri="{FF2B5EF4-FFF2-40B4-BE49-F238E27FC236}">
                  <a16:creationId xmlns:a16="http://schemas.microsoft.com/office/drawing/2014/main" id="{190C1B80-9104-69EC-B920-F97CE4A3304E}"/>
                </a:ext>
              </a:extLst>
            </p:cNvPr>
            <p:cNvSpPr>
              <a:spLocks/>
            </p:cNvSpPr>
            <p:nvPr/>
          </p:nvSpPr>
          <p:spPr bwMode="auto">
            <a:xfrm>
              <a:off x="3663950" y="2290762"/>
              <a:ext cx="98425" cy="130175"/>
            </a:xfrm>
            <a:custGeom>
              <a:avLst/>
              <a:gdLst>
                <a:gd name="T0" fmla="*/ 1 w 62"/>
                <a:gd name="T1" fmla="*/ 16 h 82"/>
                <a:gd name="T2" fmla="*/ 4 w 62"/>
                <a:gd name="T3" fmla="*/ 10 h 82"/>
                <a:gd name="T4" fmla="*/ 21 w 62"/>
                <a:gd name="T5" fmla="*/ 8 h 82"/>
                <a:gd name="T6" fmla="*/ 28 w 62"/>
                <a:gd name="T7" fmla="*/ 1 h 82"/>
                <a:gd name="T8" fmla="*/ 29 w 62"/>
                <a:gd name="T9" fmla="*/ 0 h 82"/>
                <a:gd name="T10" fmla="*/ 29 w 62"/>
                <a:gd name="T11" fmla="*/ 0 h 82"/>
                <a:gd name="T12" fmla="*/ 33 w 62"/>
                <a:gd name="T13" fmla="*/ 12 h 82"/>
                <a:gd name="T14" fmla="*/ 34 w 62"/>
                <a:gd name="T15" fmla="*/ 15 h 82"/>
                <a:gd name="T16" fmla="*/ 36 w 62"/>
                <a:gd name="T17" fmla="*/ 19 h 82"/>
                <a:gd name="T18" fmla="*/ 38 w 62"/>
                <a:gd name="T19" fmla="*/ 25 h 82"/>
                <a:gd name="T20" fmla="*/ 52 w 62"/>
                <a:gd name="T21" fmla="*/ 50 h 82"/>
                <a:gd name="T22" fmla="*/ 56 w 62"/>
                <a:gd name="T23" fmla="*/ 60 h 82"/>
                <a:gd name="T24" fmla="*/ 60 w 62"/>
                <a:gd name="T25" fmla="*/ 74 h 82"/>
                <a:gd name="T26" fmla="*/ 62 w 62"/>
                <a:gd name="T27" fmla="*/ 82 h 82"/>
                <a:gd name="T28" fmla="*/ 59 w 62"/>
                <a:gd name="T29" fmla="*/ 82 h 82"/>
                <a:gd name="T30" fmla="*/ 37 w 62"/>
                <a:gd name="T31" fmla="*/ 79 h 82"/>
                <a:gd name="T32" fmla="*/ 22 w 62"/>
                <a:gd name="T33" fmla="*/ 77 h 82"/>
                <a:gd name="T34" fmla="*/ 17 w 62"/>
                <a:gd name="T35" fmla="*/ 77 h 82"/>
                <a:gd name="T36" fmla="*/ 15 w 62"/>
                <a:gd name="T37" fmla="*/ 73 h 82"/>
                <a:gd name="T38" fmla="*/ 13 w 62"/>
                <a:gd name="T39" fmla="*/ 65 h 82"/>
                <a:gd name="T40" fmla="*/ 32 w 62"/>
                <a:gd name="T41" fmla="*/ 67 h 82"/>
                <a:gd name="T42" fmla="*/ 34 w 62"/>
                <a:gd name="T43" fmla="*/ 67 h 82"/>
                <a:gd name="T44" fmla="*/ 31 w 62"/>
                <a:gd name="T45" fmla="*/ 59 h 82"/>
                <a:gd name="T46" fmla="*/ 30 w 62"/>
                <a:gd name="T47" fmla="*/ 54 h 82"/>
                <a:gd name="T48" fmla="*/ 28 w 62"/>
                <a:gd name="T49" fmla="*/ 53 h 82"/>
                <a:gd name="T50" fmla="*/ 26 w 62"/>
                <a:gd name="T51" fmla="*/ 43 h 82"/>
                <a:gd name="T52" fmla="*/ 27 w 62"/>
                <a:gd name="T53" fmla="*/ 41 h 82"/>
                <a:gd name="T54" fmla="*/ 18 w 62"/>
                <a:gd name="T55" fmla="*/ 28 h 82"/>
                <a:gd name="T56" fmla="*/ 0 w 62"/>
                <a:gd name="T57" fmla="*/ 24 h 82"/>
                <a:gd name="T58" fmla="*/ 1 w 62"/>
                <a:gd name="T59" fmla="*/ 16 h 8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</a:cxnLst>
              <a:rect l="0" t="0" r="r" b="b"/>
              <a:pathLst>
                <a:path w="62" h="82">
                  <a:moveTo>
                    <a:pt x="1" y="16"/>
                  </a:moveTo>
                  <a:lnTo>
                    <a:pt x="4" y="10"/>
                  </a:lnTo>
                  <a:lnTo>
                    <a:pt x="21" y="8"/>
                  </a:lnTo>
                  <a:lnTo>
                    <a:pt x="28" y="1"/>
                  </a:lnTo>
                  <a:lnTo>
                    <a:pt x="29" y="0"/>
                  </a:lnTo>
                  <a:lnTo>
                    <a:pt x="29" y="0"/>
                  </a:lnTo>
                  <a:lnTo>
                    <a:pt x="33" y="12"/>
                  </a:lnTo>
                  <a:lnTo>
                    <a:pt x="34" y="15"/>
                  </a:lnTo>
                  <a:lnTo>
                    <a:pt x="36" y="19"/>
                  </a:lnTo>
                  <a:lnTo>
                    <a:pt x="38" y="25"/>
                  </a:lnTo>
                  <a:lnTo>
                    <a:pt x="52" y="50"/>
                  </a:lnTo>
                  <a:lnTo>
                    <a:pt x="56" y="60"/>
                  </a:lnTo>
                  <a:lnTo>
                    <a:pt x="60" y="74"/>
                  </a:lnTo>
                  <a:lnTo>
                    <a:pt x="62" y="82"/>
                  </a:lnTo>
                  <a:lnTo>
                    <a:pt x="59" y="82"/>
                  </a:lnTo>
                  <a:lnTo>
                    <a:pt x="37" y="79"/>
                  </a:lnTo>
                  <a:lnTo>
                    <a:pt x="22" y="77"/>
                  </a:lnTo>
                  <a:lnTo>
                    <a:pt x="17" y="77"/>
                  </a:lnTo>
                  <a:lnTo>
                    <a:pt x="15" y="73"/>
                  </a:lnTo>
                  <a:lnTo>
                    <a:pt x="13" y="65"/>
                  </a:lnTo>
                  <a:lnTo>
                    <a:pt x="32" y="67"/>
                  </a:lnTo>
                  <a:lnTo>
                    <a:pt x="34" y="67"/>
                  </a:lnTo>
                  <a:lnTo>
                    <a:pt x="31" y="59"/>
                  </a:lnTo>
                  <a:lnTo>
                    <a:pt x="30" y="54"/>
                  </a:lnTo>
                  <a:lnTo>
                    <a:pt x="28" y="53"/>
                  </a:lnTo>
                  <a:lnTo>
                    <a:pt x="26" y="43"/>
                  </a:lnTo>
                  <a:lnTo>
                    <a:pt x="27" y="41"/>
                  </a:lnTo>
                  <a:lnTo>
                    <a:pt x="18" y="28"/>
                  </a:lnTo>
                  <a:lnTo>
                    <a:pt x="0" y="24"/>
                  </a:lnTo>
                  <a:lnTo>
                    <a:pt x="1" y="16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7" name="Freeform 355">
              <a:extLst>
                <a:ext uri="{FF2B5EF4-FFF2-40B4-BE49-F238E27FC236}">
                  <a16:creationId xmlns:a16="http://schemas.microsoft.com/office/drawing/2014/main" id="{E24A39F1-272C-508A-2EC3-E3A463C93E2D}"/>
                </a:ext>
              </a:extLst>
            </p:cNvPr>
            <p:cNvSpPr>
              <a:spLocks/>
            </p:cNvSpPr>
            <p:nvPr/>
          </p:nvSpPr>
          <p:spPr bwMode="auto">
            <a:xfrm>
              <a:off x="3241675" y="2667000"/>
              <a:ext cx="312738" cy="127000"/>
            </a:xfrm>
            <a:custGeom>
              <a:avLst/>
              <a:gdLst>
                <a:gd name="T0" fmla="*/ 7 w 197"/>
                <a:gd name="T1" fmla="*/ 28 h 80"/>
                <a:gd name="T2" fmla="*/ 11 w 197"/>
                <a:gd name="T3" fmla="*/ 17 h 80"/>
                <a:gd name="T4" fmla="*/ 0 w 197"/>
                <a:gd name="T5" fmla="*/ 13 h 80"/>
                <a:gd name="T6" fmla="*/ 3 w 197"/>
                <a:gd name="T7" fmla="*/ 3 h 80"/>
                <a:gd name="T8" fmla="*/ 22 w 197"/>
                <a:gd name="T9" fmla="*/ 6 h 80"/>
                <a:gd name="T10" fmla="*/ 37 w 197"/>
                <a:gd name="T11" fmla="*/ 6 h 80"/>
                <a:gd name="T12" fmla="*/ 42 w 197"/>
                <a:gd name="T13" fmla="*/ 6 h 80"/>
                <a:gd name="T14" fmla="*/ 49 w 197"/>
                <a:gd name="T15" fmla="*/ 4 h 80"/>
                <a:gd name="T16" fmla="*/ 51 w 197"/>
                <a:gd name="T17" fmla="*/ 3 h 80"/>
                <a:gd name="T18" fmla="*/ 53 w 197"/>
                <a:gd name="T19" fmla="*/ 2 h 80"/>
                <a:gd name="T20" fmla="*/ 57 w 197"/>
                <a:gd name="T21" fmla="*/ 0 h 80"/>
                <a:gd name="T22" fmla="*/ 60 w 197"/>
                <a:gd name="T23" fmla="*/ 0 h 80"/>
                <a:gd name="T24" fmla="*/ 65 w 197"/>
                <a:gd name="T25" fmla="*/ 0 h 80"/>
                <a:gd name="T26" fmla="*/ 70 w 197"/>
                <a:gd name="T27" fmla="*/ 1 h 80"/>
                <a:gd name="T28" fmla="*/ 78 w 197"/>
                <a:gd name="T29" fmla="*/ 1 h 80"/>
                <a:gd name="T30" fmla="*/ 95 w 197"/>
                <a:gd name="T31" fmla="*/ 1 h 80"/>
                <a:gd name="T32" fmla="*/ 125 w 197"/>
                <a:gd name="T33" fmla="*/ 1 h 80"/>
                <a:gd name="T34" fmla="*/ 126 w 197"/>
                <a:gd name="T35" fmla="*/ 1 h 80"/>
                <a:gd name="T36" fmla="*/ 129 w 197"/>
                <a:gd name="T37" fmla="*/ 1 h 80"/>
                <a:gd name="T38" fmla="*/ 134 w 197"/>
                <a:gd name="T39" fmla="*/ 1 h 80"/>
                <a:gd name="T40" fmla="*/ 154 w 197"/>
                <a:gd name="T41" fmla="*/ 1 h 80"/>
                <a:gd name="T42" fmla="*/ 171 w 197"/>
                <a:gd name="T43" fmla="*/ 0 h 80"/>
                <a:gd name="T44" fmla="*/ 196 w 197"/>
                <a:gd name="T45" fmla="*/ 0 h 80"/>
                <a:gd name="T46" fmla="*/ 197 w 197"/>
                <a:gd name="T47" fmla="*/ 9 h 80"/>
                <a:gd name="T48" fmla="*/ 197 w 197"/>
                <a:gd name="T49" fmla="*/ 10 h 80"/>
                <a:gd name="T50" fmla="*/ 193 w 197"/>
                <a:gd name="T51" fmla="*/ 30 h 80"/>
                <a:gd name="T52" fmla="*/ 194 w 197"/>
                <a:gd name="T53" fmla="*/ 36 h 80"/>
                <a:gd name="T54" fmla="*/ 196 w 197"/>
                <a:gd name="T55" fmla="*/ 42 h 80"/>
                <a:gd name="T56" fmla="*/ 190 w 197"/>
                <a:gd name="T57" fmla="*/ 45 h 80"/>
                <a:gd name="T58" fmla="*/ 190 w 197"/>
                <a:gd name="T59" fmla="*/ 49 h 80"/>
                <a:gd name="T60" fmla="*/ 187 w 197"/>
                <a:gd name="T61" fmla="*/ 57 h 80"/>
                <a:gd name="T62" fmla="*/ 185 w 197"/>
                <a:gd name="T63" fmla="*/ 58 h 80"/>
                <a:gd name="T64" fmla="*/ 178 w 197"/>
                <a:gd name="T65" fmla="*/ 66 h 80"/>
                <a:gd name="T66" fmla="*/ 179 w 197"/>
                <a:gd name="T67" fmla="*/ 74 h 80"/>
                <a:gd name="T68" fmla="*/ 168 w 197"/>
                <a:gd name="T69" fmla="*/ 80 h 80"/>
                <a:gd name="T70" fmla="*/ 167 w 197"/>
                <a:gd name="T71" fmla="*/ 79 h 80"/>
                <a:gd name="T72" fmla="*/ 165 w 197"/>
                <a:gd name="T73" fmla="*/ 77 h 80"/>
                <a:gd name="T74" fmla="*/ 157 w 197"/>
                <a:gd name="T75" fmla="*/ 75 h 80"/>
                <a:gd name="T76" fmla="*/ 150 w 197"/>
                <a:gd name="T77" fmla="*/ 71 h 80"/>
                <a:gd name="T78" fmla="*/ 140 w 197"/>
                <a:gd name="T79" fmla="*/ 69 h 80"/>
                <a:gd name="T80" fmla="*/ 137 w 197"/>
                <a:gd name="T81" fmla="*/ 69 h 80"/>
                <a:gd name="T82" fmla="*/ 130 w 197"/>
                <a:gd name="T83" fmla="*/ 66 h 80"/>
                <a:gd name="T84" fmla="*/ 119 w 197"/>
                <a:gd name="T85" fmla="*/ 72 h 80"/>
                <a:gd name="T86" fmla="*/ 114 w 197"/>
                <a:gd name="T87" fmla="*/ 77 h 80"/>
                <a:gd name="T88" fmla="*/ 107 w 197"/>
                <a:gd name="T89" fmla="*/ 77 h 80"/>
                <a:gd name="T90" fmla="*/ 98 w 197"/>
                <a:gd name="T91" fmla="*/ 74 h 80"/>
                <a:gd name="T92" fmla="*/ 103 w 197"/>
                <a:gd name="T93" fmla="*/ 74 h 80"/>
                <a:gd name="T94" fmla="*/ 102 w 197"/>
                <a:gd name="T95" fmla="*/ 68 h 80"/>
                <a:gd name="T96" fmla="*/ 93 w 197"/>
                <a:gd name="T97" fmla="*/ 68 h 80"/>
                <a:gd name="T98" fmla="*/ 83 w 197"/>
                <a:gd name="T99" fmla="*/ 73 h 80"/>
                <a:gd name="T100" fmla="*/ 70 w 197"/>
                <a:gd name="T101" fmla="*/ 73 h 80"/>
                <a:gd name="T102" fmla="*/ 67 w 197"/>
                <a:gd name="T103" fmla="*/ 80 h 80"/>
                <a:gd name="T104" fmla="*/ 51 w 197"/>
                <a:gd name="T105" fmla="*/ 79 h 80"/>
                <a:gd name="T106" fmla="*/ 34 w 197"/>
                <a:gd name="T107" fmla="*/ 69 h 80"/>
                <a:gd name="T108" fmla="*/ 34 w 197"/>
                <a:gd name="T109" fmla="*/ 64 h 80"/>
                <a:gd name="T110" fmla="*/ 34 w 197"/>
                <a:gd name="T111" fmla="*/ 60 h 80"/>
                <a:gd name="T112" fmla="*/ 29 w 197"/>
                <a:gd name="T113" fmla="*/ 52 h 80"/>
                <a:gd name="T114" fmla="*/ 13 w 197"/>
                <a:gd name="T115" fmla="*/ 47 h 80"/>
                <a:gd name="T116" fmla="*/ 12 w 197"/>
                <a:gd name="T117" fmla="*/ 45 h 80"/>
                <a:gd name="T118" fmla="*/ 0 w 197"/>
                <a:gd name="T119" fmla="*/ 40 h 80"/>
                <a:gd name="T120" fmla="*/ 7 w 197"/>
                <a:gd name="T121" fmla="*/ 28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97" h="80">
                  <a:moveTo>
                    <a:pt x="7" y="28"/>
                  </a:moveTo>
                  <a:lnTo>
                    <a:pt x="11" y="17"/>
                  </a:lnTo>
                  <a:lnTo>
                    <a:pt x="0" y="13"/>
                  </a:lnTo>
                  <a:lnTo>
                    <a:pt x="3" y="3"/>
                  </a:lnTo>
                  <a:lnTo>
                    <a:pt x="22" y="6"/>
                  </a:lnTo>
                  <a:lnTo>
                    <a:pt x="37" y="6"/>
                  </a:lnTo>
                  <a:lnTo>
                    <a:pt x="42" y="6"/>
                  </a:lnTo>
                  <a:lnTo>
                    <a:pt x="49" y="4"/>
                  </a:lnTo>
                  <a:lnTo>
                    <a:pt x="51" y="3"/>
                  </a:lnTo>
                  <a:lnTo>
                    <a:pt x="53" y="2"/>
                  </a:lnTo>
                  <a:lnTo>
                    <a:pt x="57" y="0"/>
                  </a:lnTo>
                  <a:lnTo>
                    <a:pt x="60" y="0"/>
                  </a:lnTo>
                  <a:lnTo>
                    <a:pt x="65" y="0"/>
                  </a:lnTo>
                  <a:lnTo>
                    <a:pt x="70" y="1"/>
                  </a:lnTo>
                  <a:lnTo>
                    <a:pt x="78" y="1"/>
                  </a:lnTo>
                  <a:lnTo>
                    <a:pt x="95" y="1"/>
                  </a:lnTo>
                  <a:lnTo>
                    <a:pt x="125" y="1"/>
                  </a:lnTo>
                  <a:lnTo>
                    <a:pt x="126" y="1"/>
                  </a:lnTo>
                  <a:lnTo>
                    <a:pt x="129" y="1"/>
                  </a:lnTo>
                  <a:lnTo>
                    <a:pt x="134" y="1"/>
                  </a:lnTo>
                  <a:lnTo>
                    <a:pt x="154" y="1"/>
                  </a:lnTo>
                  <a:lnTo>
                    <a:pt x="171" y="0"/>
                  </a:lnTo>
                  <a:lnTo>
                    <a:pt x="196" y="0"/>
                  </a:lnTo>
                  <a:lnTo>
                    <a:pt x="197" y="9"/>
                  </a:lnTo>
                  <a:lnTo>
                    <a:pt x="197" y="10"/>
                  </a:lnTo>
                  <a:lnTo>
                    <a:pt x="193" y="30"/>
                  </a:lnTo>
                  <a:lnTo>
                    <a:pt x="194" y="36"/>
                  </a:lnTo>
                  <a:lnTo>
                    <a:pt x="196" y="42"/>
                  </a:lnTo>
                  <a:lnTo>
                    <a:pt x="190" y="45"/>
                  </a:lnTo>
                  <a:lnTo>
                    <a:pt x="190" y="49"/>
                  </a:lnTo>
                  <a:lnTo>
                    <a:pt x="187" y="57"/>
                  </a:lnTo>
                  <a:lnTo>
                    <a:pt x="185" y="58"/>
                  </a:lnTo>
                  <a:lnTo>
                    <a:pt x="178" y="66"/>
                  </a:lnTo>
                  <a:lnTo>
                    <a:pt x="179" y="74"/>
                  </a:lnTo>
                  <a:lnTo>
                    <a:pt x="168" y="80"/>
                  </a:lnTo>
                  <a:lnTo>
                    <a:pt x="167" y="79"/>
                  </a:lnTo>
                  <a:lnTo>
                    <a:pt x="165" y="77"/>
                  </a:lnTo>
                  <a:lnTo>
                    <a:pt x="157" y="75"/>
                  </a:lnTo>
                  <a:lnTo>
                    <a:pt x="150" y="71"/>
                  </a:lnTo>
                  <a:lnTo>
                    <a:pt x="140" y="69"/>
                  </a:lnTo>
                  <a:lnTo>
                    <a:pt x="137" y="69"/>
                  </a:lnTo>
                  <a:lnTo>
                    <a:pt x="130" y="66"/>
                  </a:lnTo>
                  <a:lnTo>
                    <a:pt x="119" y="72"/>
                  </a:lnTo>
                  <a:lnTo>
                    <a:pt x="114" y="77"/>
                  </a:lnTo>
                  <a:lnTo>
                    <a:pt x="107" y="77"/>
                  </a:lnTo>
                  <a:lnTo>
                    <a:pt x="98" y="74"/>
                  </a:lnTo>
                  <a:lnTo>
                    <a:pt x="103" y="74"/>
                  </a:lnTo>
                  <a:lnTo>
                    <a:pt x="102" y="68"/>
                  </a:lnTo>
                  <a:lnTo>
                    <a:pt x="93" y="68"/>
                  </a:lnTo>
                  <a:lnTo>
                    <a:pt x="83" y="73"/>
                  </a:lnTo>
                  <a:lnTo>
                    <a:pt x="70" y="73"/>
                  </a:lnTo>
                  <a:lnTo>
                    <a:pt x="67" y="80"/>
                  </a:lnTo>
                  <a:lnTo>
                    <a:pt x="51" y="79"/>
                  </a:lnTo>
                  <a:lnTo>
                    <a:pt x="34" y="69"/>
                  </a:lnTo>
                  <a:lnTo>
                    <a:pt x="34" y="64"/>
                  </a:lnTo>
                  <a:lnTo>
                    <a:pt x="34" y="60"/>
                  </a:lnTo>
                  <a:lnTo>
                    <a:pt x="29" y="52"/>
                  </a:lnTo>
                  <a:lnTo>
                    <a:pt x="13" y="47"/>
                  </a:lnTo>
                  <a:lnTo>
                    <a:pt x="12" y="45"/>
                  </a:lnTo>
                  <a:lnTo>
                    <a:pt x="0" y="40"/>
                  </a:lnTo>
                  <a:lnTo>
                    <a:pt x="7" y="2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8" name="Freeform 356">
              <a:extLst>
                <a:ext uri="{FF2B5EF4-FFF2-40B4-BE49-F238E27FC236}">
                  <a16:creationId xmlns:a16="http://schemas.microsoft.com/office/drawing/2014/main" id="{3823356F-A449-9EA9-1546-BD5689F9A49D}"/>
                </a:ext>
              </a:extLst>
            </p:cNvPr>
            <p:cNvSpPr>
              <a:spLocks/>
            </p:cNvSpPr>
            <p:nvPr/>
          </p:nvSpPr>
          <p:spPr bwMode="auto">
            <a:xfrm>
              <a:off x="3208338" y="2541587"/>
              <a:ext cx="136525" cy="146050"/>
            </a:xfrm>
            <a:custGeom>
              <a:avLst/>
              <a:gdLst>
                <a:gd name="T0" fmla="*/ 6 w 86"/>
                <a:gd name="T1" fmla="*/ 72 h 92"/>
                <a:gd name="T2" fmla="*/ 12 w 86"/>
                <a:gd name="T3" fmla="*/ 61 h 92"/>
                <a:gd name="T4" fmla="*/ 29 w 86"/>
                <a:gd name="T5" fmla="*/ 41 h 92"/>
                <a:gd name="T6" fmla="*/ 32 w 86"/>
                <a:gd name="T7" fmla="*/ 36 h 92"/>
                <a:gd name="T8" fmla="*/ 36 w 86"/>
                <a:gd name="T9" fmla="*/ 25 h 92"/>
                <a:gd name="T10" fmla="*/ 41 w 86"/>
                <a:gd name="T11" fmla="*/ 14 h 92"/>
                <a:gd name="T12" fmla="*/ 44 w 86"/>
                <a:gd name="T13" fmla="*/ 7 h 92"/>
                <a:gd name="T14" fmla="*/ 49 w 86"/>
                <a:gd name="T15" fmla="*/ 0 h 92"/>
                <a:gd name="T16" fmla="*/ 52 w 86"/>
                <a:gd name="T17" fmla="*/ 1 h 92"/>
                <a:gd name="T18" fmla="*/ 59 w 86"/>
                <a:gd name="T19" fmla="*/ 4 h 92"/>
                <a:gd name="T20" fmla="*/ 63 w 86"/>
                <a:gd name="T21" fmla="*/ 5 h 92"/>
                <a:gd name="T22" fmla="*/ 62 w 86"/>
                <a:gd name="T23" fmla="*/ 6 h 92"/>
                <a:gd name="T24" fmla="*/ 61 w 86"/>
                <a:gd name="T25" fmla="*/ 8 h 92"/>
                <a:gd name="T26" fmla="*/ 59 w 86"/>
                <a:gd name="T27" fmla="*/ 11 h 92"/>
                <a:gd name="T28" fmla="*/ 61 w 86"/>
                <a:gd name="T29" fmla="*/ 12 h 92"/>
                <a:gd name="T30" fmla="*/ 64 w 86"/>
                <a:gd name="T31" fmla="*/ 24 h 92"/>
                <a:gd name="T32" fmla="*/ 67 w 86"/>
                <a:gd name="T33" fmla="*/ 38 h 92"/>
                <a:gd name="T34" fmla="*/ 69 w 86"/>
                <a:gd name="T35" fmla="*/ 50 h 92"/>
                <a:gd name="T36" fmla="*/ 77 w 86"/>
                <a:gd name="T37" fmla="*/ 49 h 92"/>
                <a:gd name="T38" fmla="*/ 79 w 86"/>
                <a:gd name="T39" fmla="*/ 49 h 92"/>
                <a:gd name="T40" fmla="*/ 84 w 86"/>
                <a:gd name="T41" fmla="*/ 73 h 92"/>
                <a:gd name="T42" fmla="*/ 86 w 86"/>
                <a:gd name="T43" fmla="*/ 79 h 92"/>
                <a:gd name="T44" fmla="*/ 81 w 86"/>
                <a:gd name="T45" fmla="*/ 79 h 92"/>
                <a:gd name="T46" fmla="*/ 78 w 86"/>
                <a:gd name="T47" fmla="*/ 79 h 92"/>
                <a:gd name="T48" fmla="*/ 74 w 86"/>
                <a:gd name="T49" fmla="*/ 81 h 92"/>
                <a:gd name="T50" fmla="*/ 72 w 86"/>
                <a:gd name="T51" fmla="*/ 82 h 92"/>
                <a:gd name="T52" fmla="*/ 70 w 86"/>
                <a:gd name="T53" fmla="*/ 83 h 92"/>
                <a:gd name="T54" fmla="*/ 63 w 86"/>
                <a:gd name="T55" fmla="*/ 85 h 92"/>
                <a:gd name="T56" fmla="*/ 58 w 86"/>
                <a:gd name="T57" fmla="*/ 85 h 92"/>
                <a:gd name="T58" fmla="*/ 43 w 86"/>
                <a:gd name="T59" fmla="*/ 85 h 92"/>
                <a:gd name="T60" fmla="*/ 24 w 86"/>
                <a:gd name="T61" fmla="*/ 82 h 92"/>
                <a:gd name="T62" fmla="*/ 21 w 86"/>
                <a:gd name="T63" fmla="*/ 92 h 92"/>
                <a:gd name="T64" fmla="*/ 9 w 86"/>
                <a:gd name="T65" fmla="*/ 83 h 92"/>
                <a:gd name="T66" fmla="*/ 0 w 86"/>
                <a:gd name="T67" fmla="*/ 86 h 92"/>
                <a:gd name="T68" fmla="*/ 6 w 86"/>
                <a:gd name="T69" fmla="*/ 72 h 9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</a:cxnLst>
              <a:rect l="0" t="0" r="r" b="b"/>
              <a:pathLst>
                <a:path w="86" h="92">
                  <a:moveTo>
                    <a:pt x="6" y="72"/>
                  </a:moveTo>
                  <a:lnTo>
                    <a:pt x="12" y="61"/>
                  </a:lnTo>
                  <a:lnTo>
                    <a:pt x="29" y="41"/>
                  </a:lnTo>
                  <a:lnTo>
                    <a:pt x="32" y="36"/>
                  </a:lnTo>
                  <a:lnTo>
                    <a:pt x="36" y="25"/>
                  </a:lnTo>
                  <a:lnTo>
                    <a:pt x="41" y="14"/>
                  </a:lnTo>
                  <a:lnTo>
                    <a:pt x="44" y="7"/>
                  </a:lnTo>
                  <a:lnTo>
                    <a:pt x="49" y="0"/>
                  </a:lnTo>
                  <a:lnTo>
                    <a:pt x="52" y="1"/>
                  </a:lnTo>
                  <a:lnTo>
                    <a:pt x="59" y="4"/>
                  </a:lnTo>
                  <a:lnTo>
                    <a:pt x="63" y="5"/>
                  </a:lnTo>
                  <a:lnTo>
                    <a:pt x="62" y="6"/>
                  </a:lnTo>
                  <a:lnTo>
                    <a:pt x="61" y="8"/>
                  </a:lnTo>
                  <a:lnTo>
                    <a:pt x="59" y="11"/>
                  </a:lnTo>
                  <a:lnTo>
                    <a:pt x="61" y="12"/>
                  </a:lnTo>
                  <a:lnTo>
                    <a:pt x="64" y="24"/>
                  </a:lnTo>
                  <a:lnTo>
                    <a:pt x="67" y="38"/>
                  </a:lnTo>
                  <a:lnTo>
                    <a:pt x="69" y="50"/>
                  </a:lnTo>
                  <a:lnTo>
                    <a:pt x="77" y="49"/>
                  </a:lnTo>
                  <a:lnTo>
                    <a:pt x="79" y="49"/>
                  </a:lnTo>
                  <a:lnTo>
                    <a:pt x="84" y="73"/>
                  </a:lnTo>
                  <a:lnTo>
                    <a:pt x="86" y="79"/>
                  </a:lnTo>
                  <a:lnTo>
                    <a:pt x="81" y="79"/>
                  </a:lnTo>
                  <a:lnTo>
                    <a:pt x="78" y="79"/>
                  </a:lnTo>
                  <a:lnTo>
                    <a:pt x="74" y="81"/>
                  </a:lnTo>
                  <a:lnTo>
                    <a:pt x="72" y="82"/>
                  </a:lnTo>
                  <a:lnTo>
                    <a:pt x="70" y="83"/>
                  </a:lnTo>
                  <a:lnTo>
                    <a:pt x="63" y="85"/>
                  </a:lnTo>
                  <a:lnTo>
                    <a:pt x="58" y="85"/>
                  </a:lnTo>
                  <a:lnTo>
                    <a:pt x="43" y="85"/>
                  </a:lnTo>
                  <a:lnTo>
                    <a:pt x="24" y="82"/>
                  </a:lnTo>
                  <a:lnTo>
                    <a:pt x="21" y="92"/>
                  </a:lnTo>
                  <a:lnTo>
                    <a:pt x="9" y="83"/>
                  </a:lnTo>
                  <a:lnTo>
                    <a:pt x="0" y="86"/>
                  </a:lnTo>
                  <a:lnTo>
                    <a:pt x="6" y="7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9" name="Freeform 357">
              <a:extLst>
                <a:ext uri="{FF2B5EF4-FFF2-40B4-BE49-F238E27FC236}">
                  <a16:creationId xmlns:a16="http://schemas.microsoft.com/office/drawing/2014/main" id="{9F77FE10-FDD6-8CB6-0162-40A4692ED6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2425" y="2011362"/>
              <a:ext cx="92075" cy="98425"/>
            </a:xfrm>
            <a:custGeom>
              <a:avLst/>
              <a:gdLst>
                <a:gd name="T0" fmla="*/ 0 w 58"/>
                <a:gd name="T1" fmla="*/ 0 h 62"/>
                <a:gd name="T2" fmla="*/ 6 w 58"/>
                <a:gd name="T3" fmla="*/ 0 h 62"/>
                <a:gd name="T4" fmla="*/ 41 w 58"/>
                <a:gd name="T5" fmla="*/ 0 h 62"/>
                <a:gd name="T6" fmla="*/ 45 w 58"/>
                <a:gd name="T7" fmla="*/ 0 h 62"/>
                <a:gd name="T8" fmla="*/ 51 w 58"/>
                <a:gd name="T9" fmla="*/ 0 h 62"/>
                <a:gd name="T10" fmla="*/ 58 w 58"/>
                <a:gd name="T11" fmla="*/ 0 h 62"/>
                <a:gd name="T12" fmla="*/ 58 w 58"/>
                <a:gd name="T13" fmla="*/ 24 h 62"/>
                <a:gd name="T14" fmla="*/ 58 w 58"/>
                <a:gd name="T15" fmla="*/ 30 h 62"/>
                <a:gd name="T16" fmla="*/ 58 w 58"/>
                <a:gd name="T17" fmla="*/ 61 h 62"/>
                <a:gd name="T18" fmla="*/ 29 w 58"/>
                <a:gd name="T19" fmla="*/ 61 h 62"/>
                <a:gd name="T20" fmla="*/ 15 w 58"/>
                <a:gd name="T21" fmla="*/ 61 h 62"/>
                <a:gd name="T22" fmla="*/ 0 w 58"/>
                <a:gd name="T23" fmla="*/ 62 h 62"/>
                <a:gd name="T24" fmla="*/ 0 w 58"/>
                <a:gd name="T25" fmla="*/ 31 h 62"/>
                <a:gd name="T26" fmla="*/ 0 w 58"/>
                <a:gd name="T27" fmla="*/ 15 h 62"/>
                <a:gd name="T28" fmla="*/ 0 w 58"/>
                <a:gd name="T29" fmla="*/ 0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8" h="62">
                  <a:moveTo>
                    <a:pt x="0" y="0"/>
                  </a:moveTo>
                  <a:lnTo>
                    <a:pt x="6" y="0"/>
                  </a:lnTo>
                  <a:lnTo>
                    <a:pt x="41" y="0"/>
                  </a:lnTo>
                  <a:lnTo>
                    <a:pt x="45" y="0"/>
                  </a:lnTo>
                  <a:lnTo>
                    <a:pt x="51" y="0"/>
                  </a:lnTo>
                  <a:lnTo>
                    <a:pt x="58" y="0"/>
                  </a:lnTo>
                  <a:lnTo>
                    <a:pt x="58" y="24"/>
                  </a:lnTo>
                  <a:lnTo>
                    <a:pt x="58" y="30"/>
                  </a:lnTo>
                  <a:lnTo>
                    <a:pt x="58" y="61"/>
                  </a:lnTo>
                  <a:lnTo>
                    <a:pt x="29" y="61"/>
                  </a:lnTo>
                  <a:lnTo>
                    <a:pt x="15" y="61"/>
                  </a:lnTo>
                  <a:lnTo>
                    <a:pt x="0" y="62"/>
                  </a:lnTo>
                  <a:lnTo>
                    <a:pt x="0" y="31"/>
                  </a:lnTo>
                  <a:lnTo>
                    <a:pt x="0" y="1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0" name="Freeform 358">
              <a:extLst>
                <a:ext uri="{FF2B5EF4-FFF2-40B4-BE49-F238E27FC236}">
                  <a16:creationId xmlns:a16="http://schemas.microsoft.com/office/drawing/2014/main" id="{CF8DCB04-06CC-4760-85D8-10CE958338BC}"/>
                </a:ext>
              </a:extLst>
            </p:cNvPr>
            <p:cNvSpPr>
              <a:spLocks/>
            </p:cNvSpPr>
            <p:nvPr/>
          </p:nvSpPr>
          <p:spPr bwMode="auto">
            <a:xfrm>
              <a:off x="3698875" y="2573337"/>
              <a:ext cx="106363" cy="66675"/>
            </a:xfrm>
            <a:custGeom>
              <a:avLst/>
              <a:gdLst>
                <a:gd name="T0" fmla="*/ 0 w 67"/>
                <a:gd name="T1" fmla="*/ 0 h 42"/>
                <a:gd name="T2" fmla="*/ 2 w 67"/>
                <a:gd name="T3" fmla="*/ 0 h 42"/>
                <a:gd name="T4" fmla="*/ 28 w 67"/>
                <a:gd name="T5" fmla="*/ 2 h 42"/>
                <a:gd name="T6" fmla="*/ 52 w 67"/>
                <a:gd name="T7" fmla="*/ 2 h 42"/>
                <a:gd name="T8" fmla="*/ 67 w 67"/>
                <a:gd name="T9" fmla="*/ 2 h 42"/>
                <a:gd name="T10" fmla="*/ 64 w 67"/>
                <a:gd name="T11" fmla="*/ 16 h 42"/>
                <a:gd name="T12" fmla="*/ 63 w 67"/>
                <a:gd name="T13" fmla="*/ 19 h 42"/>
                <a:gd name="T14" fmla="*/ 55 w 67"/>
                <a:gd name="T15" fmla="*/ 42 h 42"/>
                <a:gd name="T16" fmla="*/ 48 w 67"/>
                <a:gd name="T17" fmla="*/ 35 h 42"/>
                <a:gd name="T18" fmla="*/ 41 w 67"/>
                <a:gd name="T19" fmla="*/ 37 h 42"/>
                <a:gd name="T20" fmla="*/ 38 w 67"/>
                <a:gd name="T21" fmla="*/ 37 h 42"/>
                <a:gd name="T22" fmla="*/ 26 w 67"/>
                <a:gd name="T23" fmla="*/ 33 h 42"/>
                <a:gd name="T24" fmla="*/ 14 w 67"/>
                <a:gd name="T25" fmla="*/ 31 h 42"/>
                <a:gd name="T26" fmla="*/ 1 w 67"/>
                <a:gd name="T27" fmla="*/ 33 h 42"/>
                <a:gd name="T28" fmla="*/ 1 w 67"/>
                <a:gd name="T29" fmla="*/ 33 h 42"/>
                <a:gd name="T30" fmla="*/ 2 w 67"/>
                <a:gd name="T31" fmla="*/ 25 h 42"/>
                <a:gd name="T32" fmla="*/ 2 w 67"/>
                <a:gd name="T33" fmla="*/ 22 h 42"/>
                <a:gd name="T34" fmla="*/ 1 w 67"/>
                <a:gd name="T35" fmla="*/ 19 h 42"/>
                <a:gd name="T36" fmla="*/ 0 w 67"/>
                <a:gd name="T37" fmla="*/ 0 h 42"/>
                <a:gd name="T38" fmla="*/ 0 w 67"/>
                <a:gd name="T39" fmla="*/ 0 h 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67" h="42">
                  <a:moveTo>
                    <a:pt x="0" y="0"/>
                  </a:moveTo>
                  <a:lnTo>
                    <a:pt x="2" y="0"/>
                  </a:lnTo>
                  <a:lnTo>
                    <a:pt x="28" y="2"/>
                  </a:lnTo>
                  <a:lnTo>
                    <a:pt x="52" y="2"/>
                  </a:lnTo>
                  <a:lnTo>
                    <a:pt x="67" y="2"/>
                  </a:lnTo>
                  <a:lnTo>
                    <a:pt x="64" y="16"/>
                  </a:lnTo>
                  <a:lnTo>
                    <a:pt x="63" y="19"/>
                  </a:lnTo>
                  <a:lnTo>
                    <a:pt x="55" y="42"/>
                  </a:lnTo>
                  <a:lnTo>
                    <a:pt x="48" y="35"/>
                  </a:lnTo>
                  <a:lnTo>
                    <a:pt x="41" y="37"/>
                  </a:lnTo>
                  <a:lnTo>
                    <a:pt x="38" y="37"/>
                  </a:lnTo>
                  <a:lnTo>
                    <a:pt x="26" y="33"/>
                  </a:lnTo>
                  <a:lnTo>
                    <a:pt x="14" y="31"/>
                  </a:lnTo>
                  <a:lnTo>
                    <a:pt x="1" y="33"/>
                  </a:lnTo>
                  <a:lnTo>
                    <a:pt x="1" y="33"/>
                  </a:lnTo>
                  <a:lnTo>
                    <a:pt x="2" y="25"/>
                  </a:lnTo>
                  <a:lnTo>
                    <a:pt x="2" y="22"/>
                  </a:lnTo>
                  <a:lnTo>
                    <a:pt x="1" y="19"/>
                  </a:ln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1" name="Freeform 359">
              <a:extLst>
                <a:ext uri="{FF2B5EF4-FFF2-40B4-BE49-F238E27FC236}">
                  <a16:creationId xmlns:a16="http://schemas.microsoft.com/office/drawing/2014/main" id="{0ABA2A61-3238-B5A7-9F58-F444BFE8C043}"/>
                </a:ext>
              </a:extLst>
            </p:cNvPr>
            <p:cNvSpPr>
              <a:spLocks/>
            </p:cNvSpPr>
            <p:nvPr/>
          </p:nvSpPr>
          <p:spPr bwMode="auto">
            <a:xfrm>
              <a:off x="3454400" y="2573337"/>
              <a:ext cx="100013" cy="95250"/>
            </a:xfrm>
            <a:custGeom>
              <a:avLst/>
              <a:gdLst>
                <a:gd name="T0" fmla="*/ 0 w 63"/>
                <a:gd name="T1" fmla="*/ 33 h 60"/>
                <a:gd name="T2" fmla="*/ 0 w 63"/>
                <a:gd name="T3" fmla="*/ 30 h 60"/>
                <a:gd name="T4" fmla="*/ 0 w 63"/>
                <a:gd name="T5" fmla="*/ 16 h 60"/>
                <a:gd name="T6" fmla="*/ 1 w 63"/>
                <a:gd name="T7" fmla="*/ 1 h 60"/>
                <a:gd name="T8" fmla="*/ 18 w 63"/>
                <a:gd name="T9" fmla="*/ 1 h 60"/>
                <a:gd name="T10" fmla="*/ 31 w 63"/>
                <a:gd name="T11" fmla="*/ 0 h 60"/>
                <a:gd name="T12" fmla="*/ 39 w 63"/>
                <a:gd name="T13" fmla="*/ 0 h 60"/>
                <a:gd name="T14" fmla="*/ 43 w 63"/>
                <a:gd name="T15" fmla="*/ 10 h 60"/>
                <a:gd name="T16" fmla="*/ 51 w 63"/>
                <a:gd name="T17" fmla="*/ 27 h 60"/>
                <a:gd name="T18" fmla="*/ 61 w 63"/>
                <a:gd name="T19" fmla="*/ 43 h 60"/>
                <a:gd name="T20" fmla="*/ 63 w 63"/>
                <a:gd name="T21" fmla="*/ 48 h 60"/>
                <a:gd name="T22" fmla="*/ 62 w 63"/>
                <a:gd name="T23" fmla="*/ 59 h 60"/>
                <a:gd name="T24" fmla="*/ 37 w 63"/>
                <a:gd name="T25" fmla="*/ 59 h 60"/>
                <a:gd name="T26" fmla="*/ 20 w 63"/>
                <a:gd name="T27" fmla="*/ 60 h 60"/>
                <a:gd name="T28" fmla="*/ 0 w 63"/>
                <a:gd name="T29" fmla="*/ 60 h 60"/>
                <a:gd name="T30" fmla="*/ 0 w 63"/>
                <a:gd name="T31" fmla="*/ 43 h 60"/>
                <a:gd name="T32" fmla="*/ 0 w 63"/>
                <a:gd name="T33" fmla="*/ 33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63" h="60">
                  <a:moveTo>
                    <a:pt x="0" y="33"/>
                  </a:moveTo>
                  <a:lnTo>
                    <a:pt x="0" y="30"/>
                  </a:lnTo>
                  <a:lnTo>
                    <a:pt x="0" y="16"/>
                  </a:lnTo>
                  <a:lnTo>
                    <a:pt x="1" y="1"/>
                  </a:lnTo>
                  <a:lnTo>
                    <a:pt x="18" y="1"/>
                  </a:lnTo>
                  <a:lnTo>
                    <a:pt x="31" y="0"/>
                  </a:lnTo>
                  <a:lnTo>
                    <a:pt x="39" y="0"/>
                  </a:lnTo>
                  <a:lnTo>
                    <a:pt x="43" y="10"/>
                  </a:lnTo>
                  <a:lnTo>
                    <a:pt x="51" y="27"/>
                  </a:lnTo>
                  <a:lnTo>
                    <a:pt x="61" y="43"/>
                  </a:lnTo>
                  <a:lnTo>
                    <a:pt x="63" y="48"/>
                  </a:lnTo>
                  <a:lnTo>
                    <a:pt x="62" y="59"/>
                  </a:lnTo>
                  <a:lnTo>
                    <a:pt x="37" y="59"/>
                  </a:lnTo>
                  <a:lnTo>
                    <a:pt x="20" y="60"/>
                  </a:lnTo>
                  <a:lnTo>
                    <a:pt x="0" y="60"/>
                  </a:lnTo>
                  <a:lnTo>
                    <a:pt x="0" y="43"/>
                  </a:lnTo>
                  <a:lnTo>
                    <a:pt x="0" y="33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2" name="Freeform 360">
              <a:extLst>
                <a:ext uri="{FF2B5EF4-FFF2-40B4-BE49-F238E27FC236}">
                  <a16:creationId xmlns:a16="http://schemas.microsoft.com/office/drawing/2014/main" id="{CDA23416-D03A-ADFD-F1D3-CBA00AF2B15E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3475" y="2070100"/>
              <a:ext cx="93663" cy="79375"/>
            </a:xfrm>
            <a:custGeom>
              <a:avLst/>
              <a:gdLst>
                <a:gd name="T0" fmla="*/ 0 w 59"/>
                <a:gd name="T1" fmla="*/ 25 h 50"/>
                <a:gd name="T2" fmla="*/ 19 w 59"/>
                <a:gd name="T3" fmla="*/ 13 h 50"/>
                <a:gd name="T4" fmla="*/ 40 w 59"/>
                <a:gd name="T5" fmla="*/ 0 h 50"/>
                <a:gd name="T6" fmla="*/ 45 w 59"/>
                <a:gd name="T7" fmla="*/ 8 h 50"/>
                <a:gd name="T8" fmla="*/ 46 w 59"/>
                <a:gd name="T9" fmla="*/ 13 h 50"/>
                <a:gd name="T10" fmla="*/ 47 w 59"/>
                <a:gd name="T11" fmla="*/ 13 h 50"/>
                <a:gd name="T12" fmla="*/ 48 w 59"/>
                <a:gd name="T13" fmla="*/ 15 h 50"/>
                <a:gd name="T14" fmla="*/ 59 w 59"/>
                <a:gd name="T15" fmla="*/ 29 h 50"/>
                <a:gd name="T16" fmla="*/ 58 w 59"/>
                <a:gd name="T17" fmla="*/ 29 h 50"/>
                <a:gd name="T18" fmla="*/ 36 w 59"/>
                <a:gd name="T19" fmla="*/ 42 h 50"/>
                <a:gd name="T20" fmla="*/ 31 w 59"/>
                <a:gd name="T21" fmla="*/ 44 h 50"/>
                <a:gd name="T22" fmla="*/ 28 w 59"/>
                <a:gd name="T23" fmla="*/ 45 h 50"/>
                <a:gd name="T24" fmla="*/ 20 w 59"/>
                <a:gd name="T25" fmla="*/ 49 h 50"/>
                <a:gd name="T26" fmla="*/ 19 w 59"/>
                <a:gd name="T27" fmla="*/ 50 h 50"/>
                <a:gd name="T28" fmla="*/ 11 w 59"/>
                <a:gd name="T29" fmla="*/ 39 h 50"/>
                <a:gd name="T30" fmla="*/ 8 w 59"/>
                <a:gd name="T31" fmla="*/ 36 h 50"/>
                <a:gd name="T32" fmla="*/ 5 w 59"/>
                <a:gd name="T33" fmla="*/ 32 h 50"/>
                <a:gd name="T34" fmla="*/ 0 w 59"/>
                <a:gd name="T35" fmla="*/ 25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9" h="50">
                  <a:moveTo>
                    <a:pt x="0" y="25"/>
                  </a:moveTo>
                  <a:lnTo>
                    <a:pt x="19" y="13"/>
                  </a:lnTo>
                  <a:lnTo>
                    <a:pt x="40" y="0"/>
                  </a:lnTo>
                  <a:lnTo>
                    <a:pt x="45" y="8"/>
                  </a:lnTo>
                  <a:lnTo>
                    <a:pt x="46" y="13"/>
                  </a:lnTo>
                  <a:lnTo>
                    <a:pt x="47" y="13"/>
                  </a:lnTo>
                  <a:lnTo>
                    <a:pt x="48" y="15"/>
                  </a:lnTo>
                  <a:lnTo>
                    <a:pt x="59" y="29"/>
                  </a:lnTo>
                  <a:lnTo>
                    <a:pt x="58" y="29"/>
                  </a:lnTo>
                  <a:lnTo>
                    <a:pt x="36" y="42"/>
                  </a:lnTo>
                  <a:lnTo>
                    <a:pt x="31" y="44"/>
                  </a:lnTo>
                  <a:lnTo>
                    <a:pt x="28" y="45"/>
                  </a:lnTo>
                  <a:lnTo>
                    <a:pt x="20" y="49"/>
                  </a:lnTo>
                  <a:lnTo>
                    <a:pt x="19" y="50"/>
                  </a:lnTo>
                  <a:lnTo>
                    <a:pt x="11" y="39"/>
                  </a:lnTo>
                  <a:lnTo>
                    <a:pt x="8" y="36"/>
                  </a:lnTo>
                  <a:lnTo>
                    <a:pt x="5" y="32"/>
                  </a:lnTo>
                  <a:lnTo>
                    <a:pt x="0" y="2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3" name="Freeform 361">
              <a:extLst>
                <a:ext uri="{FF2B5EF4-FFF2-40B4-BE49-F238E27FC236}">
                  <a16:creationId xmlns:a16="http://schemas.microsoft.com/office/drawing/2014/main" id="{FFD56328-5792-654E-25CD-D6330BEBE709}"/>
                </a:ext>
              </a:extLst>
            </p:cNvPr>
            <p:cNvSpPr>
              <a:spLocks/>
            </p:cNvSpPr>
            <p:nvPr/>
          </p:nvSpPr>
          <p:spPr bwMode="auto">
            <a:xfrm>
              <a:off x="2611438" y="1701800"/>
              <a:ext cx="47625" cy="79375"/>
            </a:xfrm>
            <a:custGeom>
              <a:avLst/>
              <a:gdLst>
                <a:gd name="T0" fmla="*/ 0 w 30"/>
                <a:gd name="T1" fmla="*/ 36 h 50"/>
                <a:gd name="T2" fmla="*/ 0 w 30"/>
                <a:gd name="T3" fmla="*/ 35 h 50"/>
                <a:gd name="T4" fmla="*/ 0 w 30"/>
                <a:gd name="T5" fmla="*/ 27 h 50"/>
                <a:gd name="T6" fmla="*/ 0 w 30"/>
                <a:gd name="T7" fmla="*/ 20 h 50"/>
                <a:gd name="T8" fmla="*/ 6 w 30"/>
                <a:gd name="T9" fmla="*/ 6 h 50"/>
                <a:gd name="T10" fmla="*/ 9 w 30"/>
                <a:gd name="T11" fmla="*/ 0 h 50"/>
                <a:gd name="T12" fmla="*/ 20 w 30"/>
                <a:gd name="T13" fmla="*/ 6 h 50"/>
                <a:gd name="T14" fmla="*/ 30 w 30"/>
                <a:gd name="T15" fmla="*/ 13 h 50"/>
                <a:gd name="T16" fmla="*/ 30 w 30"/>
                <a:gd name="T17" fmla="*/ 27 h 50"/>
                <a:gd name="T18" fmla="*/ 30 w 30"/>
                <a:gd name="T19" fmla="*/ 45 h 50"/>
                <a:gd name="T20" fmla="*/ 29 w 30"/>
                <a:gd name="T21" fmla="*/ 50 h 50"/>
                <a:gd name="T22" fmla="*/ 1 w 30"/>
                <a:gd name="T23" fmla="*/ 49 h 50"/>
                <a:gd name="T24" fmla="*/ 0 w 30"/>
                <a:gd name="T25" fmla="*/ 50 h 50"/>
                <a:gd name="T26" fmla="*/ 0 w 30"/>
                <a:gd name="T27" fmla="*/ 36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30" h="50">
                  <a:moveTo>
                    <a:pt x="0" y="36"/>
                  </a:moveTo>
                  <a:lnTo>
                    <a:pt x="0" y="35"/>
                  </a:lnTo>
                  <a:lnTo>
                    <a:pt x="0" y="27"/>
                  </a:lnTo>
                  <a:lnTo>
                    <a:pt x="0" y="20"/>
                  </a:lnTo>
                  <a:lnTo>
                    <a:pt x="6" y="6"/>
                  </a:lnTo>
                  <a:lnTo>
                    <a:pt x="9" y="0"/>
                  </a:lnTo>
                  <a:lnTo>
                    <a:pt x="20" y="6"/>
                  </a:lnTo>
                  <a:lnTo>
                    <a:pt x="30" y="13"/>
                  </a:lnTo>
                  <a:lnTo>
                    <a:pt x="30" y="27"/>
                  </a:lnTo>
                  <a:lnTo>
                    <a:pt x="30" y="45"/>
                  </a:lnTo>
                  <a:lnTo>
                    <a:pt x="29" y="50"/>
                  </a:lnTo>
                  <a:lnTo>
                    <a:pt x="1" y="49"/>
                  </a:lnTo>
                  <a:lnTo>
                    <a:pt x="0" y="50"/>
                  </a:lnTo>
                  <a:lnTo>
                    <a:pt x="0" y="3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4" name="Freeform 362">
              <a:extLst>
                <a:ext uri="{FF2B5EF4-FFF2-40B4-BE49-F238E27FC236}">
                  <a16:creationId xmlns:a16="http://schemas.microsoft.com/office/drawing/2014/main" id="{272123EB-60F4-9788-1255-F1C8DEB4D926}"/>
                </a:ext>
              </a:extLst>
            </p:cNvPr>
            <p:cNvSpPr>
              <a:spLocks/>
            </p:cNvSpPr>
            <p:nvPr/>
          </p:nvSpPr>
          <p:spPr bwMode="auto">
            <a:xfrm>
              <a:off x="3643313" y="1914525"/>
              <a:ext cx="63500" cy="77787"/>
            </a:xfrm>
            <a:custGeom>
              <a:avLst/>
              <a:gdLst>
                <a:gd name="T0" fmla="*/ 0 w 40"/>
                <a:gd name="T1" fmla="*/ 23 h 49"/>
                <a:gd name="T2" fmla="*/ 9 w 40"/>
                <a:gd name="T3" fmla="*/ 17 h 49"/>
                <a:gd name="T4" fmla="*/ 16 w 40"/>
                <a:gd name="T5" fmla="*/ 13 h 49"/>
                <a:gd name="T6" fmla="*/ 25 w 40"/>
                <a:gd name="T7" fmla="*/ 8 h 49"/>
                <a:gd name="T8" fmla="*/ 34 w 40"/>
                <a:gd name="T9" fmla="*/ 3 h 49"/>
                <a:gd name="T10" fmla="*/ 38 w 40"/>
                <a:gd name="T11" fmla="*/ 0 h 49"/>
                <a:gd name="T12" fmla="*/ 38 w 40"/>
                <a:gd name="T13" fmla="*/ 2 h 49"/>
                <a:gd name="T14" fmla="*/ 40 w 40"/>
                <a:gd name="T15" fmla="*/ 11 h 49"/>
                <a:gd name="T16" fmla="*/ 38 w 40"/>
                <a:gd name="T17" fmla="*/ 30 h 49"/>
                <a:gd name="T18" fmla="*/ 39 w 40"/>
                <a:gd name="T19" fmla="*/ 36 h 49"/>
                <a:gd name="T20" fmla="*/ 29 w 40"/>
                <a:gd name="T21" fmla="*/ 42 h 49"/>
                <a:gd name="T22" fmla="*/ 16 w 40"/>
                <a:gd name="T23" fmla="*/ 49 h 49"/>
                <a:gd name="T24" fmla="*/ 9 w 40"/>
                <a:gd name="T25" fmla="*/ 38 h 49"/>
                <a:gd name="T26" fmla="*/ 0 w 40"/>
                <a:gd name="T27" fmla="*/ 23 h 4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0" h="49">
                  <a:moveTo>
                    <a:pt x="0" y="23"/>
                  </a:moveTo>
                  <a:lnTo>
                    <a:pt x="9" y="17"/>
                  </a:lnTo>
                  <a:lnTo>
                    <a:pt x="16" y="13"/>
                  </a:lnTo>
                  <a:lnTo>
                    <a:pt x="25" y="8"/>
                  </a:lnTo>
                  <a:lnTo>
                    <a:pt x="34" y="3"/>
                  </a:lnTo>
                  <a:lnTo>
                    <a:pt x="38" y="0"/>
                  </a:lnTo>
                  <a:lnTo>
                    <a:pt x="38" y="2"/>
                  </a:lnTo>
                  <a:lnTo>
                    <a:pt x="40" y="11"/>
                  </a:lnTo>
                  <a:lnTo>
                    <a:pt x="38" y="30"/>
                  </a:lnTo>
                  <a:lnTo>
                    <a:pt x="39" y="36"/>
                  </a:lnTo>
                  <a:lnTo>
                    <a:pt x="29" y="42"/>
                  </a:lnTo>
                  <a:lnTo>
                    <a:pt x="16" y="49"/>
                  </a:lnTo>
                  <a:lnTo>
                    <a:pt x="9" y="38"/>
                  </a:lnTo>
                  <a:lnTo>
                    <a:pt x="0" y="23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5" name="Freeform 363">
              <a:extLst>
                <a:ext uri="{FF2B5EF4-FFF2-40B4-BE49-F238E27FC236}">
                  <a16:creationId xmlns:a16="http://schemas.microsoft.com/office/drawing/2014/main" id="{0018E127-CFCC-9602-1911-C8B7BFA7F8D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0625" y="4105275"/>
              <a:ext cx="363538" cy="454025"/>
            </a:xfrm>
            <a:custGeom>
              <a:avLst/>
              <a:gdLst>
                <a:gd name="T0" fmla="*/ 18 w 229"/>
                <a:gd name="T1" fmla="*/ 127 h 286"/>
                <a:gd name="T2" fmla="*/ 17 w 229"/>
                <a:gd name="T3" fmla="*/ 100 h 286"/>
                <a:gd name="T4" fmla="*/ 27 w 229"/>
                <a:gd name="T5" fmla="*/ 83 h 286"/>
                <a:gd name="T6" fmla="*/ 33 w 229"/>
                <a:gd name="T7" fmla="*/ 58 h 286"/>
                <a:gd name="T8" fmla="*/ 27 w 229"/>
                <a:gd name="T9" fmla="*/ 40 h 286"/>
                <a:gd name="T10" fmla="*/ 25 w 229"/>
                <a:gd name="T11" fmla="*/ 19 h 286"/>
                <a:gd name="T12" fmla="*/ 34 w 229"/>
                <a:gd name="T13" fmla="*/ 13 h 286"/>
                <a:gd name="T14" fmla="*/ 44 w 229"/>
                <a:gd name="T15" fmla="*/ 5 h 286"/>
                <a:gd name="T16" fmla="*/ 74 w 229"/>
                <a:gd name="T17" fmla="*/ 0 h 286"/>
                <a:gd name="T18" fmla="*/ 112 w 229"/>
                <a:gd name="T19" fmla="*/ 18 h 286"/>
                <a:gd name="T20" fmla="*/ 114 w 229"/>
                <a:gd name="T21" fmla="*/ 41 h 286"/>
                <a:gd name="T22" fmla="*/ 120 w 229"/>
                <a:gd name="T23" fmla="*/ 56 h 286"/>
                <a:gd name="T24" fmla="*/ 111 w 229"/>
                <a:gd name="T25" fmla="*/ 70 h 286"/>
                <a:gd name="T26" fmla="*/ 112 w 229"/>
                <a:gd name="T27" fmla="*/ 85 h 286"/>
                <a:gd name="T28" fmla="*/ 113 w 229"/>
                <a:gd name="T29" fmla="*/ 118 h 286"/>
                <a:gd name="T30" fmla="*/ 123 w 229"/>
                <a:gd name="T31" fmla="*/ 118 h 286"/>
                <a:gd name="T32" fmla="*/ 146 w 229"/>
                <a:gd name="T33" fmla="*/ 124 h 286"/>
                <a:gd name="T34" fmla="*/ 169 w 229"/>
                <a:gd name="T35" fmla="*/ 148 h 286"/>
                <a:gd name="T36" fmla="*/ 185 w 229"/>
                <a:gd name="T37" fmla="*/ 148 h 286"/>
                <a:gd name="T38" fmla="*/ 215 w 229"/>
                <a:gd name="T39" fmla="*/ 152 h 286"/>
                <a:gd name="T40" fmla="*/ 229 w 229"/>
                <a:gd name="T41" fmla="*/ 208 h 286"/>
                <a:gd name="T42" fmla="*/ 223 w 229"/>
                <a:gd name="T43" fmla="*/ 264 h 286"/>
                <a:gd name="T44" fmla="*/ 215 w 229"/>
                <a:gd name="T45" fmla="*/ 282 h 286"/>
                <a:gd name="T46" fmla="*/ 172 w 229"/>
                <a:gd name="T47" fmla="*/ 263 h 286"/>
                <a:gd name="T48" fmla="*/ 133 w 229"/>
                <a:gd name="T49" fmla="*/ 245 h 286"/>
                <a:gd name="T50" fmla="*/ 126 w 229"/>
                <a:gd name="T51" fmla="*/ 222 h 286"/>
                <a:gd name="T52" fmla="*/ 118 w 229"/>
                <a:gd name="T53" fmla="*/ 228 h 286"/>
                <a:gd name="T54" fmla="*/ 93 w 229"/>
                <a:gd name="T55" fmla="*/ 210 h 286"/>
                <a:gd name="T56" fmla="*/ 80 w 229"/>
                <a:gd name="T57" fmla="*/ 200 h 286"/>
                <a:gd name="T58" fmla="*/ 69 w 229"/>
                <a:gd name="T59" fmla="*/ 189 h 286"/>
                <a:gd name="T60" fmla="*/ 50 w 229"/>
                <a:gd name="T61" fmla="*/ 171 h 286"/>
                <a:gd name="T62" fmla="*/ 37 w 229"/>
                <a:gd name="T63" fmla="*/ 165 h 286"/>
                <a:gd name="T64" fmla="*/ 0 w 229"/>
                <a:gd name="T65" fmla="*/ 148 h 28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229" h="286">
                  <a:moveTo>
                    <a:pt x="10" y="132"/>
                  </a:moveTo>
                  <a:lnTo>
                    <a:pt x="18" y="127"/>
                  </a:lnTo>
                  <a:lnTo>
                    <a:pt x="16" y="110"/>
                  </a:lnTo>
                  <a:lnTo>
                    <a:pt x="17" y="100"/>
                  </a:lnTo>
                  <a:lnTo>
                    <a:pt x="18" y="96"/>
                  </a:lnTo>
                  <a:lnTo>
                    <a:pt x="27" y="83"/>
                  </a:lnTo>
                  <a:lnTo>
                    <a:pt x="32" y="63"/>
                  </a:lnTo>
                  <a:lnTo>
                    <a:pt x="33" y="58"/>
                  </a:lnTo>
                  <a:lnTo>
                    <a:pt x="29" y="51"/>
                  </a:lnTo>
                  <a:lnTo>
                    <a:pt x="27" y="40"/>
                  </a:lnTo>
                  <a:lnTo>
                    <a:pt x="29" y="23"/>
                  </a:lnTo>
                  <a:lnTo>
                    <a:pt x="25" y="19"/>
                  </a:lnTo>
                  <a:lnTo>
                    <a:pt x="30" y="13"/>
                  </a:lnTo>
                  <a:lnTo>
                    <a:pt x="34" y="13"/>
                  </a:lnTo>
                  <a:lnTo>
                    <a:pt x="35" y="6"/>
                  </a:lnTo>
                  <a:lnTo>
                    <a:pt x="44" y="5"/>
                  </a:lnTo>
                  <a:lnTo>
                    <a:pt x="71" y="1"/>
                  </a:lnTo>
                  <a:lnTo>
                    <a:pt x="74" y="0"/>
                  </a:lnTo>
                  <a:lnTo>
                    <a:pt x="113" y="0"/>
                  </a:lnTo>
                  <a:lnTo>
                    <a:pt x="112" y="18"/>
                  </a:lnTo>
                  <a:lnTo>
                    <a:pt x="113" y="21"/>
                  </a:lnTo>
                  <a:lnTo>
                    <a:pt x="114" y="41"/>
                  </a:lnTo>
                  <a:lnTo>
                    <a:pt x="110" y="50"/>
                  </a:lnTo>
                  <a:lnTo>
                    <a:pt x="120" y="56"/>
                  </a:lnTo>
                  <a:lnTo>
                    <a:pt x="118" y="60"/>
                  </a:lnTo>
                  <a:lnTo>
                    <a:pt x="111" y="70"/>
                  </a:lnTo>
                  <a:lnTo>
                    <a:pt x="110" y="77"/>
                  </a:lnTo>
                  <a:lnTo>
                    <a:pt x="112" y="85"/>
                  </a:lnTo>
                  <a:lnTo>
                    <a:pt x="110" y="105"/>
                  </a:lnTo>
                  <a:lnTo>
                    <a:pt x="113" y="118"/>
                  </a:lnTo>
                  <a:lnTo>
                    <a:pt x="117" y="123"/>
                  </a:lnTo>
                  <a:lnTo>
                    <a:pt x="123" y="118"/>
                  </a:lnTo>
                  <a:lnTo>
                    <a:pt x="133" y="116"/>
                  </a:lnTo>
                  <a:lnTo>
                    <a:pt x="146" y="124"/>
                  </a:lnTo>
                  <a:lnTo>
                    <a:pt x="156" y="126"/>
                  </a:lnTo>
                  <a:lnTo>
                    <a:pt x="169" y="148"/>
                  </a:lnTo>
                  <a:lnTo>
                    <a:pt x="171" y="150"/>
                  </a:lnTo>
                  <a:lnTo>
                    <a:pt x="185" y="148"/>
                  </a:lnTo>
                  <a:lnTo>
                    <a:pt x="192" y="161"/>
                  </a:lnTo>
                  <a:lnTo>
                    <a:pt x="215" y="152"/>
                  </a:lnTo>
                  <a:lnTo>
                    <a:pt x="217" y="163"/>
                  </a:lnTo>
                  <a:lnTo>
                    <a:pt x="229" y="208"/>
                  </a:lnTo>
                  <a:lnTo>
                    <a:pt x="229" y="212"/>
                  </a:lnTo>
                  <a:lnTo>
                    <a:pt x="223" y="264"/>
                  </a:lnTo>
                  <a:lnTo>
                    <a:pt x="224" y="286"/>
                  </a:lnTo>
                  <a:lnTo>
                    <a:pt x="215" y="282"/>
                  </a:lnTo>
                  <a:lnTo>
                    <a:pt x="182" y="274"/>
                  </a:lnTo>
                  <a:lnTo>
                    <a:pt x="172" y="263"/>
                  </a:lnTo>
                  <a:lnTo>
                    <a:pt x="159" y="265"/>
                  </a:lnTo>
                  <a:lnTo>
                    <a:pt x="133" y="245"/>
                  </a:lnTo>
                  <a:lnTo>
                    <a:pt x="132" y="233"/>
                  </a:lnTo>
                  <a:lnTo>
                    <a:pt x="126" y="222"/>
                  </a:lnTo>
                  <a:lnTo>
                    <a:pt x="122" y="227"/>
                  </a:lnTo>
                  <a:lnTo>
                    <a:pt x="118" y="228"/>
                  </a:lnTo>
                  <a:lnTo>
                    <a:pt x="93" y="220"/>
                  </a:lnTo>
                  <a:lnTo>
                    <a:pt x="93" y="210"/>
                  </a:lnTo>
                  <a:lnTo>
                    <a:pt x="88" y="204"/>
                  </a:lnTo>
                  <a:lnTo>
                    <a:pt x="80" y="200"/>
                  </a:lnTo>
                  <a:lnTo>
                    <a:pt x="77" y="196"/>
                  </a:lnTo>
                  <a:lnTo>
                    <a:pt x="69" y="189"/>
                  </a:lnTo>
                  <a:lnTo>
                    <a:pt x="59" y="175"/>
                  </a:lnTo>
                  <a:lnTo>
                    <a:pt x="50" y="171"/>
                  </a:lnTo>
                  <a:lnTo>
                    <a:pt x="44" y="170"/>
                  </a:lnTo>
                  <a:lnTo>
                    <a:pt x="37" y="165"/>
                  </a:lnTo>
                  <a:lnTo>
                    <a:pt x="13" y="156"/>
                  </a:lnTo>
                  <a:lnTo>
                    <a:pt x="0" y="148"/>
                  </a:lnTo>
                  <a:lnTo>
                    <a:pt x="10" y="13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6" name="Freeform 364">
              <a:extLst>
                <a:ext uri="{FF2B5EF4-FFF2-40B4-BE49-F238E27FC236}">
                  <a16:creationId xmlns:a16="http://schemas.microsoft.com/office/drawing/2014/main" id="{0369382C-A43D-B4BC-7BEE-74AC4A2AFDEA}"/>
                </a:ext>
              </a:extLst>
            </p:cNvPr>
            <p:cNvSpPr>
              <a:spLocks/>
            </p:cNvSpPr>
            <p:nvPr/>
          </p:nvSpPr>
          <p:spPr bwMode="auto">
            <a:xfrm>
              <a:off x="3122613" y="1822450"/>
              <a:ext cx="60325" cy="95250"/>
            </a:xfrm>
            <a:custGeom>
              <a:avLst/>
              <a:gdLst>
                <a:gd name="T0" fmla="*/ 0 w 38"/>
                <a:gd name="T1" fmla="*/ 0 h 60"/>
                <a:gd name="T2" fmla="*/ 2 w 38"/>
                <a:gd name="T3" fmla="*/ 0 h 60"/>
                <a:gd name="T4" fmla="*/ 11 w 38"/>
                <a:gd name="T5" fmla="*/ 1 h 60"/>
                <a:gd name="T6" fmla="*/ 23 w 38"/>
                <a:gd name="T7" fmla="*/ 16 h 60"/>
                <a:gd name="T8" fmla="*/ 38 w 38"/>
                <a:gd name="T9" fmla="*/ 16 h 60"/>
                <a:gd name="T10" fmla="*/ 38 w 38"/>
                <a:gd name="T11" fmla="*/ 23 h 60"/>
                <a:gd name="T12" fmla="*/ 37 w 38"/>
                <a:gd name="T13" fmla="*/ 26 h 60"/>
                <a:gd name="T14" fmla="*/ 32 w 38"/>
                <a:gd name="T15" fmla="*/ 37 h 60"/>
                <a:gd name="T16" fmla="*/ 32 w 38"/>
                <a:gd name="T17" fmla="*/ 60 h 60"/>
                <a:gd name="T18" fmla="*/ 11 w 38"/>
                <a:gd name="T19" fmla="*/ 60 h 60"/>
                <a:gd name="T20" fmla="*/ 11 w 38"/>
                <a:gd name="T21" fmla="*/ 52 h 60"/>
                <a:gd name="T22" fmla="*/ 10 w 38"/>
                <a:gd name="T23" fmla="*/ 39 h 60"/>
                <a:gd name="T24" fmla="*/ 10 w 38"/>
                <a:gd name="T25" fmla="*/ 36 h 60"/>
                <a:gd name="T26" fmla="*/ 4 w 38"/>
                <a:gd name="T27" fmla="*/ 23 h 60"/>
                <a:gd name="T28" fmla="*/ 3 w 38"/>
                <a:gd name="T29" fmla="*/ 21 h 60"/>
                <a:gd name="T30" fmla="*/ 0 w 38"/>
                <a:gd name="T31" fmla="*/ 13 h 60"/>
                <a:gd name="T32" fmla="*/ 0 w 38"/>
                <a:gd name="T33" fmla="*/ 0 h 6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38" h="60">
                  <a:moveTo>
                    <a:pt x="0" y="0"/>
                  </a:moveTo>
                  <a:lnTo>
                    <a:pt x="2" y="0"/>
                  </a:lnTo>
                  <a:lnTo>
                    <a:pt x="11" y="1"/>
                  </a:lnTo>
                  <a:lnTo>
                    <a:pt x="23" y="16"/>
                  </a:lnTo>
                  <a:lnTo>
                    <a:pt x="38" y="16"/>
                  </a:lnTo>
                  <a:lnTo>
                    <a:pt x="38" y="23"/>
                  </a:lnTo>
                  <a:lnTo>
                    <a:pt x="37" y="26"/>
                  </a:lnTo>
                  <a:lnTo>
                    <a:pt x="32" y="37"/>
                  </a:lnTo>
                  <a:lnTo>
                    <a:pt x="32" y="60"/>
                  </a:lnTo>
                  <a:lnTo>
                    <a:pt x="11" y="60"/>
                  </a:lnTo>
                  <a:lnTo>
                    <a:pt x="11" y="52"/>
                  </a:lnTo>
                  <a:lnTo>
                    <a:pt x="10" y="39"/>
                  </a:lnTo>
                  <a:lnTo>
                    <a:pt x="10" y="36"/>
                  </a:lnTo>
                  <a:lnTo>
                    <a:pt x="4" y="23"/>
                  </a:lnTo>
                  <a:lnTo>
                    <a:pt x="3" y="21"/>
                  </a:lnTo>
                  <a:lnTo>
                    <a:pt x="0" y="1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7" name="Freeform 365">
              <a:extLst>
                <a:ext uri="{FF2B5EF4-FFF2-40B4-BE49-F238E27FC236}">
                  <a16:creationId xmlns:a16="http://schemas.microsoft.com/office/drawing/2014/main" id="{443E284C-7345-3E71-2DF1-9F955543E6BA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4250" y="3379787"/>
              <a:ext cx="107950" cy="134937"/>
            </a:xfrm>
            <a:custGeom>
              <a:avLst/>
              <a:gdLst>
                <a:gd name="T0" fmla="*/ 2 w 68"/>
                <a:gd name="T1" fmla="*/ 54 h 85"/>
                <a:gd name="T2" fmla="*/ 2 w 68"/>
                <a:gd name="T3" fmla="*/ 52 h 85"/>
                <a:gd name="T4" fmla="*/ 1 w 68"/>
                <a:gd name="T5" fmla="*/ 36 h 85"/>
                <a:gd name="T6" fmla="*/ 0 w 68"/>
                <a:gd name="T7" fmla="*/ 18 h 85"/>
                <a:gd name="T8" fmla="*/ 10 w 68"/>
                <a:gd name="T9" fmla="*/ 13 h 85"/>
                <a:gd name="T10" fmla="*/ 38 w 68"/>
                <a:gd name="T11" fmla="*/ 2 h 85"/>
                <a:gd name="T12" fmla="*/ 43 w 68"/>
                <a:gd name="T13" fmla="*/ 0 h 85"/>
                <a:gd name="T14" fmla="*/ 51 w 68"/>
                <a:gd name="T15" fmla="*/ 17 h 85"/>
                <a:gd name="T16" fmla="*/ 58 w 68"/>
                <a:gd name="T17" fmla="*/ 28 h 85"/>
                <a:gd name="T18" fmla="*/ 68 w 68"/>
                <a:gd name="T19" fmla="*/ 49 h 85"/>
                <a:gd name="T20" fmla="*/ 53 w 68"/>
                <a:gd name="T21" fmla="*/ 53 h 85"/>
                <a:gd name="T22" fmla="*/ 45 w 68"/>
                <a:gd name="T23" fmla="*/ 60 h 85"/>
                <a:gd name="T24" fmla="*/ 41 w 68"/>
                <a:gd name="T25" fmla="*/ 62 h 85"/>
                <a:gd name="T26" fmla="*/ 13 w 68"/>
                <a:gd name="T27" fmla="*/ 80 h 85"/>
                <a:gd name="T28" fmla="*/ 0 w 68"/>
                <a:gd name="T29" fmla="*/ 85 h 85"/>
                <a:gd name="T30" fmla="*/ 2 w 68"/>
                <a:gd name="T31" fmla="*/ 54 h 8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68" h="85">
                  <a:moveTo>
                    <a:pt x="2" y="54"/>
                  </a:moveTo>
                  <a:lnTo>
                    <a:pt x="2" y="52"/>
                  </a:lnTo>
                  <a:lnTo>
                    <a:pt x="1" y="36"/>
                  </a:lnTo>
                  <a:lnTo>
                    <a:pt x="0" y="18"/>
                  </a:lnTo>
                  <a:lnTo>
                    <a:pt x="10" y="13"/>
                  </a:lnTo>
                  <a:lnTo>
                    <a:pt x="38" y="2"/>
                  </a:lnTo>
                  <a:lnTo>
                    <a:pt x="43" y="0"/>
                  </a:lnTo>
                  <a:lnTo>
                    <a:pt x="51" y="17"/>
                  </a:lnTo>
                  <a:lnTo>
                    <a:pt x="58" y="28"/>
                  </a:lnTo>
                  <a:lnTo>
                    <a:pt x="68" y="49"/>
                  </a:lnTo>
                  <a:lnTo>
                    <a:pt x="53" y="53"/>
                  </a:lnTo>
                  <a:lnTo>
                    <a:pt x="45" y="60"/>
                  </a:lnTo>
                  <a:lnTo>
                    <a:pt x="41" y="62"/>
                  </a:lnTo>
                  <a:lnTo>
                    <a:pt x="13" y="80"/>
                  </a:lnTo>
                  <a:lnTo>
                    <a:pt x="0" y="85"/>
                  </a:lnTo>
                  <a:lnTo>
                    <a:pt x="2" y="5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8" name="Freeform 366">
              <a:extLst>
                <a:ext uri="{FF2B5EF4-FFF2-40B4-BE49-F238E27FC236}">
                  <a16:creationId xmlns:a16="http://schemas.microsoft.com/office/drawing/2014/main" id="{B5933FCF-41F9-B3D2-5F74-04B35559A8F7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6350" y="2405062"/>
              <a:ext cx="76200" cy="74612"/>
            </a:xfrm>
            <a:custGeom>
              <a:avLst/>
              <a:gdLst>
                <a:gd name="T0" fmla="*/ 3 w 48"/>
                <a:gd name="T1" fmla="*/ 40 h 47"/>
                <a:gd name="T2" fmla="*/ 1 w 48"/>
                <a:gd name="T3" fmla="*/ 10 h 47"/>
                <a:gd name="T4" fmla="*/ 8 w 48"/>
                <a:gd name="T5" fmla="*/ 10 h 47"/>
                <a:gd name="T6" fmla="*/ 17 w 48"/>
                <a:gd name="T7" fmla="*/ 10 h 47"/>
                <a:gd name="T8" fmla="*/ 22 w 48"/>
                <a:gd name="T9" fmla="*/ 8 h 47"/>
                <a:gd name="T10" fmla="*/ 26 w 48"/>
                <a:gd name="T11" fmla="*/ 7 h 47"/>
                <a:gd name="T12" fmla="*/ 34 w 48"/>
                <a:gd name="T13" fmla="*/ 0 h 47"/>
                <a:gd name="T14" fmla="*/ 40 w 48"/>
                <a:gd name="T15" fmla="*/ 8 h 47"/>
                <a:gd name="T16" fmla="*/ 41 w 48"/>
                <a:gd name="T17" fmla="*/ 10 h 47"/>
                <a:gd name="T18" fmla="*/ 48 w 48"/>
                <a:gd name="T19" fmla="*/ 15 h 47"/>
                <a:gd name="T20" fmla="*/ 41 w 48"/>
                <a:gd name="T21" fmla="*/ 16 h 47"/>
                <a:gd name="T22" fmla="*/ 41 w 48"/>
                <a:gd name="T23" fmla="*/ 19 h 47"/>
                <a:gd name="T24" fmla="*/ 38 w 48"/>
                <a:gd name="T25" fmla="*/ 28 h 47"/>
                <a:gd name="T26" fmla="*/ 37 w 48"/>
                <a:gd name="T27" fmla="*/ 29 h 47"/>
                <a:gd name="T28" fmla="*/ 37 w 48"/>
                <a:gd name="T29" fmla="*/ 45 h 47"/>
                <a:gd name="T30" fmla="*/ 24 w 48"/>
                <a:gd name="T31" fmla="*/ 45 h 47"/>
                <a:gd name="T32" fmla="*/ 18 w 48"/>
                <a:gd name="T33" fmla="*/ 45 h 47"/>
                <a:gd name="T34" fmla="*/ 5 w 48"/>
                <a:gd name="T35" fmla="*/ 47 h 47"/>
                <a:gd name="T36" fmla="*/ 3 w 48"/>
                <a:gd name="T37" fmla="*/ 47 h 47"/>
                <a:gd name="T38" fmla="*/ 0 w 48"/>
                <a:gd name="T39" fmla="*/ 46 h 47"/>
                <a:gd name="T40" fmla="*/ 3 w 48"/>
                <a:gd name="T41" fmla="*/ 40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8" h="47">
                  <a:moveTo>
                    <a:pt x="3" y="40"/>
                  </a:moveTo>
                  <a:lnTo>
                    <a:pt x="1" y="10"/>
                  </a:lnTo>
                  <a:lnTo>
                    <a:pt x="8" y="10"/>
                  </a:lnTo>
                  <a:lnTo>
                    <a:pt x="17" y="10"/>
                  </a:lnTo>
                  <a:lnTo>
                    <a:pt x="22" y="8"/>
                  </a:lnTo>
                  <a:lnTo>
                    <a:pt x="26" y="7"/>
                  </a:lnTo>
                  <a:lnTo>
                    <a:pt x="34" y="0"/>
                  </a:lnTo>
                  <a:lnTo>
                    <a:pt x="40" y="8"/>
                  </a:lnTo>
                  <a:lnTo>
                    <a:pt x="41" y="10"/>
                  </a:lnTo>
                  <a:lnTo>
                    <a:pt x="48" y="15"/>
                  </a:lnTo>
                  <a:lnTo>
                    <a:pt x="41" y="16"/>
                  </a:lnTo>
                  <a:lnTo>
                    <a:pt x="41" y="19"/>
                  </a:lnTo>
                  <a:lnTo>
                    <a:pt x="38" y="28"/>
                  </a:lnTo>
                  <a:lnTo>
                    <a:pt x="37" y="29"/>
                  </a:lnTo>
                  <a:lnTo>
                    <a:pt x="37" y="45"/>
                  </a:lnTo>
                  <a:lnTo>
                    <a:pt x="24" y="45"/>
                  </a:lnTo>
                  <a:lnTo>
                    <a:pt x="18" y="45"/>
                  </a:lnTo>
                  <a:lnTo>
                    <a:pt x="5" y="47"/>
                  </a:lnTo>
                  <a:lnTo>
                    <a:pt x="3" y="47"/>
                  </a:lnTo>
                  <a:lnTo>
                    <a:pt x="0" y="46"/>
                  </a:lnTo>
                  <a:lnTo>
                    <a:pt x="3" y="4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9" name="Freeform 367">
              <a:extLst>
                <a:ext uri="{FF2B5EF4-FFF2-40B4-BE49-F238E27FC236}">
                  <a16:creationId xmlns:a16="http://schemas.microsoft.com/office/drawing/2014/main" id="{2CFAEC07-56D2-4401-4E9C-D35B02273BDE}"/>
                </a:ext>
              </a:extLst>
            </p:cNvPr>
            <p:cNvSpPr>
              <a:spLocks/>
            </p:cNvSpPr>
            <p:nvPr/>
          </p:nvSpPr>
          <p:spPr bwMode="auto">
            <a:xfrm>
              <a:off x="3740150" y="2760662"/>
              <a:ext cx="106363" cy="88900"/>
            </a:xfrm>
            <a:custGeom>
              <a:avLst/>
              <a:gdLst>
                <a:gd name="T0" fmla="*/ 0 w 67"/>
                <a:gd name="T1" fmla="*/ 2 h 56"/>
                <a:gd name="T2" fmla="*/ 9 w 67"/>
                <a:gd name="T3" fmla="*/ 4 h 56"/>
                <a:gd name="T4" fmla="*/ 16 w 67"/>
                <a:gd name="T5" fmla="*/ 0 h 56"/>
                <a:gd name="T6" fmla="*/ 43 w 67"/>
                <a:gd name="T7" fmla="*/ 25 h 56"/>
                <a:gd name="T8" fmla="*/ 62 w 67"/>
                <a:gd name="T9" fmla="*/ 43 h 56"/>
                <a:gd name="T10" fmla="*/ 67 w 67"/>
                <a:gd name="T11" fmla="*/ 50 h 56"/>
                <a:gd name="T12" fmla="*/ 61 w 67"/>
                <a:gd name="T13" fmla="*/ 54 h 56"/>
                <a:gd name="T14" fmla="*/ 47 w 67"/>
                <a:gd name="T15" fmla="*/ 56 h 56"/>
                <a:gd name="T16" fmla="*/ 43 w 67"/>
                <a:gd name="T17" fmla="*/ 44 h 56"/>
                <a:gd name="T18" fmla="*/ 30 w 67"/>
                <a:gd name="T19" fmla="*/ 47 h 56"/>
                <a:gd name="T20" fmla="*/ 23 w 67"/>
                <a:gd name="T21" fmla="*/ 47 h 56"/>
                <a:gd name="T22" fmla="*/ 14 w 67"/>
                <a:gd name="T23" fmla="*/ 33 h 56"/>
                <a:gd name="T24" fmla="*/ 5 w 67"/>
                <a:gd name="T25" fmla="*/ 29 h 56"/>
                <a:gd name="T26" fmla="*/ 0 w 67"/>
                <a:gd name="T27" fmla="*/ 29 h 56"/>
                <a:gd name="T28" fmla="*/ 0 w 67"/>
                <a:gd name="T29" fmla="*/ 2 h 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67" h="56">
                  <a:moveTo>
                    <a:pt x="0" y="2"/>
                  </a:moveTo>
                  <a:lnTo>
                    <a:pt x="9" y="4"/>
                  </a:lnTo>
                  <a:lnTo>
                    <a:pt x="16" y="0"/>
                  </a:lnTo>
                  <a:lnTo>
                    <a:pt x="43" y="25"/>
                  </a:lnTo>
                  <a:lnTo>
                    <a:pt x="62" y="43"/>
                  </a:lnTo>
                  <a:lnTo>
                    <a:pt x="67" y="50"/>
                  </a:lnTo>
                  <a:lnTo>
                    <a:pt x="61" y="54"/>
                  </a:lnTo>
                  <a:lnTo>
                    <a:pt x="47" y="56"/>
                  </a:lnTo>
                  <a:lnTo>
                    <a:pt x="43" y="44"/>
                  </a:lnTo>
                  <a:lnTo>
                    <a:pt x="30" y="47"/>
                  </a:lnTo>
                  <a:lnTo>
                    <a:pt x="23" y="47"/>
                  </a:lnTo>
                  <a:lnTo>
                    <a:pt x="14" y="33"/>
                  </a:lnTo>
                  <a:lnTo>
                    <a:pt x="5" y="29"/>
                  </a:lnTo>
                  <a:lnTo>
                    <a:pt x="0" y="29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0" name="Freeform 368">
              <a:extLst>
                <a:ext uri="{FF2B5EF4-FFF2-40B4-BE49-F238E27FC236}">
                  <a16:creationId xmlns:a16="http://schemas.microsoft.com/office/drawing/2014/main" id="{7FB03D3B-CE6C-5ADF-7FCA-43D1D9E5AAD9}"/>
                </a:ext>
              </a:extLst>
            </p:cNvPr>
            <p:cNvSpPr>
              <a:spLocks/>
            </p:cNvSpPr>
            <p:nvPr/>
          </p:nvSpPr>
          <p:spPr bwMode="auto">
            <a:xfrm>
              <a:off x="3176588" y="1992312"/>
              <a:ext cx="53975" cy="115887"/>
            </a:xfrm>
            <a:custGeom>
              <a:avLst/>
              <a:gdLst>
                <a:gd name="T0" fmla="*/ 0 w 34"/>
                <a:gd name="T1" fmla="*/ 10 h 73"/>
                <a:gd name="T2" fmla="*/ 23 w 34"/>
                <a:gd name="T3" fmla="*/ 0 h 73"/>
                <a:gd name="T4" fmla="*/ 30 w 34"/>
                <a:gd name="T5" fmla="*/ 20 h 73"/>
                <a:gd name="T6" fmla="*/ 30 w 34"/>
                <a:gd name="T7" fmla="*/ 24 h 73"/>
                <a:gd name="T8" fmla="*/ 30 w 34"/>
                <a:gd name="T9" fmla="*/ 44 h 73"/>
                <a:gd name="T10" fmla="*/ 31 w 34"/>
                <a:gd name="T11" fmla="*/ 49 h 73"/>
                <a:gd name="T12" fmla="*/ 34 w 34"/>
                <a:gd name="T13" fmla="*/ 54 h 73"/>
                <a:gd name="T14" fmla="*/ 22 w 34"/>
                <a:gd name="T15" fmla="*/ 72 h 73"/>
                <a:gd name="T16" fmla="*/ 22 w 34"/>
                <a:gd name="T17" fmla="*/ 72 h 73"/>
                <a:gd name="T18" fmla="*/ 13 w 34"/>
                <a:gd name="T19" fmla="*/ 72 h 73"/>
                <a:gd name="T20" fmla="*/ 4 w 34"/>
                <a:gd name="T21" fmla="*/ 73 h 73"/>
                <a:gd name="T22" fmla="*/ 5 w 34"/>
                <a:gd name="T23" fmla="*/ 72 h 73"/>
                <a:gd name="T24" fmla="*/ 6 w 34"/>
                <a:gd name="T25" fmla="*/ 58 h 73"/>
                <a:gd name="T26" fmla="*/ 6 w 34"/>
                <a:gd name="T27" fmla="*/ 44 h 73"/>
                <a:gd name="T28" fmla="*/ 7 w 34"/>
                <a:gd name="T29" fmla="*/ 41 h 73"/>
                <a:gd name="T30" fmla="*/ 9 w 34"/>
                <a:gd name="T31" fmla="*/ 36 h 73"/>
                <a:gd name="T32" fmla="*/ 9 w 34"/>
                <a:gd name="T33" fmla="*/ 28 h 73"/>
                <a:gd name="T34" fmla="*/ 0 w 34"/>
                <a:gd name="T35" fmla="*/ 10 h 7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34" h="73">
                  <a:moveTo>
                    <a:pt x="0" y="10"/>
                  </a:moveTo>
                  <a:lnTo>
                    <a:pt x="23" y="0"/>
                  </a:lnTo>
                  <a:lnTo>
                    <a:pt x="30" y="20"/>
                  </a:lnTo>
                  <a:lnTo>
                    <a:pt x="30" y="24"/>
                  </a:lnTo>
                  <a:lnTo>
                    <a:pt x="30" y="44"/>
                  </a:lnTo>
                  <a:lnTo>
                    <a:pt x="31" y="49"/>
                  </a:lnTo>
                  <a:lnTo>
                    <a:pt x="34" y="54"/>
                  </a:lnTo>
                  <a:lnTo>
                    <a:pt x="22" y="72"/>
                  </a:lnTo>
                  <a:lnTo>
                    <a:pt x="22" y="72"/>
                  </a:lnTo>
                  <a:lnTo>
                    <a:pt x="13" y="72"/>
                  </a:lnTo>
                  <a:lnTo>
                    <a:pt x="4" y="73"/>
                  </a:lnTo>
                  <a:lnTo>
                    <a:pt x="5" y="72"/>
                  </a:lnTo>
                  <a:lnTo>
                    <a:pt x="6" y="58"/>
                  </a:lnTo>
                  <a:lnTo>
                    <a:pt x="6" y="44"/>
                  </a:lnTo>
                  <a:lnTo>
                    <a:pt x="7" y="41"/>
                  </a:lnTo>
                  <a:lnTo>
                    <a:pt x="9" y="36"/>
                  </a:lnTo>
                  <a:lnTo>
                    <a:pt x="9" y="28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1" name="Freeform 369">
              <a:extLst>
                <a:ext uri="{FF2B5EF4-FFF2-40B4-BE49-F238E27FC236}">
                  <a16:creationId xmlns:a16="http://schemas.microsoft.com/office/drawing/2014/main" id="{939C107E-C26B-90DF-4220-CE12AB1ACFD5}"/>
                </a:ext>
              </a:extLst>
            </p:cNvPr>
            <p:cNvSpPr>
              <a:spLocks/>
            </p:cNvSpPr>
            <p:nvPr/>
          </p:nvSpPr>
          <p:spPr bwMode="auto">
            <a:xfrm>
              <a:off x="3941763" y="1766887"/>
              <a:ext cx="87313" cy="87312"/>
            </a:xfrm>
            <a:custGeom>
              <a:avLst/>
              <a:gdLst>
                <a:gd name="T0" fmla="*/ 0 w 55"/>
                <a:gd name="T1" fmla="*/ 40 h 55"/>
                <a:gd name="T2" fmla="*/ 4 w 55"/>
                <a:gd name="T3" fmla="*/ 35 h 55"/>
                <a:gd name="T4" fmla="*/ 8 w 55"/>
                <a:gd name="T5" fmla="*/ 26 h 55"/>
                <a:gd name="T6" fmla="*/ 9 w 55"/>
                <a:gd name="T7" fmla="*/ 25 h 55"/>
                <a:gd name="T8" fmla="*/ 11 w 55"/>
                <a:gd name="T9" fmla="*/ 20 h 55"/>
                <a:gd name="T10" fmla="*/ 12 w 55"/>
                <a:gd name="T11" fmla="*/ 18 h 55"/>
                <a:gd name="T12" fmla="*/ 14 w 55"/>
                <a:gd name="T13" fmla="*/ 14 h 55"/>
                <a:gd name="T14" fmla="*/ 21 w 55"/>
                <a:gd name="T15" fmla="*/ 0 h 55"/>
                <a:gd name="T16" fmla="*/ 32 w 55"/>
                <a:gd name="T17" fmla="*/ 6 h 55"/>
                <a:gd name="T18" fmla="*/ 37 w 55"/>
                <a:gd name="T19" fmla="*/ 8 h 55"/>
                <a:gd name="T20" fmla="*/ 40 w 55"/>
                <a:gd name="T21" fmla="*/ 9 h 55"/>
                <a:gd name="T22" fmla="*/ 44 w 55"/>
                <a:gd name="T23" fmla="*/ 11 h 55"/>
                <a:gd name="T24" fmla="*/ 55 w 55"/>
                <a:gd name="T25" fmla="*/ 18 h 55"/>
                <a:gd name="T26" fmla="*/ 49 w 55"/>
                <a:gd name="T27" fmla="*/ 22 h 55"/>
                <a:gd name="T28" fmla="*/ 47 w 55"/>
                <a:gd name="T29" fmla="*/ 23 h 55"/>
                <a:gd name="T30" fmla="*/ 39 w 55"/>
                <a:gd name="T31" fmla="*/ 30 h 55"/>
                <a:gd name="T32" fmla="*/ 38 w 55"/>
                <a:gd name="T33" fmla="*/ 31 h 55"/>
                <a:gd name="T34" fmla="*/ 37 w 55"/>
                <a:gd name="T35" fmla="*/ 31 h 55"/>
                <a:gd name="T36" fmla="*/ 34 w 55"/>
                <a:gd name="T37" fmla="*/ 34 h 55"/>
                <a:gd name="T38" fmla="*/ 28 w 55"/>
                <a:gd name="T39" fmla="*/ 38 h 55"/>
                <a:gd name="T40" fmla="*/ 24 w 55"/>
                <a:gd name="T41" fmla="*/ 42 h 55"/>
                <a:gd name="T42" fmla="*/ 10 w 55"/>
                <a:gd name="T43" fmla="*/ 55 h 55"/>
                <a:gd name="T44" fmla="*/ 10 w 55"/>
                <a:gd name="T45" fmla="*/ 55 h 55"/>
                <a:gd name="T46" fmla="*/ 8 w 55"/>
                <a:gd name="T47" fmla="*/ 52 h 55"/>
                <a:gd name="T48" fmla="*/ 8 w 55"/>
                <a:gd name="T49" fmla="*/ 51 h 55"/>
                <a:gd name="T50" fmla="*/ 6 w 55"/>
                <a:gd name="T51" fmla="*/ 49 h 55"/>
                <a:gd name="T52" fmla="*/ 2 w 55"/>
                <a:gd name="T53" fmla="*/ 43 h 55"/>
                <a:gd name="T54" fmla="*/ 0 w 55"/>
                <a:gd name="T55" fmla="*/ 40 h 5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</a:cxnLst>
              <a:rect l="0" t="0" r="r" b="b"/>
              <a:pathLst>
                <a:path w="55" h="55">
                  <a:moveTo>
                    <a:pt x="0" y="40"/>
                  </a:moveTo>
                  <a:lnTo>
                    <a:pt x="4" y="35"/>
                  </a:lnTo>
                  <a:lnTo>
                    <a:pt x="8" y="26"/>
                  </a:lnTo>
                  <a:lnTo>
                    <a:pt x="9" y="25"/>
                  </a:lnTo>
                  <a:lnTo>
                    <a:pt x="11" y="20"/>
                  </a:lnTo>
                  <a:lnTo>
                    <a:pt x="12" y="18"/>
                  </a:lnTo>
                  <a:lnTo>
                    <a:pt x="14" y="14"/>
                  </a:lnTo>
                  <a:lnTo>
                    <a:pt x="21" y="0"/>
                  </a:lnTo>
                  <a:lnTo>
                    <a:pt x="32" y="6"/>
                  </a:lnTo>
                  <a:lnTo>
                    <a:pt x="37" y="8"/>
                  </a:lnTo>
                  <a:lnTo>
                    <a:pt x="40" y="9"/>
                  </a:lnTo>
                  <a:lnTo>
                    <a:pt x="44" y="11"/>
                  </a:lnTo>
                  <a:lnTo>
                    <a:pt x="55" y="18"/>
                  </a:lnTo>
                  <a:lnTo>
                    <a:pt x="49" y="22"/>
                  </a:lnTo>
                  <a:lnTo>
                    <a:pt x="47" y="23"/>
                  </a:lnTo>
                  <a:lnTo>
                    <a:pt x="39" y="30"/>
                  </a:lnTo>
                  <a:lnTo>
                    <a:pt x="38" y="31"/>
                  </a:lnTo>
                  <a:lnTo>
                    <a:pt x="37" y="31"/>
                  </a:lnTo>
                  <a:lnTo>
                    <a:pt x="34" y="34"/>
                  </a:lnTo>
                  <a:lnTo>
                    <a:pt x="28" y="38"/>
                  </a:lnTo>
                  <a:lnTo>
                    <a:pt x="24" y="42"/>
                  </a:lnTo>
                  <a:lnTo>
                    <a:pt x="10" y="55"/>
                  </a:lnTo>
                  <a:lnTo>
                    <a:pt x="10" y="55"/>
                  </a:lnTo>
                  <a:lnTo>
                    <a:pt x="8" y="52"/>
                  </a:lnTo>
                  <a:lnTo>
                    <a:pt x="8" y="51"/>
                  </a:lnTo>
                  <a:lnTo>
                    <a:pt x="6" y="49"/>
                  </a:lnTo>
                  <a:lnTo>
                    <a:pt x="2" y="43"/>
                  </a:lnTo>
                  <a:lnTo>
                    <a:pt x="0" y="4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2" name="Freeform 370">
              <a:extLst>
                <a:ext uri="{FF2B5EF4-FFF2-40B4-BE49-F238E27FC236}">
                  <a16:creationId xmlns:a16="http://schemas.microsoft.com/office/drawing/2014/main" id="{247348B5-D5E8-D130-CF51-EF84B7F354DA}"/>
                </a:ext>
              </a:extLst>
            </p:cNvPr>
            <p:cNvSpPr>
              <a:spLocks/>
            </p:cNvSpPr>
            <p:nvPr/>
          </p:nvSpPr>
          <p:spPr bwMode="auto">
            <a:xfrm>
              <a:off x="2471738" y="1601787"/>
              <a:ext cx="92075" cy="104775"/>
            </a:xfrm>
            <a:custGeom>
              <a:avLst/>
              <a:gdLst>
                <a:gd name="T0" fmla="*/ 0 w 58"/>
                <a:gd name="T1" fmla="*/ 4 h 66"/>
                <a:gd name="T2" fmla="*/ 2 w 58"/>
                <a:gd name="T3" fmla="*/ 0 h 66"/>
                <a:gd name="T4" fmla="*/ 26 w 58"/>
                <a:gd name="T5" fmla="*/ 14 h 66"/>
                <a:gd name="T6" fmla="*/ 39 w 58"/>
                <a:gd name="T7" fmla="*/ 22 h 66"/>
                <a:gd name="T8" fmla="*/ 42 w 58"/>
                <a:gd name="T9" fmla="*/ 24 h 66"/>
                <a:gd name="T10" fmla="*/ 37 w 58"/>
                <a:gd name="T11" fmla="*/ 33 h 66"/>
                <a:gd name="T12" fmla="*/ 27 w 58"/>
                <a:gd name="T13" fmla="*/ 51 h 66"/>
                <a:gd name="T14" fmla="*/ 58 w 58"/>
                <a:gd name="T15" fmla="*/ 51 h 66"/>
                <a:gd name="T16" fmla="*/ 58 w 58"/>
                <a:gd name="T17" fmla="*/ 53 h 66"/>
                <a:gd name="T18" fmla="*/ 58 w 58"/>
                <a:gd name="T19" fmla="*/ 60 h 66"/>
                <a:gd name="T20" fmla="*/ 54 w 58"/>
                <a:gd name="T21" fmla="*/ 65 h 66"/>
                <a:gd name="T22" fmla="*/ 0 w 58"/>
                <a:gd name="T23" fmla="*/ 66 h 66"/>
                <a:gd name="T24" fmla="*/ 0 w 58"/>
                <a:gd name="T25" fmla="*/ 46 h 66"/>
                <a:gd name="T26" fmla="*/ 0 w 58"/>
                <a:gd name="T27" fmla="*/ 35 h 66"/>
                <a:gd name="T28" fmla="*/ 0 w 58"/>
                <a:gd name="T29" fmla="*/ 18 h 66"/>
                <a:gd name="T30" fmla="*/ 0 w 58"/>
                <a:gd name="T31" fmla="*/ 4 h 6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8" h="66">
                  <a:moveTo>
                    <a:pt x="0" y="4"/>
                  </a:moveTo>
                  <a:lnTo>
                    <a:pt x="2" y="0"/>
                  </a:lnTo>
                  <a:lnTo>
                    <a:pt x="26" y="14"/>
                  </a:lnTo>
                  <a:lnTo>
                    <a:pt x="39" y="22"/>
                  </a:lnTo>
                  <a:lnTo>
                    <a:pt x="42" y="24"/>
                  </a:lnTo>
                  <a:lnTo>
                    <a:pt x="37" y="33"/>
                  </a:lnTo>
                  <a:lnTo>
                    <a:pt x="27" y="51"/>
                  </a:lnTo>
                  <a:lnTo>
                    <a:pt x="58" y="51"/>
                  </a:lnTo>
                  <a:lnTo>
                    <a:pt x="58" y="53"/>
                  </a:lnTo>
                  <a:lnTo>
                    <a:pt x="58" y="60"/>
                  </a:lnTo>
                  <a:lnTo>
                    <a:pt x="54" y="65"/>
                  </a:lnTo>
                  <a:lnTo>
                    <a:pt x="0" y="66"/>
                  </a:lnTo>
                  <a:lnTo>
                    <a:pt x="0" y="46"/>
                  </a:lnTo>
                  <a:lnTo>
                    <a:pt x="0" y="35"/>
                  </a:lnTo>
                  <a:lnTo>
                    <a:pt x="0" y="18"/>
                  </a:lnTo>
                  <a:lnTo>
                    <a:pt x="0" y="4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3" name="Freeform 371">
              <a:extLst>
                <a:ext uri="{FF2B5EF4-FFF2-40B4-BE49-F238E27FC236}">
                  <a16:creationId xmlns:a16="http://schemas.microsoft.com/office/drawing/2014/main" id="{EF3B097E-28A7-0EF3-96B3-6FBD7A9246BC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6513" y="1916112"/>
              <a:ext cx="69850" cy="80962"/>
            </a:xfrm>
            <a:custGeom>
              <a:avLst/>
              <a:gdLst>
                <a:gd name="T0" fmla="*/ 0 w 44"/>
                <a:gd name="T1" fmla="*/ 38 h 51"/>
                <a:gd name="T2" fmla="*/ 17 w 44"/>
                <a:gd name="T3" fmla="*/ 22 h 51"/>
                <a:gd name="T4" fmla="*/ 26 w 44"/>
                <a:gd name="T5" fmla="*/ 11 h 51"/>
                <a:gd name="T6" fmla="*/ 28 w 44"/>
                <a:gd name="T7" fmla="*/ 0 h 51"/>
                <a:gd name="T8" fmla="*/ 31 w 44"/>
                <a:gd name="T9" fmla="*/ 5 h 51"/>
                <a:gd name="T10" fmla="*/ 39 w 44"/>
                <a:gd name="T11" fmla="*/ 15 h 51"/>
                <a:gd name="T12" fmla="*/ 44 w 44"/>
                <a:gd name="T13" fmla="*/ 23 h 51"/>
                <a:gd name="T14" fmla="*/ 37 w 44"/>
                <a:gd name="T15" fmla="*/ 28 h 51"/>
                <a:gd name="T16" fmla="*/ 29 w 44"/>
                <a:gd name="T17" fmla="*/ 36 h 51"/>
                <a:gd name="T18" fmla="*/ 20 w 44"/>
                <a:gd name="T19" fmla="*/ 44 h 51"/>
                <a:gd name="T20" fmla="*/ 11 w 44"/>
                <a:gd name="T21" fmla="*/ 51 h 51"/>
                <a:gd name="T22" fmla="*/ 0 w 44"/>
                <a:gd name="T23" fmla="*/ 38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44" h="51">
                  <a:moveTo>
                    <a:pt x="0" y="38"/>
                  </a:moveTo>
                  <a:lnTo>
                    <a:pt x="17" y="22"/>
                  </a:lnTo>
                  <a:lnTo>
                    <a:pt x="26" y="11"/>
                  </a:lnTo>
                  <a:lnTo>
                    <a:pt x="28" y="0"/>
                  </a:lnTo>
                  <a:lnTo>
                    <a:pt x="31" y="5"/>
                  </a:lnTo>
                  <a:lnTo>
                    <a:pt x="39" y="15"/>
                  </a:lnTo>
                  <a:lnTo>
                    <a:pt x="44" y="23"/>
                  </a:lnTo>
                  <a:lnTo>
                    <a:pt x="37" y="28"/>
                  </a:lnTo>
                  <a:lnTo>
                    <a:pt x="29" y="36"/>
                  </a:lnTo>
                  <a:lnTo>
                    <a:pt x="20" y="44"/>
                  </a:lnTo>
                  <a:lnTo>
                    <a:pt x="11" y="51"/>
                  </a:lnTo>
                  <a:lnTo>
                    <a:pt x="0" y="38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4" name="Freeform 372">
              <a:extLst>
                <a:ext uri="{FF2B5EF4-FFF2-40B4-BE49-F238E27FC236}">
                  <a16:creationId xmlns:a16="http://schemas.microsoft.com/office/drawing/2014/main" id="{C74CEABD-F1D6-1A53-B1D4-3216DB3DB949}"/>
                </a:ext>
              </a:extLst>
            </p:cNvPr>
            <p:cNvSpPr>
              <a:spLocks/>
            </p:cNvSpPr>
            <p:nvPr/>
          </p:nvSpPr>
          <p:spPr bwMode="auto">
            <a:xfrm>
              <a:off x="3957638" y="2236787"/>
              <a:ext cx="77788" cy="122237"/>
            </a:xfrm>
            <a:custGeom>
              <a:avLst/>
              <a:gdLst>
                <a:gd name="T0" fmla="*/ 3 w 49"/>
                <a:gd name="T1" fmla="*/ 17 h 77"/>
                <a:gd name="T2" fmla="*/ 8 w 49"/>
                <a:gd name="T3" fmla="*/ 14 h 77"/>
                <a:gd name="T4" fmla="*/ 12 w 49"/>
                <a:gd name="T5" fmla="*/ 10 h 77"/>
                <a:gd name="T6" fmla="*/ 26 w 49"/>
                <a:gd name="T7" fmla="*/ 0 h 77"/>
                <a:gd name="T8" fmla="*/ 38 w 49"/>
                <a:gd name="T9" fmla="*/ 16 h 77"/>
                <a:gd name="T10" fmla="*/ 45 w 49"/>
                <a:gd name="T11" fmla="*/ 26 h 77"/>
                <a:gd name="T12" fmla="*/ 47 w 49"/>
                <a:gd name="T13" fmla="*/ 34 h 77"/>
                <a:gd name="T14" fmla="*/ 47 w 49"/>
                <a:gd name="T15" fmla="*/ 35 h 77"/>
                <a:gd name="T16" fmla="*/ 48 w 49"/>
                <a:gd name="T17" fmla="*/ 51 h 77"/>
                <a:gd name="T18" fmla="*/ 49 w 49"/>
                <a:gd name="T19" fmla="*/ 69 h 77"/>
                <a:gd name="T20" fmla="*/ 49 w 49"/>
                <a:gd name="T21" fmla="*/ 71 h 77"/>
                <a:gd name="T22" fmla="*/ 47 w 49"/>
                <a:gd name="T23" fmla="*/ 74 h 77"/>
                <a:gd name="T24" fmla="*/ 36 w 49"/>
                <a:gd name="T25" fmla="*/ 77 h 77"/>
                <a:gd name="T26" fmla="*/ 37 w 49"/>
                <a:gd name="T27" fmla="*/ 74 h 77"/>
                <a:gd name="T28" fmla="*/ 43 w 49"/>
                <a:gd name="T29" fmla="*/ 61 h 77"/>
                <a:gd name="T30" fmla="*/ 42 w 49"/>
                <a:gd name="T31" fmla="*/ 56 h 77"/>
                <a:gd name="T32" fmla="*/ 37 w 49"/>
                <a:gd name="T33" fmla="*/ 54 h 77"/>
                <a:gd name="T34" fmla="*/ 28 w 49"/>
                <a:gd name="T35" fmla="*/ 57 h 77"/>
                <a:gd name="T36" fmla="*/ 22 w 49"/>
                <a:gd name="T37" fmla="*/ 52 h 77"/>
                <a:gd name="T38" fmla="*/ 13 w 49"/>
                <a:gd name="T39" fmla="*/ 32 h 77"/>
                <a:gd name="T40" fmla="*/ 11 w 49"/>
                <a:gd name="T41" fmla="*/ 27 h 77"/>
                <a:gd name="T42" fmla="*/ 8 w 49"/>
                <a:gd name="T43" fmla="*/ 22 h 77"/>
                <a:gd name="T44" fmla="*/ 0 w 49"/>
                <a:gd name="T45" fmla="*/ 18 h 77"/>
                <a:gd name="T46" fmla="*/ 3 w 49"/>
                <a:gd name="T47" fmla="*/ 17 h 7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49" h="77">
                  <a:moveTo>
                    <a:pt x="3" y="17"/>
                  </a:moveTo>
                  <a:lnTo>
                    <a:pt x="8" y="14"/>
                  </a:lnTo>
                  <a:lnTo>
                    <a:pt x="12" y="10"/>
                  </a:lnTo>
                  <a:lnTo>
                    <a:pt x="26" y="0"/>
                  </a:lnTo>
                  <a:lnTo>
                    <a:pt x="38" y="16"/>
                  </a:lnTo>
                  <a:lnTo>
                    <a:pt x="45" y="26"/>
                  </a:lnTo>
                  <a:lnTo>
                    <a:pt x="47" y="34"/>
                  </a:lnTo>
                  <a:lnTo>
                    <a:pt x="47" y="35"/>
                  </a:lnTo>
                  <a:lnTo>
                    <a:pt x="48" y="51"/>
                  </a:lnTo>
                  <a:lnTo>
                    <a:pt x="49" y="69"/>
                  </a:lnTo>
                  <a:lnTo>
                    <a:pt x="49" y="71"/>
                  </a:lnTo>
                  <a:lnTo>
                    <a:pt x="47" y="74"/>
                  </a:lnTo>
                  <a:lnTo>
                    <a:pt x="36" y="77"/>
                  </a:lnTo>
                  <a:lnTo>
                    <a:pt x="37" y="74"/>
                  </a:lnTo>
                  <a:lnTo>
                    <a:pt x="43" y="61"/>
                  </a:lnTo>
                  <a:lnTo>
                    <a:pt x="42" y="56"/>
                  </a:lnTo>
                  <a:lnTo>
                    <a:pt x="37" y="54"/>
                  </a:lnTo>
                  <a:lnTo>
                    <a:pt x="28" y="57"/>
                  </a:lnTo>
                  <a:lnTo>
                    <a:pt x="22" y="52"/>
                  </a:lnTo>
                  <a:lnTo>
                    <a:pt x="13" y="32"/>
                  </a:lnTo>
                  <a:lnTo>
                    <a:pt x="11" y="27"/>
                  </a:lnTo>
                  <a:lnTo>
                    <a:pt x="8" y="22"/>
                  </a:lnTo>
                  <a:lnTo>
                    <a:pt x="0" y="18"/>
                  </a:lnTo>
                  <a:lnTo>
                    <a:pt x="3" y="1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5" name="Freeform 373">
              <a:extLst>
                <a:ext uri="{FF2B5EF4-FFF2-40B4-BE49-F238E27FC236}">
                  <a16:creationId xmlns:a16="http://schemas.microsoft.com/office/drawing/2014/main" id="{1C75B246-F808-1DE0-50C6-A7B9612CBA4C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2813" y="1260475"/>
              <a:ext cx="82550" cy="80962"/>
            </a:xfrm>
            <a:custGeom>
              <a:avLst/>
              <a:gdLst>
                <a:gd name="T0" fmla="*/ 5 w 52"/>
                <a:gd name="T1" fmla="*/ 27 h 51"/>
                <a:gd name="T2" fmla="*/ 10 w 52"/>
                <a:gd name="T3" fmla="*/ 12 h 51"/>
                <a:gd name="T4" fmla="*/ 15 w 52"/>
                <a:gd name="T5" fmla="*/ 13 h 51"/>
                <a:gd name="T6" fmla="*/ 16 w 52"/>
                <a:gd name="T7" fmla="*/ 4 h 51"/>
                <a:gd name="T8" fmla="*/ 24 w 52"/>
                <a:gd name="T9" fmla="*/ 0 h 51"/>
                <a:gd name="T10" fmla="*/ 25 w 52"/>
                <a:gd name="T11" fmla="*/ 0 h 51"/>
                <a:gd name="T12" fmla="*/ 31 w 52"/>
                <a:gd name="T13" fmla="*/ 3 h 51"/>
                <a:gd name="T14" fmla="*/ 36 w 52"/>
                <a:gd name="T15" fmla="*/ 6 h 51"/>
                <a:gd name="T16" fmla="*/ 44 w 52"/>
                <a:gd name="T17" fmla="*/ 13 h 51"/>
                <a:gd name="T18" fmla="*/ 48 w 52"/>
                <a:gd name="T19" fmla="*/ 17 h 51"/>
                <a:gd name="T20" fmla="*/ 52 w 52"/>
                <a:gd name="T21" fmla="*/ 19 h 51"/>
                <a:gd name="T22" fmla="*/ 41 w 52"/>
                <a:gd name="T23" fmla="*/ 34 h 51"/>
                <a:gd name="T24" fmla="*/ 28 w 52"/>
                <a:gd name="T25" fmla="*/ 51 h 51"/>
                <a:gd name="T26" fmla="*/ 20 w 52"/>
                <a:gd name="T27" fmla="*/ 43 h 51"/>
                <a:gd name="T28" fmla="*/ 12 w 52"/>
                <a:gd name="T29" fmla="*/ 37 h 51"/>
                <a:gd name="T30" fmla="*/ 8 w 52"/>
                <a:gd name="T31" fmla="*/ 33 h 51"/>
                <a:gd name="T32" fmla="*/ 0 w 52"/>
                <a:gd name="T33" fmla="*/ 28 h 51"/>
                <a:gd name="T34" fmla="*/ 5 w 52"/>
                <a:gd name="T35" fmla="*/ 27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2" h="51">
                  <a:moveTo>
                    <a:pt x="5" y="27"/>
                  </a:moveTo>
                  <a:lnTo>
                    <a:pt x="10" y="12"/>
                  </a:lnTo>
                  <a:lnTo>
                    <a:pt x="15" y="13"/>
                  </a:lnTo>
                  <a:lnTo>
                    <a:pt x="16" y="4"/>
                  </a:lnTo>
                  <a:lnTo>
                    <a:pt x="24" y="0"/>
                  </a:lnTo>
                  <a:lnTo>
                    <a:pt x="25" y="0"/>
                  </a:lnTo>
                  <a:lnTo>
                    <a:pt x="31" y="3"/>
                  </a:lnTo>
                  <a:lnTo>
                    <a:pt x="36" y="6"/>
                  </a:lnTo>
                  <a:lnTo>
                    <a:pt x="44" y="13"/>
                  </a:lnTo>
                  <a:lnTo>
                    <a:pt x="48" y="17"/>
                  </a:lnTo>
                  <a:lnTo>
                    <a:pt x="52" y="19"/>
                  </a:lnTo>
                  <a:lnTo>
                    <a:pt x="41" y="34"/>
                  </a:lnTo>
                  <a:lnTo>
                    <a:pt x="28" y="51"/>
                  </a:lnTo>
                  <a:lnTo>
                    <a:pt x="20" y="43"/>
                  </a:lnTo>
                  <a:lnTo>
                    <a:pt x="12" y="37"/>
                  </a:lnTo>
                  <a:lnTo>
                    <a:pt x="8" y="33"/>
                  </a:lnTo>
                  <a:lnTo>
                    <a:pt x="0" y="28"/>
                  </a:lnTo>
                  <a:lnTo>
                    <a:pt x="5" y="2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6" name="Freeform 374">
              <a:extLst>
                <a:ext uri="{FF2B5EF4-FFF2-40B4-BE49-F238E27FC236}">
                  <a16:creationId xmlns:a16="http://schemas.microsoft.com/office/drawing/2014/main" id="{3CBD55D7-812F-DD49-E1DF-654B3E6731BE}"/>
                </a:ext>
              </a:extLst>
            </p:cNvPr>
            <p:cNvSpPr>
              <a:spLocks/>
            </p:cNvSpPr>
            <p:nvPr/>
          </p:nvSpPr>
          <p:spPr bwMode="auto">
            <a:xfrm>
              <a:off x="2643188" y="1660525"/>
              <a:ext cx="66675" cy="90487"/>
            </a:xfrm>
            <a:custGeom>
              <a:avLst/>
              <a:gdLst>
                <a:gd name="T0" fmla="*/ 5 w 42"/>
                <a:gd name="T1" fmla="*/ 22 h 57"/>
                <a:gd name="T2" fmla="*/ 8 w 42"/>
                <a:gd name="T3" fmla="*/ 16 h 57"/>
                <a:gd name="T4" fmla="*/ 14 w 42"/>
                <a:gd name="T5" fmla="*/ 4 h 57"/>
                <a:gd name="T6" fmla="*/ 25 w 42"/>
                <a:gd name="T7" fmla="*/ 10 h 57"/>
                <a:gd name="T8" fmla="*/ 29 w 42"/>
                <a:gd name="T9" fmla="*/ 0 h 57"/>
                <a:gd name="T10" fmla="*/ 40 w 42"/>
                <a:gd name="T11" fmla="*/ 4 h 57"/>
                <a:gd name="T12" fmla="*/ 39 w 42"/>
                <a:gd name="T13" fmla="*/ 14 h 57"/>
                <a:gd name="T14" fmla="*/ 40 w 42"/>
                <a:gd name="T15" fmla="*/ 32 h 57"/>
                <a:gd name="T16" fmla="*/ 42 w 42"/>
                <a:gd name="T17" fmla="*/ 57 h 57"/>
                <a:gd name="T18" fmla="*/ 25 w 42"/>
                <a:gd name="T19" fmla="*/ 49 h 57"/>
                <a:gd name="T20" fmla="*/ 10 w 42"/>
                <a:gd name="T21" fmla="*/ 39 h 57"/>
                <a:gd name="T22" fmla="*/ 10 w 42"/>
                <a:gd name="T23" fmla="*/ 39 h 57"/>
                <a:gd name="T24" fmla="*/ 0 w 42"/>
                <a:gd name="T25" fmla="*/ 32 h 57"/>
                <a:gd name="T26" fmla="*/ 5 w 42"/>
                <a:gd name="T27" fmla="*/ 22 h 5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2" h="57">
                  <a:moveTo>
                    <a:pt x="5" y="22"/>
                  </a:moveTo>
                  <a:lnTo>
                    <a:pt x="8" y="16"/>
                  </a:lnTo>
                  <a:lnTo>
                    <a:pt x="14" y="4"/>
                  </a:lnTo>
                  <a:lnTo>
                    <a:pt x="25" y="10"/>
                  </a:lnTo>
                  <a:lnTo>
                    <a:pt x="29" y="0"/>
                  </a:lnTo>
                  <a:lnTo>
                    <a:pt x="40" y="4"/>
                  </a:lnTo>
                  <a:lnTo>
                    <a:pt x="39" y="14"/>
                  </a:lnTo>
                  <a:lnTo>
                    <a:pt x="40" y="32"/>
                  </a:lnTo>
                  <a:lnTo>
                    <a:pt x="42" y="57"/>
                  </a:lnTo>
                  <a:lnTo>
                    <a:pt x="25" y="49"/>
                  </a:lnTo>
                  <a:lnTo>
                    <a:pt x="10" y="39"/>
                  </a:lnTo>
                  <a:lnTo>
                    <a:pt x="10" y="39"/>
                  </a:lnTo>
                  <a:lnTo>
                    <a:pt x="0" y="32"/>
                  </a:lnTo>
                  <a:lnTo>
                    <a:pt x="5" y="2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7" name="Freeform 375">
              <a:extLst>
                <a:ext uri="{FF2B5EF4-FFF2-40B4-BE49-F238E27FC236}">
                  <a16:creationId xmlns:a16="http://schemas.microsoft.com/office/drawing/2014/main" id="{1450CB14-8948-6A3B-FEC5-8818CA151945}"/>
                </a:ext>
              </a:extLst>
            </p:cNvPr>
            <p:cNvSpPr>
              <a:spLocks/>
            </p:cNvSpPr>
            <p:nvPr/>
          </p:nvSpPr>
          <p:spPr bwMode="auto">
            <a:xfrm>
              <a:off x="3363913" y="2144712"/>
              <a:ext cx="46038" cy="147637"/>
            </a:xfrm>
            <a:custGeom>
              <a:avLst/>
              <a:gdLst>
                <a:gd name="T0" fmla="*/ 0 w 29"/>
                <a:gd name="T1" fmla="*/ 50 h 93"/>
                <a:gd name="T2" fmla="*/ 0 w 29"/>
                <a:gd name="T3" fmla="*/ 31 h 93"/>
                <a:gd name="T4" fmla="*/ 1 w 29"/>
                <a:gd name="T5" fmla="*/ 0 h 93"/>
                <a:gd name="T6" fmla="*/ 20 w 29"/>
                <a:gd name="T7" fmla="*/ 0 h 93"/>
                <a:gd name="T8" fmla="*/ 27 w 29"/>
                <a:gd name="T9" fmla="*/ 1 h 93"/>
                <a:gd name="T10" fmla="*/ 27 w 29"/>
                <a:gd name="T11" fmla="*/ 2 h 93"/>
                <a:gd name="T12" fmla="*/ 27 w 29"/>
                <a:gd name="T13" fmla="*/ 5 h 93"/>
                <a:gd name="T14" fmla="*/ 27 w 29"/>
                <a:gd name="T15" fmla="*/ 27 h 93"/>
                <a:gd name="T16" fmla="*/ 29 w 29"/>
                <a:gd name="T17" fmla="*/ 32 h 93"/>
                <a:gd name="T18" fmla="*/ 29 w 29"/>
                <a:gd name="T19" fmla="*/ 45 h 93"/>
                <a:gd name="T20" fmla="*/ 29 w 29"/>
                <a:gd name="T21" fmla="*/ 49 h 93"/>
                <a:gd name="T22" fmla="*/ 29 w 29"/>
                <a:gd name="T23" fmla="*/ 78 h 93"/>
                <a:gd name="T24" fmla="*/ 29 w 29"/>
                <a:gd name="T25" fmla="*/ 81 h 93"/>
                <a:gd name="T26" fmla="*/ 29 w 29"/>
                <a:gd name="T27" fmla="*/ 93 h 93"/>
                <a:gd name="T28" fmla="*/ 15 w 29"/>
                <a:gd name="T29" fmla="*/ 93 h 93"/>
                <a:gd name="T30" fmla="*/ 9 w 29"/>
                <a:gd name="T31" fmla="*/ 93 h 93"/>
                <a:gd name="T32" fmla="*/ 7 w 29"/>
                <a:gd name="T33" fmla="*/ 93 h 93"/>
                <a:gd name="T34" fmla="*/ 1 w 29"/>
                <a:gd name="T35" fmla="*/ 77 h 93"/>
                <a:gd name="T36" fmla="*/ 0 w 29"/>
                <a:gd name="T37" fmla="*/ 73 h 93"/>
                <a:gd name="T38" fmla="*/ 0 w 29"/>
                <a:gd name="T39" fmla="*/ 71 h 93"/>
                <a:gd name="T40" fmla="*/ 0 w 29"/>
                <a:gd name="T41" fmla="*/ 57 h 93"/>
                <a:gd name="T42" fmla="*/ 0 w 29"/>
                <a:gd name="T43" fmla="*/ 50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29" h="93">
                  <a:moveTo>
                    <a:pt x="0" y="50"/>
                  </a:moveTo>
                  <a:lnTo>
                    <a:pt x="0" y="31"/>
                  </a:lnTo>
                  <a:lnTo>
                    <a:pt x="1" y="0"/>
                  </a:lnTo>
                  <a:lnTo>
                    <a:pt x="20" y="0"/>
                  </a:lnTo>
                  <a:lnTo>
                    <a:pt x="27" y="1"/>
                  </a:lnTo>
                  <a:lnTo>
                    <a:pt x="27" y="2"/>
                  </a:lnTo>
                  <a:lnTo>
                    <a:pt x="27" y="5"/>
                  </a:lnTo>
                  <a:lnTo>
                    <a:pt x="27" y="27"/>
                  </a:lnTo>
                  <a:lnTo>
                    <a:pt x="29" y="32"/>
                  </a:lnTo>
                  <a:lnTo>
                    <a:pt x="29" y="45"/>
                  </a:lnTo>
                  <a:lnTo>
                    <a:pt x="29" y="49"/>
                  </a:lnTo>
                  <a:lnTo>
                    <a:pt x="29" y="78"/>
                  </a:lnTo>
                  <a:lnTo>
                    <a:pt x="29" y="81"/>
                  </a:lnTo>
                  <a:lnTo>
                    <a:pt x="29" y="93"/>
                  </a:lnTo>
                  <a:lnTo>
                    <a:pt x="15" y="93"/>
                  </a:lnTo>
                  <a:lnTo>
                    <a:pt x="9" y="93"/>
                  </a:lnTo>
                  <a:lnTo>
                    <a:pt x="7" y="93"/>
                  </a:lnTo>
                  <a:lnTo>
                    <a:pt x="1" y="77"/>
                  </a:lnTo>
                  <a:lnTo>
                    <a:pt x="0" y="73"/>
                  </a:lnTo>
                  <a:lnTo>
                    <a:pt x="0" y="71"/>
                  </a:lnTo>
                  <a:lnTo>
                    <a:pt x="0" y="57"/>
                  </a:lnTo>
                  <a:lnTo>
                    <a:pt x="0" y="5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8" name="Freeform 376">
              <a:extLst>
                <a:ext uri="{FF2B5EF4-FFF2-40B4-BE49-F238E27FC236}">
                  <a16:creationId xmlns:a16="http://schemas.microsoft.com/office/drawing/2014/main" id="{2DF40157-FF93-0552-6450-4CD479ADA3BD}"/>
                </a:ext>
              </a:extLst>
            </p:cNvPr>
            <p:cNvSpPr>
              <a:spLocks/>
            </p:cNvSpPr>
            <p:nvPr/>
          </p:nvSpPr>
          <p:spPr bwMode="auto">
            <a:xfrm>
              <a:off x="3859213" y="1658937"/>
              <a:ext cx="90488" cy="111125"/>
            </a:xfrm>
            <a:custGeom>
              <a:avLst/>
              <a:gdLst>
                <a:gd name="T0" fmla="*/ 0 w 57"/>
                <a:gd name="T1" fmla="*/ 24 h 70"/>
                <a:gd name="T2" fmla="*/ 6 w 57"/>
                <a:gd name="T3" fmla="*/ 13 h 70"/>
                <a:gd name="T4" fmla="*/ 6 w 57"/>
                <a:gd name="T5" fmla="*/ 8 h 70"/>
                <a:gd name="T6" fmla="*/ 11 w 57"/>
                <a:gd name="T7" fmla="*/ 6 h 70"/>
                <a:gd name="T8" fmla="*/ 24 w 57"/>
                <a:gd name="T9" fmla="*/ 3 h 70"/>
                <a:gd name="T10" fmla="*/ 31 w 57"/>
                <a:gd name="T11" fmla="*/ 0 h 70"/>
                <a:gd name="T12" fmla="*/ 35 w 57"/>
                <a:gd name="T13" fmla="*/ 5 h 70"/>
                <a:gd name="T14" fmla="*/ 38 w 57"/>
                <a:gd name="T15" fmla="*/ 11 h 70"/>
                <a:gd name="T16" fmla="*/ 37 w 57"/>
                <a:gd name="T17" fmla="*/ 11 h 70"/>
                <a:gd name="T18" fmla="*/ 44 w 57"/>
                <a:gd name="T19" fmla="*/ 20 h 70"/>
                <a:gd name="T20" fmla="*/ 44 w 57"/>
                <a:gd name="T21" fmla="*/ 22 h 70"/>
                <a:gd name="T22" fmla="*/ 57 w 57"/>
                <a:gd name="T23" fmla="*/ 46 h 70"/>
                <a:gd name="T24" fmla="*/ 56 w 57"/>
                <a:gd name="T25" fmla="*/ 47 h 70"/>
                <a:gd name="T26" fmla="*/ 55 w 57"/>
                <a:gd name="T27" fmla="*/ 47 h 70"/>
                <a:gd name="T28" fmla="*/ 55 w 57"/>
                <a:gd name="T29" fmla="*/ 47 h 70"/>
                <a:gd name="T30" fmla="*/ 54 w 57"/>
                <a:gd name="T31" fmla="*/ 47 h 70"/>
                <a:gd name="T32" fmla="*/ 54 w 57"/>
                <a:gd name="T33" fmla="*/ 48 h 70"/>
                <a:gd name="T34" fmla="*/ 52 w 57"/>
                <a:gd name="T35" fmla="*/ 50 h 70"/>
                <a:gd name="T36" fmla="*/ 49 w 57"/>
                <a:gd name="T37" fmla="*/ 52 h 70"/>
                <a:gd name="T38" fmla="*/ 48 w 57"/>
                <a:gd name="T39" fmla="*/ 52 h 70"/>
                <a:gd name="T40" fmla="*/ 44 w 57"/>
                <a:gd name="T41" fmla="*/ 56 h 70"/>
                <a:gd name="T42" fmla="*/ 40 w 57"/>
                <a:gd name="T43" fmla="*/ 59 h 70"/>
                <a:gd name="T44" fmla="*/ 39 w 57"/>
                <a:gd name="T45" fmla="*/ 60 h 70"/>
                <a:gd name="T46" fmla="*/ 38 w 57"/>
                <a:gd name="T47" fmla="*/ 60 h 70"/>
                <a:gd name="T48" fmla="*/ 34 w 57"/>
                <a:gd name="T49" fmla="*/ 63 h 70"/>
                <a:gd name="T50" fmla="*/ 30 w 57"/>
                <a:gd name="T51" fmla="*/ 67 h 70"/>
                <a:gd name="T52" fmla="*/ 29 w 57"/>
                <a:gd name="T53" fmla="*/ 68 h 70"/>
                <a:gd name="T54" fmla="*/ 27 w 57"/>
                <a:gd name="T55" fmla="*/ 70 h 70"/>
                <a:gd name="T56" fmla="*/ 25 w 57"/>
                <a:gd name="T57" fmla="*/ 67 h 70"/>
                <a:gd name="T58" fmla="*/ 22 w 57"/>
                <a:gd name="T59" fmla="*/ 62 h 70"/>
                <a:gd name="T60" fmla="*/ 22 w 57"/>
                <a:gd name="T61" fmla="*/ 62 h 70"/>
                <a:gd name="T62" fmla="*/ 17 w 57"/>
                <a:gd name="T63" fmla="*/ 54 h 70"/>
                <a:gd name="T64" fmla="*/ 16 w 57"/>
                <a:gd name="T65" fmla="*/ 51 h 70"/>
                <a:gd name="T66" fmla="*/ 12 w 57"/>
                <a:gd name="T67" fmla="*/ 44 h 70"/>
                <a:gd name="T68" fmla="*/ 10 w 57"/>
                <a:gd name="T69" fmla="*/ 41 h 70"/>
                <a:gd name="T70" fmla="*/ 9 w 57"/>
                <a:gd name="T71" fmla="*/ 40 h 70"/>
                <a:gd name="T72" fmla="*/ 6 w 57"/>
                <a:gd name="T73" fmla="*/ 35 h 70"/>
                <a:gd name="T74" fmla="*/ 0 w 57"/>
                <a:gd name="T75" fmla="*/ 24 h 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</a:cxnLst>
              <a:rect l="0" t="0" r="r" b="b"/>
              <a:pathLst>
                <a:path w="57" h="70">
                  <a:moveTo>
                    <a:pt x="0" y="24"/>
                  </a:moveTo>
                  <a:lnTo>
                    <a:pt x="6" y="13"/>
                  </a:lnTo>
                  <a:lnTo>
                    <a:pt x="6" y="8"/>
                  </a:lnTo>
                  <a:lnTo>
                    <a:pt x="11" y="6"/>
                  </a:lnTo>
                  <a:lnTo>
                    <a:pt x="24" y="3"/>
                  </a:lnTo>
                  <a:lnTo>
                    <a:pt x="31" y="0"/>
                  </a:lnTo>
                  <a:lnTo>
                    <a:pt x="35" y="5"/>
                  </a:lnTo>
                  <a:lnTo>
                    <a:pt x="38" y="11"/>
                  </a:lnTo>
                  <a:lnTo>
                    <a:pt x="37" y="11"/>
                  </a:lnTo>
                  <a:lnTo>
                    <a:pt x="44" y="20"/>
                  </a:lnTo>
                  <a:lnTo>
                    <a:pt x="44" y="22"/>
                  </a:lnTo>
                  <a:lnTo>
                    <a:pt x="57" y="46"/>
                  </a:lnTo>
                  <a:lnTo>
                    <a:pt x="56" y="47"/>
                  </a:lnTo>
                  <a:lnTo>
                    <a:pt x="55" y="47"/>
                  </a:lnTo>
                  <a:lnTo>
                    <a:pt x="55" y="47"/>
                  </a:lnTo>
                  <a:lnTo>
                    <a:pt x="54" y="47"/>
                  </a:lnTo>
                  <a:lnTo>
                    <a:pt x="54" y="48"/>
                  </a:lnTo>
                  <a:lnTo>
                    <a:pt x="52" y="50"/>
                  </a:lnTo>
                  <a:lnTo>
                    <a:pt x="49" y="52"/>
                  </a:lnTo>
                  <a:lnTo>
                    <a:pt x="48" y="52"/>
                  </a:lnTo>
                  <a:lnTo>
                    <a:pt x="44" y="56"/>
                  </a:lnTo>
                  <a:lnTo>
                    <a:pt x="40" y="59"/>
                  </a:lnTo>
                  <a:lnTo>
                    <a:pt x="39" y="60"/>
                  </a:lnTo>
                  <a:lnTo>
                    <a:pt x="38" y="60"/>
                  </a:lnTo>
                  <a:lnTo>
                    <a:pt x="34" y="63"/>
                  </a:lnTo>
                  <a:lnTo>
                    <a:pt x="30" y="67"/>
                  </a:lnTo>
                  <a:lnTo>
                    <a:pt x="29" y="68"/>
                  </a:lnTo>
                  <a:lnTo>
                    <a:pt x="27" y="70"/>
                  </a:lnTo>
                  <a:lnTo>
                    <a:pt x="25" y="67"/>
                  </a:lnTo>
                  <a:lnTo>
                    <a:pt x="22" y="62"/>
                  </a:lnTo>
                  <a:lnTo>
                    <a:pt x="22" y="62"/>
                  </a:lnTo>
                  <a:lnTo>
                    <a:pt x="17" y="54"/>
                  </a:lnTo>
                  <a:lnTo>
                    <a:pt x="16" y="51"/>
                  </a:lnTo>
                  <a:lnTo>
                    <a:pt x="12" y="44"/>
                  </a:lnTo>
                  <a:lnTo>
                    <a:pt x="10" y="41"/>
                  </a:lnTo>
                  <a:lnTo>
                    <a:pt x="9" y="40"/>
                  </a:lnTo>
                  <a:lnTo>
                    <a:pt x="6" y="35"/>
                  </a:lnTo>
                  <a:lnTo>
                    <a:pt x="0" y="24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89" name="Freeform 377">
              <a:extLst>
                <a:ext uri="{FF2B5EF4-FFF2-40B4-BE49-F238E27FC236}">
                  <a16:creationId xmlns:a16="http://schemas.microsoft.com/office/drawing/2014/main" id="{16DE813A-8243-CB8C-8B47-01863074948E}"/>
                </a:ext>
              </a:extLst>
            </p:cNvPr>
            <p:cNvSpPr>
              <a:spLocks/>
            </p:cNvSpPr>
            <p:nvPr/>
          </p:nvSpPr>
          <p:spPr bwMode="auto">
            <a:xfrm>
              <a:off x="3081338" y="2455862"/>
              <a:ext cx="160338" cy="127000"/>
            </a:xfrm>
            <a:custGeom>
              <a:avLst/>
              <a:gdLst>
                <a:gd name="T0" fmla="*/ 1 w 101"/>
                <a:gd name="T1" fmla="*/ 69 h 80"/>
                <a:gd name="T2" fmla="*/ 7 w 101"/>
                <a:gd name="T3" fmla="*/ 66 h 80"/>
                <a:gd name="T4" fmla="*/ 8 w 101"/>
                <a:gd name="T5" fmla="*/ 61 h 80"/>
                <a:gd name="T6" fmla="*/ 8 w 101"/>
                <a:gd name="T7" fmla="*/ 52 h 80"/>
                <a:gd name="T8" fmla="*/ 9 w 101"/>
                <a:gd name="T9" fmla="*/ 44 h 80"/>
                <a:gd name="T10" fmla="*/ 12 w 101"/>
                <a:gd name="T11" fmla="*/ 40 h 80"/>
                <a:gd name="T12" fmla="*/ 12 w 101"/>
                <a:gd name="T13" fmla="*/ 25 h 80"/>
                <a:gd name="T14" fmla="*/ 12 w 101"/>
                <a:gd name="T15" fmla="*/ 22 h 80"/>
                <a:gd name="T16" fmla="*/ 15 w 101"/>
                <a:gd name="T17" fmla="*/ 10 h 80"/>
                <a:gd name="T18" fmla="*/ 15 w 101"/>
                <a:gd name="T19" fmla="*/ 0 h 80"/>
                <a:gd name="T20" fmla="*/ 33 w 101"/>
                <a:gd name="T21" fmla="*/ 10 h 80"/>
                <a:gd name="T22" fmla="*/ 34 w 101"/>
                <a:gd name="T23" fmla="*/ 11 h 80"/>
                <a:gd name="T24" fmla="*/ 45 w 101"/>
                <a:gd name="T25" fmla="*/ 17 h 80"/>
                <a:gd name="T26" fmla="*/ 49 w 101"/>
                <a:gd name="T27" fmla="*/ 17 h 80"/>
                <a:gd name="T28" fmla="*/ 56 w 101"/>
                <a:gd name="T29" fmla="*/ 21 h 80"/>
                <a:gd name="T30" fmla="*/ 86 w 101"/>
                <a:gd name="T31" fmla="*/ 38 h 80"/>
                <a:gd name="T32" fmla="*/ 94 w 101"/>
                <a:gd name="T33" fmla="*/ 41 h 80"/>
                <a:gd name="T34" fmla="*/ 101 w 101"/>
                <a:gd name="T35" fmla="*/ 43 h 80"/>
                <a:gd name="T36" fmla="*/ 91 w 101"/>
                <a:gd name="T37" fmla="*/ 65 h 80"/>
                <a:gd name="T38" fmla="*/ 86 w 101"/>
                <a:gd name="T39" fmla="*/ 74 h 80"/>
                <a:gd name="T40" fmla="*/ 70 w 101"/>
                <a:gd name="T41" fmla="*/ 71 h 80"/>
                <a:gd name="T42" fmla="*/ 61 w 101"/>
                <a:gd name="T43" fmla="*/ 80 h 80"/>
                <a:gd name="T44" fmla="*/ 59 w 101"/>
                <a:gd name="T45" fmla="*/ 73 h 80"/>
                <a:gd name="T46" fmla="*/ 56 w 101"/>
                <a:gd name="T47" fmla="*/ 62 h 80"/>
                <a:gd name="T48" fmla="*/ 50 w 101"/>
                <a:gd name="T49" fmla="*/ 60 h 80"/>
                <a:gd name="T50" fmla="*/ 51 w 101"/>
                <a:gd name="T51" fmla="*/ 67 h 80"/>
                <a:gd name="T52" fmla="*/ 52 w 101"/>
                <a:gd name="T53" fmla="*/ 79 h 80"/>
                <a:gd name="T54" fmla="*/ 50 w 101"/>
                <a:gd name="T55" fmla="*/ 79 h 80"/>
                <a:gd name="T56" fmla="*/ 49 w 101"/>
                <a:gd name="T57" fmla="*/ 70 h 80"/>
                <a:gd name="T58" fmla="*/ 48 w 101"/>
                <a:gd name="T59" fmla="*/ 67 h 80"/>
                <a:gd name="T60" fmla="*/ 45 w 101"/>
                <a:gd name="T61" fmla="*/ 73 h 80"/>
                <a:gd name="T62" fmla="*/ 33 w 101"/>
                <a:gd name="T63" fmla="*/ 77 h 80"/>
                <a:gd name="T64" fmla="*/ 0 w 101"/>
                <a:gd name="T65" fmla="*/ 74 h 80"/>
                <a:gd name="T66" fmla="*/ 1 w 101"/>
                <a:gd name="T67" fmla="*/ 69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</a:cxnLst>
              <a:rect l="0" t="0" r="r" b="b"/>
              <a:pathLst>
                <a:path w="101" h="80">
                  <a:moveTo>
                    <a:pt x="1" y="69"/>
                  </a:moveTo>
                  <a:lnTo>
                    <a:pt x="7" y="66"/>
                  </a:lnTo>
                  <a:lnTo>
                    <a:pt x="8" y="61"/>
                  </a:lnTo>
                  <a:lnTo>
                    <a:pt x="8" y="52"/>
                  </a:lnTo>
                  <a:lnTo>
                    <a:pt x="9" y="44"/>
                  </a:lnTo>
                  <a:lnTo>
                    <a:pt x="12" y="40"/>
                  </a:lnTo>
                  <a:lnTo>
                    <a:pt x="12" y="25"/>
                  </a:lnTo>
                  <a:lnTo>
                    <a:pt x="12" y="22"/>
                  </a:lnTo>
                  <a:lnTo>
                    <a:pt x="15" y="10"/>
                  </a:lnTo>
                  <a:lnTo>
                    <a:pt x="15" y="0"/>
                  </a:lnTo>
                  <a:lnTo>
                    <a:pt x="33" y="10"/>
                  </a:lnTo>
                  <a:lnTo>
                    <a:pt x="34" y="11"/>
                  </a:lnTo>
                  <a:lnTo>
                    <a:pt x="45" y="17"/>
                  </a:lnTo>
                  <a:lnTo>
                    <a:pt x="49" y="17"/>
                  </a:lnTo>
                  <a:lnTo>
                    <a:pt x="56" y="21"/>
                  </a:lnTo>
                  <a:lnTo>
                    <a:pt x="86" y="38"/>
                  </a:lnTo>
                  <a:lnTo>
                    <a:pt x="94" y="41"/>
                  </a:lnTo>
                  <a:lnTo>
                    <a:pt x="101" y="43"/>
                  </a:lnTo>
                  <a:lnTo>
                    <a:pt x="91" y="65"/>
                  </a:lnTo>
                  <a:lnTo>
                    <a:pt x="86" y="74"/>
                  </a:lnTo>
                  <a:lnTo>
                    <a:pt x="70" y="71"/>
                  </a:lnTo>
                  <a:lnTo>
                    <a:pt x="61" y="80"/>
                  </a:lnTo>
                  <a:lnTo>
                    <a:pt x="59" y="73"/>
                  </a:lnTo>
                  <a:lnTo>
                    <a:pt x="56" y="62"/>
                  </a:lnTo>
                  <a:lnTo>
                    <a:pt x="50" y="60"/>
                  </a:lnTo>
                  <a:lnTo>
                    <a:pt x="51" y="67"/>
                  </a:lnTo>
                  <a:lnTo>
                    <a:pt x="52" y="79"/>
                  </a:lnTo>
                  <a:lnTo>
                    <a:pt x="50" y="79"/>
                  </a:lnTo>
                  <a:lnTo>
                    <a:pt x="49" y="70"/>
                  </a:lnTo>
                  <a:lnTo>
                    <a:pt x="48" y="67"/>
                  </a:lnTo>
                  <a:lnTo>
                    <a:pt x="45" y="73"/>
                  </a:lnTo>
                  <a:lnTo>
                    <a:pt x="33" y="77"/>
                  </a:lnTo>
                  <a:lnTo>
                    <a:pt x="0" y="74"/>
                  </a:lnTo>
                  <a:lnTo>
                    <a:pt x="1" y="69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0" name="Freeform 378">
              <a:extLst>
                <a:ext uri="{FF2B5EF4-FFF2-40B4-BE49-F238E27FC236}">
                  <a16:creationId xmlns:a16="http://schemas.microsoft.com/office/drawing/2014/main" id="{0D13FE69-008A-6277-0297-2A21CD70B681}"/>
                </a:ext>
              </a:extLst>
            </p:cNvPr>
            <p:cNvSpPr>
              <a:spLocks/>
            </p:cNvSpPr>
            <p:nvPr/>
          </p:nvSpPr>
          <p:spPr bwMode="auto">
            <a:xfrm>
              <a:off x="3800475" y="1379537"/>
              <a:ext cx="376238" cy="292100"/>
            </a:xfrm>
            <a:custGeom>
              <a:avLst/>
              <a:gdLst>
                <a:gd name="T0" fmla="*/ 2 w 237"/>
                <a:gd name="T1" fmla="*/ 65 h 184"/>
                <a:gd name="T2" fmla="*/ 3 w 237"/>
                <a:gd name="T3" fmla="*/ 60 h 184"/>
                <a:gd name="T4" fmla="*/ 8 w 237"/>
                <a:gd name="T5" fmla="*/ 56 h 184"/>
                <a:gd name="T6" fmla="*/ 13 w 237"/>
                <a:gd name="T7" fmla="*/ 55 h 184"/>
                <a:gd name="T8" fmla="*/ 18 w 237"/>
                <a:gd name="T9" fmla="*/ 62 h 184"/>
                <a:gd name="T10" fmla="*/ 27 w 237"/>
                <a:gd name="T11" fmla="*/ 69 h 184"/>
                <a:gd name="T12" fmla="*/ 39 w 237"/>
                <a:gd name="T13" fmla="*/ 65 h 184"/>
                <a:gd name="T14" fmla="*/ 53 w 237"/>
                <a:gd name="T15" fmla="*/ 58 h 184"/>
                <a:gd name="T16" fmla="*/ 58 w 237"/>
                <a:gd name="T17" fmla="*/ 57 h 184"/>
                <a:gd name="T18" fmla="*/ 64 w 237"/>
                <a:gd name="T19" fmla="*/ 54 h 184"/>
                <a:gd name="T20" fmla="*/ 69 w 237"/>
                <a:gd name="T21" fmla="*/ 51 h 184"/>
                <a:gd name="T22" fmla="*/ 75 w 237"/>
                <a:gd name="T23" fmla="*/ 50 h 184"/>
                <a:gd name="T24" fmla="*/ 82 w 237"/>
                <a:gd name="T25" fmla="*/ 41 h 184"/>
                <a:gd name="T26" fmla="*/ 72 w 237"/>
                <a:gd name="T27" fmla="*/ 26 h 184"/>
                <a:gd name="T28" fmla="*/ 80 w 237"/>
                <a:gd name="T29" fmla="*/ 16 h 184"/>
                <a:gd name="T30" fmla="*/ 96 w 237"/>
                <a:gd name="T31" fmla="*/ 16 h 184"/>
                <a:gd name="T32" fmla="*/ 99 w 237"/>
                <a:gd name="T33" fmla="*/ 13 h 184"/>
                <a:gd name="T34" fmla="*/ 114 w 237"/>
                <a:gd name="T35" fmla="*/ 0 h 184"/>
                <a:gd name="T36" fmla="*/ 137 w 237"/>
                <a:gd name="T37" fmla="*/ 8 h 184"/>
                <a:gd name="T38" fmla="*/ 159 w 237"/>
                <a:gd name="T39" fmla="*/ 15 h 184"/>
                <a:gd name="T40" fmla="*/ 211 w 237"/>
                <a:gd name="T41" fmla="*/ 88 h 184"/>
                <a:gd name="T42" fmla="*/ 237 w 237"/>
                <a:gd name="T43" fmla="*/ 126 h 184"/>
                <a:gd name="T44" fmla="*/ 223 w 237"/>
                <a:gd name="T45" fmla="*/ 127 h 184"/>
                <a:gd name="T46" fmla="*/ 221 w 237"/>
                <a:gd name="T47" fmla="*/ 125 h 184"/>
                <a:gd name="T48" fmla="*/ 214 w 237"/>
                <a:gd name="T49" fmla="*/ 123 h 184"/>
                <a:gd name="T50" fmla="*/ 209 w 237"/>
                <a:gd name="T51" fmla="*/ 123 h 184"/>
                <a:gd name="T52" fmla="*/ 206 w 237"/>
                <a:gd name="T53" fmla="*/ 126 h 184"/>
                <a:gd name="T54" fmla="*/ 206 w 237"/>
                <a:gd name="T55" fmla="*/ 130 h 184"/>
                <a:gd name="T56" fmla="*/ 202 w 237"/>
                <a:gd name="T57" fmla="*/ 128 h 184"/>
                <a:gd name="T58" fmla="*/ 200 w 237"/>
                <a:gd name="T59" fmla="*/ 127 h 184"/>
                <a:gd name="T60" fmla="*/ 194 w 237"/>
                <a:gd name="T61" fmla="*/ 141 h 184"/>
                <a:gd name="T62" fmla="*/ 187 w 237"/>
                <a:gd name="T63" fmla="*/ 155 h 184"/>
                <a:gd name="T64" fmla="*/ 149 w 237"/>
                <a:gd name="T65" fmla="*/ 158 h 184"/>
                <a:gd name="T66" fmla="*/ 130 w 237"/>
                <a:gd name="T67" fmla="*/ 171 h 184"/>
                <a:gd name="T68" fmla="*/ 95 w 237"/>
                <a:gd name="T69" fmla="*/ 158 h 184"/>
                <a:gd name="T70" fmla="*/ 94 w 237"/>
                <a:gd name="T71" fmla="*/ 166 h 184"/>
                <a:gd name="T72" fmla="*/ 89 w 237"/>
                <a:gd name="T73" fmla="*/ 164 h 184"/>
                <a:gd name="T74" fmla="*/ 84 w 237"/>
                <a:gd name="T75" fmla="*/ 169 h 184"/>
                <a:gd name="T76" fmla="*/ 68 w 237"/>
                <a:gd name="T77" fmla="*/ 176 h 184"/>
                <a:gd name="T78" fmla="*/ 48 w 237"/>
                <a:gd name="T79" fmla="*/ 182 h 184"/>
                <a:gd name="T80" fmla="*/ 32 w 237"/>
                <a:gd name="T81" fmla="*/ 159 h 184"/>
                <a:gd name="T82" fmla="*/ 20 w 237"/>
                <a:gd name="T83" fmla="*/ 127 h 184"/>
                <a:gd name="T84" fmla="*/ 29 w 237"/>
                <a:gd name="T85" fmla="*/ 114 h 184"/>
                <a:gd name="T86" fmla="*/ 13 w 237"/>
                <a:gd name="T87" fmla="*/ 90 h 184"/>
                <a:gd name="T88" fmla="*/ 7 w 237"/>
                <a:gd name="T89" fmla="*/ 78 h 184"/>
                <a:gd name="T90" fmla="*/ 0 w 237"/>
                <a:gd name="T91" fmla="*/ 68 h 1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</a:cxnLst>
              <a:rect l="0" t="0" r="r" b="b"/>
              <a:pathLst>
                <a:path w="237" h="184">
                  <a:moveTo>
                    <a:pt x="1" y="66"/>
                  </a:moveTo>
                  <a:lnTo>
                    <a:pt x="2" y="65"/>
                  </a:lnTo>
                  <a:lnTo>
                    <a:pt x="3" y="62"/>
                  </a:lnTo>
                  <a:lnTo>
                    <a:pt x="3" y="60"/>
                  </a:lnTo>
                  <a:lnTo>
                    <a:pt x="6" y="58"/>
                  </a:lnTo>
                  <a:lnTo>
                    <a:pt x="8" y="56"/>
                  </a:lnTo>
                  <a:lnTo>
                    <a:pt x="10" y="56"/>
                  </a:lnTo>
                  <a:lnTo>
                    <a:pt x="13" y="55"/>
                  </a:lnTo>
                  <a:lnTo>
                    <a:pt x="15" y="57"/>
                  </a:lnTo>
                  <a:lnTo>
                    <a:pt x="18" y="62"/>
                  </a:lnTo>
                  <a:lnTo>
                    <a:pt x="23" y="64"/>
                  </a:lnTo>
                  <a:lnTo>
                    <a:pt x="27" y="69"/>
                  </a:lnTo>
                  <a:lnTo>
                    <a:pt x="33" y="65"/>
                  </a:lnTo>
                  <a:lnTo>
                    <a:pt x="39" y="65"/>
                  </a:lnTo>
                  <a:lnTo>
                    <a:pt x="45" y="60"/>
                  </a:lnTo>
                  <a:lnTo>
                    <a:pt x="53" y="58"/>
                  </a:lnTo>
                  <a:lnTo>
                    <a:pt x="57" y="58"/>
                  </a:lnTo>
                  <a:lnTo>
                    <a:pt x="58" y="57"/>
                  </a:lnTo>
                  <a:lnTo>
                    <a:pt x="62" y="56"/>
                  </a:lnTo>
                  <a:lnTo>
                    <a:pt x="64" y="54"/>
                  </a:lnTo>
                  <a:lnTo>
                    <a:pt x="68" y="53"/>
                  </a:lnTo>
                  <a:lnTo>
                    <a:pt x="69" y="51"/>
                  </a:lnTo>
                  <a:lnTo>
                    <a:pt x="73" y="50"/>
                  </a:lnTo>
                  <a:lnTo>
                    <a:pt x="75" y="50"/>
                  </a:lnTo>
                  <a:lnTo>
                    <a:pt x="78" y="50"/>
                  </a:lnTo>
                  <a:lnTo>
                    <a:pt x="82" y="41"/>
                  </a:lnTo>
                  <a:lnTo>
                    <a:pt x="80" y="37"/>
                  </a:lnTo>
                  <a:lnTo>
                    <a:pt x="72" y="26"/>
                  </a:lnTo>
                  <a:lnTo>
                    <a:pt x="74" y="22"/>
                  </a:lnTo>
                  <a:lnTo>
                    <a:pt x="80" y="16"/>
                  </a:lnTo>
                  <a:lnTo>
                    <a:pt x="89" y="14"/>
                  </a:lnTo>
                  <a:lnTo>
                    <a:pt x="96" y="16"/>
                  </a:lnTo>
                  <a:lnTo>
                    <a:pt x="103" y="15"/>
                  </a:lnTo>
                  <a:lnTo>
                    <a:pt x="99" y="13"/>
                  </a:lnTo>
                  <a:lnTo>
                    <a:pt x="111" y="2"/>
                  </a:lnTo>
                  <a:lnTo>
                    <a:pt x="114" y="0"/>
                  </a:lnTo>
                  <a:lnTo>
                    <a:pt x="124" y="6"/>
                  </a:lnTo>
                  <a:lnTo>
                    <a:pt x="137" y="8"/>
                  </a:lnTo>
                  <a:lnTo>
                    <a:pt x="150" y="5"/>
                  </a:lnTo>
                  <a:lnTo>
                    <a:pt x="159" y="15"/>
                  </a:lnTo>
                  <a:lnTo>
                    <a:pt x="207" y="82"/>
                  </a:lnTo>
                  <a:lnTo>
                    <a:pt x="211" y="88"/>
                  </a:lnTo>
                  <a:lnTo>
                    <a:pt x="235" y="124"/>
                  </a:lnTo>
                  <a:lnTo>
                    <a:pt x="237" y="126"/>
                  </a:lnTo>
                  <a:lnTo>
                    <a:pt x="227" y="129"/>
                  </a:lnTo>
                  <a:lnTo>
                    <a:pt x="223" y="127"/>
                  </a:lnTo>
                  <a:lnTo>
                    <a:pt x="222" y="125"/>
                  </a:lnTo>
                  <a:lnTo>
                    <a:pt x="221" y="125"/>
                  </a:lnTo>
                  <a:lnTo>
                    <a:pt x="215" y="123"/>
                  </a:lnTo>
                  <a:lnTo>
                    <a:pt x="214" y="123"/>
                  </a:lnTo>
                  <a:lnTo>
                    <a:pt x="211" y="123"/>
                  </a:lnTo>
                  <a:lnTo>
                    <a:pt x="209" y="123"/>
                  </a:lnTo>
                  <a:lnTo>
                    <a:pt x="207" y="125"/>
                  </a:lnTo>
                  <a:lnTo>
                    <a:pt x="206" y="126"/>
                  </a:lnTo>
                  <a:lnTo>
                    <a:pt x="206" y="128"/>
                  </a:lnTo>
                  <a:lnTo>
                    <a:pt x="206" y="130"/>
                  </a:lnTo>
                  <a:lnTo>
                    <a:pt x="203" y="128"/>
                  </a:lnTo>
                  <a:lnTo>
                    <a:pt x="202" y="128"/>
                  </a:lnTo>
                  <a:lnTo>
                    <a:pt x="202" y="128"/>
                  </a:lnTo>
                  <a:lnTo>
                    <a:pt x="200" y="127"/>
                  </a:lnTo>
                  <a:lnTo>
                    <a:pt x="200" y="128"/>
                  </a:lnTo>
                  <a:lnTo>
                    <a:pt x="194" y="141"/>
                  </a:lnTo>
                  <a:lnTo>
                    <a:pt x="188" y="148"/>
                  </a:lnTo>
                  <a:lnTo>
                    <a:pt x="187" y="155"/>
                  </a:lnTo>
                  <a:lnTo>
                    <a:pt x="174" y="159"/>
                  </a:lnTo>
                  <a:lnTo>
                    <a:pt x="149" y="158"/>
                  </a:lnTo>
                  <a:lnTo>
                    <a:pt x="141" y="167"/>
                  </a:lnTo>
                  <a:lnTo>
                    <a:pt x="130" y="171"/>
                  </a:lnTo>
                  <a:lnTo>
                    <a:pt x="120" y="169"/>
                  </a:lnTo>
                  <a:lnTo>
                    <a:pt x="95" y="158"/>
                  </a:lnTo>
                  <a:lnTo>
                    <a:pt x="97" y="164"/>
                  </a:lnTo>
                  <a:lnTo>
                    <a:pt x="94" y="166"/>
                  </a:lnTo>
                  <a:lnTo>
                    <a:pt x="90" y="164"/>
                  </a:lnTo>
                  <a:lnTo>
                    <a:pt x="89" y="164"/>
                  </a:lnTo>
                  <a:lnTo>
                    <a:pt x="87" y="165"/>
                  </a:lnTo>
                  <a:lnTo>
                    <a:pt x="84" y="169"/>
                  </a:lnTo>
                  <a:lnTo>
                    <a:pt x="74" y="172"/>
                  </a:lnTo>
                  <a:lnTo>
                    <a:pt x="68" y="176"/>
                  </a:lnTo>
                  <a:lnTo>
                    <a:pt x="61" y="179"/>
                  </a:lnTo>
                  <a:lnTo>
                    <a:pt x="48" y="182"/>
                  </a:lnTo>
                  <a:lnTo>
                    <a:pt x="43" y="184"/>
                  </a:lnTo>
                  <a:lnTo>
                    <a:pt x="32" y="159"/>
                  </a:lnTo>
                  <a:lnTo>
                    <a:pt x="27" y="146"/>
                  </a:lnTo>
                  <a:lnTo>
                    <a:pt x="20" y="127"/>
                  </a:lnTo>
                  <a:lnTo>
                    <a:pt x="18" y="122"/>
                  </a:lnTo>
                  <a:lnTo>
                    <a:pt x="29" y="114"/>
                  </a:lnTo>
                  <a:lnTo>
                    <a:pt x="22" y="104"/>
                  </a:lnTo>
                  <a:lnTo>
                    <a:pt x="13" y="90"/>
                  </a:lnTo>
                  <a:lnTo>
                    <a:pt x="10" y="82"/>
                  </a:lnTo>
                  <a:lnTo>
                    <a:pt x="7" y="78"/>
                  </a:lnTo>
                  <a:lnTo>
                    <a:pt x="4" y="75"/>
                  </a:lnTo>
                  <a:lnTo>
                    <a:pt x="0" y="68"/>
                  </a:lnTo>
                  <a:lnTo>
                    <a:pt x="1" y="66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1" name="Freeform 379">
              <a:extLst>
                <a:ext uri="{FF2B5EF4-FFF2-40B4-BE49-F238E27FC236}">
                  <a16:creationId xmlns:a16="http://schemas.microsoft.com/office/drawing/2014/main" id="{825E6F66-88C5-954D-2A38-CB4EEF587090}"/>
                </a:ext>
              </a:extLst>
            </p:cNvPr>
            <p:cNvSpPr>
              <a:spLocks/>
            </p:cNvSpPr>
            <p:nvPr/>
          </p:nvSpPr>
          <p:spPr bwMode="auto">
            <a:xfrm>
              <a:off x="3835400" y="1997075"/>
              <a:ext cx="85725" cy="84137"/>
            </a:xfrm>
            <a:custGeom>
              <a:avLst/>
              <a:gdLst>
                <a:gd name="T0" fmla="*/ 0 w 54"/>
                <a:gd name="T1" fmla="*/ 17 h 53"/>
                <a:gd name="T2" fmla="*/ 8 w 54"/>
                <a:gd name="T3" fmla="*/ 8 h 53"/>
                <a:gd name="T4" fmla="*/ 18 w 54"/>
                <a:gd name="T5" fmla="*/ 0 h 53"/>
                <a:gd name="T6" fmla="*/ 29 w 54"/>
                <a:gd name="T7" fmla="*/ 15 h 53"/>
                <a:gd name="T8" fmla="*/ 36 w 54"/>
                <a:gd name="T9" fmla="*/ 25 h 53"/>
                <a:gd name="T10" fmla="*/ 38 w 54"/>
                <a:gd name="T11" fmla="*/ 26 h 53"/>
                <a:gd name="T12" fmla="*/ 45 w 54"/>
                <a:gd name="T13" fmla="*/ 37 h 53"/>
                <a:gd name="T14" fmla="*/ 54 w 54"/>
                <a:gd name="T15" fmla="*/ 47 h 53"/>
                <a:gd name="T16" fmla="*/ 47 w 54"/>
                <a:gd name="T17" fmla="*/ 53 h 53"/>
                <a:gd name="T18" fmla="*/ 39 w 54"/>
                <a:gd name="T19" fmla="*/ 42 h 53"/>
                <a:gd name="T20" fmla="*/ 28 w 54"/>
                <a:gd name="T21" fmla="*/ 52 h 53"/>
                <a:gd name="T22" fmla="*/ 22 w 54"/>
                <a:gd name="T23" fmla="*/ 45 h 53"/>
                <a:gd name="T24" fmla="*/ 19 w 54"/>
                <a:gd name="T25" fmla="*/ 41 h 53"/>
                <a:gd name="T26" fmla="*/ 6 w 54"/>
                <a:gd name="T27" fmla="*/ 25 h 53"/>
                <a:gd name="T28" fmla="*/ 0 w 54"/>
                <a:gd name="T29" fmla="*/ 17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4" h="53">
                  <a:moveTo>
                    <a:pt x="0" y="17"/>
                  </a:moveTo>
                  <a:lnTo>
                    <a:pt x="8" y="8"/>
                  </a:lnTo>
                  <a:lnTo>
                    <a:pt x="18" y="0"/>
                  </a:lnTo>
                  <a:lnTo>
                    <a:pt x="29" y="15"/>
                  </a:lnTo>
                  <a:lnTo>
                    <a:pt x="36" y="25"/>
                  </a:lnTo>
                  <a:lnTo>
                    <a:pt x="38" y="26"/>
                  </a:lnTo>
                  <a:lnTo>
                    <a:pt x="45" y="37"/>
                  </a:lnTo>
                  <a:lnTo>
                    <a:pt x="54" y="47"/>
                  </a:lnTo>
                  <a:lnTo>
                    <a:pt x="47" y="53"/>
                  </a:lnTo>
                  <a:lnTo>
                    <a:pt x="39" y="42"/>
                  </a:lnTo>
                  <a:lnTo>
                    <a:pt x="28" y="52"/>
                  </a:lnTo>
                  <a:lnTo>
                    <a:pt x="22" y="45"/>
                  </a:lnTo>
                  <a:lnTo>
                    <a:pt x="19" y="41"/>
                  </a:lnTo>
                  <a:lnTo>
                    <a:pt x="6" y="25"/>
                  </a:lnTo>
                  <a:lnTo>
                    <a:pt x="0" y="17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2" name="Freeform 380">
              <a:extLst>
                <a:ext uri="{FF2B5EF4-FFF2-40B4-BE49-F238E27FC236}">
                  <a16:creationId xmlns:a16="http://schemas.microsoft.com/office/drawing/2014/main" id="{94916584-5F16-36C4-E8C9-E1DEA8A0CBD1}"/>
                </a:ext>
              </a:extLst>
            </p:cNvPr>
            <p:cNvSpPr>
              <a:spLocks/>
            </p:cNvSpPr>
            <p:nvPr/>
          </p:nvSpPr>
          <p:spPr bwMode="auto">
            <a:xfrm>
              <a:off x="3551238" y="1060450"/>
              <a:ext cx="434975" cy="428625"/>
            </a:xfrm>
            <a:custGeom>
              <a:avLst/>
              <a:gdLst>
                <a:gd name="T0" fmla="*/ 16 w 274"/>
                <a:gd name="T1" fmla="*/ 77 h 270"/>
                <a:gd name="T2" fmla="*/ 28 w 274"/>
                <a:gd name="T3" fmla="*/ 70 h 270"/>
                <a:gd name="T4" fmla="*/ 43 w 274"/>
                <a:gd name="T5" fmla="*/ 69 h 270"/>
                <a:gd name="T6" fmla="*/ 58 w 274"/>
                <a:gd name="T7" fmla="*/ 54 h 270"/>
                <a:gd name="T8" fmla="*/ 76 w 274"/>
                <a:gd name="T9" fmla="*/ 54 h 270"/>
                <a:gd name="T10" fmla="*/ 90 w 274"/>
                <a:gd name="T11" fmla="*/ 40 h 270"/>
                <a:gd name="T12" fmla="*/ 96 w 274"/>
                <a:gd name="T13" fmla="*/ 30 h 270"/>
                <a:gd name="T14" fmla="*/ 109 w 274"/>
                <a:gd name="T15" fmla="*/ 17 h 270"/>
                <a:gd name="T16" fmla="*/ 125 w 274"/>
                <a:gd name="T17" fmla="*/ 0 h 270"/>
                <a:gd name="T18" fmla="*/ 156 w 274"/>
                <a:gd name="T19" fmla="*/ 1 h 270"/>
                <a:gd name="T20" fmla="*/ 168 w 274"/>
                <a:gd name="T21" fmla="*/ 18 h 270"/>
                <a:gd name="T22" fmla="*/ 181 w 274"/>
                <a:gd name="T23" fmla="*/ 54 h 270"/>
                <a:gd name="T24" fmla="*/ 185 w 274"/>
                <a:gd name="T25" fmla="*/ 75 h 270"/>
                <a:gd name="T26" fmla="*/ 190 w 274"/>
                <a:gd name="T27" fmla="*/ 91 h 270"/>
                <a:gd name="T28" fmla="*/ 196 w 274"/>
                <a:gd name="T29" fmla="*/ 100 h 270"/>
                <a:gd name="T30" fmla="*/ 200 w 274"/>
                <a:gd name="T31" fmla="*/ 107 h 270"/>
                <a:gd name="T32" fmla="*/ 205 w 274"/>
                <a:gd name="T33" fmla="*/ 122 h 270"/>
                <a:gd name="T34" fmla="*/ 204 w 274"/>
                <a:gd name="T35" fmla="*/ 132 h 270"/>
                <a:gd name="T36" fmla="*/ 206 w 274"/>
                <a:gd name="T37" fmla="*/ 140 h 270"/>
                <a:gd name="T38" fmla="*/ 206 w 274"/>
                <a:gd name="T39" fmla="*/ 150 h 270"/>
                <a:gd name="T40" fmla="*/ 205 w 274"/>
                <a:gd name="T41" fmla="*/ 165 h 270"/>
                <a:gd name="T42" fmla="*/ 219 w 274"/>
                <a:gd name="T43" fmla="*/ 175 h 270"/>
                <a:gd name="T44" fmla="*/ 222 w 274"/>
                <a:gd name="T45" fmla="*/ 188 h 270"/>
                <a:gd name="T46" fmla="*/ 243 w 274"/>
                <a:gd name="T47" fmla="*/ 184 h 270"/>
                <a:gd name="T48" fmla="*/ 268 w 274"/>
                <a:gd name="T49" fmla="*/ 188 h 270"/>
                <a:gd name="T50" fmla="*/ 274 w 274"/>
                <a:gd name="T51" fmla="*/ 194 h 270"/>
                <a:gd name="T52" fmla="*/ 268 w 274"/>
                <a:gd name="T53" fmla="*/ 203 h 270"/>
                <a:gd name="T54" fmla="*/ 260 w 274"/>
                <a:gd name="T55" fmla="*/ 216 h 270"/>
                <a:gd name="T56" fmla="*/ 246 w 274"/>
                <a:gd name="T57" fmla="*/ 215 h 270"/>
                <a:gd name="T58" fmla="*/ 231 w 274"/>
                <a:gd name="T59" fmla="*/ 223 h 270"/>
                <a:gd name="T60" fmla="*/ 237 w 274"/>
                <a:gd name="T61" fmla="*/ 238 h 270"/>
                <a:gd name="T62" fmla="*/ 235 w 274"/>
                <a:gd name="T63" fmla="*/ 251 h 270"/>
                <a:gd name="T64" fmla="*/ 230 w 274"/>
                <a:gd name="T65" fmla="*/ 251 h 270"/>
                <a:gd name="T66" fmla="*/ 225 w 274"/>
                <a:gd name="T67" fmla="*/ 254 h 270"/>
                <a:gd name="T68" fmla="*/ 219 w 274"/>
                <a:gd name="T69" fmla="*/ 257 h 270"/>
                <a:gd name="T70" fmla="*/ 214 w 274"/>
                <a:gd name="T71" fmla="*/ 259 h 270"/>
                <a:gd name="T72" fmla="*/ 202 w 274"/>
                <a:gd name="T73" fmla="*/ 261 h 270"/>
                <a:gd name="T74" fmla="*/ 190 w 274"/>
                <a:gd name="T75" fmla="*/ 266 h 270"/>
                <a:gd name="T76" fmla="*/ 180 w 274"/>
                <a:gd name="T77" fmla="*/ 265 h 270"/>
                <a:gd name="T78" fmla="*/ 172 w 274"/>
                <a:gd name="T79" fmla="*/ 258 h 270"/>
                <a:gd name="T80" fmla="*/ 167 w 274"/>
                <a:gd name="T81" fmla="*/ 257 h 270"/>
                <a:gd name="T82" fmla="*/ 163 w 274"/>
                <a:gd name="T83" fmla="*/ 259 h 270"/>
                <a:gd name="T84" fmla="*/ 160 w 274"/>
                <a:gd name="T85" fmla="*/ 263 h 270"/>
                <a:gd name="T86" fmla="*/ 158 w 274"/>
                <a:gd name="T87" fmla="*/ 267 h 270"/>
                <a:gd name="T88" fmla="*/ 151 w 274"/>
                <a:gd name="T89" fmla="*/ 261 h 270"/>
                <a:gd name="T90" fmla="*/ 142 w 274"/>
                <a:gd name="T91" fmla="*/ 254 h 270"/>
                <a:gd name="T92" fmla="*/ 135 w 274"/>
                <a:gd name="T93" fmla="*/ 249 h 270"/>
                <a:gd name="T94" fmla="*/ 133 w 274"/>
                <a:gd name="T95" fmla="*/ 233 h 270"/>
                <a:gd name="T96" fmla="*/ 127 w 274"/>
                <a:gd name="T97" fmla="*/ 209 h 270"/>
                <a:gd name="T98" fmla="*/ 123 w 274"/>
                <a:gd name="T99" fmla="*/ 205 h 270"/>
                <a:gd name="T100" fmla="*/ 110 w 274"/>
                <a:gd name="T101" fmla="*/ 200 h 270"/>
                <a:gd name="T102" fmla="*/ 92 w 274"/>
                <a:gd name="T103" fmla="*/ 171 h 270"/>
                <a:gd name="T104" fmla="*/ 83 w 274"/>
                <a:gd name="T105" fmla="*/ 167 h 270"/>
                <a:gd name="T106" fmla="*/ 57 w 274"/>
                <a:gd name="T107" fmla="*/ 175 h 270"/>
                <a:gd name="T108" fmla="*/ 42 w 274"/>
                <a:gd name="T109" fmla="*/ 154 h 270"/>
                <a:gd name="T110" fmla="*/ 21 w 274"/>
                <a:gd name="T111" fmla="*/ 114 h 270"/>
                <a:gd name="T112" fmla="*/ 0 w 274"/>
                <a:gd name="T113" fmla="*/ 82 h 27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</a:cxnLst>
              <a:rect l="0" t="0" r="r" b="b"/>
              <a:pathLst>
                <a:path w="274" h="270">
                  <a:moveTo>
                    <a:pt x="0" y="82"/>
                  </a:moveTo>
                  <a:lnTo>
                    <a:pt x="16" y="77"/>
                  </a:lnTo>
                  <a:lnTo>
                    <a:pt x="18" y="74"/>
                  </a:lnTo>
                  <a:lnTo>
                    <a:pt x="28" y="70"/>
                  </a:lnTo>
                  <a:lnTo>
                    <a:pt x="41" y="69"/>
                  </a:lnTo>
                  <a:lnTo>
                    <a:pt x="43" y="69"/>
                  </a:lnTo>
                  <a:lnTo>
                    <a:pt x="47" y="60"/>
                  </a:lnTo>
                  <a:lnTo>
                    <a:pt x="58" y="54"/>
                  </a:lnTo>
                  <a:lnTo>
                    <a:pt x="69" y="58"/>
                  </a:lnTo>
                  <a:lnTo>
                    <a:pt x="76" y="54"/>
                  </a:lnTo>
                  <a:lnTo>
                    <a:pt x="86" y="39"/>
                  </a:lnTo>
                  <a:lnTo>
                    <a:pt x="90" y="40"/>
                  </a:lnTo>
                  <a:lnTo>
                    <a:pt x="95" y="37"/>
                  </a:lnTo>
                  <a:lnTo>
                    <a:pt x="96" y="30"/>
                  </a:lnTo>
                  <a:lnTo>
                    <a:pt x="106" y="23"/>
                  </a:lnTo>
                  <a:lnTo>
                    <a:pt x="109" y="17"/>
                  </a:lnTo>
                  <a:lnTo>
                    <a:pt x="109" y="12"/>
                  </a:lnTo>
                  <a:lnTo>
                    <a:pt x="125" y="0"/>
                  </a:lnTo>
                  <a:lnTo>
                    <a:pt x="131" y="1"/>
                  </a:lnTo>
                  <a:lnTo>
                    <a:pt x="156" y="1"/>
                  </a:lnTo>
                  <a:lnTo>
                    <a:pt x="158" y="7"/>
                  </a:lnTo>
                  <a:lnTo>
                    <a:pt x="168" y="18"/>
                  </a:lnTo>
                  <a:lnTo>
                    <a:pt x="171" y="34"/>
                  </a:lnTo>
                  <a:lnTo>
                    <a:pt x="181" y="54"/>
                  </a:lnTo>
                  <a:lnTo>
                    <a:pt x="184" y="67"/>
                  </a:lnTo>
                  <a:lnTo>
                    <a:pt x="185" y="75"/>
                  </a:lnTo>
                  <a:lnTo>
                    <a:pt x="191" y="78"/>
                  </a:lnTo>
                  <a:lnTo>
                    <a:pt x="190" y="91"/>
                  </a:lnTo>
                  <a:lnTo>
                    <a:pt x="196" y="93"/>
                  </a:lnTo>
                  <a:lnTo>
                    <a:pt x="196" y="100"/>
                  </a:lnTo>
                  <a:lnTo>
                    <a:pt x="200" y="102"/>
                  </a:lnTo>
                  <a:lnTo>
                    <a:pt x="200" y="107"/>
                  </a:lnTo>
                  <a:lnTo>
                    <a:pt x="196" y="114"/>
                  </a:lnTo>
                  <a:lnTo>
                    <a:pt x="205" y="122"/>
                  </a:lnTo>
                  <a:lnTo>
                    <a:pt x="203" y="125"/>
                  </a:lnTo>
                  <a:lnTo>
                    <a:pt x="204" y="132"/>
                  </a:lnTo>
                  <a:lnTo>
                    <a:pt x="207" y="135"/>
                  </a:lnTo>
                  <a:lnTo>
                    <a:pt x="206" y="140"/>
                  </a:lnTo>
                  <a:lnTo>
                    <a:pt x="200" y="142"/>
                  </a:lnTo>
                  <a:lnTo>
                    <a:pt x="206" y="150"/>
                  </a:lnTo>
                  <a:lnTo>
                    <a:pt x="210" y="152"/>
                  </a:lnTo>
                  <a:lnTo>
                    <a:pt x="205" y="165"/>
                  </a:lnTo>
                  <a:lnTo>
                    <a:pt x="215" y="169"/>
                  </a:lnTo>
                  <a:lnTo>
                    <a:pt x="219" y="175"/>
                  </a:lnTo>
                  <a:lnTo>
                    <a:pt x="222" y="182"/>
                  </a:lnTo>
                  <a:lnTo>
                    <a:pt x="222" y="188"/>
                  </a:lnTo>
                  <a:lnTo>
                    <a:pt x="231" y="190"/>
                  </a:lnTo>
                  <a:lnTo>
                    <a:pt x="243" y="184"/>
                  </a:lnTo>
                  <a:lnTo>
                    <a:pt x="252" y="183"/>
                  </a:lnTo>
                  <a:lnTo>
                    <a:pt x="268" y="188"/>
                  </a:lnTo>
                  <a:lnTo>
                    <a:pt x="273" y="191"/>
                  </a:lnTo>
                  <a:lnTo>
                    <a:pt x="274" y="194"/>
                  </a:lnTo>
                  <a:lnTo>
                    <a:pt x="271" y="201"/>
                  </a:lnTo>
                  <a:lnTo>
                    <a:pt x="268" y="203"/>
                  </a:lnTo>
                  <a:lnTo>
                    <a:pt x="256" y="214"/>
                  </a:lnTo>
                  <a:lnTo>
                    <a:pt x="260" y="216"/>
                  </a:lnTo>
                  <a:lnTo>
                    <a:pt x="253" y="217"/>
                  </a:lnTo>
                  <a:lnTo>
                    <a:pt x="246" y="215"/>
                  </a:lnTo>
                  <a:lnTo>
                    <a:pt x="237" y="217"/>
                  </a:lnTo>
                  <a:lnTo>
                    <a:pt x="231" y="223"/>
                  </a:lnTo>
                  <a:lnTo>
                    <a:pt x="229" y="227"/>
                  </a:lnTo>
                  <a:lnTo>
                    <a:pt x="237" y="238"/>
                  </a:lnTo>
                  <a:lnTo>
                    <a:pt x="239" y="242"/>
                  </a:lnTo>
                  <a:lnTo>
                    <a:pt x="235" y="251"/>
                  </a:lnTo>
                  <a:lnTo>
                    <a:pt x="232" y="251"/>
                  </a:lnTo>
                  <a:lnTo>
                    <a:pt x="230" y="251"/>
                  </a:lnTo>
                  <a:lnTo>
                    <a:pt x="226" y="252"/>
                  </a:lnTo>
                  <a:lnTo>
                    <a:pt x="225" y="254"/>
                  </a:lnTo>
                  <a:lnTo>
                    <a:pt x="221" y="255"/>
                  </a:lnTo>
                  <a:lnTo>
                    <a:pt x="219" y="257"/>
                  </a:lnTo>
                  <a:lnTo>
                    <a:pt x="215" y="258"/>
                  </a:lnTo>
                  <a:lnTo>
                    <a:pt x="214" y="259"/>
                  </a:lnTo>
                  <a:lnTo>
                    <a:pt x="210" y="259"/>
                  </a:lnTo>
                  <a:lnTo>
                    <a:pt x="202" y="261"/>
                  </a:lnTo>
                  <a:lnTo>
                    <a:pt x="196" y="266"/>
                  </a:lnTo>
                  <a:lnTo>
                    <a:pt x="190" y="266"/>
                  </a:lnTo>
                  <a:lnTo>
                    <a:pt x="184" y="270"/>
                  </a:lnTo>
                  <a:lnTo>
                    <a:pt x="180" y="265"/>
                  </a:lnTo>
                  <a:lnTo>
                    <a:pt x="175" y="263"/>
                  </a:lnTo>
                  <a:lnTo>
                    <a:pt x="172" y="258"/>
                  </a:lnTo>
                  <a:lnTo>
                    <a:pt x="170" y="256"/>
                  </a:lnTo>
                  <a:lnTo>
                    <a:pt x="167" y="257"/>
                  </a:lnTo>
                  <a:lnTo>
                    <a:pt x="165" y="257"/>
                  </a:lnTo>
                  <a:lnTo>
                    <a:pt x="163" y="259"/>
                  </a:lnTo>
                  <a:lnTo>
                    <a:pt x="160" y="261"/>
                  </a:lnTo>
                  <a:lnTo>
                    <a:pt x="160" y="263"/>
                  </a:lnTo>
                  <a:lnTo>
                    <a:pt x="159" y="266"/>
                  </a:lnTo>
                  <a:lnTo>
                    <a:pt x="158" y="267"/>
                  </a:lnTo>
                  <a:lnTo>
                    <a:pt x="157" y="269"/>
                  </a:lnTo>
                  <a:lnTo>
                    <a:pt x="151" y="261"/>
                  </a:lnTo>
                  <a:lnTo>
                    <a:pt x="147" y="258"/>
                  </a:lnTo>
                  <a:lnTo>
                    <a:pt x="142" y="254"/>
                  </a:lnTo>
                  <a:lnTo>
                    <a:pt x="138" y="256"/>
                  </a:lnTo>
                  <a:lnTo>
                    <a:pt x="135" y="249"/>
                  </a:lnTo>
                  <a:lnTo>
                    <a:pt x="135" y="248"/>
                  </a:lnTo>
                  <a:lnTo>
                    <a:pt x="133" y="233"/>
                  </a:lnTo>
                  <a:lnTo>
                    <a:pt x="129" y="217"/>
                  </a:lnTo>
                  <a:lnTo>
                    <a:pt x="127" y="209"/>
                  </a:lnTo>
                  <a:lnTo>
                    <a:pt x="124" y="206"/>
                  </a:lnTo>
                  <a:lnTo>
                    <a:pt x="123" y="205"/>
                  </a:lnTo>
                  <a:lnTo>
                    <a:pt x="119" y="204"/>
                  </a:lnTo>
                  <a:lnTo>
                    <a:pt x="110" y="200"/>
                  </a:lnTo>
                  <a:lnTo>
                    <a:pt x="101" y="190"/>
                  </a:lnTo>
                  <a:lnTo>
                    <a:pt x="92" y="171"/>
                  </a:lnTo>
                  <a:lnTo>
                    <a:pt x="90" y="166"/>
                  </a:lnTo>
                  <a:lnTo>
                    <a:pt x="83" y="167"/>
                  </a:lnTo>
                  <a:lnTo>
                    <a:pt x="79" y="168"/>
                  </a:lnTo>
                  <a:lnTo>
                    <a:pt x="57" y="175"/>
                  </a:lnTo>
                  <a:lnTo>
                    <a:pt x="46" y="178"/>
                  </a:lnTo>
                  <a:lnTo>
                    <a:pt x="42" y="154"/>
                  </a:lnTo>
                  <a:lnTo>
                    <a:pt x="38" y="139"/>
                  </a:lnTo>
                  <a:lnTo>
                    <a:pt x="21" y="114"/>
                  </a:lnTo>
                  <a:lnTo>
                    <a:pt x="9" y="97"/>
                  </a:lnTo>
                  <a:lnTo>
                    <a:pt x="0" y="82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3" name="Freeform 381">
              <a:extLst>
                <a:ext uri="{FF2B5EF4-FFF2-40B4-BE49-F238E27FC236}">
                  <a16:creationId xmlns:a16="http://schemas.microsoft.com/office/drawing/2014/main" id="{BCE7E1C5-465D-9693-8BC1-612161A4ACCE}"/>
                </a:ext>
              </a:extLst>
            </p:cNvPr>
            <p:cNvSpPr>
              <a:spLocks/>
            </p:cNvSpPr>
            <p:nvPr/>
          </p:nvSpPr>
          <p:spPr bwMode="auto">
            <a:xfrm>
              <a:off x="2844800" y="1978025"/>
              <a:ext cx="47625" cy="34925"/>
            </a:xfrm>
            <a:custGeom>
              <a:avLst/>
              <a:gdLst>
                <a:gd name="T0" fmla="*/ 0 w 30"/>
                <a:gd name="T1" fmla="*/ 0 h 22"/>
                <a:gd name="T2" fmla="*/ 21 w 30"/>
                <a:gd name="T3" fmla="*/ 0 h 22"/>
                <a:gd name="T4" fmla="*/ 25 w 30"/>
                <a:gd name="T5" fmla="*/ 10 h 22"/>
                <a:gd name="T6" fmla="*/ 25 w 30"/>
                <a:gd name="T7" fmla="*/ 12 h 22"/>
                <a:gd name="T8" fmla="*/ 30 w 30"/>
                <a:gd name="T9" fmla="*/ 12 h 22"/>
                <a:gd name="T10" fmla="*/ 30 w 30"/>
                <a:gd name="T11" fmla="*/ 14 h 22"/>
                <a:gd name="T12" fmla="*/ 30 w 30"/>
                <a:gd name="T13" fmla="*/ 19 h 22"/>
                <a:gd name="T14" fmla="*/ 30 w 30"/>
                <a:gd name="T15" fmla="*/ 21 h 22"/>
                <a:gd name="T16" fmla="*/ 15 w 30"/>
                <a:gd name="T17" fmla="*/ 22 h 22"/>
                <a:gd name="T18" fmla="*/ 6 w 30"/>
                <a:gd name="T19" fmla="*/ 22 h 22"/>
                <a:gd name="T20" fmla="*/ 4 w 30"/>
                <a:gd name="T21" fmla="*/ 22 h 22"/>
                <a:gd name="T22" fmla="*/ 0 w 30"/>
                <a:gd name="T23" fmla="*/ 22 h 22"/>
                <a:gd name="T24" fmla="*/ 0 w 30"/>
                <a:gd name="T25" fmla="*/ 8 h 22"/>
                <a:gd name="T26" fmla="*/ 0 w 30"/>
                <a:gd name="T27" fmla="*/ 3 h 22"/>
                <a:gd name="T28" fmla="*/ 0 w 30"/>
                <a:gd name="T29" fmla="*/ 0 h 2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30" h="22">
                  <a:moveTo>
                    <a:pt x="0" y="0"/>
                  </a:moveTo>
                  <a:lnTo>
                    <a:pt x="21" y="0"/>
                  </a:lnTo>
                  <a:lnTo>
                    <a:pt x="25" y="10"/>
                  </a:lnTo>
                  <a:lnTo>
                    <a:pt x="25" y="12"/>
                  </a:lnTo>
                  <a:lnTo>
                    <a:pt x="30" y="12"/>
                  </a:lnTo>
                  <a:lnTo>
                    <a:pt x="30" y="14"/>
                  </a:lnTo>
                  <a:lnTo>
                    <a:pt x="30" y="19"/>
                  </a:lnTo>
                  <a:lnTo>
                    <a:pt x="30" y="21"/>
                  </a:lnTo>
                  <a:lnTo>
                    <a:pt x="15" y="22"/>
                  </a:lnTo>
                  <a:lnTo>
                    <a:pt x="6" y="22"/>
                  </a:lnTo>
                  <a:lnTo>
                    <a:pt x="4" y="22"/>
                  </a:lnTo>
                  <a:lnTo>
                    <a:pt x="0" y="22"/>
                  </a:lnTo>
                  <a:lnTo>
                    <a:pt x="0" y="8"/>
                  </a:lnTo>
                  <a:lnTo>
                    <a:pt x="0" y="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4" name="Freeform 382">
              <a:extLst>
                <a:ext uri="{FF2B5EF4-FFF2-40B4-BE49-F238E27FC236}">
                  <a16:creationId xmlns:a16="http://schemas.microsoft.com/office/drawing/2014/main" id="{E532DF0F-A6C3-3ED0-BCFF-66D6FF654435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5113" y="2166937"/>
              <a:ext cx="155575" cy="93662"/>
            </a:xfrm>
            <a:custGeom>
              <a:avLst/>
              <a:gdLst>
                <a:gd name="T0" fmla="*/ 0 w 98"/>
                <a:gd name="T1" fmla="*/ 6 h 59"/>
                <a:gd name="T2" fmla="*/ 18 w 98"/>
                <a:gd name="T3" fmla="*/ 2 h 59"/>
                <a:gd name="T4" fmla="*/ 24 w 98"/>
                <a:gd name="T5" fmla="*/ 1 h 59"/>
                <a:gd name="T6" fmla="*/ 34 w 98"/>
                <a:gd name="T7" fmla="*/ 0 h 59"/>
                <a:gd name="T8" fmla="*/ 37 w 98"/>
                <a:gd name="T9" fmla="*/ 3 h 59"/>
                <a:gd name="T10" fmla="*/ 53 w 98"/>
                <a:gd name="T11" fmla="*/ 14 h 59"/>
                <a:gd name="T12" fmla="*/ 71 w 98"/>
                <a:gd name="T13" fmla="*/ 22 h 59"/>
                <a:gd name="T14" fmla="*/ 78 w 98"/>
                <a:gd name="T15" fmla="*/ 32 h 59"/>
                <a:gd name="T16" fmla="*/ 98 w 98"/>
                <a:gd name="T17" fmla="*/ 59 h 59"/>
                <a:gd name="T18" fmla="*/ 98 w 98"/>
                <a:gd name="T19" fmla="*/ 59 h 59"/>
                <a:gd name="T20" fmla="*/ 93 w 98"/>
                <a:gd name="T21" fmla="*/ 58 h 59"/>
                <a:gd name="T22" fmla="*/ 88 w 98"/>
                <a:gd name="T23" fmla="*/ 49 h 59"/>
                <a:gd name="T24" fmla="*/ 75 w 98"/>
                <a:gd name="T25" fmla="*/ 51 h 59"/>
                <a:gd name="T26" fmla="*/ 70 w 98"/>
                <a:gd name="T27" fmla="*/ 43 h 59"/>
                <a:gd name="T28" fmla="*/ 61 w 98"/>
                <a:gd name="T29" fmla="*/ 41 h 59"/>
                <a:gd name="T30" fmla="*/ 55 w 98"/>
                <a:gd name="T31" fmla="*/ 31 h 59"/>
                <a:gd name="T32" fmla="*/ 46 w 98"/>
                <a:gd name="T33" fmla="*/ 29 h 59"/>
                <a:gd name="T34" fmla="*/ 45 w 98"/>
                <a:gd name="T35" fmla="*/ 24 h 59"/>
                <a:gd name="T36" fmla="*/ 37 w 98"/>
                <a:gd name="T37" fmla="*/ 28 h 59"/>
                <a:gd name="T38" fmla="*/ 24 w 98"/>
                <a:gd name="T39" fmla="*/ 31 h 59"/>
                <a:gd name="T40" fmla="*/ 25 w 98"/>
                <a:gd name="T41" fmla="*/ 34 h 59"/>
                <a:gd name="T42" fmla="*/ 22 w 98"/>
                <a:gd name="T43" fmla="*/ 41 h 59"/>
                <a:gd name="T44" fmla="*/ 18 w 98"/>
                <a:gd name="T45" fmla="*/ 39 h 59"/>
                <a:gd name="T46" fmla="*/ 13 w 98"/>
                <a:gd name="T47" fmla="*/ 29 h 59"/>
                <a:gd name="T48" fmla="*/ 0 w 98"/>
                <a:gd name="T49" fmla="*/ 6 h 5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98" h="59">
                  <a:moveTo>
                    <a:pt x="0" y="6"/>
                  </a:moveTo>
                  <a:lnTo>
                    <a:pt x="18" y="2"/>
                  </a:lnTo>
                  <a:lnTo>
                    <a:pt x="24" y="1"/>
                  </a:lnTo>
                  <a:lnTo>
                    <a:pt x="34" y="0"/>
                  </a:lnTo>
                  <a:lnTo>
                    <a:pt x="37" y="3"/>
                  </a:lnTo>
                  <a:lnTo>
                    <a:pt x="53" y="14"/>
                  </a:lnTo>
                  <a:lnTo>
                    <a:pt x="71" y="22"/>
                  </a:lnTo>
                  <a:lnTo>
                    <a:pt x="78" y="32"/>
                  </a:lnTo>
                  <a:lnTo>
                    <a:pt x="98" y="59"/>
                  </a:lnTo>
                  <a:lnTo>
                    <a:pt x="98" y="59"/>
                  </a:lnTo>
                  <a:lnTo>
                    <a:pt x="93" y="58"/>
                  </a:lnTo>
                  <a:lnTo>
                    <a:pt x="88" y="49"/>
                  </a:lnTo>
                  <a:lnTo>
                    <a:pt x="75" y="51"/>
                  </a:lnTo>
                  <a:lnTo>
                    <a:pt x="70" y="43"/>
                  </a:lnTo>
                  <a:lnTo>
                    <a:pt x="61" y="41"/>
                  </a:lnTo>
                  <a:lnTo>
                    <a:pt x="55" y="31"/>
                  </a:lnTo>
                  <a:lnTo>
                    <a:pt x="46" y="29"/>
                  </a:lnTo>
                  <a:lnTo>
                    <a:pt x="45" y="24"/>
                  </a:lnTo>
                  <a:lnTo>
                    <a:pt x="37" y="28"/>
                  </a:lnTo>
                  <a:lnTo>
                    <a:pt x="24" y="31"/>
                  </a:lnTo>
                  <a:lnTo>
                    <a:pt x="25" y="34"/>
                  </a:lnTo>
                  <a:lnTo>
                    <a:pt x="22" y="41"/>
                  </a:lnTo>
                  <a:lnTo>
                    <a:pt x="18" y="39"/>
                  </a:lnTo>
                  <a:lnTo>
                    <a:pt x="13" y="29"/>
                  </a:lnTo>
                  <a:lnTo>
                    <a:pt x="0" y="6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5" name="Freeform 383">
              <a:extLst>
                <a:ext uri="{FF2B5EF4-FFF2-40B4-BE49-F238E27FC236}">
                  <a16:creationId xmlns:a16="http://schemas.microsoft.com/office/drawing/2014/main" id="{8EBF962B-CDE4-705C-690F-3E2369B9C271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2425" y="2176462"/>
              <a:ext cx="46038" cy="119062"/>
            </a:xfrm>
            <a:custGeom>
              <a:avLst/>
              <a:gdLst>
                <a:gd name="T0" fmla="*/ 0 w 29"/>
                <a:gd name="T1" fmla="*/ 0 h 75"/>
                <a:gd name="T2" fmla="*/ 2 w 29"/>
                <a:gd name="T3" fmla="*/ 0 h 75"/>
                <a:gd name="T4" fmla="*/ 11 w 29"/>
                <a:gd name="T5" fmla="*/ 3 h 75"/>
                <a:gd name="T6" fmla="*/ 29 w 29"/>
                <a:gd name="T7" fmla="*/ 10 h 75"/>
                <a:gd name="T8" fmla="*/ 27 w 29"/>
                <a:gd name="T9" fmla="*/ 19 h 75"/>
                <a:gd name="T10" fmla="*/ 27 w 29"/>
                <a:gd name="T11" fmla="*/ 45 h 75"/>
                <a:gd name="T12" fmla="*/ 27 w 29"/>
                <a:gd name="T13" fmla="*/ 75 h 75"/>
                <a:gd name="T14" fmla="*/ 28 w 29"/>
                <a:gd name="T15" fmla="*/ 75 h 75"/>
                <a:gd name="T16" fmla="*/ 20 w 29"/>
                <a:gd name="T17" fmla="*/ 75 h 75"/>
                <a:gd name="T18" fmla="*/ 14 w 29"/>
                <a:gd name="T19" fmla="*/ 75 h 75"/>
                <a:gd name="T20" fmla="*/ 2 w 29"/>
                <a:gd name="T21" fmla="*/ 74 h 75"/>
                <a:gd name="T22" fmla="*/ 0 w 29"/>
                <a:gd name="T23" fmla="*/ 75 h 75"/>
                <a:gd name="T24" fmla="*/ 0 w 29"/>
                <a:gd name="T25" fmla="*/ 57 h 75"/>
                <a:gd name="T26" fmla="*/ 0 w 29"/>
                <a:gd name="T27" fmla="*/ 48 h 75"/>
                <a:gd name="T28" fmla="*/ 0 w 29"/>
                <a:gd name="T29" fmla="*/ 46 h 75"/>
                <a:gd name="T30" fmla="*/ 0 w 29"/>
                <a:gd name="T31" fmla="*/ 42 h 75"/>
                <a:gd name="T32" fmla="*/ 0 w 29"/>
                <a:gd name="T33" fmla="*/ 41 h 75"/>
                <a:gd name="T34" fmla="*/ 0 w 29"/>
                <a:gd name="T35" fmla="*/ 16 h 75"/>
                <a:gd name="T36" fmla="*/ 0 w 29"/>
                <a:gd name="T37" fmla="*/ 0 h 75"/>
                <a:gd name="T38" fmla="*/ 0 w 29"/>
                <a:gd name="T39" fmla="*/ 0 h 75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</a:cxnLst>
              <a:rect l="0" t="0" r="r" b="b"/>
              <a:pathLst>
                <a:path w="29" h="75">
                  <a:moveTo>
                    <a:pt x="0" y="0"/>
                  </a:moveTo>
                  <a:lnTo>
                    <a:pt x="2" y="0"/>
                  </a:lnTo>
                  <a:lnTo>
                    <a:pt x="11" y="3"/>
                  </a:lnTo>
                  <a:lnTo>
                    <a:pt x="29" y="10"/>
                  </a:lnTo>
                  <a:lnTo>
                    <a:pt x="27" y="19"/>
                  </a:lnTo>
                  <a:lnTo>
                    <a:pt x="27" y="45"/>
                  </a:lnTo>
                  <a:lnTo>
                    <a:pt x="27" y="75"/>
                  </a:lnTo>
                  <a:lnTo>
                    <a:pt x="28" y="75"/>
                  </a:lnTo>
                  <a:lnTo>
                    <a:pt x="20" y="75"/>
                  </a:lnTo>
                  <a:lnTo>
                    <a:pt x="14" y="75"/>
                  </a:lnTo>
                  <a:lnTo>
                    <a:pt x="2" y="74"/>
                  </a:lnTo>
                  <a:lnTo>
                    <a:pt x="0" y="75"/>
                  </a:lnTo>
                  <a:lnTo>
                    <a:pt x="0" y="57"/>
                  </a:lnTo>
                  <a:lnTo>
                    <a:pt x="0" y="48"/>
                  </a:lnTo>
                  <a:lnTo>
                    <a:pt x="0" y="46"/>
                  </a:lnTo>
                  <a:lnTo>
                    <a:pt x="0" y="42"/>
                  </a:lnTo>
                  <a:lnTo>
                    <a:pt x="0" y="41"/>
                  </a:lnTo>
                  <a:lnTo>
                    <a:pt x="0" y="16"/>
                  </a:ln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6" name="Freeform 384">
              <a:extLst>
                <a:ext uri="{FF2B5EF4-FFF2-40B4-BE49-F238E27FC236}">
                  <a16:creationId xmlns:a16="http://schemas.microsoft.com/office/drawing/2014/main" id="{334220D6-5F85-B7B6-9FEE-A7559C194E7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9750" y="2008187"/>
              <a:ext cx="111125" cy="53975"/>
            </a:xfrm>
            <a:custGeom>
              <a:avLst/>
              <a:gdLst>
                <a:gd name="T0" fmla="*/ 0 w 70"/>
                <a:gd name="T1" fmla="*/ 2 h 34"/>
                <a:gd name="T2" fmla="*/ 27 w 70"/>
                <a:gd name="T3" fmla="*/ 2 h 34"/>
                <a:gd name="T4" fmla="*/ 42 w 70"/>
                <a:gd name="T5" fmla="*/ 2 h 34"/>
                <a:gd name="T6" fmla="*/ 54 w 70"/>
                <a:gd name="T7" fmla="*/ 2 h 34"/>
                <a:gd name="T8" fmla="*/ 55 w 70"/>
                <a:gd name="T9" fmla="*/ 2 h 34"/>
                <a:gd name="T10" fmla="*/ 55 w 70"/>
                <a:gd name="T11" fmla="*/ 2 h 34"/>
                <a:gd name="T12" fmla="*/ 61 w 70"/>
                <a:gd name="T13" fmla="*/ 0 h 34"/>
                <a:gd name="T14" fmla="*/ 70 w 70"/>
                <a:gd name="T15" fmla="*/ 18 h 34"/>
                <a:gd name="T16" fmla="*/ 70 w 70"/>
                <a:gd name="T17" fmla="*/ 26 h 34"/>
                <a:gd name="T18" fmla="*/ 68 w 70"/>
                <a:gd name="T19" fmla="*/ 31 h 34"/>
                <a:gd name="T20" fmla="*/ 67 w 70"/>
                <a:gd name="T21" fmla="*/ 34 h 34"/>
                <a:gd name="T22" fmla="*/ 50 w 70"/>
                <a:gd name="T23" fmla="*/ 34 h 34"/>
                <a:gd name="T24" fmla="*/ 49 w 70"/>
                <a:gd name="T25" fmla="*/ 34 h 34"/>
                <a:gd name="T26" fmla="*/ 42 w 70"/>
                <a:gd name="T27" fmla="*/ 34 h 34"/>
                <a:gd name="T28" fmla="*/ 31 w 70"/>
                <a:gd name="T29" fmla="*/ 32 h 34"/>
                <a:gd name="T30" fmla="*/ 26 w 70"/>
                <a:gd name="T31" fmla="*/ 31 h 34"/>
                <a:gd name="T32" fmla="*/ 21 w 70"/>
                <a:gd name="T33" fmla="*/ 28 h 34"/>
                <a:gd name="T34" fmla="*/ 15 w 70"/>
                <a:gd name="T35" fmla="*/ 28 h 34"/>
                <a:gd name="T36" fmla="*/ 0 w 70"/>
                <a:gd name="T37" fmla="*/ 29 h 34"/>
                <a:gd name="T38" fmla="*/ 0 w 70"/>
                <a:gd name="T39" fmla="*/ 4 h 34"/>
                <a:gd name="T40" fmla="*/ 0 w 70"/>
                <a:gd name="T41" fmla="*/ 2 h 3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70" h="34">
                  <a:moveTo>
                    <a:pt x="0" y="2"/>
                  </a:moveTo>
                  <a:lnTo>
                    <a:pt x="27" y="2"/>
                  </a:lnTo>
                  <a:lnTo>
                    <a:pt x="42" y="2"/>
                  </a:lnTo>
                  <a:lnTo>
                    <a:pt x="54" y="2"/>
                  </a:lnTo>
                  <a:lnTo>
                    <a:pt x="55" y="2"/>
                  </a:lnTo>
                  <a:lnTo>
                    <a:pt x="55" y="2"/>
                  </a:lnTo>
                  <a:lnTo>
                    <a:pt x="61" y="0"/>
                  </a:lnTo>
                  <a:lnTo>
                    <a:pt x="70" y="18"/>
                  </a:lnTo>
                  <a:lnTo>
                    <a:pt x="70" y="26"/>
                  </a:lnTo>
                  <a:lnTo>
                    <a:pt x="68" y="31"/>
                  </a:lnTo>
                  <a:lnTo>
                    <a:pt x="67" y="34"/>
                  </a:lnTo>
                  <a:lnTo>
                    <a:pt x="50" y="34"/>
                  </a:lnTo>
                  <a:lnTo>
                    <a:pt x="49" y="34"/>
                  </a:lnTo>
                  <a:lnTo>
                    <a:pt x="42" y="34"/>
                  </a:lnTo>
                  <a:lnTo>
                    <a:pt x="31" y="32"/>
                  </a:lnTo>
                  <a:lnTo>
                    <a:pt x="26" y="31"/>
                  </a:lnTo>
                  <a:lnTo>
                    <a:pt x="21" y="28"/>
                  </a:lnTo>
                  <a:lnTo>
                    <a:pt x="15" y="28"/>
                  </a:lnTo>
                  <a:lnTo>
                    <a:pt x="0" y="29"/>
                  </a:lnTo>
                  <a:lnTo>
                    <a:pt x="0" y="4"/>
                  </a:lnTo>
                  <a:lnTo>
                    <a:pt x="0" y="2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7" name="Freeform 385">
              <a:extLst>
                <a:ext uri="{FF2B5EF4-FFF2-40B4-BE49-F238E27FC236}">
                  <a16:creationId xmlns:a16="http://schemas.microsoft.com/office/drawing/2014/main" id="{E09497C8-C717-BA2C-43EF-EDED31EC91E7}"/>
                </a:ext>
              </a:extLst>
            </p:cNvPr>
            <p:cNvSpPr>
              <a:spLocks/>
            </p:cNvSpPr>
            <p:nvPr/>
          </p:nvSpPr>
          <p:spPr bwMode="auto">
            <a:xfrm>
              <a:off x="3579813" y="2365375"/>
              <a:ext cx="111125" cy="79375"/>
            </a:xfrm>
            <a:custGeom>
              <a:avLst/>
              <a:gdLst>
                <a:gd name="T0" fmla="*/ 0 w 70"/>
                <a:gd name="T1" fmla="*/ 28 h 50"/>
                <a:gd name="T2" fmla="*/ 18 w 70"/>
                <a:gd name="T3" fmla="*/ 17 h 50"/>
                <a:gd name="T4" fmla="*/ 21 w 70"/>
                <a:gd name="T5" fmla="*/ 15 h 50"/>
                <a:gd name="T6" fmla="*/ 31 w 70"/>
                <a:gd name="T7" fmla="*/ 10 h 50"/>
                <a:gd name="T8" fmla="*/ 53 w 70"/>
                <a:gd name="T9" fmla="*/ 0 h 50"/>
                <a:gd name="T10" fmla="*/ 54 w 70"/>
                <a:gd name="T11" fmla="*/ 4 h 50"/>
                <a:gd name="T12" fmla="*/ 65 w 70"/>
                <a:gd name="T13" fmla="*/ 13 h 50"/>
                <a:gd name="T14" fmla="*/ 66 w 70"/>
                <a:gd name="T15" fmla="*/ 18 h 50"/>
                <a:gd name="T16" fmla="*/ 68 w 70"/>
                <a:gd name="T17" fmla="*/ 26 h 50"/>
                <a:gd name="T18" fmla="*/ 70 w 70"/>
                <a:gd name="T19" fmla="*/ 30 h 50"/>
                <a:gd name="T20" fmla="*/ 66 w 70"/>
                <a:gd name="T21" fmla="*/ 31 h 50"/>
                <a:gd name="T22" fmla="*/ 40 w 70"/>
                <a:gd name="T23" fmla="*/ 39 h 50"/>
                <a:gd name="T24" fmla="*/ 15 w 70"/>
                <a:gd name="T25" fmla="*/ 48 h 50"/>
                <a:gd name="T26" fmla="*/ 11 w 70"/>
                <a:gd name="T27" fmla="*/ 50 h 50"/>
                <a:gd name="T28" fmla="*/ 6 w 70"/>
                <a:gd name="T29" fmla="*/ 38 h 50"/>
                <a:gd name="T30" fmla="*/ 0 w 70"/>
                <a:gd name="T31" fmla="*/ 28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70" h="50">
                  <a:moveTo>
                    <a:pt x="0" y="28"/>
                  </a:moveTo>
                  <a:lnTo>
                    <a:pt x="18" y="17"/>
                  </a:lnTo>
                  <a:lnTo>
                    <a:pt x="21" y="15"/>
                  </a:lnTo>
                  <a:lnTo>
                    <a:pt x="31" y="10"/>
                  </a:lnTo>
                  <a:lnTo>
                    <a:pt x="53" y="0"/>
                  </a:lnTo>
                  <a:lnTo>
                    <a:pt x="54" y="4"/>
                  </a:lnTo>
                  <a:lnTo>
                    <a:pt x="65" y="13"/>
                  </a:lnTo>
                  <a:lnTo>
                    <a:pt x="66" y="18"/>
                  </a:lnTo>
                  <a:lnTo>
                    <a:pt x="68" y="26"/>
                  </a:lnTo>
                  <a:lnTo>
                    <a:pt x="70" y="30"/>
                  </a:lnTo>
                  <a:lnTo>
                    <a:pt x="66" y="31"/>
                  </a:lnTo>
                  <a:lnTo>
                    <a:pt x="40" y="39"/>
                  </a:lnTo>
                  <a:lnTo>
                    <a:pt x="15" y="48"/>
                  </a:lnTo>
                  <a:lnTo>
                    <a:pt x="11" y="50"/>
                  </a:lnTo>
                  <a:lnTo>
                    <a:pt x="6" y="38"/>
                  </a:lnTo>
                  <a:lnTo>
                    <a:pt x="0" y="2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8" name="Freeform 386">
              <a:extLst>
                <a:ext uri="{FF2B5EF4-FFF2-40B4-BE49-F238E27FC236}">
                  <a16:creationId xmlns:a16="http://schemas.microsoft.com/office/drawing/2014/main" id="{AFD3D894-03FF-3063-67BD-04B9D467DDE0}"/>
                </a:ext>
              </a:extLst>
            </p:cNvPr>
            <p:cNvSpPr>
              <a:spLocks/>
            </p:cNvSpPr>
            <p:nvPr/>
          </p:nvSpPr>
          <p:spPr bwMode="auto">
            <a:xfrm>
              <a:off x="3454400" y="2292350"/>
              <a:ext cx="101600" cy="76200"/>
            </a:xfrm>
            <a:custGeom>
              <a:avLst/>
              <a:gdLst>
                <a:gd name="T0" fmla="*/ 0 w 64"/>
                <a:gd name="T1" fmla="*/ 0 h 48"/>
                <a:gd name="T2" fmla="*/ 6 w 64"/>
                <a:gd name="T3" fmla="*/ 0 h 48"/>
                <a:gd name="T4" fmla="*/ 16 w 64"/>
                <a:gd name="T5" fmla="*/ 0 h 48"/>
                <a:gd name="T6" fmla="*/ 30 w 64"/>
                <a:gd name="T7" fmla="*/ 0 h 48"/>
                <a:gd name="T8" fmla="*/ 41 w 64"/>
                <a:gd name="T9" fmla="*/ 0 h 48"/>
                <a:gd name="T10" fmla="*/ 43 w 64"/>
                <a:gd name="T11" fmla="*/ 1 h 48"/>
                <a:gd name="T12" fmla="*/ 45 w 64"/>
                <a:gd name="T13" fmla="*/ 2 h 48"/>
                <a:gd name="T14" fmla="*/ 58 w 64"/>
                <a:gd name="T15" fmla="*/ 0 h 48"/>
                <a:gd name="T16" fmla="*/ 58 w 64"/>
                <a:gd name="T17" fmla="*/ 4 h 48"/>
                <a:gd name="T18" fmla="*/ 64 w 64"/>
                <a:gd name="T19" fmla="*/ 15 h 48"/>
                <a:gd name="T20" fmla="*/ 63 w 64"/>
                <a:gd name="T21" fmla="*/ 16 h 48"/>
                <a:gd name="T22" fmla="*/ 49 w 64"/>
                <a:gd name="T23" fmla="*/ 23 h 48"/>
                <a:gd name="T24" fmla="*/ 41 w 64"/>
                <a:gd name="T25" fmla="*/ 27 h 48"/>
                <a:gd name="T26" fmla="*/ 37 w 64"/>
                <a:gd name="T27" fmla="*/ 27 h 48"/>
                <a:gd name="T28" fmla="*/ 35 w 64"/>
                <a:gd name="T29" fmla="*/ 29 h 48"/>
                <a:gd name="T30" fmla="*/ 30 w 64"/>
                <a:gd name="T31" fmla="*/ 32 h 48"/>
                <a:gd name="T32" fmla="*/ 14 w 64"/>
                <a:gd name="T33" fmla="*/ 41 h 48"/>
                <a:gd name="T34" fmla="*/ 7 w 64"/>
                <a:gd name="T35" fmla="*/ 40 h 48"/>
                <a:gd name="T36" fmla="*/ 3 w 64"/>
                <a:gd name="T37" fmla="*/ 46 h 48"/>
                <a:gd name="T38" fmla="*/ 1 w 64"/>
                <a:gd name="T39" fmla="*/ 48 h 48"/>
                <a:gd name="T40" fmla="*/ 0 w 64"/>
                <a:gd name="T41" fmla="*/ 34 h 48"/>
                <a:gd name="T42" fmla="*/ 0 w 64"/>
                <a:gd name="T43" fmla="*/ 32 h 48"/>
                <a:gd name="T44" fmla="*/ 0 w 64"/>
                <a:gd name="T45" fmla="*/ 18 h 48"/>
                <a:gd name="T46" fmla="*/ 0 w 64"/>
                <a:gd name="T47" fmla="*/ 17 h 48"/>
                <a:gd name="T48" fmla="*/ 0 w 64"/>
                <a:gd name="T49" fmla="*/ 10 h 48"/>
                <a:gd name="T50" fmla="*/ 0 w 64"/>
                <a:gd name="T51" fmla="*/ 0 h 4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64" h="48">
                  <a:moveTo>
                    <a:pt x="0" y="0"/>
                  </a:moveTo>
                  <a:lnTo>
                    <a:pt x="6" y="0"/>
                  </a:lnTo>
                  <a:lnTo>
                    <a:pt x="16" y="0"/>
                  </a:lnTo>
                  <a:lnTo>
                    <a:pt x="30" y="0"/>
                  </a:lnTo>
                  <a:lnTo>
                    <a:pt x="41" y="0"/>
                  </a:lnTo>
                  <a:lnTo>
                    <a:pt x="43" y="1"/>
                  </a:lnTo>
                  <a:lnTo>
                    <a:pt x="45" y="2"/>
                  </a:lnTo>
                  <a:lnTo>
                    <a:pt x="58" y="0"/>
                  </a:lnTo>
                  <a:lnTo>
                    <a:pt x="58" y="4"/>
                  </a:lnTo>
                  <a:lnTo>
                    <a:pt x="64" y="15"/>
                  </a:lnTo>
                  <a:lnTo>
                    <a:pt x="63" y="16"/>
                  </a:lnTo>
                  <a:lnTo>
                    <a:pt x="49" y="23"/>
                  </a:lnTo>
                  <a:lnTo>
                    <a:pt x="41" y="27"/>
                  </a:lnTo>
                  <a:lnTo>
                    <a:pt x="37" y="27"/>
                  </a:lnTo>
                  <a:lnTo>
                    <a:pt x="35" y="29"/>
                  </a:lnTo>
                  <a:lnTo>
                    <a:pt x="30" y="32"/>
                  </a:lnTo>
                  <a:lnTo>
                    <a:pt x="14" y="41"/>
                  </a:lnTo>
                  <a:lnTo>
                    <a:pt x="7" y="40"/>
                  </a:lnTo>
                  <a:lnTo>
                    <a:pt x="3" y="46"/>
                  </a:lnTo>
                  <a:lnTo>
                    <a:pt x="1" y="48"/>
                  </a:lnTo>
                  <a:lnTo>
                    <a:pt x="0" y="34"/>
                  </a:lnTo>
                  <a:lnTo>
                    <a:pt x="0" y="32"/>
                  </a:lnTo>
                  <a:lnTo>
                    <a:pt x="0" y="18"/>
                  </a:lnTo>
                  <a:lnTo>
                    <a:pt x="0" y="17"/>
                  </a:lnTo>
                  <a:lnTo>
                    <a:pt x="0" y="1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99" name="Freeform 387">
              <a:extLst>
                <a:ext uri="{FF2B5EF4-FFF2-40B4-BE49-F238E27FC236}">
                  <a16:creationId xmlns:a16="http://schemas.microsoft.com/office/drawing/2014/main" id="{C83AE310-6E1B-0BD2-84DC-996312C7822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38713" y="3206750"/>
              <a:ext cx="258763" cy="268287"/>
            </a:xfrm>
            <a:custGeom>
              <a:avLst/>
              <a:gdLst>
                <a:gd name="T0" fmla="*/ 0 w 163"/>
                <a:gd name="T1" fmla="*/ 87 h 169"/>
                <a:gd name="T2" fmla="*/ 59 w 163"/>
                <a:gd name="T3" fmla="*/ 58 h 169"/>
                <a:gd name="T4" fmla="*/ 68 w 163"/>
                <a:gd name="T5" fmla="*/ 54 h 169"/>
                <a:gd name="T6" fmla="*/ 85 w 163"/>
                <a:gd name="T7" fmla="*/ 45 h 169"/>
                <a:gd name="T8" fmla="*/ 88 w 163"/>
                <a:gd name="T9" fmla="*/ 44 h 169"/>
                <a:gd name="T10" fmla="*/ 94 w 163"/>
                <a:gd name="T11" fmla="*/ 42 h 169"/>
                <a:gd name="T12" fmla="*/ 97 w 163"/>
                <a:gd name="T13" fmla="*/ 43 h 169"/>
                <a:gd name="T14" fmla="*/ 108 w 163"/>
                <a:gd name="T15" fmla="*/ 44 h 169"/>
                <a:gd name="T16" fmla="*/ 118 w 163"/>
                <a:gd name="T17" fmla="*/ 45 h 169"/>
                <a:gd name="T18" fmla="*/ 127 w 163"/>
                <a:gd name="T19" fmla="*/ 34 h 169"/>
                <a:gd name="T20" fmla="*/ 130 w 163"/>
                <a:gd name="T21" fmla="*/ 25 h 169"/>
                <a:gd name="T22" fmla="*/ 137 w 163"/>
                <a:gd name="T23" fmla="*/ 15 h 169"/>
                <a:gd name="T24" fmla="*/ 140 w 163"/>
                <a:gd name="T25" fmla="*/ 8 h 169"/>
                <a:gd name="T26" fmla="*/ 157 w 163"/>
                <a:gd name="T27" fmla="*/ 0 h 169"/>
                <a:gd name="T28" fmla="*/ 159 w 163"/>
                <a:gd name="T29" fmla="*/ 25 h 169"/>
                <a:gd name="T30" fmla="*/ 160 w 163"/>
                <a:gd name="T31" fmla="*/ 56 h 169"/>
                <a:gd name="T32" fmla="*/ 163 w 163"/>
                <a:gd name="T33" fmla="*/ 62 h 169"/>
                <a:gd name="T34" fmla="*/ 157 w 163"/>
                <a:gd name="T35" fmla="*/ 58 h 169"/>
                <a:gd name="T36" fmla="*/ 150 w 163"/>
                <a:gd name="T37" fmla="*/ 60 h 169"/>
                <a:gd name="T38" fmla="*/ 153 w 163"/>
                <a:gd name="T39" fmla="*/ 65 h 169"/>
                <a:gd name="T40" fmla="*/ 142 w 163"/>
                <a:gd name="T41" fmla="*/ 72 h 169"/>
                <a:gd name="T42" fmla="*/ 136 w 163"/>
                <a:gd name="T43" fmla="*/ 73 h 169"/>
                <a:gd name="T44" fmla="*/ 119 w 163"/>
                <a:gd name="T45" fmla="*/ 80 h 169"/>
                <a:gd name="T46" fmla="*/ 123 w 163"/>
                <a:gd name="T47" fmla="*/ 86 h 169"/>
                <a:gd name="T48" fmla="*/ 122 w 163"/>
                <a:gd name="T49" fmla="*/ 87 h 169"/>
                <a:gd name="T50" fmla="*/ 122 w 163"/>
                <a:gd name="T51" fmla="*/ 89 h 169"/>
                <a:gd name="T52" fmla="*/ 114 w 163"/>
                <a:gd name="T53" fmla="*/ 93 h 169"/>
                <a:gd name="T54" fmla="*/ 112 w 163"/>
                <a:gd name="T55" fmla="*/ 94 h 169"/>
                <a:gd name="T56" fmla="*/ 107 w 163"/>
                <a:gd name="T57" fmla="*/ 97 h 169"/>
                <a:gd name="T58" fmla="*/ 124 w 163"/>
                <a:gd name="T59" fmla="*/ 133 h 169"/>
                <a:gd name="T60" fmla="*/ 124 w 163"/>
                <a:gd name="T61" fmla="*/ 134 h 169"/>
                <a:gd name="T62" fmla="*/ 44 w 163"/>
                <a:gd name="T63" fmla="*/ 169 h 169"/>
                <a:gd name="T64" fmla="*/ 34 w 163"/>
                <a:gd name="T65" fmla="*/ 157 h 169"/>
                <a:gd name="T66" fmla="*/ 24 w 163"/>
                <a:gd name="T67" fmla="*/ 136 h 169"/>
                <a:gd name="T68" fmla="*/ 15 w 163"/>
                <a:gd name="T69" fmla="*/ 117 h 169"/>
                <a:gd name="T70" fmla="*/ 0 w 163"/>
                <a:gd name="T71" fmla="*/ 87 h 16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</a:cxnLst>
              <a:rect l="0" t="0" r="r" b="b"/>
              <a:pathLst>
                <a:path w="163" h="169">
                  <a:moveTo>
                    <a:pt x="0" y="87"/>
                  </a:moveTo>
                  <a:lnTo>
                    <a:pt x="59" y="58"/>
                  </a:lnTo>
                  <a:lnTo>
                    <a:pt x="68" y="54"/>
                  </a:lnTo>
                  <a:lnTo>
                    <a:pt x="85" y="45"/>
                  </a:lnTo>
                  <a:lnTo>
                    <a:pt x="88" y="44"/>
                  </a:lnTo>
                  <a:lnTo>
                    <a:pt x="94" y="42"/>
                  </a:lnTo>
                  <a:lnTo>
                    <a:pt x="97" y="43"/>
                  </a:lnTo>
                  <a:lnTo>
                    <a:pt x="108" y="44"/>
                  </a:lnTo>
                  <a:lnTo>
                    <a:pt x="118" y="45"/>
                  </a:lnTo>
                  <a:lnTo>
                    <a:pt x="127" y="34"/>
                  </a:lnTo>
                  <a:lnTo>
                    <a:pt x="130" y="25"/>
                  </a:lnTo>
                  <a:lnTo>
                    <a:pt x="137" y="15"/>
                  </a:lnTo>
                  <a:lnTo>
                    <a:pt x="140" y="8"/>
                  </a:lnTo>
                  <a:lnTo>
                    <a:pt x="157" y="0"/>
                  </a:lnTo>
                  <a:lnTo>
                    <a:pt x="159" y="25"/>
                  </a:lnTo>
                  <a:lnTo>
                    <a:pt x="160" y="56"/>
                  </a:lnTo>
                  <a:lnTo>
                    <a:pt x="163" y="62"/>
                  </a:lnTo>
                  <a:lnTo>
                    <a:pt x="157" y="58"/>
                  </a:lnTo>
                  <a:lnTo>
                    <a:pt x="150" y="60"/>
                  </a:lnTo>
                  <a:lnTo>
                    <a:pt x="153" y="65"/>
                  </a:lnTo>
                  <a:lnTo>
                    <a:pt x="142" y="72"/>
                  </a:lnTo>
                  <a:lnTo>
                    <a:pt x="136" y="73"/>
                  </a:lnTo>
                  <a:lnTo>
                    <a:pt x="119" y="80"/>
                  </a:lnTo>
                  <a:lnTo>
                    <a:pt x="123" y="86"/>
                  </a:lnTo>
                  <a:lnTo>
                    <a:pt x="122" y="87"/>
                  </a:lnTo>
                  <a:lnTo>
                    <a:pt x="122" y="89"/>
                  </a:lnTo>
                  <a:lnTo>
                    <a:pt x="114" y="93"/>
                  </a:lnTo>
                  <a:lnTo>
                    <a:pt x="112" y="94"/>
                  </a:lnTo>
                  <a:lnTo>
                    <a:pt x="107" y="97"/>
                  </a:lnTo>
                  <a:lnTo>
                    <a:pt x="124" y="133"/>
                  </a:lnTo>
                  <a:lnTo>
                    <a:pt x="124" y="134"/>
                  </a:lnTo>
                  <a:lnTo>
                    <a:pt x="44" y="169"/>
                  </a:lnTo>
                  <a:lnTo>
                    <a:pt x="34" y="157"/>
                  </a:lnTo>
                  <a:lnTo>
                    <a:pt x="24" y="136"/>
                  </a:lnTo>
                  <a:lnTo>
                    <a:pt x="15" y="117"/>
                  </a:lnTo>
                  <a:lnTo>
                    <a:pt x="0" y="8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0" name="Freeform 388">
              <a:extLst>
                <a:ext uri="{FF2B5EF4-FFF2-40B4-BE49-F238E27FC236}">
                  <a16:creationId xmlns:a16="http://schemas.microsoft.com/office/drawing/2014/main" id="{93F11E2F-1441-D659-DE62-EA42372FBA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3338" y="3951287"/>
              <a:ext cx="76200" cy="155575"/>
            </a:xfrm>
            <a:custGeom>
              <a:avLst/>
              <a:gdLst>
                <a:gd name="T0" fmla="*/ 3 w 48"/>
                <a:gd name="T1" fmla="*/ 70 h 98"/>
                <a:gd name="T2" fmla="*/ 3 w 48"/>
                <a:gd name="T3" fmla="*/ 67 h 98"/>
                <a:gd name="T4" fmla="*/ 4 w 48"/>
                <a:gd name="T5" fmla="*/ 59 h 98"/>
                <a:gd name="T6" fmla="*/ 5 w 48"/>
                <a:gd name="T7" fmla="*/ 37 h 98"/>
                <a:gd name="T8" fmla="*/ 6 w 48"/>
                <a:gd name="T9" fmla="*/ 34 h 98"/>
                <a:gd name="T10" fmla="*/ 7 w 48"/>
                <a:gd name="T11" fmla="*/ 17 h 98"/>
                <a:gd name="T12" fmla="*/ 8 w 48"/>
                <a:gd name="T13" fmla="*/ 6 h 98"/>
                <a:gd name="T14" fmla="*/ 34 w 48"/>
                <a:gd name="T15" fmla="*/ 0 h 98"/>
                <a:gd name="T16" fmla="*/ 36 w 48"/>
                <a:gd name="T17" fmla="*/ 0 h 98"/>
                <a:gd name="T18" fmla="*/ 40 w 48"/>
                <a:gd name="T19" fmla="*/ 10 h 98"/>
                <a:gd name="T20" fmla="*/ 44 w 48"/>
                <a:gd name="T21" fmla="*/ 16 h 98"/>
                <a:gd name="T22" fmla="*/ 48 w 48"/>
                <a:gd name="T23" fmla="*/ 27 h 98"/>
                <a:gd name="T24" fmla="*/ 40 w 48"/>
                <a:gd name="T25" fmla="*/ 30 h 98"/>
                <a:gd name="T26" fmla="*/ 42 w 48"/>
                <a:gd name="T27" fmla="*/ 38 h 98"/>
                <a:gd name="T28" fmla="*/ 42 w 48"/>
                <a:gd name="T29" fmla="*/ 40 h 98"/>
                <a:gd name="T30" fmla="*/ 43 w 48"/>
                <a:gd name="T31" fmla="*/ 49 h 98"/>
                <a:gd name="T32" fmla="*/ 43 w 48"/>
                <a:gd name="T33" fmla="*/ 82 h 98"/>
                <a:gd name="T34" fmla="*/ 42 w 48"/>
                <a:gd name="T35" fmla="*/ 97 h 98"/>
                <a:gd name="T36" fmla="*/ 3 w 48"/>
                <a:gd name="T37" fmla="*/ 97 h 98"/>
                <a:gd name="T38" fmla="*/ 0 w 48"/>
                <a:gd name="T39" fmla="*/ 98 h 98"/>
                <a:gd name="T40" fmla="*/ 3 w 48"/>
                <a:gd name="T41" fmla="*/ 70 h 9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</a:cxnLst>
              <a:rect l="0" t="0" r="r" b="b"/>
              <a:pathLst>
                <a:path w="48" h="98">
                  <a:moveTo>
                    <a:pt x="3" y="70"/>
                  </a:moveTo>
                  <a:lnTo>
                    <a:pt x="3" y="67"/>
                  </a:lnTo>
                  <a:lnTo>
                    <a:pt x="4" y="59"/>
                  </a:lnTo>
                  <a:lnTo>
                    <a:pt x="5" y="37"/>
                  </a:lnTo>
                  <a:lnTo>
                    <a:pt x="6" y="34"/>
                  </a:lnTo>
                  <a:lnTo>
                    <a:pt x="7" y="17"/>
                  </a:lnTo>
                  <a:lnTo>
                    <a:pt x="8" y="6"/>
                  </a:lnTo>
                  <a:lnTo>
                    <a:pt x="34" y="0"/>
                  </a:lnTo>
                  <a:lnTo>
                    <a:pt x="36" y="0"/>
                  </a:lnTo>
                  <a:lnTo>
                    <a:pt x="40" y="10"/>
                  </a:lnTo>
                  <a:lnTo>
                    <a:pt x="44" y="16"/>
                  </a:lnTo>
                  <a:lnTo>
                    <a:pt x="48" y="27"/>
                  </a:lnTo>
                  <a:lnTo>
                    <a:pt x="40" y="30"/>
                  </a:lnTo>
                  <a:lnTo>
                    <a:pt x="42" y="38"/>
                  </a:lnTo>
                  <a:lnTo>
                    <a:pt x="42" y="40"/>
                  </a:lnTo>
                  <a:lnTo>
                    <a:pt x="43" y="49"/>
                  </a:lnTo>
                  <a:lnTo>
                    <a:pt x="43" y="82"/>
                  </a:lnTo>
                  <a:lnTo>
                    <a:pt x="42" y="97"/>
                  </a:lnTo>
                  <a:lnTo>
                    <a:pt x="3" y="97"/>
                  </a:lnTo>
                  <a:lnTo>
                    <a:pt x="0" y="98"/>
                  </a:lnTo>
                  <a:lnTo>
                    <a:pt x="3" y="7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1" name="Freeform 389">
              <a:extLst>
                <a:ext uri="{FF2B5EF4-FFF2-40B4-BE49-F238E27FC236}">
                  <a16:creationId xmlns:a16="http://schemas.microsoft.com/office/drawing/2014/main" id="{EB21C988-40F4-A25C-2EF9-CE813788DACF}"/>
                </a:ext>
              </a:extLst>
            </p:cNvPr>
            <p:cNvSpPr>
              <a:spLocks/>
            </p:cNvSpPr>
            <p:nvPr/>
          </p:nvSpPr>
          <p:spPr bwMode="auto">
            <a:xfrm>
              <a:off x="2892425" y="2108200"/>
              <a:ext cx="46038" cy="84137"/>
            </a:xfrm>
            <a:custGeom>
              <a:avLst/>
              <a:gdLst>
                <a:gd name="T0" fmla="*/ 0 w 29"/>
                <a:gd name="T1" fmla="*/ 1 h 53"/>
                <a:gd name="T2" fmla="*/ 15 w 29"/>
                <a:gd name="T3" fmla="*/ 0 h 53"/>
                <a:gd name="T4" fmla="*/ 29 w 29"/>
                <a:gd name="T5" fmla="*/ 0 h 53"/>
                <a:gd name="T6" fmla="*/ 29 w 29"/>
                <a:gd name="T7" fmla="*/ 11 h 53"/>
                <a:gd name="T8" fmla="*/ 29 w 29"/>
                <a:gd name="T9" fmla="*/ 17 h 53"/>
                <a:gd name="T10" fmla="*/ 29 w 29"/>
                <a:gd name="T11" fmla="*/ 28 h 53"/>
                <a:gd name="T12" fmla="*/ 29 w 29"/>
                <a:gd name="T13" fmla="*/ 53 h 53"/>
                <a:gd name="T14" fmla="*/ 11 w 29"/>
                <a:gd name="T15" fmla="*/ 46 h 53"/>
                <a:gd name="T16" fmla="*/ 2 w 29"/>
                <a:gd name="T17" fmla="*/ 43 h 53"/>
                <a:gd name="T18" fmla="*/ 0 w 29"/>
                <a:gd name="T19" fmla="*/ 43 h 53"/>
                <a:gd name="T20" fmla="*/ 0 w 29"/>
                <a:gd name="T21" fmla="*/ 30 h 53"/>
                <a:gd name="T22" fmla="*/ 0 w 29"/>
                <a:gd name="T23" fmla="*/ 29 h 53"/>
                <a:gd name="T24" fmla="*/ 0 w 29"/>
                <a:gd name="T25" fmla="*/ 1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29" h="53">
                  <a:moveTo>
                    <a:pt x="0" y="1"/>
                  </a:moveTo>
                  <a:lnTo>
                    <a:pt x="15" y="0"/>
                  </a:lnTo>
                  <a:lnTo>
                    <a:pt x="29" y="0"/>
                  </a:lnTo>
                  <a:lnTo>
                    <a:pt x="29" y="11"/>
                  </a:lnTo>
                  <a:lnTo>
                    <a:pt x="29" y="17"/>
                  </a:lnTo>
                  <a:lnTo>
                    <a:pt x="29" y="28"/>
                  </a:lnTo>
                  <a:lnTo>
                    <a:pt x="29" y="53"/>
                  </a:lnTo>
                  <a:lnTo>
                    <a:pt x="11" y="46"/>
                  </a:lnTo>
                  <a:lnTo>
                    <a:pt x="2" y="43"/>
                  </a:lnTo>
                  <a:lnTo>
                    <a:pt x="0" y="43"/>
                  </a:lnTo>
                  <a:lnTo>
                    <a:pt x="0" y="30"/>
                  </a:lnTo>
                  <a:lnTo>
                    <a:pt x="0" y="29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2" name="Freeform 390">
              <a:extLst>
                <a:ext uri="{FF2B5EF4-FFF2-40B4-BE49-F238E27FC236}">
                  <a16:creationId xmlns:a16="http://schemas.microsoft.com/office/drawing/2014/main" id="{52D4C3DC-F9D2-BA5F-8C07-786066C5F8D7}"/>
                </a:ext>
              </a:extLst>
            </p:cNvPr>
            <p:cNvSpPr>
              <a:spLocks/>
            </p:cNvSpPr>
            <p:nvPr/>
          </p:nvSpPr>
          <p:spPr bwMode="auto">
            <a:xfrm>
              <a:off x="2235200" y="1362075"/>
              <a:ext cx="103188" cy="142875"/>
            </a:xfrm>
            <a:custGeom>
              <a:avLst/>
              <a:gdLst>
                <a:gd name="T0" fmla="*/ 13 w 65"/>
                <a:gd name="T1" fmla="*/ 0 h 90"/>
                <a:gd name="T2" fmla="*/ 31 w 65"/>
                <a:gd name="T3" fmla="*/ 14 h 90"/>
                <a:gd name="T4" fmla="*/ 43 w 65"/>
                <a:gd name="T5" fmla="*/ 25 h 90"/>
                <a:gd name="T6" fmla="*/ 52 w 65"/>
                <a:gd name="T7" fmla="*/ 31 h 90"/>
                <a:gd name="T8" fmla="*/ 58 w 65"/>
                <a:gd name="T9" fmla="*/ 35 h 90"/>
                <a:gd name="T10" fmla="*/ 65 w 65"/>
                <a:gd name="T11" fmla="*/ 41 h 90"/>
                <a:gd name="T12" fmla="*/ 65 w 65"/>
                <a:gd name="T13" fmla="*/ 52 h 90"/>
                <a:gd name="T14" fmla="*/ 59 w 65"/>
                <a:gd name="T15" fmla="*/ 62 h 90"/>
                <a:gd name="T16" fmla="*/ 46 w 65"/>
                <a:gd name="T17" fmla="*/ 53 h 90"/>
                <a:gd name="T18" fmla="*/ 22 w 65"/>
                <a:gd name="T19" fmla="*/ 90 h 90"/>
                <a:gd name="T20" fmla="*/ 10 w 65"/>
                <a:gd name="T21" fmla="*/ 82 h 90"/>
                <a:gd name="T22" fmla="*/ 13 w 65"/>
                <a:gd name="T23" fmla="*/ 78 h 90"/>
                <a:gd name="T24" fmla="*/ 19 w 65"/>
                <a:gd name="T25" fmla="*/ 68 h 90"/>
                <a:gd name="T26" fmla="*/ 28 w 65"/>
                <a:gd name="T27" fmla="*/ 54 h 90"/>
                <a:gd name="T28" fmla="*/ 35 w 65"/>
                <a:gd name="T29" fmla="*/ 43 h 90"/>
                <a:gd name="T30" fmla="*/ 27 w 65"/>
                <a:gd name="T31" fmla="*/ 34 h 90"/>
                <a:gd name="T32" fmla="*/ 0 w 65"/>
                <a:gd name="T33" fmla="*/ 3 h 90"/>
                <a:gd name="T34" fmla="*/ 13 w 65"/>
                <a:gd name="T35" fmla="*/ 0 h 9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5" h="90">
                  <a:moveTo>
                    <a:pt x="13" y="0"/>
                  </a:moveTo>
                  <a:lnTo>
                    <a:pt x="31" y="14"/>
                  </a:lnTo>
                  <a:lnTo>
                    <a:pt x="43" y="25"/>
                  </a:lnTo>
                  <a:lnTo>
                    <a:pt x="52" y="31"/>
                  </a:lnTo>
                  <a:lnTo>
                    <a:pt x="58" y="35"/>
                  </a:lnTo>
                  <a:lnTo>
                    <a:pt x="65" y="41"/>
                  </a:lnTo>
                  <a:lnTo>
                    <a:pt x="65" y="52"/>
                  </a:lnTo>
                  <a:lnTo>
                    <a:pt x="59" y="62"/>
                  </a:lnTo>
                  <a:lnTo>
                    <a:pt x="46" y="53"/>
                  </a:lnTo>
                  <a:lnTo>
                    <a:pt x="22" y="90"/>
                  </a:lnTo>
                  <a:lnTo>
                    <a:pt x="10" y="82"/>
                  </a:lnTo>
                  <a:lnTo>
                    <a:pt x="13" y="78"/>
                  </a:lnTo>
                  <a:lnTo>
                    <a:pt x="19" y="68"/>
                  </a:lnTo>
                  <a:lnTo>
                    <a:pt x="28" y="54"/>
                  </a:lnTo>
                  <a:lnTo>
                    <a:pt x="35" y="43"/>
                  </a:lnTo>
                  <a:lnTo>
                    <a:pt x="27" y="34"/>
                  </a:lnTo>
                  <a:lnTo>
                    <a:pt x="0" y="3"/>
                  </a:lnTo>
                  <a:lnTo>
                    <a:pt x="13" y="0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3" name="Freeform 391">
              <a:extLst>
                <a:ext uri="{FF2B5EF4-FFF2-40B4-BE49-F238E27FC236}">
                  <a16:creationId xmlns:a16="http://schemas.microsoft.com/office/drawing/2014/main" id="{73C57143-966B-BA71-FFA3-4802874BB04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2108200"/>
              <a:ext cx="184150" cy="179387"/>
            </a:xfrm>
            <a:custGeom>
              <a:avLst/>
              <a:gdLst>
                <a:gd name="T0" fmla="*/ 0 w 116"/>
                <a:gd name="T1" fmla="*/ 89 h 113"/>
                <a:gd name="T2" fmla="*/ 8 w 116"/>
                <a:gd name="T3" fmla="*/ 69 h 113"/>
                <a:gd name="T4" fmla="*/ 14 w 116"/>
                <a:gd name="T5" fmla="*/ 60 h 113"/>
                <a:gd name="T6" fmla="*/ 28 w 116"/>
                <a:gd name="T7" fmla="*/ 38 h 113"/>
                <a:gd name="T8" fmla="*/ 32 w 116"/>
                <a:gd name="T9" fmla="*/ 31 h 113"/>
                <a:gd name="T10" fmla="*/ 48 w 116"/>
                <a:gd name="T11" fmla="*/ 10 h 113"/>
                <a:gd name="T12" fmla="*/ 55 w 116"/>
                <a:gd name="T13" fmla="*/ 2 h 113"/>
                <a:gd name="T14" fmla="*/ 58 w 116"/>
                <a:gd name="T15" fmla="*/ 3 h 113"/>
                <a:gd name="T16" fmla="*/ 73 w 116"/>
                <a:gd name="T17" fmla="*/ 4 h 113"/>
                <a:gd name="T18" fmla="*/ 90 w 116"/>
                <a:gd name="T19" fmla="*/ 4 h 113"/>
                <a:gd name="T20" fmla="*/ 101 w 116"/>
                <a:gd name="T21" fmla="*/ 3 h 113"/>
                <a:gd name="T22" fmla="*/ 112 w 116"/>
                <a:gd name="T23" fmla="*/ 0 h 113"/>
                <a:gd name="T24" fmla="*/ 115 w 116"/>
                <a:gd name="T25" fmla="*/ 3 h 113"/>
                <a:gd name="T26" fmla="*/ 116 w 116"/>
                <a:gd name="T27" fmla="*/ 7 h 113"/>
                <a:gd name="T28" fmla="*/ 110 w 116"/>
                <a:gd name="T29" fmla="*/ 14 h 113"/>
                <a:gd name="T30" fmla="*/ 109 w 116"/>
                <a:gd name="T31" fmla="*/ 21 h 113"/>
                <a:gd name="T32" fmla="*/ 114 w 116"/>
                <a:gd name="T33" fmla="*/ 33 h 113"/>
                <a:gd name="T34" fmla="*/ 107 w 116"/>
                <a:gd name="T35" fmla="*/ 30 h 113"/>
                <a:gd name="T36" fmla="*/ 104 w 116"/>
                <a:gd name="T37" fmla="*/ 40 h 113"/>
                <a:gd name="T38" fmla="*/ 107 w 116"/>
                <a:gd name="T39" fmla="*/ 48 h 113"/>
                <a:gd name="T40" fmla="*/ 104 w 116"/>
                <a:gd name="T41" fmla="*/ 59 h 113"/>
                <a:gd name="T42" fmla="*/ 101 w 116"/>
                <a:gd name="T43" fmla="*/ 56 h 113"/>
                <a:gd name="T44" fmla="*/ 92 w 116"/>
                <a:gd name="T45" fmla="*/ 64 h 113"/>
                <a:gd name="T46" fmla="*/ 92 w 116"/>
                <a:gd name="T47" fmla="*/ 69 h 113"/>
                <a:gd name="T48" fmla="*/ 86 w 116"/>
                <a:gd name="T49" fmla="*/ 69 h 113"/>
                <a:gd name="T50" fmla="*/ 82 w 116"/>
                <a:gd name="T51" fmla="*/ 62 h 113"/>
                <a:gd name="T52" fmla="*/ 78 w 116"/>
                <a:gd name="T53" fmla="*/ 69 h 113"/>
                <a:gd name="T54" fmla="*/ 71 w 116"/>
                <a:gd name="T55" fmla="*/ 70 h 113"/>
                <a:gd name="T56" fmla="*/ 68 w 116"/>
                <a:gd name="T57" fmla="*/ 89 h 113"/>
                <a:gd name="T58" fmla="*/ 67 w 116"/>
                <a:gd name="T59" fmla="*/ 91 h 113"/>
                <a:gd name="T60" fmla="*/ 67 w 116"/>
                <a:gd name="T61" fmla="*/ 100 h 113"/>
                <a:gd name="T62" fmla="*/ 57 w 116"/>
                <a:gd name="T63" fmla="*/ 111 h 113"/>
                <a:gd name="T64" fmla="*/ 48 w 116"/>
                <a:gd name="T65" fmla="*/ 113 h 113"/>
                <a:gd name="T66" fmla="*/ 38 w 116"/>
                <a:gd name="T67" fmla="*/ 112 h 113"/>
                <a:gd name="T68" fmla="*/ 29 w 116"/>
                <a:gd name="T69" fmla="*/ 104 h 113"/>
                <a:gd name="T70" fmla="*/ 26 w 116"/>
                <a:gd name="T71" fmla="*/ 95 h 113"/>
                <a:gd name="T72" fmla="*/ 17 w 116"/>
                <a:gd name="T73" fmla="*/ 90 h 113"/>
                <a:gd name="T74" fmla="*/ 16 w 116"/>
                <a:gd name="T75" fmla="*/ 89 h 113"/>
                <a:gd name="T76" fmla="*/ 15 w 116"/>
                <a:gd name="T77" fmla="*/ 89 h 113"/>
                <a:gd name="T78" fmla="*/ 14 w 116"/>
                <a:gd name="T79" fmla="*/ 89 h 113"/>
                <a:gd name="T80" fmla="*/ 2 w 116"/>
                <a:gd name="T81" fmla="*/ 89 h 113"/>
                <a:gd name="T82" fmla="*/ 0 w 116"/>
                <a:gd name="T83" fmla="*/ 89 h 11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</a:cxnLst>
              <a:rect l="0" t="0" r="r" b="b"/>
              <a:pathLst>
                <a:path w="116" h="113">
                  <a:moveTo>
                    <a:pt x="0" y="89"/>
                  </a:moveTo>
                  <a:lnTo>
                    <a:pt x="8" y="69"/>
                  </a:lnTo>
                  <a:lnTo>
                    <a:pt x="14" y="60"/>
                  </a:lnTo>
                  <a:lnTo>
                    <a:pt x="28" y="38"/>
                  </a:lnTo>
                  <a:lnTo>
                    <a:pt x="32" y="31"/>
                  </a:lnTo>
                  <a:lnTo>
                    <a:pt x="48" y="10"/>
                  </a:lnTo>
                  <a:lnTo>
                    <a:pt x="55" y="2"/>
                  </a:lnTo>
                  <a:lnTo>
                    <a:pt x="58" y="3"/>
                  </a:lnTo>
                  <a:lnTo>
                    <a:pt x="73" y="4"/>
                  </a:lnTo>
                  <a:lnTo>
                    <a:pt x="90" y="4"/>
                  </a:lnTo>
                  <a:lnTo>
                    <a:pt x="101" y="3"/>
                  </a:lnTo>
                  <a:lnTo>
                    <a:pt x="112" y="0"/>
                  </a:lnTo>
                  <a:lnTo>
                    <a:pt x="115" y="3"/>
                  </a:lnTo>
                  <a:lnTo>
                    <a:pt x="116" y="7"/>
                  </a:lnTo>
                  <a:lnTo>
                    <a:pt x="110" y="14"/>
                  </a:lnTo>
                  <a:lnTo>
                    <a:pt x="109" y="21"/>
                  </a:lnTo>
                  <a:lnTo>
                    <a:pt x="114" y="33"/>
                  </a:lnTo>
                  <a:lnTo>
                    <a:pt x="107" y="30"/>
                  </a:lnTo>
                  <a:lnTo>
                    <a:pt x="104" y="40"/>
                  </a:lnTo>
                  <a:lnTo>
                    <a:pt x="107" y="48"/>
                  </a:lnTo>
                  <a:lnTo>
                    <a:pt x="104" y="59"/>
                  </a:lnTo>
                  <a:lnTo>
                    <a:pt x="101" y="56"/>
                  </a:lnTo>
                  <a:lnTo>
                    <a:pt x="92" y="64"/>
                  </a:lnTo>
                  <a:lnTo>
                    <a:pt x="92" y="69"/>
                  </a:lnTo>
                  <a:lnTo>
                    <a:pt x="86" y="69"/>
                  </a:lnTo>
                  <a:lnTo>
                    <a:pt x="82" y="62"/>
                  </a:lnTo>
                  <a:lnTo>
                    <a:pt x="78" y="69"/>
                  </a:lnTo>
                  <a:lnTo>
                    <a:pt x="71" y="70"/>
                  </a:lnTo>
                  <a:lnTo>
                    <a:pt x="68" y="89"/>
                  </a:lnTo>
                  <a:lnTo>
                    <a:pt x="67" y="91"/>
                  </a:lnTo>
                  <a:lnTo>
                    <a:pt x="67" y="100"/>
                  </a:lnTo>
                  <a:lnTo>
                    <a:pt x="57" y="111"/>
                  </a:lnTo>
                  <a:lnTo>
                    <a:pt x="48" y="113"/>
                  </a:lnTo>
                  <a:lnTo>
                    <a:pt x="38" y="112"/>
                  </a:lnTo>
                  <a:lnTo>
                    <a:pt x="29" y="104"/>
                  </a:lnTo>
                  <a:lnTo>
                    <a:pt x="26" y="95"/>
                  </a:lnTo>
                  <a:lnTo>
                    <a:pt x="17" y="90"/>
                  </a:lnTo>
                  <a:lnTo>
                    <a:pt x="16" y="89"/>
                  </a:lnTo>
                  <a:lnTo>
                    <a:pt x="15" y="89"/>
                  </a:lnTo>
                  <a:lnTo>
                    <a:pt x="14" y="89"/>
                  </a:lnTo>
                  <a:lnTo>
                    <a:pt x="2" y="89"/>
                  </a:lnTo>
                  <a:lnTo>
                    <a:pt x="0" y="89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4" name="Freeform 392">
              <a:extLst>
                <a:ext uri="{FF2B5EF4-FFF2-40B4-BE49-F238E27FC236}">
                  <a16:creationId xmlns:a16="http://schemas.microsoft.com/office/drawing/2014/main" id="{C51E28B6-85D3-DBB2-A97D-D2B56156AE41}"/>
                </a:ext>
              </a:extLst>
            </p:cNvPr>
            <p:cNvSpPr>
              <a:spLocks/>
            </p:cNvSpPr>
            <p:nvPr/>
          </p:nvSpPr>
          <p:spPr bwMode="auto">
            <a:xfrm>
              <a:off x="2968625" y="1666875"/>
              <a:ext cx="155575" cy="133350"/>
            </a:xfrm>
            <a:custGeom>
              <a:avLst/>
              <a:gdLst>
                <a:gd name="T0" fmla="*/ 11 w 98"/>
                <a:gd name="T1" fmla="*/ 31 h 84"/>
                <a:gd name="T2" fmla="*/ 6 w 98"/>
                <a:gd name="T3" fmla="*/ 26 h 84"/>
                <a:gd name="T4" fmla="*/ 6 w 98"/>
                <a:gd name="T5" fmla="*/ 19 h 84"/>
                <a:gd name="T6" fmla="*/ 6 w 98"/>
                <a:gd name="T7" fmla="*/ 16 h 84"/>
                <a:gd name="T8" fmla="*/ 8 w 98"/>
                <a:gd name="T9" fmla="*/ 9 h 84"/>
                <a:gd name="T10" fmla="*/ 16 w 98"/>
                <a:gd name="T11" fmla="*/ 12 h 84"/>
                <a:gd name="T12" fmla="*/ 30 w 98"/>
                <a:gd name="T13" fmla="*/ 11 h 84"/>
                <a:gd name="T14" fmla="*/ 47 w 98"/>
                <a:gd name="T15" fmla="*/ 11 h 84"/>
                <a:gd name="T16" fmla="*/ 55 w 98"/>
                <a:gd name="T17" fmla="*/ 11 h 84"/>
                <a:gd name="T18" fmla="*/ 58 w 98"/>
                <a:gd name="T19" fmla="*/ 11 h 84"/>
                <a:gd name="T20" fmla="*/ 69 w 98"/>
                <a:gd name="T21" fmla="*/ 10 h 84"/>
                <a:gd name="T22" fmla="*/ 69 w 98"/>
                <a:gd name="T23" fmla="*/ 0 h 84"/>
                <a:gd name="T24" fmla="*/ 98 w 98"/>
                <a:gd name="T25" fmla="*/ 11 h 84"/>
                <a:gd name="T26" fmla="*/ 98 w 98"/>
                <a:gd name="T27" fmla="*/ 54 h 84"/>
                <a:gd name="T28" fmla="*/ 98 w 98"/>
                <a:gd name="T29" fmla="*/ 55 h 84"/>
                <a:gd name="T30" fmla="*/ 98 w 98"/>
                <a:gd name="T31" fmla="*/ 70 h 84"/>
                <a:gd name="T32" fmla="*/ 98 w 98"/>
                <a:gd name="T33" fmla="*/ 79 h 84"/>
                <a:gd name="T34" fmla="*/ 97 w 98"/>
                <a:gd name="T35" fmla="*/ 84 h 84"/>
                <a:gd name="T36" fmla="*/ 79 w 98"/>
                <a:gd name="T37" fmla="*/ 84 h 84"/>
                <a:gd name="T38" fmla="*/ 68 w 98"/>
                <a:gd name="T39" fmla="*/ 84 h 84"/>
                <a:gd name="T40" fmla="*/ 53 w 98"/>
                <a:gd name="T41" fmla="*/ 82 h 84"/>
                <a:gd name="T42" fmla="*/ 20 w 98"/>
                <a:gd name="T43" fmla="*/ 74 h 84"/>
                <a:gd name="T44" fmla="*/ 12 w 98"/>
                <a:gd name="T45" fmla="*/ 72 h 84"/>
                <a:gd name="T46" fmla="*/ 0 w 98"/>
                <a:gd name="T47" fmla="*/ 69 h 84"/>
                <a:gd name="T48" fmla="*/ 11 w 98"/>
                <a:gd name="T49" fmla="*/ 31 h 8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98" h="84">
                  <a:moveTo>
                    <a:pt x="11" y="31"/>
                  </a:moveTo>
                  <a:lnTo>
                    <a:pt x="6" y="26"/>
                  </a:lnTo>
                  <a:lnTo>
                    <a:pt x="6" y="19"/>
                  </a:lnTo>
                  <a:lnTo>
                    <a:pt x="6" y="16"/>
                  </a:lnTo>
                  <a:lnTo>
                    <a:pt x="8" y="9"/>
                  </a:lnTo>
                  <a:lnTo>
                    <a:pt x="16" y="12"/>
                  </a:lnTo>
                  <a:lnTo>
                    <a:pt x="30" y="11"/>
                  </a:lnTo>
                  <a:lnTo>
                    <a:pt x="47" y="11"/>
                  </a:lnTo>
                  <a:lnTo>
                    <a:pt x="55" y="11"/>
                  </a:lnTo>
                  <a:lnTo>
                    <a:pt x="58" y="11"/>
                  </a:lnTo>
                  <a:lnTo>
                    <a:pt x="69" y="10"/>
                  </a:lnTo>
                  <a:lnTo>
                    <a:pt x="69" y="0"/>
                  </a:lnTo>
                  <a:lnTo>
                    <a:pt x="98" y="11"/>
                  </a:lnTo>
                  <a:lnTo>
                    <a:pt x="98" y="54"/>
                  </a:lnTo>
                  <a:lnTo>
                    <a:pt x="98" y="55"/>
                  </a:lnTo>
                  <a:lnTo>
                    <a:pt x="98" y="70"/>
                  </a:lnTo>
                  <a:lnTo>
                    <a:pt x="98" y="79"/>
                  </a:lnTo>
                  <a:lnTo>
                    <a:pt x="97" y="84"/>
                  </a:lnTo>
                  <a:lnTo>
                    <a:pt x="79" y="84"/>
                  </a:lnTo>
                  <a:lnTo>
                    <a:pt x="68" y="84"/>
                  </a:lnTo>
                  <a:lnTo>
                    <a:pt x="53" y="82"/>
                  </a:lnTo>
                  <a:lnTo>
                    <a:pt x="20" y="74"/>
                  </a:lnTo>
                  <a:lnTo>
                    <a:pt x="12" y="72"/>
                  </a:lnTo>
                  <a:lnTo>
                    <a:pt x="0" y="69"/>
                  </a:lnTo>
                  <a:lnTo>
                    <a:pt x="11" y="31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5" name="Freeform 393">
              <a:extLst>
                <a:ext uri="{FF2B5EF4-FFF2-40B4-BE49-F238E27FC236}">
                  <a16:creationId xmlns:a16="http://schemas.microsoft.com/office/drawing/2014/main" id="{E479EDB7-BB86-56B0-14A8-24CF79421B0C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9750" y="2106612"/>
              <a:ext cx="131763" cy="38100"/>
            </a:xfrm>
            <a:custGeom>
              <a:avLst/>
              <a:gdLst>
                <a:gd name="T0" fmla="*/ 0 w 83"/>
                <a:gd name="T1" fmla="*/ 1 h 24"/>
                <a:gd name="T2" fmla="*/ 11 w 83"/>
                <a:gd name="T3" fmla="*/ 1 h 24"/>
                <a:gd name="T4" fmla="*/ 12 w 83"/>
                <a:gd name="T5" fmla="*/ 1 h 24"/>
                <a:gd name="T6" fmla="*/ 27 w 83"/>
                <a:gd name="T7" fmla="*/ 1 h 24"/>
                <a:gd name="T8" fmla="*/ 38 w 83"/>
                <a:gd name="T9" fmla="*/ 1 h 24"/>
                <a:gd name="T10" fmla="*/ 43 w 83"/>
                <a:gd name="T11" fmla="*/ 1 h 24"/>
                <a:gd name="T12" fmla="*/ 65 w 83"/>
                <a:gd name="T13" fmla="*/ 1 h 24"/>
                <a:gd name="T14" fmla="*/ 74 w 83"/>
                <a:gd name="T15" fmla="*/ 0 h 24"/>
                <a:gd name="T16" fmla="*/ 83 w 83"/>
                <a:gd name="T17" fmla="*/ 0 h 24"/>
                <a:gd name="T18" fmla="*/ 77 w 83"/>
                <a:gd name="T19" fmla="*/ 8 h 24"/>
                <a:gd name="T20" fmla="*/ 75 w 83"/>
                <a:gd name="T21" fmla="*/ 12 h 24"/>
                <a:gd name="T22" fmla="*/ 67 w 83"/>
                <a:gd name="T23" fmla="*/ 24 h 24"/>
                <a:gd name="T24" fmla="*/ 59 w 83"/>
                <a:gd name="T25" fmla="*/ 21 h 24"/>
                <a:gd name="T26" fmla="*/ 50 w 83"/>
                <a:gd name="T27" fmla="*/ 21 h 24"/>
                <a:gd name="T28" fmla="*/ 37 w 83"/>
                <a:gd name="T29" fmla="*/ 21 h 24"/>
                <a:gd name="T30" fmla="*/ 20 w 83"/>
                <a:gd name="T31" fmla="*/ 20 h 24"/>
                <a:gd name="T32" fmla="*/ 0 w 83"/>
                <a:gd name="T33" fmla="*/ 10 h 24"/>
                <a:gd name="T34" fmla="*/ 0 w 83"/>
                <a:gd name="T35" fmla="*/ 2 h 24"/>
                <a:gd name="T36" fmla="*/ 0 w 83"/>
                <a:gd name="T37" fmla="*/ 1 h 2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3" h="24">
                  <a:moveTo>
                    <a:pt x="0" y="1"/>
                  </a:moveTo>
                  <a:lnTo>
                    <a:pt x="11" y="1"/>
                  </a:lnTo>
                  <a:lnTo>
                    <a:pt x="12" y="1"/>
                  </a:lnTo>
                  <a:lnTo>
                    <a:pt x="27" y="1"/>
                  </a:lnTo>
                  <a:lnTo>
                    <a:pt x="38" y="1"/>
                  </a:lnTo>
                  <a:lnTo>
                    <a:pt x="43" y="1"/>
                  </a:lnTo>
                  <a:lnTo>
                    <a:pt x="65" y="1"/>
                  </a:lnTo>
                  <a:lnTo>
                    <a:pt x="74" y="0"/>
                  </a:lnTo>
                  <a:lnTo>
                    <a:pt x="83" y="0"/>
                  </a:lnTo>
                  <a:lnTo>
                    <a:pt x="77" y="8"/>
                  </a:lnTo>
                  <a:lnTo>
                    <a:pt x="75" y="12"/>
                  </a:lnTo>
                  <a:lnTo>
                    <a:pt x="67" y="24"/>
                  </a:lnTo>
                  <a:lnTo>
                    <a:pt x="59" y="21"/>
                  </a:lnTo>
                  <a:lnTo>
                    <a:pt x="50" y="21"/>
                  </a:lnTo>
                  <a:lnTo>
                    <a:pt x="37" y="21"/>
                  </a:lnTo>
                  <a:lnTo>
                    <a:pt x="20" y="20"/>
                  </a:lnTo>
                  <a:lnTo>
                    <a:pt x="0" y="10"/>
                  </a:lnTo>
                  <a:lnTo>
                    <a:pt x="0" y="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6" name="Freeform 394">
              <a:extLst>
                <a:ext uri="{FF2B5EF4-FFF2-40B4-BE49-F238E27FC236}">
                  <a16:creationId xmlns:a16="http://schemas.microsoft.com/office/drawing/2014/main" id="{61ECB7F1-4199-C0E1-9968-5489DDB69062}"/>
                </a:ext>
              </a:extLst>
            </p:cNvPr>
            <p:cNvSpPr>
              <a:spLocks/>
            </p:cNvSpPr>
            <p:nvPr/>
          </p:nvSpPr>
          <p:spPr bwMode="auto">
            <a:xfrm>
              <a:off x="2889250" y="1819275"/>
              <a:ext cx="96838" cy="100012"/>
            </a:xfrm>
            <a:custGeom>
              <a:avLst/>
              <a:gdLst>
                <a:gd name="T0" fmla="*/ 0 w 61"/>
                <a:gd name="T1" fmla="*/ 13 h 63"/>
                <a:gd name="T2" fmla="*/ 3 w 61"/>
                <a:gd name="T3" fmla="*/ 0 h 63"/>
                <a:gd name="T4" fmla="*/ 25 w 61"/>
                <a:gd name="T5" fmla="*/ 24 h 63"/>
                <a:gd name="T6" fmla="*/ 34 w 61"/>
                <a:gd name="T7" fmla="*/ 33 h 63"/>
                <a:gd name="T8" fmla="*/ 57 w 61"/>
                <a:gd name="T9" fmla="*/ 57 h 63"/>
                <a:gd name="T10" fmla="*/ 61 w 61"/>
                <a:gd name="T11" fmla="*/ 60 h 63"/>
                <a:gd name="T12" fmla="*/ 60 w 61"/>
                <a:gd name="T13" fmla="*/ 63 h 63"/>
                <a:gd name="T14" fmla="*/ 41 w 61"/>
                <a:gd name="T15" fmla="*/ 63 h 63"/>
                <a:gd name="T16" fmla="*/ 34 w 61"/>
                <a:gd name="T17" fmla="*/ 63 h 63"/>
                <a:gd name="T18" fmla="*/ 30 w 61"/>
                <a:gd name="T19" fmla="*/ 63 h 63"/>
                <a:gd name="T20" fmla="*/ 22 w 61"/>
                <a:gd name="T21" fmla="*/ 63 h 63"/>
                <a:gd name="T22" fmla="*/ 2 w 61"/>
                <a:gd name="T23" fmla="*/ 63 h 63"/>
                <a:gd name="T24" fmla="*/ 2 w 61"/>
                <a:gd name="T25" fmla="*/ 53 h 63"/>
                <a:gd name="T26" fmla="*/ 2 w 61"/>
                <a:gd name="T27" fmla="*/ 49 h 63"/>
                <a:gd name="T28" fmla="*/ 2 w 61"/>
                <a:gd name="T29" fmla="*/ 45 h 63"/>
                <a:gd name="T30" fmla="*/ 2 w 61"/>
                <a:gd name="T31" fmla="*/ 35 h 63"/>
                <a:gd name="T32" fmla="*/ 2 w 61"/>
                <a:gd name="T33" fmla="*/ 19 h 63"/>
                <a:gd name="T34" fmla="*/ 0 w 61"/>
                <a:gd name="T35" fmla="*/ 13 h 6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61" h="63">
                  <a:moveTo>
                    <a:pt x="0" y="13"/>
                  </a:moveTo>
                  <a:lnTo>
                    <a:pt x="3" y="0"/>
                  </a:lnTo>
                  <a:lnTo>
                    <a:pt x="25" y="24"/>
                  </a:lnTo>
                  <a:lnTo>
                    <a:pt x="34" y="33"/>
                  </a:lnTo>
                  <a:lnTo>
                    <a:pt x="57" y="57"/>
                  </a:lnTo>
                  <a:lnTo>
                    <a:pt x="61" y="60"/>
                  </a:lnTo>
                  <a:lnTo>
                    <a:pt x="60" y="63"/>
                  </a:lnTo>
                  <a:lnTo>
                    <a:pt x="41" y="63"/>
                  </a:lnTo>
                  <a:lnTo>
                    <a:pt x="34" y="63"/>
                  </a:lnTo>
                  <a:lnTo>
                    <a:pt x="30" y="63"/>
                  </a:lnTo>
                  <a:lnTo>
                    <a:pt x="22" y="63"/>
                  </a:lnTo>
                  <a:lnTo>
                    <a:pt x="2" y="63"/>
                  </a:lnTo>
                  <a:lnTo>
                    <a:pt x="2" y="53"/>
                  </a:lnTo>
                  <a:lnTo>
                    <a:pt x="2" y="49"/>
                  </a:lnTo>
                  <a:lnTo>
                    <a:pt x="2" y="45"/>
                  </a:lnTo>
                  <a:lnTo>
                    <a:pt x="2" y="35"/>
                  </a:lnTo>
                  <a:lnTo>
                    <a:pt x="2" y="19"/>
                  </a:lnTo>
                  <a:lnTo>
                    <a:pt x="0" y="13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7" name="Freeform 395">
              <a:extLst>
                <a:ext uri="{FF2B5EF4-FFF2-40B4-BE49-F238E27FC236}">
                  <a16:creationId xmlns:a16="http://schemas.microsoft.com/office/drawing/2014/main" id="{6C51DCEA-A27D-6571-B263-1ECBF13CDF43}"/>
                </a:ext>
              </a:extLst>
            </p:cNvPr>
            <p:cNvSpPr>
              <a:spLocks/>
            </p:cNvSpPr>
            <p:nvPr/>
          </p:nvSpPr>
          <p:spPr bwMode="auto">
            <a:xfrm>
              <a:off x="2165350" y="1338262"/>
              <a:ext cx="125413" cy="147637"/>
            </a:xfrm>
            <a:custGeom>
              <a:avLst/>
              <a:gdLst>
                <a:gd name="T0" fmla="*/ 0 w 79"/>
                <a:gd name="T1" fmla="*/ 63 h 93"/>
                <a:gd name="T2" fmla="*/ 11 w 79"/>
                <a:gd name="T3" fmla="*/ 52 h 93"/>
                <a:gd name="T4" fmla="*/ 19 w 79"/>
                <a:gd name="T5" fmla="*/ 29 h 93"/>
                <a:gd name="T6" fmla="*/ 26 w 79"/>
                <a:gd name="T7" fmla="*/ 3 h 93"/>
                <a:gd name="T8" fmla="*/ 27 w 79"/>
                <a:gd name="T9" fmla="*/ 0 h 93"/>
                <a:gd name="T10" fmla="*/ 32 w 79"/>
                <a:gd name="T11" fmla="*/ 5 h 93"/>
                <a:gd name="T12" fmla="*/ 44 w 79"/>
                <a:gd name="T13" fmla="*/ 18 h 93"/>
                <a:gd name="T14" fmla="*/ 71 w 79"/>
                <a:gd name="T15" fmla="*/ 49 h 93"/>
                <a:gd name="T16" fmla="*/ 79 w 79"/>
                <a:gd name="T17" fmla="*/ 58 h 93"/>
                <a:gd name="T18" fmla="*/ 72 w 79"/>
                <a:gd name="T19" fmla="*/ 69 h 93"/>
                <a:gd name="T20" fmla="*/ 63 w 79"/>
                <a:gd name="T21" fmla="*/ 83 h 93"/>
                <a:gd name="T22" fmla="*/ 57 w 79"/>
                <a:gd name="T23" fmla="*/ 93 h 93"/>
                <a:gd name="T24" fmla="*/ 45 w 79"/>
                <a:gd name="T25" fmla="*/ 85 h 93"/>
                <a:gd name="T26" fmla="*/ 40 w 79"/>
                <a:gd name="T27" fmla="*/ 79 h 93"/>
                <a:gd name="T28" fmla="*/ 28 w 79"/>
                <a:gd name="T29" fmla="*/ 77 h 93"/>
                <a:gd name="T30" fmla="*/ 26 w 79"/>
                <a:gd name="T31" fmla="*/ 79 h 93"/>
                <a:gd name="T32" fmla="*/ 21 w 79"/>
                <a:gd name="T33" fmla="*/ 82 h 93"/>
                <a:gd name="T34" fmla="*/ 18 w 79"/>
                <a:gd name="T35" fmla="*/ 84 h 93"/>
                <a:gd name="T36" fmla="*/ 16 w 79"/>
                <a:gd name="T37" fmla="*/ 79 h 93"/>
                <a:gd name="T38" fmla="*/ 2 w 79"/>
                <a:gd name="T39" fmla="*/ 79 h 93"/>
                <a:gd name="T40" fmla="*/ 2 w 79"/>
                <a:gd name="T41" fmla="*/ 68 h 93"/>
                <a:gd name="T42" fmla="*/ 0 w 79"/>
                <a:gd name="T43" fmla="*/ 63 h 9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</a:cxnLst>
              <a:rect l="0" t="0" r="r" b="b"/>
              <a:pathLst>
                <a:path w="79" h="93">
                  <a:moveTo>
                    <a:pt x="0" y="63"/>
                  </a:moveTo>
                  <a:lnTo>
                    <a:pt x="11" y="52"/>
                  </a:lnTo>
                  <a:lnTo>
                    <a:pt x="19" y="29"/>
                  </a:lnTo>
                  <a:lnTo>
                    <a:pt x="26" y="3"/>
                  </a:lnTo>
                  <a:lnTo>
                    <a:pt x="27" y="0"/>
                  </a:lnTo>
                  <a:lnTo>
                    <a:pt x="32" y="5"/>
                  </a:lnTo>
                  <a:lnTo>
                    <a:pt x="44" y="18"/>
                  </a:lnTo>
                  <a:lnTo>
                    <a:pt x="71" y="49"/>
                  </a:lnTo>
                  <a:lnTo>
                    <a:pt x="79" y="58"/>
                  </a:lnTo>
                  <a:lnTo>
                    <a:pt x="72" y="69"/>
                  </a:lnTo>
                  <a:lnTo>
                    <a:pt x="63" y="83"/>
                  </a:lnTo>
                  <a:lnTo>
                    <a:pt x="57" y="93"/>
                  </a:lnTo>
                  <a:lnTo>
                    <a:pt x="45" y="85"/>
                  </a:lnTo>
                  <a:lnTo>
                    <a:pt x="40" y="79"/>
                  </a:lnTo>
                  <a:lnTo>
                    <a:pt x="28" y="77"/>
                  </a:lnTo>
                  <a:lnTo>
                    <a:pt x="26" y="79"/>
                  </a:lnTo>
                  <a:lnTo>
                    <a:pt x="21" y="82"/>
                  </a:lnTo>
                  <a:lnTo>
                    <a:pt x="18" y="84"/>
                  </a:lnTo>
                  <a:lnTo>
                    <a:pt x="16" y="79"/>
                  </a:lnTo>
                  <a:lnTo>
                    <a:pt x="2" y="79"/>
                  </a:lnTo>
                  <a:lnTo>
                    <a:pt x="2" y="68"/>
                  </a:lnTo>
                  <a:lnTo>
                    <a:pt x="0" y="63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8" name="Freeform 396">
              <a:extLst>
                <a:ext uri="{FF2B5EF4-FFF2-40B4-BE49-F238E27FC236}">
                  <a16:creationId xmlns:a16="http://schemas.microsoft.com/office/drawing/2014/main" id="{CB08455A-422D-7B00-3529-3715C970618F}"/>
                </a:ext>
              </a:extLst>
            </p:cNvPr>
            <p:cNvSpPr>
              <a:spLocks/>
            </p:cNvSpPr>
            <p:nvPr/>
          </p:nvSpPr>
          <p:spPr bwMode="auto">
            <a:xfrm>
              <a:off x="3076575" y="1822450"/>
              <a:ext cx="63500" cy="96837"/>
            </a:xfrm>
            <a:custGeom>
              <a:avLst/>
              <a:gdLst>
                <a:gd name="T0" fmla="*/ 1 w 40"/>
                <a:gd name="T1" fmla="*/ 35 h 61"/>
                <a:gd name="T2" fmla="*/ 1 w 40"/>
                <a:gd name="T3" fmla="*/ 26 h 61"/>
                <a:gd name="T4" fmla="*/ 2 w 40"/>
                <a:gd name="T5" fmla="*/ 21 h 61"/>
                <a:gd name="T6" fmla="*/ 1 w 40"/>
                <a:gd name="T7" fmla="*/ 11 h 61"/>
                <a:gd name="T8" fmla="*/ 1 w 40"/>
                <a:gd name="T9" fmla="*/ 0 h 61"/>
                <a:gd name="T10" fmla="*/ 2 w 40"/>
                <a:gd name="T11" fmla="*/ 0 h 61"/>
                <a:gd name="T12" fmla="*/ 11 w 40"/>
                <a:gd name="T13" fmla="*/ 0 h 61"/>
                <a:gd name="T14" fmla="*/ 29 w 40"/>
                <a:gd name="T15" fmla="*/ 0 h 61"/>
                <a:gd name="T16" fmla="*/ 29 w 40"/>
                <a:gd name="T17" fmla="*/ 13 h 61"/>
                <a:gd name="T18" fmla="*/ 32 w 40"/>
                <a:gd name="T19" fmla="*/ 21 h 61"/>
                <a:gd name="T20" fmla="*/ 33 w 40"/>
                <a:gd name="T21" fmla="*/ 23 h 61"/>
                <a:gd name="T22" fmla="*/ 39 w 40"/>
                <a:gd name="T23" fmla="*/ 36 h 61"/>
                <a:gd name="T24" fmla="*/ 39 w 40"/>
                <a:gd name="T25" fmla="*/ 39 h 61"/>
                <a:gd name="T26" fmla="*/ 40 w 40"/>
                <a:gd name="T27" fmla="*/ 52 h 61"/>
                <a:gd name="T28" fmla="*/ 40 w 40"/>
                <a:gd name="T29" fmla="*/ 60 h 61"/>
                <a:gd name="T30" fmla="*/ 15 w 40"/>
                <a:gd name="T31" fmla="*/ 60 h 61"/>
                <a:gd name="T32" fmla="*/ 0 w 40"/>
                <a:gd name="T33" fmla="*/ 61 h 61"/>
                <a:gd name="T34" fmla="*/ 1 w 40"/>
                <a:gd name="T35" fmla="*/ 35 h 6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40" h="61">
                  <a:moveTo>
                    <a:pt x="1" y="35"/>
                  </a:moveTo>
                  <a:lnTo>
                    <a:pt x="1" y="26"/>
                  </a:lnTo>
                  <a:lnTo>
                    <a:pt x="2" y="21"/>
                  </a:lnTo>
                  <a:lnTo>
                    <a:pt x="1" y="11"/>
                  </a:lnTo>
                  <a:lnTo>
                    <a:pt x="1" y="0"/>
                  </a:lnTo>
                  <a:lnTo>
                    <a:pt x="2" y="0"/>
                  </a:lnTo>
                  <a:lnTo>
                    <a:pt x="11" y="0"/>
                  </a:lnTo>
                  <a:lnTo>
                    <a:pt x="29" y="0"/>
                  </a:lnTo>
                  <a:lnTo>
                    <a:pt x="29" y="13"/>
                  </a:lnTo>
                  <a:lnTo>
                    <a:pt x="32" y="21"/>
                  </a:lnTo>
                  <a:lnTo>
                    <a:pt x="33" y="23"/>
                  </a:lnTo>
                  <a:lnTo>
                    <a:pt x="39" y="36"/>
                  </a:lnTo>
                  <a:lnTo>
                    <a:pt x="39" y="39"/>
                  </a:lnTo>
                  <a:lnTo>
                    <a:pt x="40" y="52"/>
                  </a:lnTo>
                  <a:lnTo>
                    <a:pt x="40" y="60"/>
                  </a:lnTo>
                  <a:lnTo>
                    <a:pt x="15" y="60"/>
                  </a:lnTo>
                  <a:lnTo>
                    <a:pt x="0" y="61"/>
                  </a:lnTo>
                  <a:lnTo>
                    <a:pt x="1" y="3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09" name="Freeform 397">
              <a:extLst>
                <a:ext uri="{FF2B5EF4-FFF2-40B4-BE49-F238E27FC236}">
                  <a16:creationId xmlns:a16="http://schemas.microsoft.com/office/drawing/2014/main" id="{926C1F70-25F2-2F04-3154-65113655A08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84625" y="2513012"/>
              <a:ext cx="90488" cy="57150"/>
            </a:xfrm>
            <a:custGeom>
              <a:avLst/>
              <a:gdLst>
                <a:gd name="T0" fmla="*/ 0 w 57"/>
                <a:gd name="T1" fmla="*/ 5 h 36"/>
                <a:gd name="T2" fmla="*/ 24 w 57"/>
                <a:gd name="T3" fmla="*/ 5 h 36"/>
                <a:gd name="T4" fmla="*/ 30 w 57"/>
                <a:gd name="T5" fmla="*/ 0 h 36"/>
                <a:gd name="T6" fmla="*/ 45 w 57"/>
                <a:gd name="T7" fmla="*/ 11 h 36"/>
                <a:gd name="T8" fmla="*/ 56 w 57"/>
                <a:gd name="T9" fmla="*/ 19 h 36"/>
                <a:gd name="T10" fmla="*/ 54 w 57"/>
                <a:gd name="T11" fmla="*/ 20 h 36"/>
                <a:gd name="T12" fmla="*/ 57 w 57"/>
                <a:gd name="T13" fmla="*/ 22 h 36"/>
                <a:gd name="T14" fmla="*/ 50 w 57"/>
                <a:gd name="T15" fmla="*/ 35 h 36"/>
                <a:gd name="T16" fmla="*/ 39 w 57"/>
                <a:gd name="T17" fmla="*/ 34 h 36"/>
                <a:gd name="T18" fmla="*/ 34 w 57"/>
                <a:gd name="T19" fmla="*/ 35 h 36"/>
                <a:gd name="T20" fmla="*/ 31 w 57"/>
                <a:gd name="T21" fmla="*/ 36 h 36"/>
                <a:gd name="T22" fmla="*/ 21 w 57"/>
                <a:gd name="T23" fmla="*/ 35 h 36"/>
                <a:gd name="T24" fmla="*/ 7 w 57"/>
                <a:gd name="T25" fmla="*/ 35 h 36"/>
                <a:gd name="T26" fmla="*/ 7 w 57"/>
                <a:gd name="T27" fmla="*/ 31 h 36"/>
                <a:gd name="T28" fmla="*/ 7 w 57"/>
                <a:gd name="T29" fmla="*/ 16 h 36"/>
                <a:gd name="T30" fmla="*/ 6 w 57"/>
                <a:gd name="T31" fmla="*/ 13 h 36"/>
                <a:gd name="T32" fmla="*/ 0 w 57"/>
                <a:gd name="T33" fmla="*/ 5 h 3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7" h="36">
                  <a:moveTo>
                    <a:pt x="0" y="5"/>
                  </a:moveTo>
                  <a:lnTo>
                    <a:pt x="24" y="5"/>
                  </a:lnTo>
                  <a:lnTo>
                    <a:pt x="30" y="0"/>
                  </a:lnTo>
                  <a:lnTo>
                    <a:pt x="45" y="11"/>
                  </a:lnTo>
                  <a:lnTo>
                    <a:pt x="56" y="19"/>
                  </a:lnTo>
                  <a:lnTo>
                    <a:pt x="54" y="20"/>
                  </a:lnTo>
                  <a:lnTo>
                    <a:pt x="57" y="22"/>
                  </a:lnTo>
                  <a:lnTo>
                    <a:pt x="50" y="35"/>
                  </a:lnTo>
                  <a:lnTo>
                    <a:pt x="39" y="34"/>
                  </a:lnTo>
                  <a:lnTo>
                    <a:pt x="34" y="35"/>
                  </a:lnTo>
                  <a:lnTo>
                    <a:pt x="31" y="36"/>
                  </a:lnTo>
                  <a:lnTo>
                    <a:pt x="21" y="35"/>
                  </a:lnTo>
                  <a:lnTo>
                    <a:pt x="7" y="35"/>
                  </a:lnTo>
                  <a:lnTo>
                    <a:pt x="7" y="31"/>
                  </a:lnTo>
                  <a:lnTo>
                    <a:pt x="7" y="16"/>
                  </a:lnTo>
                  <a:lnTo>
                    <a:pt x="6" y="13"/>
                  </a:lnTo>
                  <a:lnTo>
                    <a:pt x="0" y="5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0" name="Freeform 398">
              <a:extLst>
                <a:ext uri="{FF2B5EF4-FFF2-40B4-BE49-F238E27FC236}">
                  <a16:creationId xmlns:a16="http://schemas.microsoft.com/office/drawing/2014/main" id="{54E88151-FF9C-5538-A518-30AFFCE2916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13150" y="2573337"/>
              <a:ext cx="88900" cy="84137"/>
            </a:xfrm>
            <a:custGeom>
              <a:avLst/>
              <a:gdLst>
                <a:gd name="T0" fmla="*/ 0 w 56"/>
                <a:gd name="T1" fmla="*/ 22 h 53"/>
                <a:gd name="T2" fmla="*/ 6 w 56"/>
                <a:gd name="T3" fmla="*/ 19 h 53"/>
                <a:gd name="T4" fmla="*/ 11 w 56"/>
                <a:gd name="T5" fmla="*/ 20 h 53"/>
                <a:gd name="T6" fmla="*/ 13 w 56"/>
                <a:gd name="T7" fmla="*/ 20 h 53"/>
                <a:gd name="T8" fmla="*/ 15 w 56"/>
                <a:gd name="T9" fmla="*/ 21 h 53"/>
                <a:gd name="T10" fmla="*/ 23 w 56"/>
                <a:gd name="T11" fmla="*/ 15 h 53"/>
                <a:gd name="T12" fmla="*/ 30 w 56"/>
                <a:gd name="T13" fmla="*/ 9 h 53"/>
                <a:gd name="T14" fmla="*/ 37 w 56"/>
                <a:gd name="T15" fmla="*/ 6 h 53"/>
                <a:gd name="T16" fmla="*/ 47 w 56"/>
                <a:gd name="T17" fmla="*/ 1 h 53"/>
                <a:gd name="T18" fmla="*/ 54 w 56"/>
                <a:gd name="T19" fmla="*/ 0 h 53"/>
                <a:gd name="T20" fmla="*/ 55 w 56"/>
                <a:gd name="T21" fmla="*/ 19 h 53"/>
                <a:gd name="T22" fmla="*/ 56 w 56"/>
                <a:gd name="T23" fmla="*/ 22 h 53"/>
                <a:gd name="T24" fmla="*/ 56 w 56"/>
                <a:gd name="T25" fmla="*/ 25 h 53"/>
                <a:gd name="T26" fmla="*/ 55 w 56"/>
                <a:gd name="T27" fmla="*/ 33 h 53"/>
                <a:gd name="T28" fmla="*/ 43 w 56"/>
                <a:gd name="T29" fmla="*/ 34 h 53"/>
                <a:gd name="T30" fmla="*/ 36 w 56"/>
                <a:gd name="T31" fmla="*/ 41 h 53"/>
                <a:gd name="T32" fmla="*/ 17 w 56"/>
                <a:gd name="T33" fmla="*/ 53 h 53"/>
                <a:gd name="T34" fmla="*/ 17 w 56"/>
                <a:gd name="T35" fmla="*/ 52 h 53"/>
                <a:gd name="T36" fmla="*/ 16 w 56"/>
                <a:gd name="T37" fmla="*/ 49 h 53"/>
                <a:gd name="T38" fmla="*/ 13 w 56"/>
                <a:gd name="T39" fmla="*/ 41 h 53"/>
                <a:gd name="T40" fmla="*/ 11 w 56"/>
                <a:gd name="T41" fmla="*/ 33 h 53"/>
                <a:gd name="T42" fmla="*/ 8 w 56"/>
                <a:gd name="T43" fmla="*/ 31 h 53"/>
                <a:gd name="T44" fmla="*/ 4 w 56"/>
                <a:gd name="T45" fmla="*/ 29 h 53"/>
                <a:gd name="T46" fmla="*/ 0 w 56"/>
                <a:gd name="T47" fmla="*/ 22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56" h="53">
                  <a:moveTo>
                    <a:pt x="0" y="22"/>
                  </a:moveTo>
                  <a:lnTo>
                    <a:pt x="6" y="19"/>
                  </a:lnTo>
                  <a:lnTo>
                    <a:pt x="11" y="20"/>
                  </a:lnTo>
                  <a:lnTo>
                    <a:pt x="13" y="20"/>
                  </a:lnTo>
                  <a:lnTo>
                    <a:pt x="15" y="21"/>
                  </a:lnTo>
                  <a:lnTo>
                    <a:pt x="23" y="15"/>
                  </a:lnTo>
                  <a:lnTo>
                    <a:pt x="30" y="9"/>
                  </a:lnTo>
                  <a:lnTo>
                    <a:pt x="37" y="6"/>
                  </a:lnTo>
                  <a:lnTo>
                    <a:pt x="47" y="1"/>
                  </a:lnTo>
                  <a:lnTo>
                    <a:pt x="54" y="0"/>
                  </a:lnTo>
                  <a:lnTo>
                    <a:pt x="55" y="19"/>
                  </a:lnTo>
                  <a:lnTo>
                    <a:pt x="56" y="22"/>
                  </a:lnTo>
                  <a:lnTo>
                    <a:pt x="56" y="25"/>
                  </a:lnTo>
                  <a:lnTo>
                    <a:pt x="55" y="33"/>
                  </a:lnTo>
                  <a:lnTo>
                    <a:pt x="43" y="34"/>
                  </a:lnTo>
                  <a:lnTo>
                    <a:pt x="36" y="41"/>
                  </a:lnTo>
                  <a:lnTo>
                    <a:pt x="17" y="53"/>
                  </a:lnTo>
                  <a:lnTo>
                    <a:pt x="17" y="52"/>
                  </a:lnTo>
                  <a:lnTo>
                    <a:pt x="16" y="49"/>
                  </a:lnTo>
                  <a:lnTo>
                    <a:pt x="13" y="41"/>
                  </a:lnTo>
                  <a:lnTo>
                    <a:pt x="11" y="33"/>
                  </a:lnTo>
                  <a:lnTo>
                    <a:pt x="8" y="31"/>
                  </a:lnTo>
                  <a:lnTo>
                    <a:pt x="4" y="29"/>
                  </a:lnTo>
                  <a:lnTo>
                    <a:pt x="0" y="2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1" name="Freeform 399">
              <a:extLst>
                <a:ext uri="{FF2B5EF4-FFF2-40B4-BE49-F238E27FC236}">
                  <a16:creationId xmlns:a16="http://schemas.microsoft.com/office/drawing/2014/main" id="{DD628035-5722-3584-9B7E-D82AD8733D6B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3188" y="3690937"/>
              <a:ext cx="669925" cy="1031875"/>
            </a:xfrm>
            <a:custGeom>
              <a:avLst/>
              <a:gdLst>
                <a:gd name="T0" fmla="*/ 1 w 422"/>
                <a:gd name="T1" fmla="*/ 147 h 650"/>
                <a:gd name="T2" fmla="*/ 35 w 422"/>
                <a:gd name="T3" fmla="*/ 135 h 650"/>
                <a:gd name="T4" fmla="*/ 32 w 422"/>
                <a:gd name="T5" fmla="*/ 146 h 650"/>
                <a:gd name="T6" fmla="*/ 48 w 422"/>
                <a:gd name="T7" fmla="*/ 184 h 650"/>
                <a:gd name="T8" fmla="*/ 80 w 422"/>
                <a:gd name="T9" fmla="*/ 141 h 650"/>
                <a:gd name="T10" fmla="*/ 88 w 422"/>
                <a:gd name="T11" fmla="*/ 117 h 650"/>
                <a:gd name="T12" fmla="*/ 162 w 422"/>
                <a:gd name="T13" fmla="*/ 137 h 650"/>
                <a:gd name="T14" fmla="*/ 199 w 422"/>
                <a:gd name="T15" fmla="*/ 93 h 650"/>
                <a:gd name="T16" fmla="*/ 212 w 422"/>
                <a:gd name="T17" fmla="*/ 73 h 650"/>
                <a:gd name="T18" fmla="*/ 206 w 422"/>
                <a:gd name="T19" fmla="*/ 41 h 650"/>
                <a:gd name="T20" fmla="*/ 233 w 422"/>
                <a:gd name="T21" fmla="*/ 7 h 650"/>
                <a:gd name="T22" fmla="*/ 256 w 422"/>
                <a:gd name="T23" fmla="*/ 12 h 650"/>
                <a:gd name="T24" fmla="*/ 282 w 422"/>
                <a:gd name="T25" fmla="*/ 11 h 650"/>
                <a:gd name="T26" fmla="*/ 314 w 422"/>
                <a:gd name="T27" fmla="*/ 3 h 650"/>
                <a:gd name="T28" fmla="*/ 316 w 422"/>
                <a:gd name="T29" fmla="*/ 22 h 650"/>
                <a:gd name="T30" fmla="*/ 339 w 422"/>
                <a:gd name="T31" fmla="*/ 19 h 650"/>
                <a:gd name="T32" fmla="*/ 360 w 422"/>
                <a:gd name="T33" fmla="*/ 39 h 650"/>
                <a:gd name="T34" fmla="*/ 376 w 422"/>
                <a:gd name="T35" fmla="*/ 71 h 650"/>
                <a:gd name="T36" fmla="*/ 397 w 422"/>
                <a:gd name="T37" fmla="*/ 123 h 650"/>
                <a:gd name="T38" fmla="*/ 412 w 422"/>
                <a:gd name="T39" fmla="*/ 140 h 650"/>
                <a:gd name="T40" fmla="*/ 422 w 422"/>
                <a:gd name="T41" fmla="*/ 177 h 650"/>
                <a:gd name="T42" fmla="*/ 421 w 422"/>
                <a:gd name="T43" fmla="*/ 203 h 650"/>
                <a:gd name="T44" fmla="*/ 403 w 422"/>
                <a:gd name="T45" fmla="*/ 242 h 650"/>
                <a:gd name="T46" fmla="*/ 393 w 422"/>
                <a:gd name="T47" fmla="*/ 257 h 650"/>
                <a:gd name="T48" fmla="*/ 384 w 422"/>
                <a:gd name="T49" fmla="*/ 274 h 650"/>
                <a:gd name="T50" fmla="*/ 360 w 422"/>
                <a:gd name="T51" fmla="*/ 284 h 650"/>
                <a:gd name="T52" fmla="*/ 350 w 422"/>
                <a:gd name="T53" fmla="*/ 296 h 650"/>
                <a:gd name="T54" fmla="*/ 331 w 422"/>
                <a:gd name="T55" fmla="*/ 262 h 650"/>
                <a:gd name="T56" fmla="*/ 311 w 422"/>
                <a:gd name="T57" fmla="*/ 252 h 650"/>
                <a:gd name="T58" fmla="*/ 296 w 422"/>
                <a:gd name="T59" fmla="*/ 248 h 650"/>
                <a:gd name="T60" fmla="*/ 314 w 422"/>
                <a:gd name="T61" fmla="*/ 290 h 650"/>
                <a:gd name="T62" fmla="*/ 359 w 422"/>
                <a:gd name="T63" fmla="*/ 380 h 650"/>
                <a:gd name="T64" fmla="*/ 315 w 422"/>
                <a:gd name="T65" fmla="*/ 383 h 650"/>
                <a:gd name="T66" fmla="*/ 263 w 422"/>
                <a:gd name="T67" fmla="*/ 445 h 650"/>
                <a:gd name="T68" fmla="*/ 248 w 422"/>
                <a:gd name="T69" fmla="*/ 477 h 650"/>
                <a:gd name="T70" fmla="*/ 246 w 422"/>
                <a:gd name="T71" fmla="*/ 494 h 650"/>
                <a:gd name="T72" fmla="*/ 241 w 422"/>
                <a:gd name="T73" fmla="*/ 520 h 650"/>
                <a:gd name="T74" fmla="*/ 228 w 422"/>
                <a:gd name="T75" fmla="*/ 541 h 650"/>
                <a:gd name="T76" fmla="*/ 207 w 422"/>
                <a:gd name="T77" fmla="*/ 559 h 650"/>
                <a:gd name="T78" fmla="*/ 183 w 422"/>
                <a:gd name="T79" fmla="*/ 584 h 650"/>
                <a:gd name="T80" fmla="*/ 152 w 422"/>
                <a:gd name="T81" fmla="*/ 609 h 650"/>
                <a:gd name="T82" fmla="*/ 152 w 422"/>
                <a:gd name="T83" fmla="*/ 626 h 650"/>
                <a:gd name="T84" fmla="*/ 133 w 422"/>
                <a:gd name="T85" fmla="*/ 643 h 650"/>
                <a:gd name="T86" fmla="*/ 125 w 422"/>
                <a:gd name="T87" fmla="*/ 643 h 650"/>
                <a:gd name="T88" fmla="*/ 114 w 422"/>
                <a:gd name="T89" fmla="*/ 585 h 650"/>
                <a:gd name="T90" fmla="*/ 108 w 422"/>
                <a:gd name="T91" fmla="*/ 525 h 650"/>
                <a:gd name="T92" fmla="*/ 102 w 422"/>
                <a:gd name="T93" fmla="*/ 424 h 650"/>
                <a:gd name="T94" fmla="*/ 89 w 422"/>
                <a:gd name="T95" fmla="*/ 382 h 650"/>
                <a:gd name="T96" fmla="*/ 97 w 422"/>
                <a:gd name="T97" fmla="*/ 309 h 650"/>
                <a:gd name="T98" fmla="*/ 64 w 422"/>
                <a:gd name="T99" fmla="*/ 224 h 650"/>
                <a:gd name="T100" fmla="*/ 10 w 422"/>
                <a:gd name="T101" fmla="*/ 171 h 650"/>
                <a:gd name="T102" fmla="*/ 0 w 422"/>
                <a:gd name="T103" fmla="*/ 147 h 6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</a:cxnLst>
              <a:rect l="0" t="0" r="r" b="b"/>
              <a:pathLst>
                <a:path w="422" h="650">
                  <a:moveTo>
                    <a:pt x="0" y="147"/>
                  </a:moveTo>
                  <a:lnTo>
                    <a:pt x="1" y="147"/>
                  </a:lnTo>
                  <a:lnTo>
                    <a:pt x="1" y="147"/>
                  </a:lnTo>
                  <a:lnTo>
                    <a:pt x="27" y="139"/>
                  </a:lnTo>
                  <a:lnTo>
                    <a:pt x="29" y="138"/>
                  </a:lnTo>
                  <a:lnTo>
                    <a:pt x="35" y="135"/>
                  </a:lnTo>
                  <a:lnTo>
                    <a:pt x="35" y="138"/>
                  </a:lnTo>
                  <a:lnTo>
                    <a:pt x="32" y="143"/>
                  </a:lnTo>
                  <a:lnTo>
                    <a:pt x="32" y="146"/>
                  </a:lnTo>
                  <a:lnTo>
                    <a:pt x="39" y="163"/>
                  </a:lnTo>
                  <a:lnTo>
                    <a:pt x="47" y="183"/>
                  </a:lnTo>
                  <a:lnTo>
                    <a:pt x="48" y="184"/>
                  </a:lnTo>
                  <a:lnTo>
                    <a:pt x="58" y="178"/>
                  </a:lnTo>
                  <a:lnTo>
                    <a:pt x="90" y="163"/>
                  </a:lnTo>
                  <a:lnTo>
                    <a:pt x="80" y="141"/>
                  </a:lnTo>
                  <a:lnTo>
                    <a:pt x="83" y="139"/>
                  </a:lnTo>
                  <a:lnTo>
                    <a:pt x="77" y="120"/>
                  </a:lnTo>
                  <a:lnTo>
                    <a:pt x="88" y="117"/>
                  </a:lnTo>
                  <a:lnTo>
                    <a:pt x="124" y="102"/>
                  </a:lnTo>
                  <a:lnTo>
                    <a:pt x="142" y="146"/>
                  </a:lnTo>
                  <a:lnTo>
                    <a:pt x="162" y="137"/>
                  </a:lnTo>
                  <a:lnTo>
                    <a:pt x="189" y="106"/>
                  </a:lnTo>
                  <a:lnTo>
                    <a:pt x="191" y="98"/>
                  </a:lnTo>
                  <a:lnTo>
                    <a:pt x="199" y="93"/>
                  </a:lnTo>
                  <a:lnTo>
                    <a:pt x="204" y="87"/>
                  </a:lnTo>
                  <a:lnTo>
                    <a:pt x="212" y="83"/>
                  </a:lnTo>
                  <a:lnTo>
                    <a:pt x="212" y="73"/>
                  </a:lnTo>
                  <a:lnTo>
                    <a:pt x="214" y="76"/>
                  </a:lnTo>
                  <a:lnTo>
                    <a:pt x="208" y="62"/>
                  </a:lnTo>
                  <a:lnTo>
                    <a:pt x="206" y="41"/>
                  </a:lnTo>
                  <a:lnTo>
                    <a:pt x="210" y="39"/>
                  </a:lnTo>
                  <a:lnTo>
                    <a:pt x="220" y="18"/>
                  </a:lnTo>
                  <a:lnTo>
                    <a:pt x="233" y="7"/>
                  </a:lnTo>
                  <a:lnTo>
                    <a:pt x="239" y="6"/>
                  </a:lnTo>
                  <a:lnTo>
                    <a:pt x="256" y="14"/>
                  </a:lnTo>
                  <a:lnTo>
                    <a:pt x="256" y="12"/>
                  </a:lnTo>
                  <a:lnTo>
                    <a:pt x="272" y="20"/>
                  </a:lnTo>
                  <a:lnTo>
                    <a:pt x="277" y="18"/>
                  </a:lnTo>
                  <a:lnTo>
                    <a:pt x="282" y="11"/>
                  </a:lnTo>
                  <a:lnTo>
                    <a:pt x="284" y="4"/>
                  </a:lnTo>
                  <a:lnTo>
                    <a:pt x="295" y="0"/>
                  </a:lnTo>
                  <a:lnTo>
                    <a:pt x="314" y="3"/>
                  </a:lnTo>
                  <a:lnTo>
                    <a:pt x="316" y="7"/>
                  </a:lnTo>
                  <a:lnTo>
                    <a:pt x="312" y="16"/>
                  </a:lnTo>
                  <a:lnTo>
                    <a:pt x="316" y="22"/>
                  </a:lnTo>
                  <a:lnTo>
                    <a:pt x="328" y="15"/>
                  </a:lnTo>
                  <a:lnTo>
                    <a:pt x="333" y="14"/>
                  </a:lnTo>
                  <a:lnTo>
                    <a:pt x="339" y="19"/>
                  </a:lnTo>
                  <a:lnTo>
                    <a:pt x="350" y="21"/>
                  </a:lnTo>
                  <a:lnTo>
                    <a:pt x="354" y="29"/>
                  </a:lnTo>
                  <a:lnTo>
                    <a:pt x="360" y="39"/>
                  </a:lnTo>
                  <a:lnTo>
                    <a:pt x="366" y="52"/>
                  </a:lnTo>
                  <a:lnTo>
                    <a:pt x="371" y="67"/>
                  </a:lnTo>
                  <a:lnTo>
                    <a:pt x="376" y="71"/>
                  </a:lnTo>
                  <a:lnTo>
                    <a:pt x="385" y="100"/>
                  </a:lnTo>
                  <a:lnTo>
                    <a:pt x="392" y="115"/>
                  </a:lnTo>
                  <a:lnTo>
                    <a:pt x="397" y="123"/>
                  </a:lnTo>
                  <a:lnTo>
                    <a:pt x="400" y="125"/>
                  </a:lnTo>
                  <a:lnTo>
                    <a:pt x="408" y="135"/>
                  </a:lnTo>
                  <a:lnTo>
                    <a:pt x="412" y="140"/>
                  </a:lnTo>
                  <a:lnTo>
                    <a:pt x="416" y="148"/>
                  </a:lnTo>
                  <a:lnTo>
                    <a:pt x="421" y="166"/>
                  </a:lnTo>
                  <a:lnTo>
                    <a:pt x="422" y="177"/>
                  </a:lnTo>
                  <a:lnTo>
                    <a:pt x="415" y="181"/>
                  </a:lnTo>
                  <a:lnTo>
                    <a:pt x="420" y="193"/>
                  </a:lnTo>
                  <a:lnTo>
                    <a:pt x="421" y="203"/>
                  </a:lnTo>
                  <a:lnTo>
                    <a:pt x="420" y="216"/>
                  </a:lnTo>
                  <a:lnTo>
                    <a:pt x="412" y="234"/>
                  </a:lnTo>
                  <a:lnTo>
                    <a:pt x="403" y="242"/>
                  </a:lnTo>
                  <a:lnTo>
                    <a:pt x="398" y="248"/>
                  </a:lnTo>
                  <a:lnTo>
                    <a:pt x="393" y="251"/>
                  </a:lnTo>
                  <a:lnTo>
                    <a:pt x="393" y="257"/>
                  </a:lnTo>
                  <a:lnTo>
                    <a:pt x="387" y="261"/>
                  </a:lnTo>
                  <a:lnTo>
                    <a:pt x="388" y="269"/>
                  </a:lnTo>
                  <a:lnTo>
                    <a:pt x="384" y="274"/>
                  </a:lnTo>
                  <a:lnTo>
                    <a:pt x="385" y="279"/>
                  </a:lnTo>
                  <a:lnTo>
                    <a:pt x="381" y="287"/>
                  </a:lnTo>
                  <a:lnTo>
                    <a:pt x="360" y="284"/>
                  </a:lnTo>
                  <a:lnTo>
                    <a:pt x="361" y="298"/>
                  </a:lnTo>
                  <a:lnTo>
                    <a:pt x="354" y="299"/>
                  </a:lnTo>
                  <a:lnTo>
                    <a:pt x="350" y="296"/>
                  </a:lnTo>
                  <a:lnTo>
                    <a:pt x="343" y="283"/>
                  </a:lnTo>
                  <a:lnTo>
                    <a:pt x="332" y="268"/>
                  </a:lnTo>
                  <a:lnTo>
                    <a:pt x="331" y="262"/>
                  </a:lnTo>
                  <a:lnTo>
                    <a:pt x="322" y="260"/>
                  </a:lnTo>
                  <a:lnTo>
                    <a:pt x="316" y="253"/>
                  </a:lnTo>
                  <a:lnTo>
                    <a:pt x="311" y="252"/>
                  </a:lnTo>
                  <a:lnTo>
                    <a:pt x="311" y="247"/>
                  </a:lnTo>
                  <a:lnTo>
                    <a:pt x="298" y="250"/>
                  </a:lnTo>
                  <a:lnTo>
                    <a:pt x="296" y="248"/>
                  </a:lnTo>
                  <a:lnTo>
                    <a:pt x="302" y="266"/>
                  </a:lnTo>
                  <a:lnTo>
                    <a:pt x="308" y="274"/>
                  </a:lnTo>
                  <a:lnTo>
                    <a:pt x="314" y="290"/>
                  </a:lnTo>
                  <a:lnTo>
                    <a:pt x="318" y="308"/>
                  </a:lnTo>
                  <a:lnTo>
                    <a:pt x="324" y="310"/>
                  </a:lnTo>
                  <a:lnTo>
                    <a:pt x="359" y="380"/>
                  </a:lnTo>
                  <a:lnTo>
                    <a:pt x="372" y="401"/>
                  </a:lnTo>
                  <a:lnTo>
                    <a:pt x="372" y="404"/>
                  </a:lnTo>
                  <a:lnTo>
                    <a:pt x="315" y="383"/>
                  </a:lnTo>
                  <a:lnTo>
                    <a:pt x="274" y="429"/>
                  </a:lnTo>
                  <a:lnTo>
                    <a:pt x="266" y="443"/>
                  </a:lnTo>
                  <a:lnTo>
                    <a:pt x="263" y="445"/>
                  </a:lnTo>
                  <a:lnTo>
                    <a:pt x="261" y="460"/>
                  </a:lnTo>
                  <a:lnTo>
                    <a:pt x="252" y="462"/>
                  </a:lnTo>
                  <a:lnTo>
                    <a:pt x="248" y="477"/>
                  </a:lnTo>
                  <a:lnTo>
                    <a:pt x="239" y="481"/>
                  </a:lnTo>
                  <a:lnTo>
                    <a:pt x="239" y="485"/>
                  </a:lnTo>
                  <a:lnTo>
                    <a:pt x="246" y="494"/>
                  </a:lnTo>
                  <a:lnTo>
                    <a:pt x="246" y="501"/>
                  </a:lnTo>
                  <a:lnTo>
                    <a:pt x="240" y="507"/>
                  </a:lnTo>
                  <a:lnTo>
                    <a:pt x="241" y="520"/>
                  </a:lnTo>
                  <a:lnTo>
                    <a:pt x="240" y="525"/>
                  </a:lnTo>
                  <a:lnTo>
                    <a:pt x="234" y="537"/>
                  </a:lnTo>
                  <a:lnTo>
                    <a:pt x="228" y="541"/>
                  </a:lnTo>
                  <a:lnTo>
                    <a:pt x="224" y="547"/>
                  </a:lnTo>
                  <a:lnTo>
                    <a:pt x="216" y="550"/>
                  </a:lnTo>
                  <a:lnTo>
                    <a:pt x="207" y="559"/>
                  </a:lnTo>
                  <a:lnTo>
                    <a:pt x="202" y="569"/>
                  </a:lnTo>
                  <a:lnTo>
                    <a:pt x="192" y="575"/>
                  </a:lnTo>
                  <a:lnTo>
                    <a:pt x="183" y="584"/>
                  </a:lnTo>
                  <a:lnTo>
                    <a:pt x="167" y="595"/>
                  </a:lnTo>
                  <a:lnTo>
                    <a:pt x="165" y="599"/>
                  </a:lnTo>
                  <a:lnTo>
                    <a:pt x="152" y="609"/>
                  </a:lnTo>
                  <a:lnTo>
                    <a:pt x="148" y="617"/>
                  </a:lnTo>
                  <a:lnTo>
                    <a:pt x="147" y="621"/>
                  </a:lnTo>
                  <a:lnTo>
                    <a:pt x="152" y="626"/>
                  </a:lnTo>
                  <a:lnTo>
                    <a:pt x="150" y="636"/>
                  </a:lnTo>
                  <a:lnTo>
                    <a:pt x="141" y="642"/>
                  </a:lnTo>
                  <a:lnTo>
                    <a:pt x="133" y="643"/>
                  </a:lnTo>
                  <a:lnTo>
                    <a:pt x="126" y="650"/>
                  </a:lnTo>
                  <a:lnTo>
                    <a:pt x="124" y="650"/>
                  </a:lnTo>
                  <a:lnTo>
                    <a:pt x="125" y="643"/>
                  </a:lnTo>
                  <a:lnTo>
                    <a:pt x="127" y="607"/>
                  </a:lnTo>
                  <a:lnTo>
                    <a:pt x="125" y="601"/>
                  </a:lnTo>
                  <a:lnTo>
                    <a:pt x="114" y="585"/>
                  </a:lnTo>
                  <a:lnTo>
                    <a:pt x="109" y="571"/>
                  </a:lnTo>
                  <a:lnTo>
                    <a:pt x="109" y="547"/>
                  </a:lnTo>
                  <a:lnTo>
                    <a:pt x="108" y="525"/>
                  </a:lnTo>
                  <a:lnTo>
                    <a:pt x="114" y="473"/>
                  </a:lnTo>
                  <a:lnTo>
                    <a:pt x="114" y="469"/>
                  </a:lnTo>
                  <a:lnTo>
                    <a:pt x="102" y="424"/>
                  </a:lnTo>
                  <a:lnTo>
                    <a:pt x="100" y="413"/>
                  </a:lnTo>
                  <a:lnTo>
                    <a:pt x="99" y="411"/>
                  </a:lnTo>
                  <a:lnTo>
                    <a:pt x="89" y="382"/>
                  </a:lnTo>
                  <a:lnTo>
                    <a:pt x="90" y="368"/>
                  </a:lnTo>
                  <a:lnTo>
                    <a:pt x="97" y="321"/>
                  </a:lnTo>
                  <a:lnTo>
                    <a:pt x="97" y="309"/>
                  </a:lnTo>
                  <a:lnTo>
                    <a:pt x="94" y="296"/>
                  </a:lnTo>
                  <a:lnTo>
                    <a:pt x="86" y="275"/>
                  </a:lnTo>
                  <a:lnTo>
                    <a:pt x="64" y="224"/>
                  </a:lnTo>
                  <a:lnTo>
                    <a:pt x="46" y="184"/>
                  </a:lnTo>
                  <a:lnTo>
                    <a:pt x="19" y="195"/>
                  </a:lnTo>
                  <a:lnTo>
                    <a:pt x="10" y="171"/>
                  </a:lnTo>
                  <a:lnTo>
                    <a:pt x="5" y="160"/>
                  </a:lnTo>
                  <a:lnTo>
                    <a:pt x="0" y="147"/>
                  </a:lnTo>
                  <a:lnTo>
                    <a:pt x="0" y="147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2" name="Freeform 400">
              <a:extLst>
                <a:ext uri="{FF2B5EF4-FFF2-40B4-BE49-F238E27FC236}">
                  <a16:creationId xmlns:a16="http://schemas.microsoft.com/office/drawing/2014/main" id="{8F3DF74D-4E23-E464-60B4-3C98C8858D79}"/>
                </a:ext>
              </a:extLst>
            </p:cNvPr>
            <p:cNvSpPr>
              <a:spLocks/>
            </p:cNvSpPr>
            <p:nvPr/>
          </p:nvSpPr>
          <p:spPr bwMode="auto">
            <a:xfrm>
              <a:off x="3328988" y="2292350"/>
              <a:ext cx="80963" cy="157162"/>
            </a:xfrm>
            <a:custGeom>
              <a:avLst/>
              <a:gdLst>
                <a:gd name="T0" fmla="*/ 1 w 51"/>
                <a:gd name="T1" fmla="*/ 90 h 99"/>
                <a:gd name="T2" fmla="*/ 1 w 51"/>
                <a:gd name="T3" fmla="*/ 90 h 99"/>
                <a:gd name="T4" fmla="*/ 1 w 51"/>
                <a:gd name="T5" fmla="*/ 87 h 99"/>
                <a:gd name="T6" fmla="*/ 5 w 51"/>
                <a:gd name="T7" fmla="*/ 66 h 99"/>
                <a:gd name="T8" fmla="*/ 7 w 51"/>
                <a:gd name="T9" fmla="*/ 61 h 99"/>
                <a:gd name="T10" fmla="*/ 14 w 51"/>
                <a:gd name="T11" fmla="*/ 54 h 99"/>
                <a:gd name="T12" fmla="*/ 31 w 51"/>
                <a:gd name="T13" fmla="*/ 35 h 99"/>
                <a:gd name="T14" fmla="*/ 34 w 51"/>
                <a:gd name="T15" fmla="*/ 31 h 99"/>
                <a:gd name="T16" fmla="*/ 35 w 51"/>
                <a:gd name="T17" fmla="*/ 19 h 99"/>
                <a:gd name="T18" fmla="*/ 31 w 51"/>
                <a:gd name="T19" fmla="*/ 6 h 99"/>
                <a:gd name="T20" fmla="*/ 29 w 51"/>
                <a:gd name="T21" fmla="*/ 0 h 99"/>
                <a:gd name="T22" fmla="*/ 31 w 51"/>
                <a:gd name="T23" fmla="*/ 0 h 99"/>
                <a:gd name="T24" fmla="*/ 37 w 51"/>
                <a:gd name="T25" fmla="*/ 0 h 99"/>
                <a:gd name="T26" fmla="*/ 51 w 51"/>
                <a:gd name="T27" fmla="*/ 0 h 99"/>
                <a:gd name="T28" fmla="*/ 51 w 51"/>
                <a:gd name="T29" fmla="*/ 17 h 99"/>
                <a:gd name="T30" fmla="*/ 51 w 51"/>
                <a:gd name="T31" fmla="*/ 31 h 99"/>
                <a:gd name="T32" fmla="*/ 51 w 51"/>
                <a:gd name="T33" fmla="*/ 31 h 99"/>
                <a:gd name="T34" fmla="*/ 51 w 51"/>
                <a:gd name="T35" fmla="*/ 45 h 99"/>
                <a:gd name="T36" fmla="*/ 51 w 51"/>
                <a:gd name="T37" fmla="*/ 49 h 99"/>
                <a:gd name="T38" fmla="*/ 51 w 51"/>
                <a:gd name="T39" fmla="*/ 50 h 99"/>
                <a:gd name="T40" fmla="*/ 51 w 51"/>
                <a:gd name="T41" fmla="*/ 58 h 99"/>
                <a:gd name="T42" fmla="*/ 45 w 51"/>
                <a:gd name="T43" fmla="*/ 59 h 99"/>
                <a:gd name="T44" fmla="*/ 39 w 51"/>
                <a:gd name="T45" fmla="*/ 67 h 99"/>
                <a:gd name="T46" fmla="*/ 37 w 51"/>
                <a:gd name="T47" fmla="*/ 61 h 99"/>
                <a:gd name="T48" fmla="*/ 31 w 51"/>
                <a:gd name="T49" fmla="*/ 62 h 99"/>
                <a:gd name="T50" fmla="*/ 17 w 51"/>
                <a:gd name="T51" fmla="*/ 71 h 99"/>
                <a:gd name="T52" fmla="*/ 13 w 51"/>
                <a:gd name="T53" fmla="*/ 76 h 99"/>
                <a:gd name="T54" fmla="*/ 7 w 51"/>
                <a:gd name="T55" fmla="*/ 79 h 99"/>
                <a:gd name="T56" fmla="*/ 6 w 51"/>
                <a:gd name="T57" fmla="*/ 89 h 99"/>
                <a:gd name="T58" fmla="*/ 4 w 51"/>
                <a:gd name="T59" fmla="*/ 89 h 99"/>
                <a:gd name="T60" fmla="*/ 3 w 51"/>
                <a:gd name="T61" fmla="*/ 99 h 99"/>
                <a:gd name="T62" fmla="*/ 0 w 51"/>
                <a:gd name="T63" fmla="*/ 96 h 99"/>
                <a:gd name="T64" fmla="*/ 1 w 51"/>
                <a:gd name="T65" fmla="*/ 90 h 9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51" h="99">
                  <a:moveTo>
                    <a:pt x="1" y="90"/>
                  </a:moveTo>
                  <a:lnTo>
                    <a:pt x="1" y="90"/>
                  </a:lnTo>
                  <a:lnTo>
                    <a:pt x="1" y="87"/>
                  </a:lnTo>
                  <a:lnTo>
                    <a:pt x="5" y="66"/>
                  </a:lnTo>
                  <a:lnTo>
                    <a:pt x="7" y="61"/>
                  </a:lnTo>
                  <a:lnTo>
                    <a:pt x="14" y="54"/>
                  </a:lnTo>
                  <a:lnTo>
                    <a:pt x="31" y="35"/>
                  </a:lnTo>
                  <a:lnTo>
                    <a:pt x="34" y="31"/>
                  </a:lnTo>
                  <a:lnTo>
                    <a:pt x="35" y="19"/>
                  </a:lnTo>
                  <a:lnTo>
                    <a:pt x="31" y="6"/>
                  </a:lnTo>
                  <a:lnTo>
                    <a:pt x="29" y="0"/>
                  </a:lnTo>
                  <a:lnTo>
                    <a:pt x="31" y="0"/>
                  </a:lnTo>
                  <a:lnTo>
                    <a:pt x="37" y="0"/>
                  </a:lnTo>
                  <a:lnTo>
                    <a:pt x="51" y="0"/>
                  </a:lnTo>
                  <a:lnTo>
                    <a:pt x="51" y="17"/>
                  </a:lnTo>
                  <a:lnTo>
                    <a:pt x="51" y="31"/>
                  </a:lnTo>
                  <a:lnTo>
                    <a:pt x="51" y="31"/>
                  </a:lnTo>
                  <a:lnTo>
                    <a:pt x="51" y="45"/>
                  </a:lnTo>
                  <a:lnTo>
                    <a:pt x="51" y="49"/>
                  </a:lnTo>
                  <a:lnTo>
                    <a:pt x="51" y="50"/>
                  </a:lnTo>
                  <a:lnTo>
                    <a:pt x="51" y="58"/>
                  </a:lnTo>
                  <a:lnTo>
                    <a:pt x="45" y="59"/>
                  </a:lnTo>
                  <a:lnTo>
                    <a:pt x="39" y="67"/>
                  </a:lnTo>
                  <a:lnTo>
                    <a:pt x="37" y="61"/>
                  </a:lnTo>
                  <a:lnTo>
                    <a:pt x="31" y="62"/>
                  </a:lnTo>
                  <a:lnTo>
                    <a:pt x="17" y="71"/>
                  </a:lnTo>
                  <a:lnTo>
                    <a:pt x="13" y="76"/>
                  </a:lnTo>
                  <a:lnTo>
                    <a:pt x="7" y="79"/>
                  </a:lnTo>
                  <a:lnTo>
                    <a:pt x="6" y="89"/>
                  </a:lnTo>
                  <a:lnTo>
                    <a:pt x="4" y="89"/>
                  </a:lnTo>
                  <a:lnTo>
                    <a:pt x="3" y="99"/>
                  </a:lnTo>
                  <a:lnTo>
                    <a:pt x="0" y="96"/>
                  </a:lnTo>
                  <a:lnTo>
                    <a:pt x="1" y="90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3" name="Freeform 401">
              <a:extLst>
                <a:ext uri="{FF2B5EF4-FFF2-40B4-BE49-F238E27FC236}">
                  <a16:creationId xmlns:a16="http://schemas.microsoft.com/office/drawing/2014/main" id="{6BC8C3DA-7964-0499-B5A8-3E6B404972AB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6688" y="1377950"/>
              <a:ext cx="169863" cy="225425"/>
            </a:xfrm>
            <a:custGeom>
              <a:avLst/>
              <a:gdLst>
                <a:gd name="T0" fmla="*/ 0 w 107"/>
                <a:gd name="T1" fmla="*/ 77 h 142"/>
                <a:gd name="T2" fmla="*/ 14 w 107"/>
                <a:gd name="T3" fmla="*/ 78 h 142"/>
                <a:gd name="T4" fmla="*/ 14 w 107"/>
                <a:gd name="T5" fmla="*/ 68 h 142"/>
                <a:gd name="T6" fmla="*/ 25 w 107"/>
                <a:gd name="T7" fmla="*/ 68 h 142"/>
                <a:gd name="T8" fmla="*/ 31 w 107"/>
                <a:gd name="T9" fmla="*/ 45 h 142"/>
                <a:gd name="T10" fmla="*/ 33 w 107"/>
                <a:gd name="T11" fmla="*/ 37 h 142"/>
                <a:gd name="T12" fmla="*/ 27 w 107"/>
                <a:gd name="T13" fmla="*/ 36 h 142"/>
                <a:gd name="T14" fmla="*/ 28 w 107"/>
                <a:gd name="T15" fmla="*/ 6 h 142"/>
                <a:gd name="T16" fmla="*/ 45 w 107"/>
                <a:gd name="T17" fmla="*/ 0 h 142"/>
                <a:gd name="T18" fmla="*/ 62 w 107"/>
                <a:gd name="T19" fmla="*/ 39 h 142"/>
                <a:gd name="T20" fmla="*/ 81 w 107"/>
                <a:gd name="T21" fmla="*/ 35 h 142"/>
                <a:gd name="T22" fmla="*/ 88 w 107"/>
                <a:gd name="T23" fmla="*/ 36 h 142"/>
                <a:gd name="T24" fmla="*/ 90 w 107"/>
                <a:gd name="T25" fmla="*/ 36 h 142"/>
                <a:gd name="T26" fmla="*/ 91 w 107"/>
                <a:gd name="T27" fmla="*/ 36 h 142"/>
                <a:gd name="T28" fmla="*/ 100 w 107"/>
                <a:gd name="T29" fmla="*/ 37 h 142"/>
                <a:gd name="T30" fmla="*/ 101 w 107"/>
                <a:gd name="T31" fmla="*/ 37 h 142"/>
                <a:gd name="T32" fmla="*/ 107 w 107"/>
                <a:gd name="T33" fmla="*/ 38 h 142"/>
                <a:gd name="T34" fmla="*/ 101 w 107"/>
                <a:gd name="T35" fmla="*/ 64 h 142"/>
                <a:gd name="T36" fmla="*/ 101 w 107"/>
                <a:gd name="T37" fmla="*/ 68 h 142"/>
                <a:gd name="T38" fmla="*/ 100 w 107"/>
                <a:gd name="T39" fmla="*/ 139 h 142"/>
                <a:gd name="T40" fmla="*/ 100 w 107"/>
                <a:gd name="T41" fmla="*/ 142 h 142"/>
                <a:gd name="T42" fmla="*/ 69 w 107"/>
                <a:gd name="T43" fmla="*/ 134 h 142"/>
                <a:gd name="T44" fmla="*/ 59 w 107"/>
                <a:gd name="T45" fmla="*/ 130 h 142"/>
                <a:gd name="T46" fmla="*/ 55 w 107"/>
                <a:gd name="T47" fmla="*/ 129 h 142"/>
                <a:gd name="T48" fmla="*/ 39 w 107"/>
                <a:gd name="T49" fmla="*/ 124 h 142"/>
                <a:gd name="T50" fmla="*/ 21 w 107"/>
                <a:gd name="T51" fmla="*/ 119 h 142"/>
                <a:gd name="T52" fmla="*/ 12 w 107"/>
                <a:gd name="T53" fmla="*/ 116 h 142"/>
                <a:gd name="T54" fmla="*/ 7 w 107"/>
                <a:gd name="T55" fmla="*/ 115 h 142"/>
                <a:gd name="T56" fmla="*/ 11 w 107"/>
                <a:gd name="T57" fmla="*/ 108 h 142"/>
                <a:gd name="T58" fmla="*/ 15 w 107"/>
                <a:gd name="T59" fmla="*/ 106 h 142"/>
                <a:gd name="T60" fmla="*/ 15 w 107"/>
                <a:gd name="T61" fmla="*/ 104 h 142"/>
                <a:gd name="T62" fmla="*/ 0 w 107"/>
                <a:gd name="T63" fmla="*/ 105 h 142"/>
                <a:gd name="T64" fmla="*/ 0 w 107"/>
                <a:gd name="T65" fmla="*/ 77 h 14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</a:cxnLst>
              <a:rect l="0" t="0" r="r" b="b"/>
              <a:pathLst>
                <a:path w="107" h="142">
                  <a:moveTo>
                    <a:pt x="0" y="77"/>
                  </a:moveTo>
                  <a:lnTo>
                    <a:pt x="14" y="78"/>
                  </a:lnTo>
                  <a:lnTo>
                    <a:pt x="14" y="68"/>
                  </a:lnTo>
                  <a:lnTo>
                    <a:pt x="25" y="68"/>
                  </a:lnTo>
                  <a:lnTo>
                    <a:pt x="31" y="45"/>
                  </a:lnTo>
                  <a:lnTo>
                    <a:pt x="33" y="37"/>
                  </a:lnTo>
                  <a:lnTo>
                    <a:pt x="27" y="36"/>
                  </a:lnTo>
                  <a:lnTo>
                    <a:pt x="28" y="6"/>
                  </a:lnTo>
                  <a:lnTo>
                    <a:pt x="45" y="0"/>
                  </a:lnTo>
                  <a:lnTo>
                    <a:pt x="62" y="39"/>
                  </a:lnTo>
                  <a:lnTo>
                    <a:pt x="81" y="35"/>
                  </a:lnTo>
                  <a:lnTo>
                    <a:pt x="88" y="36"/>
                  </a:lnTo>
                  <a:lnTo>
                    <a:pt x="90" y="36"/>
                  </a:lnTo>
                  <a:lnTo>
                    <a:pt x="91" y="36"/>
                  </a:lnTo>
                  <a:lnTo>
                    <a:pt x="100" y="37"/>
                  </a:lnTo>
                  <a:lnTo>
                    <a:pt x="101" y="37"/>
                  </a:lnTo>
                  <a:lnTo>
                    <a:pt x="107" y="38"/>
                  </a:lnTo>
                  <a:lnTo>
                    <a:pt x="101" y="64"/>
                  </a:lnTo>
                  <a:lnTo>
                    <a:pt x="101" y="68"/>
                  </a:lnTo>
                  <a:lnTo>
                    <a:pt x="100" y="139"/>
                  </a:lnTo>
                  <a:lnTo>
                    <a:pt x="100" y="142"/>
                  </a:lnTo>
                  <a:lnTo>
                    <a:pt x="69" y="134"/>
                  </a:lnTo>
                  <a:lnTo>
                    <a:pt x="59" y="130"/>
                  </a:lnTo>
                  <a:lnTo>
                    <a:pt x="55" y="129"/>
                  </a:lnTo>
                  <a:lnTo>
                    <a:pt x="39" y="124"/>
                  </a:lnTo>
                  <a:lnTo>
                    <a:pt x="21" y="119"/>
                  </a:lnTo>
                  <a:lnTo>
                    <a:pt x="12" y="116"/>
                  </a:lnTo>
                  <a:lnTo>
                    <a:pt x="7" y="115"/>
                  </a:lnTo>
                  <a:lnTo>
                    <a:pt x="11" y="108"/>
                  </a:lnTo>
                  <a:lnTo>
                    <a:pt x="15" y="106"/>
                  </a:lnTo>
                  <a:lnTo>
                    <a:pt x="15" y="104"/>
                  </a:lnTo>
                  <a:lnTo>
                    <a:pt x="0" y="105"/>
                  </a:lnTo>
                  <a:lnTo>
                    <a:pt x="0" y="7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4" name="Freeform 402">
              <a:extLst>
                <a:ext uri="{FF2B5EF4-FFF2-40B4-BE49-F238E27FC236}">
                  <a16:creationId xmlns:a16="http://schemas.microsoft.com/office/drawing/2014/main" id="{B48D441B-7872-CE42-4282-1BF817A494EF}"/>
                </a:ext>
              </a:extLst>
            </p:cNvPr>
            <p:cNvSpPr>
              <a:spLocks/>
            </p:cNvSpPr>
            <p:nvPr/>
          </p:nvSpPr>
          <p:spPr bwMode="auto">
            <a:xfrm>
              <a:off x="3863975" y="1973262"/>
              <a:ext cx="93663" cy="98425"/>
            </a:xfrm>
            <a:custGeom>
              <a:avLst/>
              <a:gdLst>
                <a:gd name="T0" fmla="*/ 9 w 59"/>
                <a:gd name="T1" fmla="*/ 8 h 62"/>
                <a:gd name="T2" fmla="*/ 18 w 59"/>
                <a:gd name="T3" fmla="*/ 0 h 62"/>
                <a:gd name="T4" fmla="*/ 32 w 59"/>
                <a:gd name="T5" fmla="*/ 19 h 62"/>
                <a:gd name="T6" fmla="*/ 46 w 59"/>
                <a:gd name="T7" fmla="*/ 37 h 62"/>
                <a:gd name="T8" fmla="*/ 48 w 59"/>
                <a:gd name="T9" fmla="*/ 34 h 62"/>
                <a:gd name="T10" fmla="*/ 54 w 59"/>
                <a:gd name="T11" fmla="*/ 40 h 62"/>
                <a:gd name="T12" fmla="*/ 58 w 59"/>
                <a:gd name="T13" fmla="*/ 37 h 62"/>
                <a:gd name="T14" fmla="*/ 59 w 59"/>
                <a:gd name="T15" fmla="*/ 44 h 62"/>
                <a:gd name="T16" fmla="*/ 44 w 59"/>
                <a:gd name="T17" fmla="*/ 57 h 62"/>
                <a:gd name="T18" fmla="*/ 36 w 59"/>
                <a:gd name="T19" fmla="*/ 62 h 62"/>
                <a:gd name="T20" fmla="*/ 27 w 59"/>
                <a:gd name="T21" fmla="*/ 52 h 62"/>
                <a:gd name="T22" fmla="*/ 20 w 59"/>
                <a:gd name="T23" fmla="*/ 41 h 62"/>
                <a:gd name="T24" fmla="*/ 18 w 59"/>
                <a:gd name="T25" fmla="*/ 40 h 62"/>
                <a:gd name="T26" fmla="*/ 11 w 59"/>
                <a:gd name="T27" fmla="*/ 30 h 62"/>
                <a:gd name="T28" fmla="*/ 0 w 59"/>
                <a:gd name="T29" fmla="*/ 15 h 62"/>
                <a:gd name="T30" fmla="*/ 9 w 59"/>
                <a:gd name="T31" fmla="*/ 8 h 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</a:cxnLst>
              <a:rect l="0" t="0" r="r" b="b"/>
              <a:pathLst>
                <a:path w="59" h="62">
                  <a:moveTo>
                    <a:pt x="9" y="8"/>
                  </a:moveTo>
                  <a:lnTo>
                    <a:pt x="18" y="0"/>
                  </a:lnTo>
                  <a:lnTo>
                    <a:pt x="32" y="19"/>
                  </a:lnTo>
                  <a:lnTo>
                    <a:pt x="46" y="37"/>
                  </a:lnTo>
                  <a:lnTo>
                    <a:pt x="48" y="34"/>
                  </a:lnTo>
                  <a:lnTo>
                    <a:pt x="54" y="40"/>
                  </a:lnTo>
                  <a:lnTo>
                    <a:pt x="58" y="37"/>
                  </a:lnTo>
                  <a:lnTo>
                    <a:pt x="59" y="44"/>
                  </a:lnTo>
                  <a:lnTo>
                    <a:pt x="44" y="57"/>
                  </a:lnTo>
                  <a:lnTo>
                    <a:pt x="36" y="62"/>
                  </a:lnTo>
                  <a:lnTo>
                    <a:pt x="27" y="52"/>
                  </a:lnTo>
                  <a:lnTo>
                    <a:pt x="20" y="41"/>
                  </a:lnTo>
                  <a:lnTo>
                    <a:pt x="18" y="40"/>
                  </a:lnTo>
                  <a:lnTo>
                    <a:pt x="11" y="30"/>
                  </a:lnTo>
                  <a:lnTo>
                    <a:pt x="0" y="15"/>
                  </a:lnTo>
                  <a:lnTo>
                    <a:pt x="9" y="8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5" name="Freeform 403">
              <a:extLst>
                <a:ext uri="{FF2B5EF4-FFF2-40B4-BE49-F238E27FC236}">
                  <a16:creationId xmlns:a16="http://schemas.microsoft.com/office/drawing/2014/main" id="{99537B9A-956B-7C39-15FB-B9459DC0473B}"/>
                </a:ext>
              </a:extLst>
            </p:cNvPr>
            <p:cNvSpPr>
              <a:spLocks/>
            </p:cNvSpPr>
            <p:nvPr/>
          </p:nvSpPr>
          <p:spPr bwMode="auto">
            <a:xfrm>
              <a:off x="3670300" y="1708150"/>
              <a:ext cx="133350" cy="139700"/>
            </a:xfrm>
            <a:custGeom>
              <a:avLst/>
              <a:gdLst>
                <a:gd name="T0" fmla="*/ 0 w 84"/>
                <a:gd name="T1" fmla="*/ 68 h 88"/>
                <a:gd name="T2" fmla="*/ 6 w 84"/>
                <a:gd name="T3" fmla="*/ 61 h 88"/>
                <a:gd name="T4" fmla="*/ 25 w 84"/>
                <a:gd name="T5" fmla="*/ 45 h 88"/>
                <a:gd name="T6" fmla="*/ 37 w 84"/>
                <a:gd name="T7" fmla="*/ 27 h 88"/>
                <a:gd name="T8" fmla="*/ 44 w 84"/>
                <a:gd name="T9" fmla="*/ 20 h 88"/>
                <a:gd name="T10" fmla="*/ 51 w 84"/>
                <a:gd name="T11" fmla="*/ 9 h 88"/>
                <a:gd name="T12" fmla="*/ 58 w 84"/>
                <a:gd name="T13" fmla="*/ 0 h 88"/>
                <a:gd name="T14" fmla="*/ 72 w 84"/>
                <a:gd name="T15" fmla="*/ 18 h 88"/>
                <a:gd name="T16" fmla="*/ 84 w 84"/>
                <a:gd name="T17" fmla="*/ 32 h 88"/>
                <a:gd name="T18" fmla="*/ 71 w 84"/>
                <a:gd name="T19" fmla="*/ 44 h 88"/>
                <a:gd name="T20" fmla="*/ 66 w 84"/>
                <a:gd name="T21" fmla="*/ 49 h 88"/>
                <a:gd name="T22" fmla="*/ 57 w 84"/>
                <a:gd name="T23" fmla="*/ 56 h 88"/>
                <a:gd name="T24" fmla="*/ 50 w 84"/>
                <a:gd name="T25" fmla="*/ 61 h 88"/>
                <a:gd name="T26" fmla="*/ 36 w 84"/>
                <a:gd name="T27" fmla="*/ 73 h 88"/>
                <a:gd name="T28" fmla="*/ 20 w 84"/>
                <a:gd name="T29" fmla="*/ 88 h 88"/>
                <a:gd name="T30" fmla="*/ 11 w 84"/>
                <a:gd name="T31" fmla="*/ 77 h 88"/>
                <a:gd name="T32" fmla="*/ 9 w 84"/>
                <a:gd name="T33" fmla="*/ 74 h 88"/>
                <a:gd name="T34" fmla="*/ 2 w 84"/>
                <a:gd name="T35" fmla="*/ 69 h 88"/>
                <a:gd name="T36" fmla="*/ 0 w 84"/>
                <a:gd name="T37" fmla="*/ 68 h 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4" h="88">
                  <a:moveTo>
                    <a:pt x="0" y="68"/>
                  </a:moveTo>
                  <a:lnTo>
                    <a:pt x="6" y="61"/>
                  </a:lnTo>
                  <a:lnTo>
                    <a:pt x="25" y="45"/>
                  </a:lnTo>
                  <a:lnTo>
                    <a:pt x="37" y="27"/>
                  </a:lnTo>
                  <a:lnTo>
                    <a:pt x="44" y="20"/>
                  </a:lnTo>
                  <a:lnTo>
                    <a:pt x="51" y="9"/>
                  </a:lnTo>
                  <a:lnTo>
                    <a:pt x="58" y="0"/>
                  </a:lnTo>
                  <a:lnTo>
                    <a:pt x="72" y="18"/>
                  </a:lnTo>
                  <a:lnTo>
                    <a:pt x="84" y="32"/>
                  </a:lnTo>
                  <a:lnTo>
                    <a:pt x="71" y="44"/>
                  </a:lnTo>
                  <a:lnTo>
                    <a:pt x="66" y="49"/>
                  </a:lnTo>
                  <a:lnTo>
                    <a:pt x="57" y="56"/>
                  </a:lnTo>
                  <a:lnTo>
                    <a:pt x="50" y="61"/>
                  </a:lnTo>
                  <a:lnTo>
                    <a:pt x="36" y="73"/>
                  </a:lnTo>
                  <a:lnTo>
                    <a:pt x="20" y="88"/>
                  </a:lnTo>
                  <a:lnTo>
                    <a:pt x="11" y="77"/>
                  </a:lnTo>
                  <a:lnTo>
                    <a:pt x="9" y="74"/>
                  </a:lnTo>
                  <a:lnTo>
                    <a:pt x="2" y="69"/>
                  </a:lnTo>
                  <a:lnTo>
                    <a:pt x="0" y="68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6" name="Freeform 404">
              <a:extLst>
                <a:ext uri="{FF2B5EF4-FFF2-40B4-BE49-F238E27FC236}">
                  <a16:creationId xmlns:a16="http://schemas.microsoft.com/office/drawing/2014/main" id="{5C661C4E-6848-220C-CBBA-F1EEB80602CE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5113" y="2205037"/>
              <a:ext cx="155575" cy="84137"/>
            </a:xfrm>
            <a:custGeom>
              <a:avLst/>
              <a:gdLst>
                <a:gd name="T0" fmla="*/ 0 w 98"/>
                <a:gd name="T1" fmla="*/ 10 h 53"/>
                <a:gd name="T2" fmla="*/ 8 w 98"/>
                <a:gd name="T3" fmla="*/ 9 h 53"/>
                <a:gd name="T4" fmla="*/ 13 w 98"/>
                <a:gd name="T5" fmla="*/ 5 h 53"/>
                <a:gd name="T6" fmla="*/ 18 w 98"/>
                <a:gd name="T7" fmla="*/ 15 h 53"/>
                <a:gd name="T8" fmla="*/ 22 w 98"/>
                <a:gd name="T9" fmla="*/ 17 h 53"/>
                <a:gd name="T10" fmla="*/ 25 w 98"/>
                <a:gd name="T11" fmla="*/ 10 h 53"/>
                <a:gd name="T12" fmla="*/ 24 w 98"/>
                <a:gd name="T13" fmla="*/ 7 h 53"/>
                <a:gd name="T14" fmla="*/ 37 w 98"/>
                <a:gd name="T15" fmla="*/ 4 h 53"/>
                <a:gd name="T16" fmla="*/ 45 w 98"/>
                <a:gd name="T17" fmla="*/ 0 h 53"/>
                <a:gd name="T18" fmla="*/ 46 w 98"/>
                <a:gd name="T19" fmla="*/ 5 h 53"/>
                <a:gd name="T20" fmla="*/ 55 w 98"/>
                <a:gd name="T21" fmla="*/ 7 h 53"/>
                <a:gd name="T22" fmla="*/ 61 w 98"/>
                <a:gd name="T23" fmla="*/ 17 h 53"/>
                <a:gd name="T24" fmla="*/ 70 w 98"/>
                <a:gd name="T25" fmla="*/ 19 h 53"/>
                <a:gd name="T26" fmla="*/ 75 w 98"/>
                <a:gd name="T27" fmla="*/ 27 h 53"/>
                <a:gd name="T28" fmla="*/ 88 w 98"/>
                <a:gd name="T29" fmla="*/ 25 h 53"/>
                <a:gd name="T30" fmla="*/ 93 w 98"/>
                <a:gd name="T31" fmla="*/ 34 h 53"/>
                <a:gd name="T32" fmla="*/ 98 w 98"/>
                <a:gd name="T33" fmla="*/ 35 h 53"/>
                <a:gd name="T34" fmla="*/ 88 w 98"/>
                <a:gd name="T35" fmla="*/ 41 h 53"/>
                <a:gd name="T36" fmla="*/ 60 w 98"/>
                <a:gd name="T37" fmla="*/ 43 h 53"/>
                <a:gd name="T38" fmla="*/ 54 w 98"/>
                <a:gd name="T39" fmla="*/ 49 h 53"/>
                <a:gd name="T40" fmla="*/ 47 w 98"/>
                <a:gd name="T41" fmla="*/ 53 h 53"/>
                <a:gd name="T42" fmla="*/ 21 w 98"/>
                <a:gd name="T43" fmla="*/ 40 h 53"/>
                <a:gd name="T44" fmla="*/ 12 w 98"/>
                <a:gd name="T45" fmla="*/ 39 h 53"/>
                <a:gd name="T46" fmla="*/ 4 w 98"/>
                <a:gd name="T47" fmla="*/ 33 h 53"/>
                <a:gd name="T48" fmla="*/ 0 w 98"/>
                <a:gd name="T49" fmla="*/ 10 h 5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</a:cxnLst>
              <a:rect l="0" t="0" r="r" b="b"/>
              <a:pathLst>
                <a:path w="98" h="53">
                  <a:moveTo>
                    <a:pt x="0" y="10"/>
                  </a:moveTo>
                  <a:lnTo>
                    <a:pt x="8" y="9"/>
                  </a:lnTo>
                  <a:lnTo>
                    <a:pt x="13" y="5"/>
                  </a:lnTo>
                  <a:lnTo>
                    <a:pt x="18" y="15"/>
                  </a:lnTo>
                  <a:lnTo>
                    <a:pt x="22" y="17"/>
                  </a:lnTo>
                  <a:lnTo>
                    <a:pt x="25" y="10"/>
                  </a:lnTo>
                  <a:lnTo>
                    <a:pt x="24" y="7"/>
                  </a:lnTo>
                  <a:lnTo>
                    <a:pt x="37" y="4"/>
                  </a:lnTo>
                  <a:lnTo>
                    <a:pt x="45" y="0"/>
                  </a:lnTo>
                  <a:lnTo>
                    <a:pt x="46" y="5"/>
                  </a:lnTo>
                  <a:lnTo>
                    <a:pt x="55" y="7"/>
                  </a:lnTo>
                  <a:lnTo>
                    <a:pt x="61" y="17"/>
                  </a:lnTo>
                  <a:lnTo>
                    <a:pt x="70" y="19"/>
                  </a:lnTo>
                  <a:lnTo>
                    <a:pt x="75" y="27"/>
                  </a:lnTo>
                  <a:lnTo>
                    <a:pt x="88" y="25"/>
                  </a:lnTo>
                  <a:lnTo>
                    <a:pt x="93" y="34"/>
                  </a:lnTo>
                  <a:lnTo>
                    <a:pt x="98" y="35"/>
                  </a:lnTo>
                  <a:lnTo>
                    <a:pt x="88" y="41"/>
                  </a:lnTo>
                  <a:lnTo>
                    <a:pt x="60" y="43"/>
                  </a:lnTo>
                  <a:lnTo>
                    <a:pt x="54" y="49"/>
                  </a:lnTo>
                  <a:lnTo>
                    <a:pt x="47" y="53"/>
                  </a:lnTo>
                  <a:lnTo>
                    <a:pt x="21" y="40"/>
                  </a:lnTo>
                  <a:lnTo>
                    <a:pt x="12" y="39"/>
                  </a:lnTo>
                  <a:lnTo>
                    <a:pt x="4" y="33"/>
                  </a:lnTo>
                  <a:lnTo>
                    <a:pt x="0" y="1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7" name="Freeform 405">
              <a:extLst>
                <a:ext uri="{FF2B5EF4-FFF2-40B4-BE49-F238E27FC236}">
                  <a16:creationId xmlns:a16="http://schemas.microsoft.com/office/drawing/2014/main" id="{50491621-500F-3AD2-55A9-7ED2B93A18AB}"/>
                </a:ext>
              </a:extLst>
            </p:cNvPr>
            <p:cNvSpPr>
              <a:spLocks/>
            </p:cNvSpPr>
            <p:nvPr/>
          </p:nvSpPr>
          <p:spPr bwMode="auto">
            <a:xfrm>
              <a:off x="3222625" y="1484312"/>
              <a:ext cx="117475" cy="74612"/>
            </a:xfrm>
            <a:custGeom>
              <a:avLst/>
              <a:gdLst>
                <a:gd name="T0" fmla="*/ 0 w 74"/>
                <a:gd name="T1" fmla="*/ 1 h 47"/>
                <a:gd name="T2" fmla="*/ 27 w 74"/>
                <a:gd name="T3" fmla="*/ 0 h 47"/>
                <a:gd name="T4" fmla="*/ 34 w 74"/>
                <a:gd name="T5" fmla="*/ 9 h 47"/>
                <a:gd name="T6" fmla="*/ 39 w 74"/>
                <a:gd name="T7" fmla="*/ 12 h 47"/>
                <a:gd name="T8" fmla="*/ 46 w 74"/>
                <a:gd name="T9" fmla="*/ 17 h 47"/>
                <a:gd name="T10" fmla="*/ 60 w 74"/>
                <a:gd name="T11" fmla="*/ 29 h 47"/>
                <a:gd name="T12" fmla="*/ 72 w 74"/>
                <a:gd name="T13" fmla="*/ 39 h 47"/>
                <a:gd name="T14" fmla="*/ 74 w 74"/>
                <a:gd name="T15" fmla="*/ 41 h 47"/>
                <a:gd name="T16" fmla="*/ 62 w 74"/>
                <a:gd name="T17" fmla="*/ 47 h 47"/>
                <a:gd name="T18" fmla="*/ 55 w 74"/>
                <a:gd name="T19" fmla="*/ 45 h 47"/>
                <a:gd name="T20" fmla="*/ 43 w 74"/>
                <a:gd name="T21" fmla="*/ 35 h 47"/>
                <a:gd name="T22" fmla="*/ 34 w 74"/>
                <a:gd name="T23" fmla="*/ 33 h 47"/>
                <a:gd name="T24" fmla="*/ 25 w 74"/>
                <a:gd name="T25" fmla="*/ 39 h 47"/>
                <a:gd name="T26" fmla="*/ 23 w 74"/>
                <a:gd name="T27" fmla="*/ 37 h 47"/>
                <a:gd name="T28" fmla="*/ 19 w 74"/>
                <a:gd name="T29" fmla="*/ 32 h 47"/>
                <a:gd name="T30" fmla="*/ 11 w 74"/>
                <a:gd name="T31" fmla="*/ 20 h 47"/>
                <a:gd name="T32" fmla="*/ 1 w 74"/>
                <a:gd name="T33" fmla="*/ 6 h 47"/>
                <a:gd name="T34" fmla="*/ 0 w 74"/>
                <a:gd name="T35" fmla="*/ 1 h 47"/>
                <a:gd name="T36" fmla="*/ 0 w 74"/>
                <a:gd name="T37" fmla="*/ 1 h 4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74" h="47">
                  <a:moveTo>
                    <a:pt x="0" y="1"/>
                  </a:moveTo>
                  <a:lnTo>
                    <a:pt x="27" y="0"/>
                  </a:lnTo>
                  <a:lnTo>
                    <a:pt x="34" y="9"/>
                  </a:lnTo>
                  <a:lnTo>
                    <a:pt x="39" y="12"/>
                  </a:lnTo>
                  <a:lnTo>
                    <a:pt x="46" y="17"/>
                  </a:lnTo>
                  <a:lnTo>
                    <a:pt x="60" y="29"/>
                  </a:lnTo>
                  <a:lnTo>
                    <a:pt x="72" y="39"/>
                  </a:lnTo>
                  <a:lnTo>
                    <a:pt x="74" y="41"/>
                  </a:lnTo>
                  <a:lnTo>
                    <a:pt x="62" y="47"/>
                  </a:lnTo>
                  <a:lnTo>
                    <a:pt x="55" y="45"/>
                  </a:lnTo>
                  <a:lnTo>
                    <a:pt x="43" y="35"/>
                  </a:lnTo>
                  <a:lnTo>
                    <a:pt x="34" y="33"/>
                  </a:lnTo>
                  <a:lnTo>
                    <a:pt x="25" y="39"/>
                  </a:lnTo>
                  <a:lnTo>
                    <a:pt x="23" y="37"/>
                  </a:lnTo>
                  <a:lnTo>
                    <a:pt x="19" y="32"/>
                  </a:lnTo>
                  <a:lnTo>
                    <a:pt x="11" y="20"/>
                  </a:lnTo>
                  <a:lnTo>
                    <a:pt x="1" y="6"/>
                  </a:lnTo>
                  <a:lnTo>
                    <a:pt x="0" y="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0" name="Freeform 407">
              <a:extLst>
                <a:ext uri="{FF2B5EF4-FFF2-40B4-BE49-F238E27FC236}">
                  <a16:creationId xmlns:a16="http://schemas.microsoft.com/office/drawing/2014/main" id="{C75B87AC-E54F-5860-FB02-8431E149ED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706688" y="1689100"/>
              <a:ext cx="82550" cy="79375"/>
            </a:xfrm>
            <a:custGeom>
              <a:avLst/>
              <a:gdLst>
                <a:gd name="T0" fmla="*/ 0 w 52"/>
                <a:gd name="T1" fmla="*/ 14 h 50"/>
                <a:gd name="T2" fmla="*/ 8 w 52"/>
                <a:gd name="T3" fmla="*/ 8 h 50"/>
                <a:gd name="T4" fmla="*/ 12 w 52"/>
                <a:gd name="T5" fmla="*/ 7 h 50"/>
                <a:gd name="T6" fmla="*/ 24 w 52"/>
                <a:gd name="T7" fmla="*/ 6 h 50"/>
                <a:gd name="T8" fmla="*/ 31 w 52"/>
                <a:gd name="T9" fmla="*/ 3 h 50"/>
                <a:gd name="T10" fmla="*/ 34 w 52"/>
                <a:gd name="T11" fmla="*/ 0 h 50"/>
                <a:gd name="T12" fmla="*/ 52 w 52"/>
                <a:gd name="T13" fmla="*/ 6 h 50"/>
                <a:gd name="T14" fmla="*/ 52 w 52"/>
                <a:gd name="T15" fmla="*/ 7 h 50"/>
                <a:gd name="T16" fmla="*/ 51 w 52"/>
                <a:gd name="T17" fmla="*/ 12 h 50"/>
                <a:gd name="T18" fmla="*/ 38 w 52"/>
                <a:gd name="T19" fmla="*/ 9 h 50"/>
                <a:gd name="T20" fmla="*/ 32 w 52"/>
                <a:gd name="T21" fmla="*/ 26 h 50"/>
                <a:gd name="T22" fmla="*/ 30 w 52"/>
                <a:gd name="T23" fmla="*/ 35 h 50"/>
                <a:gd name="T24" fmla="*/ 26 w 52"/>
                <a:gd name="T25" fmla="*/ 50 h 50"/>
                <a:gd name="T26" fmla="*/ 20 w 52"/>
                <a:gd name="T27" fmla="*/ 47 h 50"/>
                <a:gd name="T28" fmla="*/ 15 w 52"/>
                <a:gd name="T29" fmla="*/ 45 h 50"/>
                <a:gd name="T30" fmla="*/ 2 w 52"/>
                <a:gd name="T31" fmla="*/ 39 h 50"/>
                <a:gd name="T32" fmla="*/ 0 w 52"/>
                <a:gd name="T33" fmla="*/ 14 h 5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</a:cxnLst>
              <a:rect l="0" t="0" r="r" b="b"/>
              <a:pathLst>
                <a:path w="52" h="50">
                  <a:moveTo>
                    <a:pt x="0" y="14"/>
                  </a:moveTo>
                  <a:lnTo>
                    <a:pt x="8" y="8"/>
                  </a:lnTo>
                  <a:lnTo>
                    <a:pt x="12" y="7"/>
                  </a:lnTo>
                  <a:lnTo>
                    <a:pt x="24" y="6"/>
                  </a:lnTo>
                  <a:lnTo>
                    <a:pt x="31" y="3"/>
                  </a:lnTo>
                  <a:lnTo>
                    <a:pt x="34" y="0"/>
                  </a:lnTo>
                  <a:lnTo>
                    <a:pt x="52" y="6"/>
                  </a:lnTo>
                  <a:lnTo>
                    <a:pt x="52" y="7"/>
                  </a:lnTo>
                  <a:lnTo>
                    <a:pt x="51" y="12"/>
                  </a:lnTo>
                  <a:lnTo>
                    <a:pt x="38" y="9"/>
                  </a:lnTo>
                  <a:lnTo>
                    <a:pt x="32" y="26"/>
                  </a:lnTo>
                  <a:lnTo>
                    <a:pt x="30" y="35"/>
                  </a:lnTo>
                  <a:lnTo>
                    <a:pt x="26" y="50"/>
                  </a:lnTo>
                  <a:lnTo>
                    <a:pt x="20" y="47"/>
                  </a:lnTo>
                  <a:lnTo>
                    <a:pt x="15" y="45"/>
                  </a:lnTo>
                  <a:lnTo>
                    <a:pt x="2" y="39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1" name="Freeform 408">
              <a:extLst>
                <a:ext uri="{FF2B5EF4-FFF2-40B4-BE49-F238E27FC236}">
                  <a16:creationId xmlns:a16="http://schemas.microsoft.com/office/drawing/2014/main" id="{D7E7715A-C215-2A33-6635-42FCF8E81C88}"/>
                </a:ext>
              </a:extLst>
            </p:cNvPr>
            <p:cNvSpPr>
              <a:spLocks/>
            </p:cNvSpPr>
            <p:nvPr/>
          </p:nvSpPr>
          <p:spPr bwMode="auto">
            <a:xfrm>
              <a:off x="3548063" y="2608263"/>
              <a:ext cx="92075" cy="127000"/>
            </a:xfrm>
            <a:custGeom>
              <a:avLst/>
              <a:gdLst>
                <a:gd name="T0" fmla="*/ 0 w 58"/>
                <a:gd name="T1" fmla="*/ 67 h 80"/>
                <a:gd name="T2" fmla="*/ 4 w 58"/>
                <a:gd name="T3" fmla="*/ 47 h 80"/>
                <a:gd name="T4" fmla="*/ 4 w 58"/>
                <a:gd name="T5" fmla="*/ 46 h 80"/>
                <a:gd name="T6" fmla="*/ 3 w 58"/>
                <a:gd name="T7" fmla="*/ 37 h 80"/>
                <a:gd name="T8" fmla="*/ 4 w 58"/>
                <a:gd name="T9" fmla="*/ 26 h 80"/>
                <a:gd name="T10" fmla="*/ 2 w 58"/>
                <a:gd name="T11" fmla="*/ 21 h 80"/>
                <a:gd name="T12" fmla="*/ 41 w 58"/>
                <a:gd name="T13" fmla="*/ 0 h 80"/>
                <a:gd name="T14" fmla="*/ 45 w 58"/>
                <a:gd name="T15" fmla="*/ 7 h 80"/>
                <a:gd name="T16" fmla="*/ 49 w 58"/>
                <a:gd name="T17" fmla="*/ 9 h 80"/>
                <a:gd name="T18" fmla="*/ 52 w 58"/>
                <a:gd name="T19" fmla="*/ 11 h 80"/>
                <a:gd name="T20" fmla="*/ 54 w 58"/>
                <a:gd name="T21" fmla="*/ 19 h 80"/>
                <a:gd name="T22" fmla="*/ 57 w 58"/>
                <a:gd name="T23" fmla="*/ 27 h 80"/>
                <a:gd name="T24" fmla="*/ 58 w 58"/>
                <a:gd name="T25" fmla="*/ 30 h 80"/>
                <a:gd name="T26" fmla="*/ 58 w 58"/>
                <a:gd name="T27" fmla="*/ 31 h 80"/>
                <a:gd name="T28" fmla="*/ 52 w 58"/>
                <a:gd name="T29" fmla="*/ 34 h 80"/>
                <a:gd name="T30" fmla="*/ 48 w 58"/>
                <a:gd name="T31" fmla="*/ 40 h 80"/>
                <a:gd name="T32" fmla="*/ 40 w 58"/>
                <a:gd name="T33" fmla="*/ 45 h 80"/>
                <a:gd name="T34" fmla="*/ 39 w 58"/>
                <a:gd name="T35" fmla="*/ 46 h 80"/>
                <a:gd name="T36" fmla="*/ 36 w 58"/>
                <a:gd name="T37" fmla="*/ 47 h 80"/>
                <a:gd name="T38" fmla="*/ 25 w 58"/>
                <a:gd name="T39" fmla="*/ 61 h 80"/>
                <a:gd name="T40" fmla="*/ 21 w 58"/>
                <a:gd name="T41" fmla="*/ 65 h 80"/>
                <a:gd name="T42" fmla="*/ 12 w 58"/>
                <a:gd name="T43" fmla="*/ 73 h 80"/>
                <a:gd name="T44" fmla="*/ 4 w 58"/>
                <a:gd name="T45" fmla="*/ 80 h 80"/>
                <a:gd name="T46" fmla="*/ 3 w 58"/>
                <a:gd name="T47" fmla="*/ 79 h 80"/>
                <a:gd name="T48" fmla="*/ 1 w 58"/>
                <a:gd name="T49" fmla="*/ 73 h 80"/>
                <a:gd name="T50" fmla="*/ 0 w 58"/>
                <a:gd name="T51" fmla="*/ 67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</a:cxnLst>
              <a:rect l="0" t="0" r="r" b="b"/>
              <a:pathLst>
                <a:path w="58" h="80">
                  <a:moveTo>
                    <a:pt x="0" y="67"/>
                  </a:moveTo>
                  <a:lnTo>
                    <a:pt x="4" y="47"/>
                  </a:lnTo>
                  <a:lnTo>
                    <a:pt x="4" y="46"/>
                  </a:lnTo>
                  <a:lnTo>
                    <a:pt x="3" y="37"/>
                  </a:lnTo>
                  <a:lnTo>
                    <a:pt x="4" y="26"/>
                  </a:lnTo>
                  <a:lnTo>
                    <a:pt x="2" y="21"/>
                  </a:lnTo>
                  <a:lnTo>
                    <a:pt x="41" y="0"/>
                  </a:lnTo>
                  <a:lnTo>
                    <a:pt x="45" y="7"/>
                  </a:lnTo>
                  <a:lnTo>
                    <a:pt x="49" y="9"/>
                  </a:lnTo>
                  <a:lnTo>
                    <a:pt x="52" y="11"/>
                  </a:lnTo>
                  <a:lnTo>
                    <a:pt x="54" y="19"/>
                  </a:lnTo>
                  <a:lnTo>
                    <a:pt x="57" y="27"/>
                  </a:lnTo>
                  <a:lnTo>
                    <a:pt x="58" y="30"/>
                  </a:lnTo>
                  <a:lnTo>
                    <a:pt x="58" y="31"/>
                  </a:lnTo>
                  <a:lnTo>
                    <a:pt x="52" y="34"/>
                  </a:lnTo>
                  <a:lnTo>
                    <a:pt x="48" y="40"/>
                  </a:lnTo>
                  <a:lnTo>
                    <a:pt x="40" y="45"/>
                  </a:lnTo>
                  <a:lnTo>
                    <a:pt x="39" y="46"/>
                  </a:lnTo>
                  <a:lnTo>
                    <a:pt x="36" y="47"/>
                  </a:lnTo>
                  <a:lnTo>
                    <a:pt x="25" y="61"/>
                  </a:lnTo>
                  <a:lnTo>
                    <a:pt x="21" y="65"/>
                  </a:lnTo>
                  <a:lnTo>
                    <a:pt x="12" y="73"/>
                  </a:lnTo>
                  <a:lnTo>
                    <a:pt x="4" y="80"/>
                  </a:lnTo>
                  <a:lnTo>
                    <a:pt x="3" y="79"/>
                  </a:lnTo>
                  <a:lnTo>
                    <a:pt x="1" y="73"/>
                  </a:lnTo>
                  <a:lnTo>
                    <a:pt x="0" y="67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" name="Freeform 409">
              <a:extLst>
                <a:ext uri="{FF2B5EF4-FFF2-40B4-BE49-F238E27FC236}">
                  <a16:creationId xmlns:a16="http://schemas.microsoft.com/office/drawing/2014/main" id="{2FC3B3CA-237F-322A-CFD2-9A535BCFF25A}"/>
                </a:ext>
              </a:extLst>
            </p:cNvPr>
            <p:cNvSpPr>
              <a:spLocks/>
            </p:cNvSpPr>
            <p:nvPr/>
          </p:nvSpPr>
          <p:spPr bwMode="auto">
            <a:xfrm>
              <a:off x="2803525" y="2155825"/>
              <a:ext cx="88900" cy="52387"/>
            </a:xfrm>
            <a:custGeom>
              <a:avLst/>
              <a:gdLst>
                <a:gd name="T0" fmla="*/ 0 w 56"/>
                <a:gd name="T1" fmla="*/ 0 h 33"/>
                <a:gd name="T2" fmla="*/ 27 w 56"/>
                <a:gd name="T3" fmla="*/ 0 h 33"/>
                <a:gd name="T4" fmla="*/ 53 w 56"/>
                <a:gd name="T5" fmla="*/ 0 h 33"/>
                <a:gd name="T6" fmla="*/ 56 w 56"/>
                <a:gd name="T7" fmla="*/ 0 h 33"/>
                <a:gd name="T8" fmla="*/ 56 w 56"/>
                <a:gd name="T9" fmla="*/ 13 h 33"/>
                <a:gd name="T10" fmla="*/ 56 w 56"/>
                <a:gd name="T11" fmla="*/ 13 h 33"/>
                <a:gd name="T12" fmla="*/ 56 w 56"/>
                <a:gd name="T13" fmla="*/ 29 h 33"/>
                <a:gd name="T14" fmla="*/ 53 w 56"/>
                <a:gd name="T15" fmla="*/ 29 h 33"/>
                <a:gd name="T16" fmla="*/ 52 w 56"/>
                <a:gd name="T17" fmla="*/ 29 h 33"/>
                <a:gd name="T18" fmla="*/ 50 w 56"/>
                <a:gd name="T19" fmla="*/ 23 h 33"/>
                <a:gd name="T20" fmla="*/ 33 w 56"/>
                <a:gd name="T21" fmla="*/ 21 h 33"/>
                <a:gd name="T22" fmla="*/ 26 w 56"/>
                <a:gd name="T23" fmla="*/ 24 h 33"/>
                <a:gd name="T24" fmla="*/ 15 w 56"/>
                <a:gd name="T25" fmla="*/ 32 h 33"/>
                <a:gd name="T26" fmla="*/ 11 w 56"/>
                <a:gd name="T27" fmla="*/ 33 h 33"/>
                <a:gd name="T28" fmla="*/ 0 w 56"/>
                <a:gd name="T29" fmla="*/ 0 h 3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56" h="33">
                  <a:moveTo>
                    <a:pt x="0" y="0"/>
                  </a:moveTo>
                  <a:lnTo>
                    <a:pt x="27" y="0"/>
                  </a:lnTo>
                  <a:lnTo>
                    <a:pt x="53" y="0"/>
                  </a:lnTo>
                  <a:lnTo>
                    <a:pt x="56" y="0"/>
                  </a:lnTo>
                  <a:lnTo>
                    <a:pt x="56" y="13"/>
                  </a:lnTo>
                  <a:lnTo>
                    <a:pt x="56" y="13"/>
                  </a:lnTo>
                  <a:lnTo>
                    <a:pt x="56" y="29"/>
                  </a:lnTo>
                  <a:lnTo>
                    <a:pt x="53" y="29"/>
                  </a:lnTo>
                  <a:lnTo>
                    <a:pt x="52" y="29"/>
                  </a:lnTo>
                  <a:lnTo>
                    <a:pt x="50" y="23"/>
                  </a:lnTo>
                  <a:lnTo>
                    <a:pt x="33" y="21"/>
                  </a:lnTo>
                  <a:lnTo>
                    <a:pt x="26" y="24"/>
                  </a:lnTo>
                  <a:lnTo>
                    <a:pt x="15" y="32"/>
                  </a:lnTo>
                  <a:lnTo>
                    <a:pt x="11" y="3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22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3" name="Freeform 410">
              <a:extLst>
                <a:ext uri="{FF2B5EF4-FFF2-40B4-BE49-F238E27FC236}">
                  <a16:creationId xmlns:a16="http://schemas.microsoft.com/office/drawing/2014/main" id="{CD27708F-E4BC-3783-57C1-148F8C349828}"/>
                </a:ext>
              </a:extLst>
            </p:cNvPr>
            <p:cNvSpPr>
              <a:spLocks/>
            </p:cNvSpPr>
            <p:nvPr/>
          </p:nvSpPr>
          <p:spPr bwMode="auto">
            <a:xfrm>
              <a:off x="3971925" y="2451100"/>
              <a:ext cx="69850" cy="61912"/>
            </a:xfrm>
            <a:custGeom>
              <a:avLst/>
              <a:gdLst>
                <a:gd name="T0" fmla="*/ 6 w 44"/>
                <a:gd name="T1" fmla="*/ 2 h 39"/>
                <a:gd name="T2" fmla="*/ 12 w 44"/>
                <a:gd name="T3" fmla="*/ 0 h 39"/>
                <a:gd name="T4" fmla="*/ 21 w 44"/>
                <a:gd name="T5" fmla="*/ 2 h 39"/>
                <a:gd name="T6" fmla="*/ 27 w 44"/>
                <a:gd name="T7" fmla="*/ 2 h 39"/>
                <a:gd name="T8" fmla="*/ 33 w 44"/>
                <a:gd name="T9" fmla="*/ 2 h 39"/>
                <a:gd name="T10" fmla="*/ 42 w 44"/>
                <a:gd name="T11" fmla="*/ 1 h 39"/>
                <a:gd name="T12" fmla="*/ 44 w 44"/>
                <a:gd name="T13" fmla="*/ 3 h 39"/>
                <a:gd name="T14" fmla="*/ 39 w 44"/>
                <a:gd name="T15" fmla="*/ 5 h 39"/>
                <a:gd name="T16" fmla="*/ 39 w 44"/>
                <a:gd name="T17" fmla="*/ 33 h 39"/>
                <a:gd name="T18" fmla="*/ 38 w 44"/>
                <a:gd name="T19" fmla="*/ 39 h 39"/>
                <a:gd name="T20" fmla="*/ 28 w 44"/>
                <a:gd name="T21" fmla="*/ 31 h 39"/>
                <a:gd name="T22" fmla="*/ 9 w 44"/>
                <a:gd name="T23" fmla="*/ 18 h 39"/>
                <a:gd name="T24" fmla="*/ 0 w 44"/>
                <a:gd name="T25" fmla="*/ 10 h 39"/>
                <a:gd name="T26" fmla="*/ 6 w 44"/>
                <a:gd name="T27" fmla="*/ 2 h 3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</a:cxnLst>
              <a:rect l="0" t="0" r="r" b="b"/>
              <a:pathLst>
                <a:path w="44" h="39">
                  <a:moveTo>
                    <a:pt x="6" y="2"/>
                  </a:moveTo>
                  <a:lnTo>
                    <a:pt x="12" y="0"/>
                  </a:lnTo>
                  <a:lnTo>
                    <a:pt x="21" y="2"/>
                  </a:lnTo>
                  <a:lnTo>
                    <a:pt x="27" y="2"/>
                  </a:lnTo>
                  <a:lnTo>
                    <a:pt x="33" y="2"/>
                  </a:lnTo>
                  <a:lnTo>
                    <a:pt x="42" y="1"/>
                  </a:lnTo>
                  <a:lnTo>
                    <a:pt x="44" y="3"/>
                  </a:lnTo>
                  <a:lnTo>
                    <a:pt x="39" y="5"/>
                  </a:lnTo>
                  <a:lnTo>
                    <a:pt x="39" y="33"/>
                  </a:lnTo>
                  <a:lnTo>
                    <a:pt x="38" y="39"/>
                  </a:lnTo>
                  <a:lnTo>
                    <a:pt x="28" y="31"/>
                  </a:lnTo>
                  <a:lnTo>
                    <a:pt x="9" y="18"/>
                  </a:lnTo>
                  <a:lnTo>
                    <a:pt x="0" y="10"/>
                  </a:lnTo>
                  <a:lnTo>
                    <a:pt x="6" y="2"/>
                  </a:lnTo>
                  <a:close/>
                </a:path>
              </a:pathLst>
            </a:custGeom>
            <a:solidFill>
              <a:srgbClr val="7AAB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411">
              <a:extLst>
                <a:ext uri="{FF2B5EF4-FFF2-40B4-BE49-F238E27FC236}">
                  <a16:creationId xmlns:a16="http://schemas.microsoft.com/office/drawing/2014/main" id="{9CDB9CFB-C3FC-7AAD-D97B-71926C39432E}"/>
                </a:ext>
              </a:extLst>
            </p:cNvPr>
            <p:cNvSpPr>
              <a:spLocks/>
            </p:cNvSpPr>
            <p:nvPr/>
          </p:nvSpPr>
          <p:spPr bwMode="auto">
            <a:xfrm>
              <a:off x="3302000" y="1603375"/>
              <a:ext cx="60325" cy="50800"/>
            </a:xfrm>
            <a:custGeom>
              <a:avLst/>
              <a:gdLst>
                <a:gd name="T0" fmla="*/ 3 w 38"/>
                <a:gd name="T1" fmla="*/ 10 h 32"/>
                <a:gd name="T2" fmla="*/ 10 w 38"/>
                <a:gd name="T3" fmla="*/ 0 h 32"/>
                <a:gd name="T4" fmla="*/ 17 w 38"/>
                <a:gd name="T5" fmla="*/ 6 h 32"/>
                <a:gd name="T6" fmla="*/ 18 w 38"/>
                <a:gd name="T7" fmla="*/ 4 h 32"/>
                <a:gd name="T8" fmla="*/ 25 w 38"/>
                <a:gd name="T9" fmla="*/ 0 h 32"/>
                <a:gd name="T10" fmla="*/ 32 w 38"/>
                <a:gd name="T11" fmla="*/ 0 h 32"/>
                <a:gd name="T12" fmla="*/ 34 w 38"/>
                <a:gd name="T13" fmla="*/ 2 h 32"/>
                <a:gd name="T14" fmla="*/ 35 w 38"/>
                <a:gd name="T15" fmla="*/ 12 h 32"/>
                <a:gd name="T16" fmla="*/ 38 w 38"/>
                <a:gd name="T17" fmla="*/ 21 h 32"/>
                <a:gd name="T18" fmla="*/ 32 w 38"/>
                <a:gd name="T19" fmla="*/ 24 h 32"/>
                <a:gd name="T20" fmla="*/ 17 w 38"/>
                <a:gd name="T21" fmla="*/ 32 h 32"/>
                <a:gd name="T22" fmla="*/ 0 w 38"/>
                <a:gd name="T23" fmla="*/ 18 h 32"/>
                <a:gd name="T24" fmla="*/ 3 w 38"/>
                <a:gd name="T25" fmla="*/ 10 h 3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</a:cxnLst>
              <a:rect l="0" t="0" r="r" b="b"/>
              <a:pathLst>
                <a:path w="38" h="32">
                  <a:moveTo>
                    <a:pt x="3" y="10"/>
                  </a:moveTo>
                  <a:lnTo>
                    <a:pt x="10" y="0"/>
                  </a:lnTo>
                  <a:lnTo>
                    <a:pt x="17" y="6"/>
                  </a:lnTo>
                  <a:lnTo>
                    <a:pt x="18" y="4"/>
                  </a:lnTo>
                  <a:lnTo>
                    <a:pt x="25" y="0"/>
                  </a:lnTo>
                  <a:lnTo>
                    <a:pt x="32" y="0"/>
                  </a:lnTo>
                  <a:lnTo>
                    <a:pt x="34" y="2"/>
                  </a:lnTo>
                  <a:lnTo>
                    <a:pt x="35" y="12"/>
                  </a:lnTo>
                  <a:lnTo>
                    <a:pt x="38" y="21"/>
                  </a:lnTo>
                  <a:lnTo>
                    <a:pt x="32" y="24"/>
                  </a:lnTo>
                  <a:lnTo>
                    <a:pt x="17" y="32"/>
                  </a:lnTo>
                  <a:lnTo>
                    <a:pt x="0" y="18"/>
                  </a:lnTo>
                  <a:lnTo>
                    <a:pt x="3" y="10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5" name="Freeform 412">
              <a:extLst>
                <a:ext uri="{FF2B5EF4-FFF2-40B4-BE49-F238E27FC236}">
                  <a16:creationId xmlns:a16="http://schemas.microsoft.com/office/drawing/2014/main" id="{70761907-66ED-1ED9-ED5C-740C60F1ADF1}"/>
                </a:ext>
              </a:extLst>
            </p:cNvPr>
            <p:cNvSpPr>
              <a:spLocks/>
            </p:cNvSpPr>
            <p:nvPr/>
          </p:nvSpPr>
          <p:spPr bwMode="auto">
            <a:xfrm>
              <a:off x="3409950" y="2209800"/>
              <a:ext cx="50800" cy="63500"/>
            </a:xfrm>
            <a:custGeom>
              <a:avLst/>
              <a:gdLst>
                <a:gd name="T0" fmla="*/ 0 w 32"/>
                <a:gd name="T1" fmla="*/ 37 h 40"/>
                <a:gd name="T2" fmla="*/ 11 w 32"/>
                <a:gd name="T3" fmla="*/ 23 h 40"/>
                <a:gd name="T4" fmla="*/ 30 w 32"/>
                <a:gd name="T5" fmla="*/ 0 h 40"/>
                <a:gd name="T6" fmla="*/ 32 w 32"/>
                <a:gd name="T7" fmla="*/ 5 h 40"/>
                <a:gd name="T8" fmla="*/ 28 w 32"/>
                <a:gd name="T9" fmla="*/ 13 h 40"/>
                <a:gd name="T10" fmla="*/ 27 w 32"/>
                <a:gd name="T11" fmla="*/ 16 h 40"/>
                <a:gd name="T12" fmla="*/ 27 w 32"/>
                <a:gd name="T13" fmla="*/ 23 h 40"/>
                <a:gd name="T14" fmla="*/ 28 w 32"/>
                <a:gd name="T15" fmla="*/ 30 h 40"/>
                <a:gd name="T16" fmla="*/ 19 w 32"/>
                <a:gd name="T17" fmla="*/ 31 h 40"/>
                <a:gd name="T18" fmla="*/ 4 w 32"/>
                <a:gd name="T19" fmla="*/ 39 h 40"/>
                <a:gd name="T20" fmla="*/ 0 w 32"/>
                <a:gd name="T21" fmla="*/ 40 h 40"/>
                <a:gd name="T22" fmla="*/ 0 w 32"/>
                <a:gd name="T23" fmla="*/ 37 h 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</a:cxnLst>
              <a:rect l="0" t="0" r="r" b="b"/>
              <a:pathLst>
                <a:path w="32" h="40">
                  <a:moveTo>
                    <a:pt x="0" y="37"/>
                  </a:moveTo>
                  <a:lnTo>
                    <a:pt x="11" y="23"/>
                  </a:lnTo>
                  <a:lnTo>
                    <a:pt x="30" y="0"/>
                  </a:lnTo>
                  <a:lnTo>
                    <a:pt x="32" y="5"/>
                  </a:lnTo>
                  <a:lnTo>
                    <a:pt x="28" y="13"/>
                  </a:lnTo>
                  <a:lnTo>
                    <a:pt x="27" y="16"/>
                  </a:lnTo>
                  <a:lnTo>
                    <a:pt x="27" y="23"/>
                  </a:lnTo>
                  <a:lnTo>
                    <a:pt x="28" y="30"/>
                  </a:lnTo>
                  <a:lnTo>
                    <a:pt x="19" y="31"/>
                  </a:lnTo>
                  <a:lnTo>
                    <a:pt x="4" y="39"/>
                  </a:lnTo>
                  <a:lnTo>
                    <a:pt x="0" y="40"/>
                  </a:lnTo>
                  <a:lnTo>
                    <a:pt x="0" y="37"/>
                  </a:lnTo>
                  <a:close/>
                </a:path>
              </a:pathLst>
            </a:custGeom>
            <a:solidFill>
              <a:srgbClr val="0061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6" name="Freeform 413">
              <a:extLst>
                <a:ext uri="{FF2B5EF4-FFF2-40B4-BE49-F238E27FC236}">
                  <a16:creationId xmlns:a16="http://schemas.microsoft.com/office/drawing/2014/main" id="{F209BA1B-6757-C344-42CE-83476DFF7A74}"/>
                </a:ext>
              </a:extLst>
            </p:cNvPr>
            <p:cNvSpPr>
              <a:spLocks/>
            </p:cNvSpPr>
            <p:nvPr/>
          </p:nvSpPr>
          <p:spPr bwMode="auto">
            <a:xfrm>
              <a:off x="3846513" y="2795588"/>
              <a:ext cx="119063" cy="152400"/>
            </a:xfrm>
            <a:custGeom>
              <a:avLst/>
              <a:gdLst>
                <a:gd name="T0" fmla="*/ 5 w 75"/>
                <a:gd name="T1" fmla="*/ 25 h 96"/>
                <a:gd name="T2" fmla="*/ 14 w 75"/>
                <a:gd name="T3" fmla="*/ 0 h 96"/>
                <a:gd name="T4" fmla="*/ 28 w 75"/>
                <a:gd name="T5" fmla="*/ 9 h 96"/>
                <a:gd name="T6" fmla="*/ 38 w 75"/>
                <a:gd name="T7" fmla="*/ 17 h 96"/>
                <a:gd name="T8" fmla="*/ 43 w 75"/>
                <a:gd name="T9" fmla="*/ 17 h 96"/>
                <a:gd name="T10" fmla="*/ 49 w 75"/>
                <a:gd name="T11" fmla="*/ 15 h 96"/>
                <a:gd name="T12" fmla="*/ 68 w 75"/>
                <a:gd name="T13" fmla="*/ 32 h 96"/>
                <a:gd name="T14" fmla="*/ 72 w 75"/>
                <a:gd name="T15" fmla="*/ 39 h 96"/>
                <a:gd name="T16" fmla="*/ 64 w 75"/>
                <a:gd name="T17" fmla="*/ 46 h 96"/>
                <a:gd name="T18" fmla="*/ 58 w 75"/>
                <a:gd name="T19" fmla="*/ 60 h 96"/>
                <a:gd name="T20" fmla="*/ 57 w 75"/>
                <a:gd name="T21" fmla="*/ 61 h 96"/>
                <a:gd name="T22" fmla="*/ 67 w 75"/>
                <a:gd name="T23" fmla="*/ 70 h 96"/>
                <a:gd name="T24" fmla="*/ 70 w 75"/>
                <a:gd name="T25" fmla="*/ 74 h 96"/>
                <a:gd name="T26" fmla="*/ 70 w 75"/>
                <a:gd name="T27" fmla="*/ 81 h 96"/>
                <a:gd name="T28" fmla="*/ 75 w 75"/>
                <a:gd name="T29" fmla="*/ 90 h 96"/>
                <a:gd name="T30" fmla="*/ 70 w 75"/>
                <a:gd name="T31" fmla="*/ 96 h 96"/>
                <a:gd name="T32" fmla="*/ 52 w 75"/>
                <a:gd name="T33" fmla="*/ 81 h 96"/>
                <a:gd name="T34" fmla="*/ 43 w 75"/>
                <a:gd name="T35" fmla="*/ 75 h 96"/>
                <a:gd name="T36" fmla="*/ 26 w 75"/>
                <a:gd name="T37" fmla="*/ 60 h 96"/>
                <a:gd name="T38" fmla="*/ 20 w 75"/>
                <a:gd name="T39" fmla="*/ 51 h 96"/>
                <a:gd name="T40" fmla="*/ 20 w 75"/>
                <a:gd name="T41" fmla="*/ 50 h 96"/>
                <a:gd name="T42" fmla="*/ 12 w 75"/>
                <a:gd name="T43" fmla="*/ 45 h 96"/>
                <a:gd name="T44" fmla="*/ 0 w 75"/>
                <a:gd name="T45" fmla="*/ 28 h 96"/>
                <a:gd name="T46" fmla="*/ 5 w 75"/>
                <a:gd name="T47" fmla="*/ 25 h 9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</a:cxnLst>
              <a:rect l="0" t="0" r="r" b="b"/>
              <a:pathLst>
                <a:path w="75" h="96">
                  <a:moveTo>
                    <a:pt x="5" y="25"/>
                  </a:moveTo>
                  <a:lnTo>
                    <a:pt x="14" y="0"/>
                  </a:lnTo>
                  <a:lnTo>
                    <a:pt x="28" y="9"/>
                  </a:lnTo>
                  <a:lnTo>
                    <a:pt x="38" y="17"/>
                  </a:lnTo>
                  <a:lnTo>
                    <a:pt x="43" y="17"/>
                  </a:lnTo>
                  <a:lnTo>
                    <a:pt x="49" y="15"/>
                  </a:lnTo>
                  <a:lnTo>
                    <a:pt x="68" y="32"/>
                  </a:lnTo>
                  <a:lnTo>
                    <a:pt x="72" y="39"/>
                  </a:lnTo>
                  <a:lnTo>
                    <a:pt x="64" y="46"/>
                  </a:lnTo>
                  <a:lnTo>
                    <a:pt x="58" y="60"/>
                  </a:lnTo>
                  <a:lnTo>
                    <a:pt x="57" y="61"/>
                  </a:lnTo>
                  <a:lnTo>
                    <a:pt x="67" y="70"/>
                  </a:lnTo>
                  <a:lnTo>
                    <a:pt x="70" y="74"/>
                  </a:lnTo>
                  <a:lnTo>
                    <a:pt x="70" y="81"/>
                  </a:lnTo>
                  <a:lnTo>
                    <a:pt x="75" y="90"/>
                  </a:lnTo>
                  <a:lnTo>
                    <a:pt x="70" y="96"/>
                  </a:lnTo>
                  <a:lnTo>
                    <a:pt x="52" y="81"/>
                  </a:lnTo>
                  <a:lnTo>
                    <a:pt x="43" y="75"/>
                  </a:lnTo>
                  <a:lnTo>
                    <a:pt x="26" y="60"/>
                  </a:lnTo>
                  <a:lnTo>
                    <a:pt x="20" y="51"/>
                  </a:lnTo>
                  <a:lnTo>
                    <a:pt x="20" y="50"/>
                  </a:lnTo>
                  <a:lnTo>
                    <a:pt x="12" y="45"/>
                  </a:lnTo>
                  <a:lnTo>
                    <a:pt x="0" y="28"/>
                  </a:lnTo>
                  <a:lnTo>
                    <a:pt x="5" y="25"/>
                  </a:lnTo>
                  <a:close/>
                </a:path>
              </a:pathLst>
            </a:custGeom>
            <a:solidFill>
              <a:srgbClr val="FF99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7" name="Freeform 414">
              <a:extLst>
                <a:ext uri="{FF2B5EF4-FFF2-40B4-BE49-F238E27FC236}">
                  <a16:creationId xmlns:a16="http://schemas.microsoft.com/office/drawing/2014/main" id="{32B7DA7B-076E-497B-D49D-C50F8DCF3CBA}"/>
                </a:ext>
              </a:extLst>
            </p:cNvPr>
            <p:cNvSpPr>
              <a:spLocks/>
            </p:cNvSpPr>
            <p:nvPr/>
          </p:nvSpPr>
          <p:spPr bwMode="auto">
            <a:xfrm>
              <a:off x="3289300" y="1889125"/>
              <a:ext cx="90488" cy="80962"/>
            </a:xfrm>
            <a:custGeom>
              <a:avLst/>
              <a:gdLst>
                <a:gd name="T0" fmla="*/ 0 w 57"/>
                <a:gd name="T1" fmla="*/ 14 h 51"/>
                <a:gd name="T2" fmla="*/ 12 w 57"/>
                <a:gd name="T3" fmla="*/ 11 h 51"/>
                <a:gd name="T4" fmla="*/ 27 w 57"/>
                <a:gd name="T5" fmla="*/ 3 h 51"/>
                <a:gd name="T6" fmla="*/ 36 w 57"/>
                <a:gd name="T7" fmla="*/ 0 h 51"/>
                <a:gd name="T8" fmla="*/ 56 w 57"/>
                <a:gd name="T9" fmla="*/ 12 h 51"/>
                <a:gd name="T10" fmla="*/ 57 w 57"/>
                <a:gd name="T11" fmla="*/ 19 h 51"/>
                <a:gd name="T12" fmla="*/ 38 w 57"/>
                <a:gd name="T13" fmla="*/ 27 h 51"/>
                <a:gd name="T14" fmla="*/ 42 w 57"/>
                <a:gd name="T15" fmla="*/ 38 h 51"/>
                <a:gd name="T16" fmla="*/ 49 w 57"/>
                <a:gd name="T17" fmla="*/ 40 h 51"/>
                <a:gd name="T18" fmla="*/ 40 w 57"/>
                <a:gd name="T19" fmla="*/ 43 h 51"/>
                <a:gd name="T20" fmla="*/ 28 w 57"/>
                <a:gd name="T21" fmla="*/ 49 h 51"/>
                <a:gd name="T22" fmla="*/ 25 w 57"/>
                <a:gd name="T23" fmla="*/ 51 h 51"/>
                <a:gd name="T24" fmla="*/ 16 w 57"/>
                <a:gd name="T25" fmla="*/ 31 h 51"/>
                <a:gd name="T26" fmla="*/ 17 w 57"/>
                <a:gd name="T27" fmla="*/ 22 h 51"/>
                <a:gd name="T28" fmla="*/ 12 w 57"/>
                <a:gd name="T29" fmla="*/ 20 h 51"/>
                <a:gd name="T30" fmla="*/ 4 w 57"/>
                <a:gd name="T31" fmla="*/ 23 h 51"/>
                <a:gd name="T32" fmla="*/ 2 w 57"/>
                <a:gd name="T33" fmla="*/ 18 h 51"/>
                <a:gd name="T34" fmla="*/ 0 w 57"/>
                <a:gd name="T35" fmla="*/ 14 h 5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</a:cxnLst>
              <a:rect l="0" t="0" r="r" b="b"/>
              <a:pathLst>
                <a:path w="57" h="51">
                  <a:moveTo>
                    <a:pt x="0" y="14"/>
                  </a:moveTo>
                  <a:lnTo>
                    <a:pt x="12" y="11"/>
                  </a:lnTo>
                  <a:lnTo>
                    <a:pt x="27" y="3"/>
                  </a:lnTo>
                  <a:lnTo>
                    <a:pt x="36" y="0"/>
                  </a:lnTo>
                  <a:lnTo>
                    <a:pt x="56" y="12"/>
                  </a:lnTo>
                  <a:lnTo>
                    <a:pt x="57" y="19"/>
                  </a:lnTo>
                  <a:lnTo>
                    <a:pt x="38" y="27"/>
                  </a:lnTo>
                  <a:lnTo>
                    <a:pt x="42" y="38"/>
                  </a:lnTo>
                  <a:lnTo>
                    <a:pt x="49" y="40"/>
                  </a:lnTo>
                  <a:lnTo>
                    <a:pt x="40" y="43"/>
                  </a:lnTo>
                  <a:lnTo>
                    <a:pt x="28" y="49"/>
                  </a:lnTo>
                  <a:lnTo>
                    <a:pt x="25" y="51"/>
                  </a:lnTo>
                  <a:lnTo>
                    <a:pt x="16" y="31"/>
                  </a:lnTo>
                  <a:lnTo>
                    <a:pt x="17" y="22"/>
                  </a:lnTo>
                  <a:lnTo>
                    <a:pt x="12" y="20"/>
                  </a:lnTo>
                  <a:lnTo>
                    <a:pt x="4" y="23"/>
                  </a:lnTo>
                  <a:lnTo>
                    <a:pt x="2" y="18"/>
                  </a:lnTo>
                  <a:lnTo>
                    <a:pt x="0" y="14"/>
                  </a:lnTo>
                  <a:close/>
                </a:path>
              </a:pathLst>
            </a:custGeom>
            <a:solidFill>
              <a:srgbClr val="FFFF00"/>
            </a:solidFill>
            <a:ln w="1588" cap="rnd">
              <a:solidFill>
                <a:srgbClr val="6E6E6E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aphicFrame>
        <p:nvGraphicFramePr>
          <p:cNvPr id="419" name="Table 418">
            <a:extLst>
              <a:ext uri="{FF2B5EF4-FFF2-40B4-BE49-F238E27FC236}">
                <a16:creationId xmlns:a16="http://schemas.microsoft.com/office/drawing/2014/main" id="{46FA6D14-36FF-4669-556F-99A1F0338F79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458248060"/>
              </p:ext>
            </p:extLst>
          </p:nvPr>
        </p:nvGraphicFramePr>
        <p:xfrm>
          <a:off x="899592" y="3363838"/>
          <a:ext cx="2664296" cy="1285878"/>
        </p:xfrm>
        <a:graphic>
          <a:graphicData uri="http://schemas.openxmlformats.org/drawingml/2006/table">
            <a:tbl>
              <a:tblPr firstRow="1" bandRow="1">
                <a:tableStyleId>{073A0DAA-6AF3-43AB-8588-CEC1D06C72B9}</a:tableStyleId>
              </a:tblPr>
              <a:tblGrid>
                <a:gridCol w="896939">
                  <a:extLst>
                    <a:ext uri="{9D8B030D-6E8A-4147-A177-3AD203B41FA5}">
                      <a16:colId xmlns:a16="http://schemas.microsoft.com/office/drawing/2014/main" val="3048991276"/>
                    </a:ext>
                  </a:extLst>
                </a:gridCol>
                <a:gridCol w="1767357">
                  <a:extLst>
                    <a:ext uri="{9D8B030D-6E8A-4147-A177-3AD203B41FA5}">
                      <a16:colId xmlns:a16="http://schemas.microsoft.com/office/drawing/2014/main" val="4080388960"/>
                    </a:ext>
                  </a:extLst>
                </a:gridCol>
              </a:tblGrid>
              <a:tr h="214313"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chemeClr val="bg1"/>
                          </a:solidFill>
                          <a:effectLst/>
                        </a:rPr>
                        <a:t>Income Class</a:t>
                      </a:r>
                      <a:endParaRPr lang="zh-CN" sz="1100" b="0" i="0" u="none" strike="noStrike" dirty="0">
                        <a:solidFill>
                          <a:schemeClr val="bg1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chemeClr val="bg1"/>
                          </a:solidFill>
                          <a:effectLst/>
                        </a:rPr>
                        <a:t>Income Range</a:t>
                      </a:r>
                      <a:endParaRPr lang="zh-CN" sz="1100" b="0" i="0" u="none" strike="noStrike" dirty="0">
                        <a:solidFill>
                          <a:schemeClr val="bg1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3492629617"/>
                  </a:ext>
                </a:extLst>
              </a:tr>
              <a:tr h="214313">
                <a:tc>
                  <a:txBody>
                    <a:bodyPr/>
                    <a:lstStyle/>
                    <a:p>
                      <a:pPr algn="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1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180000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Under $75K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832623204"/>
                  </a:ext>
                </a:extLst>
              </a:tr>
              <a:tr h="214313">
                <a:tc>
                  <a:txBody>
                    <a:bodyPr/>
                    <a:lstStyle/>
                    <a:p>
                      <a:pPr algn="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2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180000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$75K–$124,999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234366406"/>
                  </a:ext>
                </a:extLst>
              </a:tr>
              <a:tr h="214313">
                <a:tc>
                  <a:txBody>
                    <a:bodyPr/>
                    <a:lstStyle/>
                    <a:p>
                      <a:pPr algn="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3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180000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$125K–$174,999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3555941486"/>
                  </a:ext>
                </a:extLst>
              </a:tr>
              <a:tr h="214313">
                <a:tc>
                  <a:txBody>
                    <a:bodyPr/>
                    <a:lstStyle/>
                    <a:p>
                      <a:pPr algn="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4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180000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$175K–$249,999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610347568"/>
                  </a:ext>
                </a:extLst>
              </a:tr>
              <a:tr h="214313">
                <a:tc>
                  <a:txBody>
                    <a:bodyPr/>
                    <a:lstStyle/>
                    <a:p>
                      <a:pPr algn="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5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180000" marT="9525" marB="0" anchor="ctr"/>
                </a:tc>
                <a:tc>
                  <a:txBody>
                    <a:bodyPr/>
                    <a:lstStyle/>
                    <a:p>
                      <a:pPr algn="ctr" fontAlgn="ctr">
                        <a:buNone/>
                      </a:pPr>
                      <a:r>
                        <a:rPr lang="zh-CN" sz="1100" b="0" u="none" strike="noStrike" dirty="0">
                          <a:solidFill>
                            <a:srgbClr val="000000"/>
                          </a:solidFill>
                          <a:effectLst/>
                        </a:rPr>
                        <a:t>$250K+</a:t>
                      </a:r>
                      <a:endParaRPr lang="zh-CN" sz="1100" b="0" i="0" u="none" strike="noStrike" dirty="0">
                        <a:solidFill>
                          <a:srgbClr val="000000"/>
                        </a:solidFill>
                        <a:effectLst/>
                        <a:latin typeface="等线" panose="02010600030101010101" pitchFamily="2" charset="-122"/>
                        <a:ea typeface="等线" panose="02010600030101010101" pitchFamily="2" charset="-122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3761594292"/>
                  </a:ext>
                </a:extLst>
              </a:tr>
            </a:tbl>
          </a:graphicData>
        </a:graphic>
      </p:graphicFrame>
      <p:sp>
        <p:nvSpPr>
          <p:cNvPr id="420" name="Rectangle: Rounded Corners 419">
            <a:extLst>
              <a:ext uri="{FF2B5EF4-FFF2-40B4-BE49-F238E27FC236}">
                <a16:creationId xmlns:a16="http://schemas.microsoft.com/office/drawing/2014/main" id="{375E0640-A500-9C88-C593-1BF74B91369F}"/>
              </a:ext>
            </a:extLst>
          </p:cNvPr>
          <p:cNvSpPr/>
          <p:nvPr/>
        </p:nvSpPr>
        <p:spPr>
          <a:xfrm>
            <a:off x="1043236" y="3622744"/>
            <a:ext cx="360040" cy="144016"/>
          </a:xfrm>
          <a:prstGeom prst="roundRect">
            <a:avLst/>
          </a:prstGeom>
          <a:solidFill>
            <a:srgbClr val="006100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21" name="Rectangle: Rounded Corners 420">
            <a:extLst>
              <a:ext uri="{FF2B5EF4-FFF2-40B4-BE49-F238E27FC236}">
                <a16:creationId xmlns:a16="http://schemas.microsoft.com/office/drawing/2014/main" id="{B3EDF4A1-A3A4-E88D-5387-B2A1E23FE7E5}"/>
              </a:ext>
            </a:extLst>
          </p:cNvPr>
          <p:cNvSpPr/>
          <p:nvPr/>
        </p:nvSpPr>
        <p:spPr>
          <a:xfrm>
            <a:off x="1043236" y="3834689"/>
            <a:ext cx="360040" cy="144016"/>
          </a:xfrm>
          <a:prstGeom prst="roundRect">
            <a:avLst/>
          </a:prstGeom>
          <a:solidFill>
            <a:srgbClr val="7AAB00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22" name="Rectangle: Rounded Corners 421">
            <a:extLst>
              <a:ext uri="{FF2B5EF4-FFF2-40B4-BE49-F238E27FC236}">
                <a16:creationId xmlns:a16="http://schemas.microsoft.com/office/drawing/2014/main" id="{CDD5ED95-9F2C-C737-7F69-163C913963C7}"/>
              </a:ext>
            </a:extLst>
          </p:cNvPr>
          <p:cNvSpPr/>
          <p:nvPr/>
        </p:nvSpPr>
        <p:spPr>
          <a:xfrm>
            <a:off x="1043236" y="4046634"/>
            <a:ext cx="360040" cy="144016"/>
          </a:xfrm>
          <a:prstGeom prst="roundRect">
            <a:avLst/>
          </a:prstGeom>
          <a:solidFill>
            <a:srgbClr val="FFFF00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23" name="Rectangle: Rounded Corners 422">
            <a:extLst>
              <a:ext uri="{FF2B5EF4-FFF2-40B4-BE49-F238E27FC236}">
                <a16:creationId xmlns:a16="http://schemas.microsoft.com/office/drawing/2014/main" id="{0B5D3D0B-D374-2A65-84CF-7F2D69C05703}"/>
              </a:ext>
            </a:extLst>
          </p:cNvPr>
          <p:cNvSpPr/>
          <p:nvPr/>
        </p:nvSpPr>
        <p:spPr>
          <a:xfrm>
            <a:off x="1043236" y="4258579"/>
            <a:ext cx="360040" cy="144016"/>
          </a:xfrm>
          <a:prstGeom prst="roundRect">
            <a:avLst/>
          </a:prstGeom>
          <a:solidFill>
            <a:srgbClr val="FF9900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424" name="Rectangle: Rounded Corners 423">
            <a:extLst>
              <a:ext uri="{FF2B5EF4-FFF2-40B4-BE49-F238E27FC236}">
                <a16:creationId xmlns:a16="http://schemas.microsoft.com/office/drawing/2014/main" id="{DC8C4C7B-2FC8-2AC7-2120-B40A84B320B4}"/>
              </a:ext>
            </a:extLst>
          </p:cNvPr>
          <p:cNvSpPr/>
          <p:nvPr/>
        </p:nvSpPr>
        <p:spPr>
          <a:xfrm>
            <a:off x="1043236" y="4470525"/>
            <a:ext cx="360040" cy="144016"/>
          </a:xfrm>
          <a:prstGeom prst="roundRect">
            <a:avLst/>
          </a:prstGeom>
          <a:solidFill>
            <a:srgbClr val="FF2200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9622358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0A6242B4-D1C9-A360-17E5-A11D00C3A66B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598093-51EF-E636-D802-8608758E0AA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Santa Clara County Census Tract – </a:t>
            </a:r>
            <a:br>
              <a:rPr lang="en-US" altLang="zh-CN" sz="3200" dirty="0"/>
            </a:br>
            <a:r>
              <a:rPr lang="en-US" altLang="zh-CN" sz="3200" dirty="0"/>
              <a:t>Median Household Income Analysis 2024</a:t>
            </a:r>
          </a:p>
        </p:txBody>
      </p:sp>
      <p:graphicFrame>
        <p:nvGraphicFramePr>
          <p:cNvPr id="5" name="Chart 4">
            <a:extLst>
              <a:ext uri="{FF2B5EF4-FFF2-40B4-BE49-F238E27FC236}">
                <a16:creationId xmlns:a16="http://schemas.microsoft.com/office/drawing/2014/main" id="{1BEE5E2A-6AB2-BCE1-93E0-50651886082E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151813377"/>
              </p:ext>
            </p:extLst>
          </p:nvPr>
        </p:nvGraphicFramePr>
        <p:xfrm>
          <a:off x="1524000" y="964718"/>
          <a:ext cx="6096000" cy="4064000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20" name="TextBox 19">
            <a:extLst>
              <a:ext uri="{FF2B5EF4-FFF2-40B4-BE49-F238E27FC236}">
                <a16:creationId xmlns:a16="http://schemas.microsoft.com/office/drawing/2014/main" id="{A3DE9842-103F-7F94-0E8C-C306D210603B}"/>
              </a:ext>
            </a:extLst>
          </p:cNvPr>
          <p:cNvSpPr txBox="1"/>
          <p:nvPr/>
        </p:nvSpPr>
        <p:spPr>
          <a:xfrm>
            <a:off x="1088564" y="4466818"/>
            <a:ext cx="6984776" cy="461665"/>
          </a:xfrm>
          <a:prstGeom prst="rect">
            <a:avLst/>
          </a:prstGeom>
          <a:noFill/>
        </p:spPr>
        <p:txBody>
          <a:bodyPr wrap="square">
            <a:spAutoFit/>
          </a:bodyPr>
          <a:lstStyle/>
          <a:p>
            <a:r>
              <a:rPr lang="zh-CN" altLang="zh-CN" sz="1200" b="1" i="1" dirty="0">
                <a:solidFill>
                  <a:schemeClr val="tx1"/>
                </a:solidFill>
                <a:effectLst/>
                <a:latin typeface="+mn-lt"/>
              </a:rPr>
              <a:t>Source:</a:t>
            </a:r>
            <a:r>
              <a:rPr lang="zh-CN" altLang="zh-CN" sz="1200" b="0" i="1" dirty="0">
                <a:solidFill>
                  <a:schemeClr val="tx1"/>
                </a:solidFill>
                <a:effectLst/>
                <a:latin typeface="+mn-lt"/>
              </a:rPr>
              <a:t> U.S. Census Bureau, American Community Survey 2024 5-Year Estimates, Table B19013.</a:t>
            </a:r>
            <a:br>
              <a:rPr lang="zh-CN" altLang="zh-CN" sz="1200" i="1" dirty="0"/>
            </a:br>
            <a:r>
              <a:rPr lang="zh-CN" altLang="zh-CN" sz="1200" b="1" i="1" dirty="0">
                <a:solidFill>
                  <a:schemeClr val="tx1"/>
                </a:solidFill>
                <a:effectLst/>
                <a:latin typeface="+mn-lt"/>
              </a:rPr>
              <a:t>Note:</a:t>
            </a:r>
            <a:r>
              <a:rPr lang="zh-CN" altLang="zh-CN" sz="1200" b="0" i="1" dirty="0">
                <a:solidFill>
                  <a:schemeClr val="tx1"/>
                </a:solidFill>
                <a:effectLst/>
                <a:latin typeface="+mn-lt"/>
              </a:rPr>
              <a:t> N = 408 census tracts. Class 5 ($250K+) is top-coded at the highest open-ended income interval.</a:t>
            </a:r>
            <a:endParaRPr lang="zh-CN" alt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254506328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6236</TotalTime>
  <Words>479</Words>
  <Application>Microsoft Office PowerPoint</Application>
  <PresentationFormat>On-screen Show (16:9)</PresentationFormat>
  <Paragraphs>33</Paragraphs>
  <Slides>4</Slides>
  <Notes>2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10" baseType="lpstr">
      <vt:lpstr>等线</vt:lpstr>
      <vt:lpstr>宋体</vt:lpstr>
      <vt:lpstr>Arial</vt:lpstr>
      <vt:lpstr>Calibri</vt:lpstr>
      <vt:lpstr>Wingdings</vt:lpstr>
      <vt:lpstr>Office 主题​​</vt:lpstr>
      <vt:lpstr>California Santa Clara County Map  with Census Tracts</vt:lpstr>
      <vt:lpstr>California Santa Clara County Map  with Census Tracts by Income</vt:lpstr>
      <vt:lpstr>Santa Clara County Census Tract –  Median Household Income Analysis 2024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174</cp:revision>
  <dcterms:created xsi:type="dcterms:W3CDTF">2016-05-15T02:42:52Z</dcterms:created>
  <dcterms:modified xsi:type="dcterms:W3CDTF">2026-10-20T14:28:20Z</dcterms:modified>
</cp:coreProperties>
</file>